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377" r:id="rId2"/>
    <p:sldId id="257" r:id="rId3"/>
    <p:sldId id="259" r:id="rId4"/>
    <p:sldId id="367" r:id="rId5"/>
    <p:sldId id="358" r:id="rId6"/>
    <p:sldId id="368" r:id="rId7"/>
    <p:sldId id="369" r:id="rId8"/>
    <p:sldId id="370" r:id="rId9"/>
    <p:sldId id="371" r:id="rId10"/>
    <p:sldId id="372" r:id="rId11"/>
    <p:sldId id="373" r:id="rId12"/>
    <p:sldId id="374" r:id="rId13"/>
    <p:sldId id="376" r:id="rId14"/>
    <p:sldId id="356" r:id="rId15"/>
  </p:sldIdLst>
  <p:sldSz cx="12192000" cy="6858000"/>
  <p:notesSz cx="6858000" cy="9144000"/>
  <p:embeddedFontLst>
    <p:embeddedFont>
      <p:font typeface="微软雅黑" panose="020B0503020204020204" pitchFamily="34" charset="-122"/>
      <p:regular r:id="rId17"/>
      <p:bold r:id="rId18"/>
    </p:embeddedFont>
    <p:embeddedFont>
      <p:font typeface="#9Slide01 Noi dung ngan" panose="020B0604020202020204" charset="0"/>
      <p:regular r:id="rId19"/>
    </p:embeddedFont>
    <p:embeddedFont>
      <p:font typeface="Arial Rounded MT Bold" panose="020F0704030504030204" pitchFamily="34" charset="0"/>
      <p:regular r:id="rId20"/>
    </p:embeddedFont>
    <p:embeddedFont>
      <p:font typeface="Arial-Rounded" panose="020B0500000000000000" pitchFamily="34" charset="0"/>
      <p:regular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B8D3"/>
    <a:srgbClr val="2254A5"/>
    <a:srgbClr val="000000"/>
    <a:srgbClr val="DC419E"/>
    <a:srgbClr val="009AD0"/>
    <a:srgbClr val="98DBFA"/>
    <a:srgbClr val="FFC000"/>
    <a:srgbClr val="8BD4F5"/>
    <a:srgbClr val="EDF1F3"/>
    <a:srgbClr val="9374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09" autoAdjust="0"/>
    <p:restoredTop sz="94660"/>
  </p:normalViewPr>
  <p:slideViewPr>
    <p:cSldViewPr snapToGrid="0" showGuides="1">
      <p:cViewPr varScale="1">
        <p:scale>
          <a:sx n="67" d="100"/>
          <a:sy n="67" d="100"/>
        </p:scale>
        <p:origin x="756" y="6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7/21/2023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60">
            <a:extLst>
              <a:ext uri="{FF2B5EF4-FFF2-40B4-BE49-F238E27FC236}">
                <a16:creationId xmlns:a16="http://schemas.microsoft.com/office/drawing/2014/main" id="{B869F691-F7B6-474B-8E88-B60452543710}"/>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9" name="PHẠM DUYÊN">
            <a:extLst>
              <a:ext uri="{FF2B5EF4-FFF2-40B4-BE49-F238E27FC236}">
                <a16:creationId xmlns:a16="http://schemas.microsoft.com/office/drawing/2014/main" id="{8084F99C-D59C-4098-B834-2695320AC4BE}"/>
              </a:ext>
            </a:extLst>
          </p:cNvPr>
          <p:cNvSpPr/>
          <p:nvPr userDrawn="1"/>
        </p:nvSpPr>
        <p:spPr>
          <a:xfrm flipH="1">
            <a:off x="0" y="6254151"/>
            <a:ext cx="12192000" cy="603849"/>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0" name="63">
            <a:extLst>
              <a:ext uri="{FF2B5EF4-FFF2-40B4-BE49-F238E27FC236}">
                <a16:creationId xmlns:a16="http://schemas.microsoft.com/office/drawing/2014/main" id="{77B07D87-CCEF-4463-BF58-240A8C9B3D23}"/>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1" name="21">
            <a:extLst>
              <a:ext uri="{FF2B5EF4-FFF2-40B4-BE49-F238E27FC236}">
                <a16:creationId xmlns:a16="http://schemas.microsoft.com/office/drawing/2014/main" id="{645C648F-4E0C-44D7-8E6C-377D366B3F33}"/>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98D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2" name="58">
            <a:extLst>
              <a:ext uri="{FF2B5EF4-FFF2-40B4-BE49-F238E27FC236}">
                <a16:creationId xmlns:a16="http://schemas.microsoft.com/office/drawing/2014/main" id="{2FE99999-830C-4F24-85B7-46A866E77291}"/>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4" name="Picture 3">
            <a:extLst>
              <a:ext uri="{FF2B5EF4-FFF2-40B4-BE49-F238E27FC236}">
                <a16:creationId xmlns:a16="http://schemas.microsoft.com/office/drawing/2014/main" id="{CD456762-A5E8-4861-AD84-4AD8221260CA}"/>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4449196" y="357572"/>
            <a:ext cx="3958289" cy="94710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59081132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childTnLst>
                              </p:cTn>
                            </p:par>
                            <p:par>
                              <p:cTn id="26" fill="hold">
                                <p:stCondLst>
                                  <p:cond delay="225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childTnLst>
                              </p:cTn>
                            </p:par>
                            <p:par>
                              <p:cTn id="26" fill="hold">
                                <p:stCondLst>
                                  <p:cond delay="225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1500" fill="hold"/>
                                            <p:tgtEl>
                                              <p:spTgt spid="2"/>
                                            </p:tgtEl>
                                            <p:attrNameLst>
                                              <p:attrName>ppt_x</p:attrName>
                                            </p:attrNameLst>
                                          </p:cBhvr>
                                          <p:tavLst>
                                            <p:tav tm="0">
                                              <p:val>
                                                <p:strVal val="#ppt_x"/>
                                              </p:val>
                                            </p:tav>
                                            <p:tav tm="100000">
                                              <p:val>
                                                <p:strVal val="#ppt_x"/>
                                              </p:val>
                                            </p:tav>
                                          </p:tavLst>
                                        </p:anim>
                                        <p:anim calcmode="lin" valueType="num">
                                          <p:cBhvr additive="base">
                                            <p:cTn id="37" dur="1500" fill="hold"/>
                                            <p:tgtEl>
                                              <p:spTgt spid="2"/>
                                            </p:tgtEl>
                                            <p:attrNameLst>
                                              <p:attrName>ppt_y</p:attrName>
                                            </p:attrNameLst>
                                          </p:cBhvr>
                                          <p:tavLst>
                                            <p:tav tm="0">
                                              <p:val>
                                                <p:strVal val="0-#ppt_h/2"/>
                                              </p:val>
                                            </p:tav>
                                            <p:tav tm="100000">
                                              <p:val>
                                                <p:strVal val="#ppt_y"/>
                                              </p:val>
                                            </p:tav>
                                          </p:tavLst>
                                        </p:anim>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EC64243C-7245-4694-99D3-5A6DBFE7E5FB}"/>
              </a:ext>
            </a:extLst>
          </p:cNvPr>
          <p:cNvSpPr/>
          <p:nvPr userDrawn="1"/>
        </p:nvSpPr>
        <p:spPr>
          <a:xfrm>
            <a:off x="0" y="0"/>
            <a:ext cx="12192000" cy="6858000"/>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98D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02581217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1">
            <a:extLst>
              <a:ext uri="{FF2B5EF4-FFF2-40B4-BE49-F238E27FC236}">
                <a16:creationId xmlns:a16="http://schemas.microsoft.com/office/drawing/2014/main" id="{8883987F-900F-4386-A0D2-DEBDBB3ECFF7}"/>
              </a:ext>
            </a:extLst>
          </p:cNvPr>
          <p:cNvSpPr/>
          <p:nvPr userDrawn="1"/>
        </p:nvSpPr>
        <p:spPr>
          <a:xfrm>
            <a:off x="0" y="0"/>
            <a:ext cx="12192000" cy="6858000"/>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21">
            <a:extLst>
              <a:ext uri="{FF2B5EF4-FFF2-40B4-BE49-F238E27FC236}">
                <a16:creationId xmlns:a16="http://schemas.microsoft.com/office/drawing/2014/main" id="{3F484353-92E8-42C9-99ED-6A8DABF85A20}"/>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98D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121478F8-1B35-4C5E-9FA6-C0502DEA3CC7}"/>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8" name="1">
            <a:extLst>
              <a:ext uri="{FF2B5EF4-FFF2-40B4-BE49-F238E27FC236}">
                <a16:creationId xmlns:a16="http://schemas.microsoft.com/office/drawing/2014/main" id="{15BA95EC-ACBB-49DF-8BA5-24B527666249}"/>
              </a:ext>
            </a:extLst>
          </p:cNvPr>
          <p:cNvSpPr/>
          <p:nvPr userDrawn="1"/>
        </p:nvSpPr>
        <p:spPr>
          <a:xfrm>
            <a:off x="0" y="0"/>
            <a:ext cx="12192000" cy="6858000"/>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21">
            <a:extLst>
              <a:ext uri="{FF2B5EF4-FFF2-40B4-BE49-F238E27FC236}">
                <a16:creationId xmlns:a16="http://schemas.microsoft.com/office/drawing/2014/main" id="{63F60B92-DF4D-4EF5-AF30-8D7FD1530E49}"/>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98D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2" name="PHẠM DUYÊN">
            <a:extLst>
              <a:ext uri="{FF2B5EF4-FFF2-40B4-BE49-F238E27FC236}">
                <a16:creationId xmlns:a16="http://schemas.microsoft.com/office/drawing/2014/main" id="{C73D6423-0886-4A04-8403-71BB77ECE201}"/>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cxnSp>
        <p:nvCxnSpPr>
          <p:cNvPr id="11" name="97">
            <a:extLst>
              <a:ext uri="{FF2B5EF4-FFF2-40B4-BE49-F238E27FC236}">
                <a16:creationId xmlns:a16="http://schemas.microsoft.com/office/drawing/2014/main" id="{23EAD84B-CA07-4073-9A80-75CD5791E056}"/>
              </a:ext>
            </a:extLst>
          </p:cNvPr>
          <p:cNvCxnSpPr>
            <a:cxnSpLocks/>
          </p:cNvCxnSpPr>
          <p:nvPr userDrawn="1"/>
        </p:nvCxnSpPr>
        <p:spPr>
          <a:xfrm>
            <a:off x="336892"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01">
            <a:extLst>
              <a:ext uri="{FF2B5EF4-FFF2-40B4-BE49-F238E27FC236}">
                <a16:creationId xmlns:a16="http://schemas.microsoft.com/office/drawing/2014/main" id="{A51429CE-22C6-436F-BB4F-BDE6E1C14ABE}"/>
              </a:ext>
            </a:extLst>
          </p:cNvPr>
          <p:cNvCxnSpPr>
            <a:cxnSpLocks/>
          </p:cNvCxnSpPr>
          <p:nvPr userDrawn="1"/>
        </p:nvCxnSpPr>
        <p:spPr>
          <a:xfrm>
            <a:off x="336892"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97">
            <a:extLst>
              <a:ext uri="{FF2B5EF4-FFF2-40B4-BE49-F238E27FC236}">
                <a16:creationId xmlns:a16="http://schemas.microsoft.com/office/drawing/2014/main" id="{76F5E8FB-E764-4C8A-97D5-BC0EDF6FFBE8}"/>
              </a:ext>
            </a:extLst>
          </p:cNvPr>
          <p:cNvCxnSpPr>
            <a:cxnSpLocks/>
          </p:cNvCxnSpPr>
          <p:nvPr userDrawn="1"/>
        </p:nvCxnSpPr>
        <p:spPr>
          <a:xfrm>
            <a:off x="7892174"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101">
            <a:extLst>
              <a:ext uri="{FF2B5EF4-FFF2-40B4-BE49-F238E27FC236}">
                <a16:creationId xmlns:a16="http://schemas.microsoft.com/office/drawing/2014/main" id="{DA75C233-071E-4117-9D66-8A70A58EA5C1}"/>
              </a:ext>
            </a:extLst>
          </p:cNvPr>
          <p:cNvCxnSpPr>
            <a:cxnSpLocks/>
          </p:cNvCxnSpPr>
          <p:nvPr userDrawn="1"/>
        </p:nvCxnSpPr>
        <p:spPr>
          <a:xfrm>
            <a:off x="7892174"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D38E49A-9041-4B73-98D3-957AB88535B7}"/>
              </a:ext>
            </a:extLst>
          </p:cNvPr>
          <p:cNvPicPr>
            <a:picLocks noChangeAspect="1"/>
          </p:cNvPicPr>
          <p:nvPr userDrawn="1"/>
        </p:nvPicPr>
        <p:blipFill>
          <a:blip r:embed="rId2"/>
          <a:stretch>
            <a:fillRect/>
          </a:stretch>
        </p:blipFill>
        <p:spPr>
          <a:xfrm>
            <a:off x="4176974" y="185777"/>
            <a:ext cx="3794009" cy="1170529"/>
          </a:xfrm>
          <a:prstGeom prst="rect">
            <a:avLst/>
          </a:prstGeom>
        </p:spPr>
      </p:pic>
    </p:spTree>
    <p:extLst>
      <p:ext uri="{BB962C8B-B14F-4D97-AF65-F5344CB8AC3E}">
        <p14:creationId xmlns:p14="http://schemas.microsoft.com/office/powerpoint/2010/main" val="84792303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out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21">
            <a:extLst>
              <a:ext uri="{FF2B5EF4-FFF2-40B4-BE49-F238E27FC236}">
                <a16:creationId xmlns:a16="http://schemas.microsoft.com/office/drawing/2014/main" id="{AD8B58F5-9D15-4881-96AB-E65B3961E58E}"/>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98D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DD7D16B4-121F-4E86-AFAE-C0F2A8FB7EE4}"/>
              </a:ext>
            </a:extLst>
          </p:cNvPr>
          <p:cNvSpPr/>
          <p:nvPr userDrawn="1"/>
        </p:nvSpPr>
        <p:spPr>
          <a:xfrm flipH="1">
            <a:off x="0" y="6221691"/>
            <a:ext cx="12192000" cy="636309"/>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34313758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D576E70-4CDF-43BD-A2F7-3C6389339D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7/21/2023</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8"/>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8"/>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8"/>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8"/>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0" r:id="rId4"/>
    <p:sldLayoutId id="2147483651" r:id="rId5"/>
  </p:sldLayoutIdLst>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EB34BB-376D-DD8A-8541-5D7F34C501BD}"/>
              </a:ext>
            </a:extLst>
          </p:cNvPr>
          <p:cNvPicPr>
            <a:picLocks noChangeAspect="1"/>
          </p:cNvPicPr>
          <p:nvPr/>
        </p:nvPicPr>
        <p:blipFill>
          <a:blip r:embed="rId2"/>
          <a:stretch>
            <a:fillRect/>
          </a:stretch>
        </p:blipFill>
        <p:spPr>
          <a:xfrm>
            <a:off x="2356006" y="1701582"/>
            <a:ext cx="7390894" cy="4296650"/>
          </a:xfrm>
          <a:prstGeom prst="rect">
            <a:avLst/>
          </a:prstGeom>
        </p:spPr>
      </p:pic>
      <p:pic>
        <p:nvPicPr>
          <p:cNvPr id="3" name="Picture 2">
            <a:extLst>
              <a:ext uri="{FF2B5EF4-FFF2-40B4-BE49-F238E27FC236}">
                <a16:creationId xmlns:a16="http://schemas.microsoft.com/office/drawing/2014/main" id="{5329EEA1-F59D-D8C8-5D2F-EA9D044A83C7}"/>
              </a:ext>
            </a:extLst>
          </p:cNvPr>
          <p:cNvPicPr>
            <a:picLocks noChangeAspect="1"/>
          </p:cNvPicPr>
          <p:nvPr/>
        </p:nvPicPr>
        <p:blipFill>
          <a:blip r:embed="rId3"/>
          <a:stretch>
            <a:fillRect/>
          </a:stretch>
        </p:blipFill>
        <p:spPr>
          <a:xfrm>
            <a:off x="1303891" y="6116173"/>
            <a:ext cx="4468755" cy="762066"/>
          </a:xfrm>
          <a:prstGeom prst="rect">
            <a:avLst/>
          </a:prstGeom>
        </p:spPr>
      </p:pic>
      <p:pic>
        <p:nvPicPr>
          <p:cNvPr id="4" name="Picture 3">
            <a:extLst>
              <a:ext uri="{FF2B5EF4-FFF2-40B4-BE49-F238E27FC236}">
                <a16:creationId xmlns:a16="http://schemas.microsoft.com/office/drawing/2014/main" id="{8694DD33-20CC-305B-3948-5FF31FBB5691}"/>
              </a:ext>
            </a:extLst>
          </p:cNvPr>
          <p:cNvPicPr>
            <a:picLocks noChangeAspect="1"/>
          </p:cNvPicPr>
          <p:nvPr/>
        </p:nvPicPr>
        <p:blipFill>
          <a:blip r:embed="rId3"/>
          <a:stretch>
            <a:fillRect/>
          </a:stretch>
        </p:blipFill>
        <p:spPr>
          <a:xfrm>
            <a:off x="6488644" y="6116173"/>
            <a:ext cx="4468755" cy="762066"/>
          </a:xfrm>
          <a:prstGeom prst="rect">
            <a:avLst/>
          </a:prstGeom>
        </p:spPr>
      </p:pic>
      <p:sp>
        <p:nvSpPr>
          <p:cNvPr id="5" name="矩形 7">
            <a:extLst>
              <a:ext uri="{FF2B5EF4-FFF2-40B4-BE49-F238E27FC236}">
                <a16:creationId xmlns:a16="http://schemas.microsoft.com/office/drawing/2014/main" id="{EA6B79B1-B809-6D57-C326-DD8564555708}"/>
              </a:ext>
            </a:extLst>
          </p:cNvPr>
          <p:cNvSpPr/>
          <p:nvPr/>
        </p:nvSpPr>
        <p:spPr>
          <a:xfrm>
            <a:off x="1723803" y="3293661"/>
            <a:ext cx="8655297" cy="1569660"/>
          </a:xfrm>
          <a:prstGeom prst="rect">
            <a:avLst/>
          </a:prstGeom>
        </p:spPr>
        <p:txBody>
          <a:bodyPr wrap="square">
            <a:spAutoFit/>
            <a:scene3d>
              <a:camera prst="orthographicFront"/>
              <a:lightRig rig="threePt" dir="t"/>
            </a:scene3d>
            <a:sp3d contourW="12700"/>
          </a:bodyPr>
          <a:lstStyle/>
          <a:p>
            <a:pPr algn="ctr"/>
            <a:r>
              <a:rPr lang="en-US" altLang="zh-CN" sz="9600" b="1" dirty="0">
                <a:ln w="15875">
                  <a:noFill/>
                </a:ln>
                <a:solidFill>
                  <a:srgbClr val="FF000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6" name="矩形 7">
            <a:extLst>
              <a:ext uri="{FF2B5EF4-FFF2-40B4-BE49-F238E27FC236}">
                <a16:creationId xmlns:a16="http://schemas.microsoft.com/office/drawing/2014/main" id="{48258ECB-A755-880A-E439-76B26AFAFA26}"/>
              </a:ext>
            </a:extLst>
          </p:cNvPr>
          <p:cNvSpPr/>
          <p:nvPr/>
        </p:nvSpPr>
        <p:spPr>
          <a:xfrm>
            <a:off x="1723804" y="608030"/>
            <a:ext cx="8655297" cy="769441"/>
          </a:xfrm>
          <a:prstGeom prst="rect">
            <a:avLst/>
          </a:prstGeom>
        </p:spPr>
        <p:txBody>
          <a:bodyPr wrap="square">
            <a:spAutoFit/>
            <a:scene3d>
              <a:camera prst="orthographicFront"/>
              <a:lightRig rig="threePt" dir="t"/>
            </a:scene3d>
            <a:sp3d contourW="12700"/>
          </a:bodyPr>
          <a:lstStyle/>
          <a:p>
            <a:pPr algn="ctr"/>
            <a:r>
              <a:rPr lang="en-US" altLang="zh-CN" sz="4400" b="1" dirty="0">
                <a:ln w="15875">
                  <a:noFill/>
                </a:ln>
                <a:solidFill>
                  <a:srgbClr val="0000FF"/>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Tree>
    <p:extLst>
      <p:ext uri="{BB962C8B-B14F-4D97-AF65-F5344CB8AC3E}">
        <p14:creationId xmlns:p14="http://schemas.microsoft.com/office/powerpoint/2010/main" val="167364647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1BB610-92DA-4BB5-B480-9E1AEB38BBF5}"/>
              </a:ext>
            </a:extLst>
          </p:cNvPr>
          <p:cNvGrpSpPr/>
          <p:nvPr/>
        </p:nvGrpSpPr>
        <p:grpSpPr>
          <a:xfrm>
            <a:off x="167545" y="253391"/>
            <a:ext cx="751669" cy="871031"/>
            <a:chOff x="280521" y="477537"/>
            <a:chExt cx="898429" cy="1041095"/>
          </a:xfrm>
        </p:grpSpPr>
        <p:pic>
          <p:nvPicPr>
            <p:cNvPr id="3" name="Picture 2">
              <a:extLst>
                <a:ext uri="{FF2B5EF4-FFF2-40B4-BE49-F238E27FC236}">
                  <a16:creationId xmlns:a16="http://schemas.microsoft.com/office/drawing/2014/main" id="{B05B83DE-939C-485F-8AB6-B2BAA6056787}"/>
                </a:ext>
              </a:extLst>
            </p:cNvPr>
            <p:cNvPicPr>
              <a:picLocks noChangeAspect="1"/>
            </p:cNvPicPr>
            <p:nvPr/>
          </p:nvPicPr>
          <p:blipFill>
            <a:blip r:embed="rId2"/>
            <a:stretch>
              <a:fillRect/>
            </a:stretch>
          </p:blipFill>
          <p:spPr>
            <a:xfrm>
              <a:off x="280521" y="595092"/>
              <a:ext cx="898429" cy="923540"/>
            </a:xfrm>
            <a:prstGeom prst="rect">
              <a:avLst/>
            </a:prstGeom>
          </p:spPr>
        </p:pic>
        <p:sp>
          <p:nvSpPr>
            <p:cNvPr id="4" name="TextBox 3">
              <a:extLst>
                <a:ext uri="{FF2B5EF4-FFF2-40B4-BE49-F238E27FC236}">
                  <a16:creationId xmlns:a16="http://schemas.microsoft.com/office/drawing/2014/main" id="{0F48A063-C5AB-4E94-BFF9-B38E5DD44E58}"/>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5</a:t>
              </a:r>
            </a:p>
          </p:txBody>
        </p:sp>
      </p:grpSp>
      <p:sp>
        <p:nvSpPr>
          <p:cNvPr id="5" name="8">
            <a:extLst>
              <a:ext uri="{FF2B5EF4-FFF2-40B4-BE49-F238E27FC236}">
                <a16:creationId xmlns:a16="http://schemas.microsoft.com/office/drawing/2014/main" id="{584F7A86-78A5-432C-8FC7-92D3F7D0E274}"/>
              </a:ext>
            </a:extLst>
          </p:cNvPr>
          <p:cNvSpPr/>
          <p:nvPr/>
        </p:nvSpPr>
        <p:spPr>
          <a:xfrm>
            <a:off x="919214" y="291761"/>
            <a:ext cx="11105241" cy="830997"/>
          </a:xfrm>
          <a:prstGeom prst="rect">
            <a:avLst/>
          </a:prstGeom>
        </p:spPr>
        <p:txBody>
          <a:bodyPr wrap="square">
            <a:spAutoFit/>
          </a:bodyPr>
          <a:lstStyle/>
          <a:p>
            <a:pPr algn="just"/>
            <a:r>
              <a:rPr lang="vi-VN" sz="4800" b="1" dirty="0">
                <a:solidFill>
                  <a:srgbClr val="212200"/>
                </a:solidFill>
                <a:latin typeface="Arial-Rounded" panose="020B0500000000000000" pitchFamily="34" charset="0"/>
                <a:ea typeface="Arial-Rounded" panose="020B0500000000000000" pitchFamily="34" charset="0"/>
                <a:cs typeface="Arial-Rounded" panose="020B0500000000000000" pitchFamily="34" charset="0"/>
              </a:rPr>
              <a:t>Nghe đọc truyện và trả lời câu hỏi</a:t>
            </a:r>
            <a:endParaRPr lang="en-US" sz="4800" b="1" i="1" dirty="0">
              <a:solidFill>
                <a:schemeClr val="tx1">
                  <a:lumMod val="75000"/>
                  <a:lumOff val="25000"/>
                </a:schemeClr>
              </a:solidFill>
              <a:latin typeface="Arial-Rounded" pitchFamily="34" charset="0"/>
              <a:ea typeface="Arial-Rounded" pitchFamily="34" charset="0"/>
              <a:cs typeface="Arial-Rounded" pitchFamily="34" charset="0"/>
            </a:endParaRPr>
          </a:p>
        </p:txBody>
      </p:sp>
      <p:sp>
        <p:nvSpPr>
          <p:cNvPr id="6" name="TextBox 5">
            <a:extLst>
              <a:ext uri="{FF2B5EF4-FFF2-40B4-BE49-F238E27FC236}">
                <a16:creationId xmlns:a16="http://schemas.microsoft.com/office/drawing/2014/main" id="{4A6E4EDE-7EB9-40A3-AEBE-ACFC8BBDA0A6}"/>
              </a:ext>
            </a:extLst>
          </p:cNvPr>
          <p:cNvSpPr txBox="1"/>
          <p:nvPr/>
        </p:nvSpPr>
        <p:spPr>
          <a:xfrm>
            <a:off x="261628" y="1124422"/>
            <a:ext cx="11680990" cy="5611793"/>
          </a:xfrm>
          <a:prstGeom prst="rect">
            <a:avLst/>
          </a:prstGeom>
          <a:noFill/>
        </p:spPr>
        <p:txBody>
          <a:bodyPr wrap="square">
            <a:spAutoFit/>
          </a:bodyPr>
          <a:lstStyle/>
          <a:p>
            <a:pPr algn="ctr" rtl="0">
              <a:spcBef>
                <a:spcPts val="0"/>
              </a:spcBef>
              <a:spcAft>
                <a:spcPts val="500"/>
              </a:spcAft>
            </a:pPr>
            <a:r>
              <a:rPr lang="en-US" sz="4400" b="0"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Mưu</a:t>
            </a:r>
            <a:r>
              <a:rPr lang="en-US" sz="4400" b="0"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chú</a:t>
            </a:r>
            <a:r>
              <a:rPr lang="en-US" sz="4400" b="0"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sẻ</a:t>
            </a:r>
            <a:endParaRPr lang="en-US" sz="4400" b="0"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a:p>
            <a:pPr indent="461963" algn="just">
              <a:spcAft>
                <a:spcPts val="500"/>
              </a:spcAft>
            </a:pPr>
            <a:r>
              <a:rPr lang="vi-VN" sz="3800" dirty="0">
                <a:latin typeface="Arial-Rounded" panose="020B0500000000000000" pitchFamily="34" charset="0"/>
                <a:ea typeface="Arial-Rounded" panose="020B0500000000000000" pitchFamily="34" charset="0"/>
                <a:cs typeface="Arial-Rounded" panose="020B0500000000000000" pitchFamily="34" charset="0"/>
              </a:rPr>
              <a:t>Mèo ta chộp được một chú sẻ. Sẻ hoảng lắm, nhưng nó nén sợ, tỏ ra vui vẻ và lễ phép nói:</a:t>
            </a:r>
          </a:p>
          <a:p>
            <a:pPr indent="461963" algn="just">
              <a:spcAft>
                <a:spcPts val="500"/>
              </a:spcAft>
            </a:pPr>
            <a:r>
              <a:rPr lang="vi-VN" sz="3800" dirty="0">
                <a:latin typeface="Arial-Rounded" panose="020B0500000000000000" pitchFamily="34" charset="0"/>
                <a:ea typeface="Arial-Rounded" panose="020B0500000000000000" pitchFamily="34" charset="0"/>
                <a:cs typeface="Arial-Rounded" panose="020B0500000000000000" pitchFamily="34" charset="0"/>
              </a:rPr>
              <a:t>– Thưa anh, tại sao một người sạch sẽ như anh trước khi ăn sáng lại không rửa mặt?</a:t>
            </a:r>
          </a:p>
          <a:p>
            <a:pPr indent="461963" algn="just">
              <a:spcAft>
                <a:spcPts val="500"/>
              </a:spcAft>
            </a:pPr>
            <a:r>
              <a:rPr lang="vi-VN" sz="3800" dirty="0">
                <a:latin typeface="Arial-Rounded" panose="020B0500000000000000" pitchFamily="34" charset="0"/>
                <a:ea typeface="Arial-Rounded" panose="020B0500000000000000" pitchFamily="34" charset="0"/>
                <a:cs typeface="Arial-Rounded" panose="020B0500000000000000" pitchFamily="34" charset="0"/>
              </a:rPr>
              <a:t>Nghe vậy, mèo bèn đặt sẻ xuống, đưa hai chân lên vuốt râu, </a:t>
            </a:r>
            <a:r>
              <a:rPr lang="en-US" sz="3800" dirty="0">
                <a:latin typeface="Arial-Rounded" panose="020B0500000000000000" pitchFamily="34" charset="0"/>
                <a:ea typeface="Arial-Rounded" panose="020B0500000000000000" pitchFamily="34" charset="0"/>
                <a:cs typeface="Arial-Rounded" panose="020B0500000000000000" pitchFamily="34" charset="0"/>
              </a:rPr>
              <a:t>x</a:t>
            </a:r>
            <a:r>
              <a:rPr lang="vi-VN" sz="3800" dirty="0">
                <a:latin typeface="Arial-Rounded" panose="020B0500000000000000" pitchFamily="34" charset="0"/>
                <a:ea typeface="Arial-Rounded" panose="020B0500000000000000" pitchFamily="34" charset="0"/>
                <a:cs typeface="Arial-Rounded" panose="020B0500000000000000" pitchFamily="34" charset="0"/>
              </a:rPr>
              <a:t>oa mép. Thế là sẻ vụt bay đi. Mèo rất tức giận nhưng đã muộn mất rồi.</a:t>
            </a:r>
          </a:p>
          <a:p>
            <a:pPr algn="r">
              <a:spcAft>
                <a:spcPts val="500"/>
              </a:spcAft>
            </a:pPr>
            <a:r>
              <a:rPr lang="vi-VN" sz="3200" i="1" dirty="0">
                <a:latin typeface="Arial-Rounded" panose="020B0500000000000000" pitchFamily="34" charset="0"/>
                <a:ea typeface="Arial-Rounded" panose="020B0500000000000000" pitchFamily="34" charset="0"/>
                <a:cs typeface="Arial-Rounded" panose="020B0500000000000000" pitchFamily="34" charset="0"/>
              </a:rPr>
              <a:t>(Theo Tiếng Việt 1, tập hai, 2016)</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3176839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912DBCC-FA81-47D7-8D8F-27473A095D8A}"/>
              </a:ext>
            </a:extLst>
          </p:cNvPr>
          <p:cNvGrpSpPr/>
          <p:nvPr/>
        </p:nvGrpSpPr>
        <p:grpSpPr>
          <a:xfrm>
            <a:off x="145647" y="248761"/>
            <a:ext cx="751669" cy="871031"/>
            <a:chOff x="280521" y="477537"/>
            <a:chExt cx="898429" cy="1041095"/>
          </a:xfrm>
        </p:grpSpPr>
        <p:pic>
          <p:nvPicPr>
            <p:cNvPr id="5" name="Picture 4">
              <a:extLst>
                <a:ext uri="{FF2B5EF4-FFF2-40B4-BE49-F238E27FC236}">
                  <a16:creationId xmlns:a16="http://schemas.microsoft.com/office/drawing/2014/main" id="{2EB172DC-22BD-4B45-A176-D4F83A289715}"/>
                </a:ext>
              </a:extLst>
            </p:cNvPr>
            <p:cNvPicPr>
              <a:picLocks noChangeAspect="1"/>
            </p:cNvPicPr>
            <p:nvPr/>
          </p:nvPicPr>
          <p:blipFill>
            <a:blip r:embed="rId2">
              <a:duotone>
                <a:prstClr val="black"/>
                <a:srgbClr val="FF0000">
                  <a:tint val="45000"/>
                  <a:satMod val="400000"/>
                </a:srgbClr>
              </a:duotone>
            </a:blip>
            <a:stretch>
              <a:fillRect/>
            </a:stretch>
          </p:blipFill>
          <p:spPr>
            <a:xfrm>
              <a:off x="280521" y="595092"/>
              <a:ext cx="898429" cy="923540"/>
            </a:xfrm>
            <a:prstGeom prst="rect">
              <a:avLst/>
            </a:prstGeom>
          </p:spPr>
        </p:pic>
        <p:sp>
          <p:nvSpPr>
            <p:cNvPr id="6" name="TextBox 5">
              <a:extLst>
                <a:ext uri="{FF2B5EF4-FFF2-40B4-BE49-F238E27FC236}">
                  <a16:creationId xmlns:a16="http://schemas.microsoft.com/office/drawing/2014/main" id="{28F64BFA-0861-483C-AE09-313E249F296F}"/>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a:t>
              </a:r>
            </a:p>
          </p:txBody>
        </p:sp>
      </p:grpSp>
      <p:sp>
        <p:nvSpPr>
          <p:cNvPr id="7" name="8">
            <a:extLst>
              <a:ext uri="{FF2B5EF4-FFF2-40B4-BE49-F238E27FC236}">
                <a16:creationId xmlns:a16="http://schemas.microsoft.com/office/drawing/2014/main" id="{2A91F909-B9C8-4B2A-A29D-D9E25610B9B1}"/>
              </a:ext>
            </a:extLst>
          </p:cNvPr>
          <p:cNvSpPr/>
          <p:nvPr/>
        </p:nvSpPr>
        <p:spPr>
          <a:xfrm>
            <a:off x="919215" y="260939"/>
            <a:ext cx="5641600" cy="830997"/>
          </a:xfrm>
          <a:prstGeom prst="rect">
            <a:avLst/>
          </a:prstGeom>
        </p:spPr>
        <p:txBody>
          <a:bodyPr wrap="square">
            <a:spAutoFit/>
          </a:bodyPr>
          <a:lstStyle/>
          <a:p>
            <a:pPr algn="just"/>
            <a:r>
              <a:rPr lang="vi-VN" sz="4800" b="1" dirty="0">
                <a:latin typeface="Arial-Rounded" panose="020B0500000000000000" pitchFamily="34" charset="0"/>
                <a:ea typeface="Arial-Rounded" panose="020B0500000000000000" pitchFamily="34" charset="0"/>
                <a:cs typeface="Arial-Rounded" panose="020B0500000000000000" pitchFamily="34" charset="0"/>
              </a:rPr>
              <a:t>Chọn câu trả lời đúng</a:t>
            </a:r>
            <a:endParaRPr lang="en-US" sz="4800" b="1" i="1" dirty="0">
              <a:solidFill>
                <a:schemeClr val="tx1">
                  <a:lumMod val="75000"/>
                  <a:lumOff val="25000"/>
                </a:schemeClr>
              </a:solidFill>
              <a:latin typeface="Arial-Rounded" pitchFamily="34" charset="0"/>
              <a:ea typeface="Arial-Rounded" pitchFamily="34" charset="0"/>
              <a:cs typeface="Arial-Rounded" pitchFamily="34" charset="0"/>
            </a:endParaRPr>
          </a:p>
        </p:txBody>
      </p:sp>
      <p:sp>
        <p:nvSpPr>
          <p:cNvPr id="10" name="TextBox 9">
            <a:extLst>
              <a:ext uri="{FF2B5EF4-FFF2-40B4-BE49-F238E27FC236}">
                <a16:creationId xmlns:a16="http://schemas.microsoft.com/office/drawing/2014/main" id="{81D45538-3EE8-4CE8-8D3F-E063115198C9}"/>
              </a:ext>
            </a:extLst>
          </p:cNvPr>
          <p:cNvSpPr txBox="1"/>
          <p:nvPr/>
        </p:nvSpPr>
        <p:spPr>
          <a:xfrm>
            <a:off x="239730" y="1331521"/>
            <a:ext cx="9654283" cy="830997"/>
          </a:xfrm>
          <a:prstGeom prst="rect">
            <a:avLst/>
          </a:prstGeom>
          <a:noFill/>
        </p:spPr>
        <p:txBody>
          <a:bodyPr wrap="square">
            <a:spAutoFit/>
          </a:bodyPr>
          <a:lstStyle/>
          <a:p>
            <a:r>
              <a:rPr lang="vi-VN" sz="4800" b="1" i="0" u="none" strike="noStrike" dirty="0">
                <a:solidFill>
                  <a:srgbClr val="28B8D3"/>
                </a:solidFill>
                <a:effectLst/>
                <a:latin typeface="Arial-Rounded" panose="020B0500000000000000" pitchFamily="34" charset="0"/>
                <a:ea typeface="Arial-Rounded" panose="020B0500000000000000" pitchFamily="34" charset="0"/>
                <a:cs typeface="Arial-Rounded" panose="020B0500000000000000" pitchFamily="34" charset="0"/>
              </a:rPr>
              <a:t>a. Câu chuyện trên có mấy nhân vật? </a:t>
            </a:r>
            <a:endParaRPr lang="en-US" sz="4800" b="1" dirty="0">
              <a:solidFill>
                <a:srgbClr val="28B8D3"/>
              </a:solidFill>
            </a:endParaRPr>
          </a:p>
        </p:txBody>
      </p:sp>
      <p:grpSp>
        <p:nvGrpSpPr>
          <p:cNvPr id="8" name="52">
            <a:extLst>
              <a:ext uri="{FF2B5EF4-FFF2-40B4-BE49-F238E27FC236}">
                <a16:creationId xmlns:a16="http://schemas.microsoft.com/office/drawing/2014/main" id="{2C6739F7-981C-4260-B912-895D266B118E}"/>
              </a:ext>
            </a:extLst>
          </p:cNvPr>
          <p:cNvGrpSpPr/>
          <p:nvPr/>
        </p:nvGrpSpPr>
        <p:grpSpPr>
          <a:xfrm>
            <a:off x="3873208" y="2543223"/>
            <a:ext cx="4023881" cy="956859"/>
            <a:chOff x="5442154" y="1052466"/>
            <a:chExt cx="5382365" cy="956859"/>
          </a:xfrm>
        </p:grpSpPr>
        <p:pic>
          <p:nvPicPr>
            <p:cNvPr id="9" name="21">
              <a:extLst>
                <a:ext uri="{FF2B5EF4-FFF2-40B4-BE49-F238E27FC236}">
                  <a16:creationId xmlns:a16="http://schemas.microsoft.com/office/drawing/2014/main" id="{23E4B4FF-6AB1-4A56-B03A-588BCABF82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42154" y="1128254"/>
              <a:ext cx="5382365" cy="881071"/>
            </a:xfrm>
            <a:prstGeom prst="rect">
              <a:avLst/>
            </a:prstGeom>
          </p:spPr>
        </p:pic>
        <p:sp>
          <p:nvSpPr>
            <p:cNvPr id="11" name="76">
              <a:extLst>
                <a:ext uri="{FF2B5EF4-FFF2-40B4-BE49-F238E27FC236}">
                  <a16:creationId xmlns:a16="http://schemas.microsoft.com/office/drawing/2014/main" id="{5761F874-7D7F-433F-9BE0-70A06474178A}"/>
                </a:ext>
              </a:extLst>
            </p:cNvPr>
            <p:cNvSpPr txBox="1"/>
            <p:nvPr/>
          </p:nvSpPr>
          <p:spPr>
            <a:xfrm>
              <a:off x="7749687" y="1052466"/>
              <a:ext cx="1175322"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4800" b="1" kern="0" dirty="0">
                  <a:solidFill>
                    <a:srgbClr val="28B8D3"/>
                  </a:solidFill>
                  <a:latin typeface="Arial-Rounded" panose="020B0500000000000000" pitchFamily="34" charset="0"/>
                  <a:ea typeface="Arial-Rounded" panose="020B0500000000000000" pitchFamily="34" charset="0"/>
                  <a:cs typeface="Arial-Rounded" panose="020B0500000000000000" pitchFamily="34" charset="0"/>
                </a:rPr>
                <a:t>m</a:t>
              </a:r>
              <a:r>
                <a:rPr kumimoji="0" lang="en-US" altLang="zh-CN" sz="4800" b="1" i="0" u="none" strike="noStrike" kern="0" normalizeH="0" baseline="0" noProof="0" dirty="0" err="1">
                  <a:solidFill>
                    <a:srgbClr val="28B8D3"/>
                  </a:solidFill>
                  <a:uLnTx/>
                  <a:uFillTx/>
                  <a:latin typeface="Arial-Rounded" panose="020B0500000000000000" pitchFamily="34" charset="0"/>
                  <a:ea typeface="Arial-Rounded" panose="020B0500000000000000" pitchFamily="34" charset="0"/>
                  <a:cs typeface="Arial-Rounded" panose="020B0500000000000000" pitchFamily="34" charset="0"/>
                </a:rPr>
                <a:t>ột</a:t>
              </a:r>
              <a:endParaRPr kumimoji="0" lang="zh-CN" altLang="en-US" sz="4800" b="1" i="0" u="none" strike="noStrike" kern="0" normalizeH="0" baseline="0" noProof="0" dirty="0">
                <a:solidFill>
                  <a:srgbClr val="E3416B"/>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51">
            <a:extLst>
              <a:ext uri="{FF2B5EF4-FFF2-40B4-BE49-F238E27FC236}">
                <a16:creationId xmlns:a16="http://schemas.microsoft.com/office/drawing/2014/main" id="{342031E0-2CDB-42FF-B27B-F2E33DD1E331}"/>
              </a:ext>
            </a:extLst>
          </p:cNvPr>
          <p:cNvGrpSpPr/>
          <p:nvPr/>
        </p:nvGrpSpPr>
        <p:grpSpPr>
          <a:xfrm>
            <a:off x="3873208" y="3632445"/>
            <a:ext cx="4023881" cy="918068"/>
            <a:chOff x="4541358" y="1996539"/>
            <a:chExt cx="5389200" cy="918068"/>
          </a:xfrm>
        </p:grpSpPr>
        <p:pic>
          <p:nvPicPr>
            <p:cNvPr id="13" name="56">
              <a:extLst>
                <a:ext uri="{FF2B5EF4-FFF2-40B4-BE49-F238E27FC236}">
                  <a16:creationId xmlns:a16="http://schemas.microsoft.com/office/drawing/2014/main" id="{D08606F0-3E5B-4DF8-8A94-A5216AE28B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41358" y="2033536"/>
              <a:ext cx="5389200" cy="881071"/>
            </a:xfrm>
            <a:prstGeom prst="rect">
              <a:avLst/>
            </a:prstGeom>
          </p:spPr>
        </p:pic>
        <p:sp>
          <p:nvSpPr>
            <p:cNvPr id="14" name="77">
              <a:extLst>
                <a:ext uri="{FF2B5EF4-FFF2-40B4-BE49-F238E27FC236}">
                  <a16:creationId xmlns:a16="http://schemas.microsoft.com/office/drawing/2014/main" id="{04CB3CBE-CC87-4CBF-BEC6-10473C9C9E70}"/>
                </a:ext>
              </a:extLst>
            </p:cNvPr>
            <p:cNvSpPr txBox="1"/>
            <p:nvPr/>
          </p:nvSpPr>
          <p:spPr>
            <a:xfrm>
              <a:off x="6851821" y="1996539"/>
              <a:ext cx="984209" cy="830997"/>
            </a:xfrm>
            <a:prstGeom prst="rect">
              <a:avLst/>
            </a:prstGeom>
            <a:noFill/>
          </p:spPr>
          <p:txBody>
            <a:bodyPr wrap="none" rtlCol="0">
              <a:spAutoFit/>
              <a:scene3d>
                <a:camera prst="orthographicFront"/>
                <a:lightRig rig="threePt" dir="t"/>
              </a:scene3d>
              <a:sp3d contourW="6350">
                <a:contourClr>
                  <a:schemeClr val="bg1"/>
                </a:contourClr>
              </a:sp3d>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4800" b="1" kern="0" dirty="0" err="1">
                  <a:solidFill>
                    <a:srgbClr val="28B8D3"/>
                  </a:solidFill>
                  <a:latin typeface="Arial-Rounded" panose="020B0500000000000000" pitchFamily="34" charset="0"/>
                  <a:ea typeface="Arial-Rounded" panose="020B0500000000000000" pitchFamily="34" charset="0"/>
                  <a:cs typeface="Arial-Rounded" panose="020B0500000000000000" pitchFamily="34" charset="0"/>
                </a:rPr>
                <a:t>hai</a:t>
              </a:r>
              <a:endParaRPr kumimoji="0" lang="zh-CN" altLang="en-US" sz="4800" b="1" i="0" u="none" strike="noStrike" kern="0" normalizeH="0" baseline="0" noProof="0" dirty="0">
                <a:solidFill>
                  <a:srgbClr val="E3416B"/>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24">
            <a:extLst>
              <a:ext uri="{FF2B5EF4-FFF2-40B4-BE49-F238E27FC236}">
                <a16:creationId xmlns:a16="http://schemas.microsoft.com/office/drawing/2014/main" id="{6064716B-4705-45E3-B304-59A308DA8744}"/>
              </a:ext>
            </a:extLst>
          </p:cNvPr>
          <p:cNvGrpSpPr/>
          <p:nvPr/>
        </p:nvGrpSpPr>
        <p:grpSpPr>
          <a:xfrm>
            <a:off x="3873207" y="4654541"/>
            <a:ext cx="4023881" cy="937632"/>
            <a:chOff x="4353577" y="2871155"/>
            <a:chExt cx="5389200" cy="937632"/>
          </a:xfrm>
        </p:grpSpPr>
        <p:pic>
          <p:nvPicPr>
            <p:cNvPr id="16" name="59">
              <a:extLst>
                <a:ext uri="{FF2B5EF4-FFF2-40B4-BE49-F238E27FC236}">
                  <a16:creationId xmlns:a16="http://schemas.microsoft.com/office/drawing/2014/main" id="{1B1D260B-4059-4CEB-B69B-ED8B283AD1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53577" y="2927716"/>
              <a:ext cx="5389200" cy="881071"/>
            </a:xfrm>
            <a:prstGeom prst="rect">
              <a:avLst/>
            </a:prstGeom>
          </p:spPr>
        </p:pic>
        <p:sp>
          <p:nvSpPr>
            <p:cNvPr id="17" name="78">
              <a:extLst>
                <a:ext uri="{FF2B5EF4-FFF2-40B4-BE49-F238E27FC236}">
                  <a16:creationId xmlns:a16="http://schemas.microsoft.com/office/drawing/2014/main" id="{9885E072-0034-4E94-8690-145BC297B097}"/>
                </a:ext>
              </a:extLst>
            </p:cNvPr>
            <p:cNvSpPr txBox="1"/>
            <p:nvPr/>
          </p:nvSpPr>
          <p:spPr>
            <a:xfrm>
              <a:off x="6664041" y="2871155"/>
              <a:ext cx="871857" cy="830997"/>
            </a:xfrm>
            <a:prstGeom prst="rect">
              <a:avLst/>
            </a:prstGeom>
            <a:noFill/>
          </p:spPr>
          <p:txBody>
            <a:bodyPr wrap="none" rtlCol="0">
              <a:spAutoFit/>
              <a:scene3d>
                <a:camera prst="orthographicFront"/>
                <a:lightRig rig="threePt" dir="t"/>
              </a:scene3d>
              <a:sp3d contourW="6350">
                <a:contourClr>
                  <a:schemeClr val="bg1"/>
                </a:contourClr>
              </a:sp3d>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4800" b="1" kern="0" dirty="0" err="1">
                  <a:solidFill>
                    <a:srgbClr val="28B8D3"/>
                  </a:solidFill>
                  <a:latin typeface="Arial-Rounded" panose="020B0500000000000000" pitchFamily="34" charset="0"/>
                  <a:ea typeface="Arial-Rounded" panose="020B0500000000000000" pitchFamily="34" charset="0"/>
                  <a:cs typeface="Arial-Rounded" panose="020B0500000000000000" pitchFamily="34" charset="0"/>
                </a:rPr>
                <a:t>ba</a:t>
              </a:r>
              <a:endParaRPr kumimoji="0" lang="zh-CN" altLang="en-US" sz="4800" b="1" i="0" u="none" strike="noStrike" kern="0" normalizeH="0" baseline="0" noProof="0" dirty="0">
                <a:solidFill>
                  <a:srgbClr val="E3416B"/>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64">
            <a:extLst>
              <a:ext uri="{FF2B5EF4-FFF2-40B4-BE49-F238E27FC236}">
                <a16:creationId xmlns:a16="http://schemas.microsoft.com/office/drawing/2014/main" id="{E8120965-957B-4A4B-9A26-CE059AEB9F69}"/>
              </a:ext>
            </a:extLst>
          </p:cNvPr>
          <p:cNvSpPr/>
          <p:nvPr/>
        </p:nvSpPr>
        <p:spPr>
          <a:xfrm>
            <a:off x="3399695" y="2528845"/>
            <a:ext cx="999536" cy="845375"/>
          </a:xfrm>
          <a:prstGeom prst="cloud">
            <a:avLst/>
          </a:prstGeom>
          <a:solidFill>
            <a:srgbClr val="28B8D3"/>
          </a:solidFill>
          <a:ln>
            <a:no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a:solidFill>
                  <a:schemeClr val="bg1"/>
                </a:solidFill>
                <a:latin typeface="微软雅黑" panose="020B0503020204020204" pitchFamily="34" charset="-122"/>
                <a:ea typeface="微软雅黑" panose="020B0503020204020204" pitchFamily="34" charset="-122"/>
              </a:rPr>
              <a:t>A</a:t>
            </a:r>
            <a:endParaRPr lang="zh-CN" altLang="en-US" sz="2600" b="1" dirty="0">
              <a:solidFill>
                <a:schemeClr val="bg1"/>
              </a:solidFill>
              <a:latin typeface="微软雅黑" panose="020B0503020204020204" pitchFamily="34" charset="-122"/>
              <a:ea typeface="微软雅黑" panose="020B0503020204020204" pitchFamily="34" charset="-122"/>
            </a:endParaRPr>
          </a:p>
        </p:txBody>
      </p:sp>
      <p:sp>
        <p:nvSpPr>
          <p:cNvPr id="19" name="65">
            <a:extLst>
              <a:ext uri="{FF2B5EF4-FFF2-40B4-BE49-F238E27FC236}">
                <a16:creationId xmlns:a16="http://schemas.microsoft.com/office/drawing/2014/main" id="{E980CAB2-641B-4E4A-B7D5-1622992D8E8A}"/>
              </a:ext>
            </a:extLst>
          </p:cNvPr>
          <p:cNvSpPr/>
          <p:nvPr/>
        </p:nvSpPr>
        <p:spPr>
          <a:xfrm>
            <a:off x="3421246" y="3595624"/>
            <a:ext cx="999536" cy="845375"/>
          </a:xfrm>
          <a:prstGeom prst="cloud">
            <a:avLst/>
          </a:prstGeom>
          <a:solidFill>
            <a:srgbClr val="28B8D3"/>
          </a:solidFill>
          <a:ln>
            <a:no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a:solidFill>
                  <a:schemeClr val="bg1"/>
                </a:solidFill>
                <a:latin typeface="微软雅黑" panose="020B0503020204020204" pitchFamily="34" charset="-122"/>
                <a:ea typeface="微软雅黑" panose="020B0503020204020204" pitchFamily="34" charset="-122"/>
              </a:rPr>
              <a:t>B</a:t>
            </a:r>
            <a:endParaRPr lang="zh-CN" altLang="en-US" sz="2600" b="1" dirty="0">
              <a:solidFill>
                <a:schemeClr val="bg1"/>
              </a:solidFill>
              <a:latin typeface="微软雅黑" panose="020B0503020204020204" pitchFamily="34" charset="-122"/>
              <a:ea typeface="微软雅黑" panose="020B0503020204020204" pitchFamily="34" charset="-122"/>
            </a:endParaRPr>
          </a:p>
        </p:txBody>
      </p:sp>
      <p:sp>
        <p:nvSpPr>
          <p:cNvPr id="20" name="66">
            <a:extLst>
              <a:ext uri="{FF2B5EF4-FFF2-40B4-BE49-F238E27FC236}">
                <a16:creationId xmlns:a16="http://schemas.microsoft.com/office/drawing/2014/main" id="{B502240E-34C3-4144-8C10-F5B6BADF74C4}"/>
              </a:ext>
            </a:extLst>
          </p:cNvPr>
          <p:cNvSpPr/>
          <p:nvPr/>
        </p:nvSpPr>
        <p:spPr>
          <a:xfrm>
            <a:off x="3474042" y="4647353"/>
            <a:ext cx="999536" cy="845375"/>
          </a:xfrm>
          <a:prstGeom prst="cloud">
            <a:avLst/>
          </a:prstGeom>
          <a:solidFill>
            <a:srgbClr val="28B8D3"/>
          </a:solidFill>
          <a:ln>
            <a:no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a:solidFill>
                  <a:schemeClr val="bg1"/>
                </a:solidFill>
                <a:latin typeface="微软雅黑" panose="020B0503020204020204" pitchFamily="34" charset="-122"/>
                <a:ea typeface="微软雅黑" panose="020B0503020204020204" pitchFamily="34" charset="-122"/>
              </a:rPr>
              <a:t>C</a:t>
            </a:r>
            <a:endParaRPr lang="zh-CN" altLang="en-US" sz="26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5741546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Effect transition="in" filter="fade">
                                      <p:cBhvr>
                                        <p:cTn id="9" dur="1250"/>
                                        <p:tgtEl>
                                          <p:spTgt spid="4"/>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31"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fltVal val="0"/>
                                          </p:val>
                                        </p:tav>
                                        <p:tav tm="100000">
                                          <p:val>
                                            <p:strVal val="#ppt_w"/>
                                          </p:val>
                                        </p:tav>
                                      </p:tavLst>
                                    </p:anim>
                                    <p:anim calcmode="lin" valueType="num">
                                      <p:cBhvr>
                                        <p:cTn id="23" dur="1000" fill="hold"/>
                                        <p:tgtEl>
                                          <p:spTgt spid="18"/>
                                        </p:tgtEl>
                                        <p:attrNameLst>
                                          <p:attrName>ppt_h</p:attrName>
                                        </p:attrNameLst>
                                      </p:cBhvr>
                                      <p:tavLst>
                                        <p:tav tm="0">
                                          <p:val>
                                            <p:fltVal val="0"/>
                                          </p:val>
                                        </p:tav>
                                        <p:tav tm="100000">
                                          <p:val>
                                            <p:strVal val="#ppt_h"/>
                                          </p:val>
                                        </p:tav>
                                      </p:tavLst>
                                    </p:anim>
                                    <p:anim calcmode="lin" valueType="num">
                                      <p:cBhvr>
                                        <p:cTn id="24" dur="1000" fill="hold"/>
                                        <p:tgtEl>
                                          <p:spTgt spid="18"/>
                                        </p:tgtEl>
                                        <p:attrNameLst>
                                          <p:attrName>style.rotation</p:attrName>
                                        </p:attrNameLst>
                                      </p:cBhvr>
                                      <p:tavLst>
                                        <p:tav tm="0">
                                          <p:val>
                                            <p:fltVal val="90"/>
                                          </p:val>
                                        </p:tav>
                                        <p:tav tm="100000">
                                          <p:val>
                                            <p:fltVal val="0"/>
                                          </p:val>
                                        </p:tav>
                                      </p:tavLst>
                                    </p:anim>
                                    <p:animEffect transition="in" filter="fade">
                                      <p:cBhvr>
                                        <p:cTn id="25" dur="1000"/>
                                        <p:tgtEl>
                                          <p:spTgt spid="18"/>
                                        </p:tgtEl>
                                      </p:cBhvr>
                                    </p:animEffect>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1000" fill="hold"/>
                                        <p:tgtEl>
                                          <p:spTgt spid="8"/>
                                        </p:tgtEl>
                                        <p:attrNameLst>
                                          <p:attrName>ppt_x</p:attrName>
                                        </p:attrNameLst>
                                      </p:cBhvr>
                                      <p:tavLst>
                                        <p:tav tm="0">
                                          <p:val>
                                            <p:strVal val="1+#ppt_w/2"/>
                                          </p:val>
                                        </p:tav>
                                        <p:tav tm="100000">
                                          <p:val>
                                            <p:strVal val="#ppt_x"/>
                                          </p:val>
                                        </p:tav>
                                      </p:tavLst>
                                    </p:anim>
                                    <p:anim calcmode="lin" valueType="num">
                                      <p:cBhvr additive="base">
                                        <p:cTn id="30" dur="1000" fill="hold"/>
                                        <p:tgtEl>
                                          <p:spTgt spid="8"/>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31"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1000" fill="hold"/>
                                        <p:tgtEl>
                                          <p:spTgt spid="19"/>
                                        </p:tgtEl>
                                        <p:attrNameLst>
                                          <p:attrName>ppt_w</p:attrName>
                                        </p:attrNameLst>
                                      </p:cBhvr>
                                      <p:tavLst>
                                        <p:tav tm="0">
                                          <p:val>
                                            <p:fltVal val="0"/>
                                          </p:val>
                                        </p:tav>
                                        <p:tav tm="100000">
                                          <p:val>
                                            <p:strVal val="#ppt_w"/>
                                          </p:val>
                                        </p:tav>
                                      </p:tavLst>
                                    </p:anim>
                                    <p:anim calcmode="lin" valueType="num">
                                      <p:cBhvr>
                                        <p:cTn id="35" dur="1000" fill="hold"/>
                                        <p:tgtEl>
                                          <p:spTgt spid="19"/>
                                        </p:tgtEl>
                                        <p:attrNameLst>
                                          <p:attrName>ppt_h</p:attrName>
                                        </p:attrNameLst>
                                      </p:cBhvr>
                                      <p:tavLst>
                                        <p:tav tm="0">
                                          <p:val>
                                            <p:fltVal val="0"/>
                                          </p:val>
                                        </p:tav>
                                        <p:tav tm="100000">
                                          <p:val>
                                            <p:strVal val="#ppt_h"/>
                                          </p:val>
                                        </p:tav>
                                      </p:tavLst>
                                    </p:anim>
                                    <p:anim calcmode="lin" valueType="num">
                                      <p:cBhvr>
                                        <p:cTn id="36" dur="1000" fill="hold"/>
                                        <p:tgtEl>
                                          <p:spTgt spid="19"/>
                                        </p:tgtEl>
                                        <p:attrNameLst>
                                          <p:attrName>style.rotation</p:attrName>
                                        </p:attrNameLst>
                                      </p:cBhvr>
                                      <p:tavLst>
                                        <p:tav tm="0">
                                          <p:val>
                                            <p:fltVal val="90"/>
                                          </p:val>
                                        </p:tav>
                                        <p:tav tm="100000">
                                          <p:val>
                                            <p:fltVal val="0"/>
                                          </p:val>
                                        </p:tav>
                                      </p:tavLst>
                                    </p:anim>
                                    <p:animEffect transition="in" filter="fade">
                                      <p:cBhvr>
                                        <p:cTn id="37" dur="1000"/>
                                        <p:tgtEl>
                                          <p:spTgt spid="19"/>
                                        </p:tgtEl>
                                      </p:cBhvr>
                                    </p:animEffect>
                                  </p:childTnLst>
                                </p:cTn>
                              </p:par>
                            </p:childTnLst>
                          </p:cTn>
                        </p:par>
                        <p:par>
                          <p:cTn id="38" fill="hold">
                            <p:stCondLst>
                              <p:cond delay="3500"/>
                            </p:stCondLst>
                            <p:childTnLst>
                              <p:par>
                                <p:cTn id="39" presetID="2" presetClass="entr" presetSubtype="2"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1000" fill="hold"/>
                                        <p:tgtEl>
                                          <p:spTgt spid="12"/>
                                        </p:tgtEl>
                                        <p:attrNameLst>
                                          <p:attrName>ppt_x</p:attrName>
                                        </p:attrNameLst>
                                      </p:cBhvr>
                                      <p:tavLst>
                                        <p:tav tm="0">
                                          <p:val>
                                            <p:strVal val="1+#ppt_w/2"/>
                                          </p:val>
                                        </p:tav>
                                        <p:tav tm="100000">
                                          <p:val>
                                            <p:strVal val="#ppt_x"/>
                                          </p:val>
                                        </p:tav>
                                      </p:tavLst>
                                    </p:anim>
                                    <p:anim calcmode="lin" valueType="num">
                                      <p:cBhvr additive="base">
                                        <p:cTn id="42" dur="1000" fill="hold"/>
                                        <p:tgtEl>
                                          <p:spTgt spid="12"/>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31"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1000" fill="hold"/>
                                        <p:tgtEl>
                                          <p:spTgt spid="20"/>
                                        </p:tgtEl>
                                        <p:attrNameLst>
                                          <p:attrName>ppt_w</p:attrName>
                                        </p:attrNameLst>
                                      </p:cBhvr>
                                      <p:tavLst>
                                        <p:tav tm="0">
                                          <p:val>
                                            <p:fltVal val="0"/>
                                          </p:val>
                                        </p:tav>
                                        <p:tav tm="100000">
                                          <p:val>
                                            <p:strVal val="#ppt_w"/>
                                          </p:val>
                                        </p:tav>
                                      </p:tavLst>
                                    </p:anim>
                                    <p:anim calcmode="lin" valueType="num">
                                      <p:cBhvr>
                                        <p:cTn id="47" dur="1000" fill="hold"/>
                                        <p:tgtEl>
                                          <p:spTgt spid="20"/>
                                        </p:tgtEl>
                                        <p:attrNameLst>
                                          <p:attrName>ppt_h</p:attrName>
                                        </p:attrNameLst>
                                      </p:cBhvr>
                                      <p:tavLst>
                                        <p:tav tm="0">
                                          <p:val>
                                            <p:fltVal val="0"/>
                                          </p:val>
                                        </p:tav>
                                        <p:tav tm="100000">
                                          <p:val>
                                            <p:strVal val="#ppt_h"/>
                                          </p:val>
                                        </p:tav>
                                      </p:tavLst>
                                    </p:anim>
                                    <p:anim calcmode="lin" valueType="num">
                                      <p:cBhvr>
                                        <p:cTn id="48" dur="1000" fill="hold"/>
                                        <p:tgtEl>
                                          <p:spTgt spid="20"/>
                                        </p:tgtEl>
                                        <p:attrNameLst>
                                          <p:attrName>style.rotation</p:attrName>
                                        </p:attrNameLst>
                                      </p:cBhvr>
                                      <p:tavLst>
                                        <p:tav tm="0">
                                          <p:val>
                                            <p:fltVal val="90"/>
                                          </p:val>
                                        </p:tav>
                                        <p:tav tm="100000">
                                          <p:val>
                                            <p:fltVal val="0"/>
                                          </p:val>
                                        </p:tav>
                                      </p:tavLst>
                                    </p:anim>
                                    <p:animEffect transition="in" filter="fade">
                                      <p:cBhvr>
                                        <p:cTn id="49" dur="1000"/>
                                        <p:tgtEl>
                                          <p:spTgt spid="20"/>
                                        </p:tgtEl>
                                      </p:cBhvr>
                                    </p:animEffect>
                                  </p:childTnLst>
                                </p:cTn>
                              </p:par>
                            </p:childTnLst>
                          </p:cTn>
                        </p:par>
                        <p:par>
                          <p:cTn id="50" fill="hold">
                            <p:stCondLst>
                              <p:cond delay="5500"/>
                            </p:stCondLst>
                            <p:childTnLst>
                              <p:par>
                                <p:cTn id="51" presetID="2" presetClass="entr" presetSubtype="2"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1000" fill="hold"/>
                                        <p:tgtEl>
                                          <p:spTgt spid="15"/>
                                        </p:tgtEl>
                                        <p:attrNameLst>
                                          <p:attrName>ppt_x</p:attrName>
                                        </p:attrNameLst>
                                      </p:cBhvr>
                                      <p:tavLst>
                                        <p:tav tm="0">
                                          <p:val>
                                            <p:strVal val="1+#ppt_w/2"/>
                                          </p:val>
                                        </p:tav>
                                        <p:tav tm="100000">
                                          <p:val>
                                            <p:strVal val="#ppt_x"/>
                                          </p:val>
                                        </p:tav>
                                      </p:tavLst>
                                    </p:anim>
                                    <p:anim calcmode="lin" valueType="num">
                                      <p:cBhvr additive="base">
                                        <p:cTn id="5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912DBCC-FA81-47D7-8D8F-27473A095D8A}"/>
              </a:ext>
            </a:extLst>
          </p:cNvPr>
          <p:cNvGrpSpPr/>
          <p:nvPr/>
        </p:nvGrpSpPr>
        <p:grpSpPr>
          <a:xfrm>
            <a:off x="145647" y="248761"/>
            <a:ext cx="751669" cy="871031"/>
            <a:chOff x="280521" y="477537"/>
            <a:chExt cx="898429" cy="1041095"/>
          </a:xfrm>
        </p:grpSpPr>
        <p:pic>
          <p:nvPicPr>
            <p:cNvPr id="5" name="Picture 4">
              <a:extLst>
                <a:ext uri="{FF2B5EF4-FFF2-40B4-BE49-F238E27FC236}">
                  <a16:creationId xmlns:a16="http://schemas.microsoft.com/office/drawing/2014/main" id="{2EB172DC-22BD-4B45-A176-D4F83A289715}"/>
                </a:ext>
              </a:extLst>
            </p:cNvPr>
            <p:cNvPicPr>
              <a:picLocks noChangeAspect="1"/>
            </p:cNvPicPr>
            <p:nvPr/>
          </p:nvPicPr>
          <p:blipFill>
            <a:blip r:embed="rId2">
              <a:duotone>
                <a:prstClr val="black"/>
                <a:srgbClr val="FF0000">
                  <a:tint val="45000"/>
                  <a:satMod val="400000"/>
                </a:srgbClr>
              </a:duotone>
            </a:blip>
            <a:stretch>
              <a:fillRect/>
            </a:stretch>
          </p:blipFill>
          <p:spPr>
            <a:xfrm>
              <a:off x="280521" y="595092"/>
              <a:ext cx="898429" cy="923540"/>
            </a:xfrm>
            <a:prstGeom prst="rect">
              <a:avLst/>
            </a:prstGeom>
          </p:spPr>
        </p:pic>
        <p:sp>
          <p:nvSpPr>
            <p:cNvPr id="6" name="TextBox 5">
              <a:extLst>
                <a:ext uri="{FF2B5EF4-FFF2-40B4-BE49-F238E27FC236}">
                  <a16:creationId xmlns:a16="http://schemas.microsoft.com/office/drawing/2014/main" id="{28F64BFA-0861-483C-AE09-313E249F296F}"/>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a:t>
              </a:r>
            </a:p>
          </p:txBody>
        </p:sp>
      </p:grpSp>
      <p:sp>
        <p:nvSpPr>
          <p:cNvPr id="7" name="8">
            <a:extLst>
              <a:ext uri="{FF2B5EF4-FFF2-40B4-BE49-F238E27FC236}">
                <a16:creationId xmlns:a16="http://schemas.microsoft.com/office/drawing/2014/main" id="{2A91F909-B9C8-4B2A-A29D-D9E25610B9B1}"/>
              </a:ext>
            </a:extLst>
          </p:cNvPr>
          <p:cNvSpPr/>
          <p:nvPr/>
        </p:nvSpPr>
        <p:spPr>
          <a:xfrm>
            <a:off x="919215" y="260939"/>
            <a:ext cx="5641600" cy="830997"/>
          </a:xfrm>
          <a:prstGeom prst="rect">
            <a:avLst/>
          </a:prstGeom>
        </p:spPr>
        <p:txBody>
          <a:bodyPr wrap="square">
            <a:spAutoFit/>
          </a:bodyPr>
          <a:lstStyle/>
          <a:p>
            <a:pPr algn="just"/>
            <a:r>
              <a:rPr lang="vi-VN" sz="4800" b="1" dirty="0">
                <a:latin typeface="Arial-Rounded" panose="020B0500000000000000" pitchFamily="34" charset="0"/>
                <a:ea typeface="Arial-Rounded" panose="020B0500000000000000" pitchFamily="34" charset="0"/>
                <a:cs typeface="Arial-Rounded" panose="020B0500000000000000" pitchFamily="34" charset="0"/>
              </a:rPr>
              <a:t>Chọn câu trả lời đúng</a:t>
            </a:r>
            <a:endParaRPr lang="en-US" sz="4800" b="1" i="1" dirty="0">
              <a:solidFill>
                <a:schemeClr val="tx1">
                  <a:lumMod val="75000"/>
                  <a:lumOff val="25000"/>
                </a:schemeClr>
              </a:solidFill>
              <a:latin typeface="Arial-Rounded" pitchFamily="34" charset="0"/>
              <a:ea typeface="Arial-Rounded" pitchFamily="34" charset="0"/>
              <a:cs typeface="Arial-Rounded" pitchFamily="34" charset="0"/>
            </a:endParaRPr>
          </a:p>
        </p:txBody>
      </p:sp>
      <p:sp>
        <p:nvSpPr>
          <p:cNvPr id="10" name="TextBox 9">
            <a:extLst>
              <a:ext uri="{FF2B5EF4-FFF2-40B4-BE49-F238E27FC236}">
                <a16:creationId xmlns:a16="http://schemas.microsoft.com/office/drawing/2014/main" id="{81D45538-3EE8-4CE8-8D3F-E063115198C9}"/>
              </a:ext>
            </a:extLst>
          </p:cNvPr>
          <p:cNvSpPr txBox="1"/>
          <p:nvPr/>
        </p:nvSpPr>
        <p:spPr>
          <a:xfrm>
            <a:off x="239730" y="1331521"/>
            <a:ext cx="10963979" cy="830997"/>
          </a:xfrm>
          <a:prstGeom prst="rect">
            <a:avLst/>
          </a:prstGeom>
          <a:noFill/>
        </p:spPr>
        <p:txBody>
          <a:bodyPr wrap="square">
            <a:spAutoFit/>
          </a:bodyPr>
          <a:lstStyle/>
          <a:p>
            <a:pPr rtl="0">
              <a:spcBef>
                <a:spcPts val="0"/>
              </a:spcBef>
              <a:spcAft>
                <a:spcPts val="500"/>
              </a:spcAft>
            </a:pPr>
            <a:r>
              <a:rPr lang="vi-VN" sz="4800" b="1" i="0" u="none" strike="noStrike" dirty="0">
                <a:solidFill>
                  <a:srgbClr val="28B8D3"/>
                </a:solidFill>
                <a:effectLst/>
                <a:latin typeface="Arial-Rounded" panose="020B0500000000000000" pitchFamily="34" charset="0"/>
                <a:ea typeface="Arial-Rounded" panose="020B0500000000000000" pitchFamily="34" charset="0"/>
                <a:cs typeface="Arial-Rounded" panose="020B0500000000000000" pitchFamily="34" charset="0"/>
              </a:rPr>
              <a:t>b. Khi bị mèo chộp, sẻ cảm thấy thế nào?</a:t>
            </a:r>
            <a:endParaRPr lang="vi-VN" sz="4800" b="1" dirty="0">
              <a:solidFill>
                <a:srgbClr val="28B8D3"/>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52">
            <a:extLst>
              <a:ext uri="{FF2B5EF4-FFF2-40B4-BE49-F238E27FC236}">
                <a16:creationId xmlns:a16="http://schemas.microsoft.com/office/drawing/2014/main" id="{2C6739F7-981C-4260-B912-895D266B118E}"/>
              </a:ext>
            </a:extLst>
          </p:cNvPr>
          <p:cNvGrpSpPr/>
          <p:nvPr/>
        </p:nvGrpSpPr>
        <p:grpSpPr>
          <a:xfrm>
            <a:off x="3873208" y="2522959"/>
            <a:ext cx="4023881" cy="977123"/>
            <a:chOff x="5442154" y="1032202"/>
            <a:chExt cx="5382365" cy="977123"/>
          </a:xfrm>
        </p:grpSpPr>
        <p:pic>
          <p:nvPicPr>
            <p:cNvPr id="9" name="21">
              <a:extLst>
                <a:ext uri="{FF2B5EF4-FFF2-40B4-BE49-F238E27FC236}">
                  <a16:creationId xmlns:a16="http://schemas.microsoft.com/office/drawing/2014/main" id="{23E4B4FF-6AB1-4A56-B03A-588BCABF82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42154" y="1128254"/>
              <a:ext cx="5382365" cy="881071"/>
            </a:xfrm>
            <a:prstGeom prst="rect">
              <a:avLst/>
            </a:prstGeom>
          </p:spPr>
        </p:pic>
        <p:sp>
          <p:nvSpPr>
            <p:cNvPr id="11" name="76">
              <a:extLst>
                <a:ext uri="{FF2B5EF4-FFF2-40B4-BE49-F238E27FC236}">
                  <a16:creationId xmlns:a16="http://schemas.microsoft.com/office/drawing/2014/main" id="{5761F874-7D7F-433F-9BE0-70A06474178A}"/>
                </a:ext>
              </a:extLst>
            </p:cNvPr>
            <p:cNvSpPr txBox="1"/>
            <p:nvPr/>
          </p:nvSpPr>
          <p:spPr>
            <a:xfrm>
              <a:off x="6536017" y="1032202"/>
              <a:ext cx="2974414"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800" i="0" u="none" strike="noStrike" kern="0" normalizeH="0" baseline="0" noProof="0" dirty="0" err="1">
                  <a:solidFill>
                    <a:srgbClr val="28B8D3"/>
                  </a:solidFill>
                  <a:uLnTx/>
                  <a:uFillTx/>
                  <a:latin typeface="Arial-Rounded" panose="020B0500000000000000" pitchFamily="34" charset="0"/>
                  <a:ea typeface="Arial-Rounded" panose="020B0500000000000000" pitchFamily="34" charset="0"/>
                  <a:cs typeface="Arial-Rounded" panose="020B0500000000000000" pitchFamily="34" charset="0"/>
                </a:rPr>
                <a:t>tức</a:t>
              </a:r>
              <a:r>
                <a:rPr kumimoji="0" lang="en-US" altLang="zh-CN" sz="4800" i="0" u="none" strike="noStrike" kern="0" normalizeH="0" baseline="0" noProof="0" dirty="0">
                  <a:solidFill>
                    <a:srgbClr val="28B8D3"/>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i="0" u="none" strike="noStrike" kern="0" normalizeH="0" baseline="0" noProof="0" dirty="0" err="1">
                  <a:solidFill>
                    <a:srgbClr val="28B8D3"/>
                  </a:solidFill>
                  <a:uLnTx/>
                  <a:uFillTx/>
                  <a:latin typeface="Arial-Rounded" panose="020B0500000000000000" pitchFamily="34" charset="0"/>
                  <a:ea typeface="Arial-Rounded" panose="020B0500000000000000" pitchFamily="34" charset="0"/>
                  <a:cs typeface="Arial-Rounded" panose="020B0500000000000000" pitchFamily="34" charset="0"/>
                </a:rPr>
                <a:t>giận</a:t>
              </a:r>
              <a:endParaRPr kumimoji="0" lang="zh-CN" altLang="en-US" sz="4800" i="0" u="none" strike="noStrike" kern="0" normalizeH="0" baseline="0" noProof="0" dirty="0">
                <a:solidFill>
                  <a:srgbClr val="E3416B"/>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51">
            <a:extLst>
              <a:ext uri="{FF2B5EF4-FFF2-40B4-BE49-F238E27FC236}">
                <a16:creationId xmlns:a16="http://schemas.microsoft.com/office/drawing/2014/main" id="{342031E0-2CDB-42FF-B27B-F2E33DD1E331}"/>
              </a:ext>
            </a:extLst>
          </p:cNvPr>
          <p:cNvGrpSpPr/>
          <p:nvPr/>
        </p:nvGrpSpPr>
        <p:grpSpPr>
          <a:xfrm>
            <a:off x="3873208" y="3596922"/>
            <a:ext cx="4023881" cy="953591"/>
            <a:chOff x="4541358" y="1961016"/>
            <a:chExt cx="5389200" cy="953591"/>
          </a:xfrm>
        </p:grpSpPr>
        <p:pic>
          <p:nvPicPr>
            <p:cNvPr id="13" name="56">
              <a:extLst>
                <a:ext uri="{FF2B5EF4-FFF2-40B4-BE49-F238E27FC236}">
                  <a16:creationId xmlns:a16="http://schemas.microsoft.com/office/drawing/2014/main" id="{D08606F0-3E5B-4DF8-8A94-A5216AE28B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41358" y="2033536"/>
              <a:ext cx="5389200" cy="881071"/>
            </a:xfrm>
            <a:prstGeom prst="rect">
              <a:avLst/>
            </a:prstGeom>
          </p:spPr>
        </p:pic>
        <p:sp>
          <p:nvSpPr>
            <p:cNvPr id="14" name="77">
              <a:extLst>
                <a:ext uri="{FF2B5EF4-FFF2-40B4-BE49-F238E27FC236}">
                  <a16:creationId xmlns:a16="http://schemas.microsoft.com/office/drawing/2014/main" id="{04CB3CBE-CC87-4CBF-BEC6-10473C9C9E70}"/>
                </a:ext>
              </a:extLst>
            </p:cNvPr>
            <p:cNvSpPr txBox="1"/>
            <p:nvPr/>
          </p:nvSpPr>
          <p:spPr>
            <a:xfrm>
              <a:off x="5636610" y="1961016"/>
              <a:ext cx="2188129" cy="830997"/>
            </a:xfrm>
            <a:prstGeom prst="rect">
              <a:avLst/>
            </a:prstGeom>
            <a:noFill/>
          </p:spPr>
          <p:txBody>
            <a:bodyPr wrap="none" rtlCol="0">
              <a:spAutoFit/>
              <a:scene3d>
                <a:camera prst="orthographicFront"/>
                <a:lightRig rig="threePt" dir="t"/>
              </a:scene3d>
              <a:sp3d contourW="6350">
                <a:contourClr>
                  <a:schemeClr val="bg1"/>
                </a:contourClr>
              </a:sp3d>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4800" kern="0" dirty="0" err="1">
                  <a:solidFill>
                    <a:srgbClr val="28B8D3"/>
                  </a:solidFill>
                  <a:latin typeface="Arial-Rounded" panose="020B0500000000000000" pitchFamily="34" charset="0"/>
                  <a:ea typeface="Arial-Rounded" panose="020B0500000000000000" pitchFamily="34" charset="0"/>
                  <a:cs typeface="Arial-Rounded" panose="020B0500000000000000" pitchFamily="34" charset="0"/>
                </a:rPr>
                <a:t>vui</a:t>
              </a:r>
              <a:r>
                <a:rPr lang="en-US" altLang="zh-CN" sz="4800" kern="0" dirty="0">
                  <a:solidFill>
                    <a:srgbClr val="28B8D3"/>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kern="0" dirty="0" err="1">
                  <a:solidFill>
                    <a:srgbClr val="28B8D3"/>
                  </a:solidFill>
                  <a:latin typeface="Arial-Rounded" panose="020B0500000000000000" pitchFamily="34" charset="0"/>
                  <a:ea typeface="Arial-Rounded" panose="020B0500000000000000" pitchFamily="34" charset="0"/>
                  <a:cs typeface="Arial-Rounded" panose="020B0500000000000000" pitchFamily="34" charset="0"/>
                </a:rPr>
                <a:t>vẻ</a:t>
              </a:r>
              <a:endParaRPr kumimoji="0" lang="zh-CN" altLang="en-US" sz="4800" i="0" u="none" strike="noStrike" kern="0" normalizeH="0" baseline="0" noProof="0" dirty="0">
                <a:solidFill>
                  <a:srgbClr val="E3416B"/>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24">
            <a:extLst>
              <a:ext uri="{FF2B5EF4-FFF2-40B4-BE49-F238E27FC236}">
                <a16:creationId xmlns:a16="http://schemas.microsoft.com/office/drawing/2014/main" id="{6064716B-4705-45E3-B304-59A308DA8744}"/>
              </a:ext>
            </a:extLst>
          </p:cNvPr>
          <p:cNvGrpSpPr/>
          <p:nvPr/>
        </p:nvGrpSpPr>
        <p:grpSpPr>
          <a:xfrm>
            <a:off x="3873207" y="4647353"/>
            <a:ext cx="4023881" cy="944820"/>
            <a:chOff x="4353577" y="2863967"/>
            <a:chExt cx="5389200" cy="944820"/>
          </a:xfrm>
        </p:grpSpPr>
        <p:pic>
          <p:nvPicPr>
            <p:cNvPr id="16" name="59">
              <a:extLst>
                <a:ext uri="{FF2B5EF4-FFF2-40B4-BE49-F238E27FC236}">
                  <a16:creationId xmlns:a16="http://schemas.microsoft.com/office/drawing/2014/main" id="{1B1D260B-4059-4CEB-B69B-ED8B283AD1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53577" y="2927716"/>
              <a:ext cx="5389200" cy="881071"/>
            </a:xfrm>
            <a:prstGeom prst="rect">
              <a:avLst/>
            </a:prstGeom>
          </p:spPr>
        </p:pic>
        <p:sp>
          <p:nvSpPr>
            <p:cNvPr id="17" name="78">
              <a:extLst>
                <a:ext uri="{FF2B5EF4-FFF2-40B4-BE49-F238E27FC236}">
                  <a16:creationId xmlns:a16="http://schemas.microsoft.com/office/drawing/2014/main" id="{9885E072-0034-4E94-8690-145BC297B097}"/>
                </a:ext>
              </a:extLst>
            </p:cNvPr>
            <p:cNvSpPr txBox="1"/>
            <p:nvPr/>
          </p:nvSpPr>
          <p:spPr>
            <a:xfrm>
              <a:off x="5448830" y="2863967"/>
              <a:ext cx="3607236" cy="830997"/>
            </a:xfrm>
            <a:prstGeom prst="rect">
              <a:avLst/>
            </a:prstGeom>
            <a:noFill/>
          </p:spPr>
          <p:txBody>
            <a:bodyPr wrap="none" rtlCol="0">
              <a:spAutoFit/>
              <a:scene3d>
                <a:camera prst="orthographicFront"/>
                <a:lightRig rig="threePt" dir="t"/>
              </a:scene3d>
              <a:sp3d contourW="6350">
                <a:contourClr>
                  <a:schemeClr val="bg1"/>
                </a:contourClr>
              </a:sp3d>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4800" kern="0" dirty="0" err="1">
                  <a:solidFill>
                    <a:srgbClr val="28B8D3"/>
                  </a:solidFill>
                  <a:latin typeface="Arial-Rounded" panose="020B0500000000000000" pitchFamily="34" charset="0"/>
                  <a:ea typeface="Arial-Rounded" panose="020B0500000000000000" pitchFamily="34" charset="0"/>
                  <a:cs typeface="Arial-Rounded" panose="020B0500000000000000" pitchFamily="34" charset="0"/>
                </a:rPr>
                <a:t>hoảng</a:t>
              </a:r>
              <a:r>
                <a:rPr lang="en-US" altLang="zh-CN" sz="4800" kern="0" dirty="0">
                  <a:solidFill>
                    <a:srgbClr val="28B8D3"/>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kern="0" dirty="0" err="1">
                  <a:solidFill>
                    <a:srgbClr val="28B8D3"/>
                  </a:solidFill>
                  <a:latin typeface="Arial-Rounded" panose="020B0500000000000000" pitchFamily="34" charset="0"/>
                  <a:ea typeface="Arial-Rounded" panose="020B0500000000000000" pitchFamily="34" charset="0"/>
                  <a:cs typeface="Arial-Rounded" panose="020B0500000000000000" pitchFamily="34" charset="0"/>
                </a:rPr>
                <a:t>sợ</a:t>
              </a:r>
              <a:endParaRPr kumimoji="0" lang="zh-CN" altLang="en-US" sz="4800" i="0" u="none" strike="noStrike" kern="0" normalizeH="0" baseline="0" noProof="0" dirty="0">
                <a:solidFill>
                  <a:srgbClr val="E3416B"/>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64">
            <a:extLst>
              <a:ext uri="{FF2B5EF4-FFF2-40B4-BE49-F238E27FC236}">
                <a16:creationId xmlns:a16="http://schemas.microsoft.com/office/drawing/2014/main" id="{E8120965-957B-4A4B-9A26-CE059AEB9F69}"/>
              </a:ext>
            </a:extLst>
          </p:cNvPr>
          <p:cNvSpPr/>
          <p:nvPr/>
        </p:nvSpPr>
        <p:spPr>
          <a:xfrm>
            <a:off x="3399695" y="2528845"/>
            <a:ext cx="999536" cy="845375"/>
          </a:xfrm>
          <a:prstGeom prst="cloud">
            <a:avLst/>
          </a:prstGeom>
          <a:solidFill>
            <a:srgbClr val="28B8D3"/>
          </a:solidFill>
          <a:ln>
            <a:no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a:solidFill>
                  <a:schemeClr val="bg1"/>
                </a:solidFill>
                <a:latin typeface="微软雅黑" panose="020B0503020204020204" pitchFamily="34" charset="-122"/>
                <a:ea typeface="微软雅黑" panose="020B0503020204020204" pitchFamily="34" charset="-122"/>
              </a:rPr>
              <a:t>A</a:t>
            </a:r>
            <a:endParaRPr lang="zh-CN" altLang="en-US" sz="2600" b="1" dirty="0">
              <a:solidFill>
                <a:schemeClr val="bg1"/>
              </a:solidFill>
              <a:latin typeface="微软雅黑" panose="020B0503020204020204" pitchFamily="34" charset="-122"/>
              <a:ea typeface="微软雅黑" panose="020B0503020204020204" pitchFamily="34" charset="-122"/>
            </a:endParaRPr>
          </a:p>
        </p:txBody>
      </p:sp>
      <p:sp>
        <p:nvSpPr>
          <p:cNvPr id="19" name="65">
            <a:extLst>
              <a:ext uri="{FF2B5EF4-FFF2-40B4-BE49-F238E27FC236}">
                <a16:creationId xmlns:a16="http://schemas.microsoft.com/office/drawing/2014/main" id="{E980CAB2-641B-4E4A-B7D5-1622992D8E8A}"/>
              </a:ext>
            </a:extLst>
          </p:cNvPr>
          <p:cNvSpPr/>
          <p:nvPr/>
        </p:nvSpPr>
        <p:spPr>
          <a:xfrm>
            <a:off x="3421246" y="3595624"/>
            <a:ext cx="999536" cy="845375"/>
          </a:xfrm>
          <a:prstGeom prst="cloud">
            <a:avLst/>
          </a:prstGeom>
          <a:solidFill>
            <a:srgbClr val="28B8D3"/>
          </a:solidFill>
          <a:ln>
            <a:no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a:solidFill>
                  <a:schemeClr val="bg1"/>
                </a:solidFill>
                <a:latin typeface="微软雅黑" panose="020B0503020204020204" pitchFamily="34" charset="-122"/>
                <a:ea typeface="微软雅黑" panose="020B0503020204020204" pitchFamily="34" charset="-122"/>
              </a:rPr>
              <a:t>B</a:t>
            </a:r>
            <a:endParaRPr lang="zh-CN" altLang="en-US" sz="2600" b="1" dirty="0">
              <a:solidFill>
                <a:schemeClr val="bg1"/>
              </a:solidFill>
              <a:latin typeface="微软雅黑" panose="020B0503020204020204" pitchFamily="34" charset="-122"/>
              <a:ea typeface="微软雅黑" panose="020B0503020204020204" pitchFamily="34" charset="-122"/>
            </a:endParaRPr>
          </a:p>
        </p:txBody>
      </p:sp>
      <p:sp>
        <p:nvSpPr>
          <p:cNvPr id="20" name="66">
            <a:extLst>
              <a:ext uri="{FF2B5EF4-FFF2-40B4-BE49-F238E27FC236}">
                <a16:creationId xmlns:a16="http://schemas.microsoft.com/office/drawing/2014/main" id="{B502240E-34C3-4144-8C10-F5B6BADF74C4}"/>
              </a:ext>
            </a:extLst>
          </p:cNvPr>
          <p:cNvSpPr/>
          <p:nvPr/>
        </p:nvSpPr>
        <p:spPr>
          <a:xfrm>
            <a:off x="3474042" y="4647353"/>
            <a:ext cx="999536" cy="845375"/>
          </a:xfrm>
          <a:prstGeom prst="cloud">
            <a:avLst/>
          </a:prstGeom>
          <a:solidFill>
            <a:srgbClr val="28B8D3"/>
          </a:solidFill>
          <a:ln>
            <a:no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a:solidFill>
                  <a:schemeClr val="bg1"/>
                </a:solidFill>
                <a:latin typeface="微软雅黑" panose="020B0503020204020204" pitchFamily="34" charset="-122"/>
                <a:ea typeface="微软雅黑" panose="020B0503020204020204" pitchFamily="34" charset="-122"/>
              </a:rPr>
              <a:t>C</a:t>
            </a:r>
            <a:endParaRPr lang="zh-CN" altLang="en-US" sz="26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4418392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Effect transition="in" filter="fade">
                                      <p:cBhvr>
                                        <p:cTn id="9" dur="1250"/>
                                        <p:tgtEl>
                                          <p:spTgt spid="4"/>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31"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fltVal val="0"/>
                                          </p:val>
                                        </p:tav>
                                        <p:tav tm="100000">
                                          <p:val>
                                            <p:strVal val="#ppt_w"/>
                                          </p:val>
                                        </p:tav>
                                      </p:tavLst>
                                    </p:anim>
                                    <p:anim calcmode="lin" valueType="num">
                                      <p:cBhvr>
                                        <p:cTn id="23" dur="1000" fill="hold"/>
                                        <p:tgtEl>
                                          <p:spTgt spid="18"/>
                                        </p:tgtEl>
                                        <p:attrNameLst>
                                          <p:attrName>ppt_h</p:attrName>
                                        </p:attrNameLst>
                                      </p:cBhvr>
                                      <p:tavLst>
                                        <p:tav tm="0">
                                          <p:val>
                                            <p:fltVal val="0"/>
                                          </p:val>
                                        </p:tav>
                                        <p:tav tm="100000">
                                          <p:val>
                                            <p:strVal val="#ppt_h"/>
                                          </p:val>
                                        </p:tav>
                                      </p:tavLst>
                                    </p:anim>
                                    <p:anim calcmode="lin" valueType="num">
                                      <p:cBhvr>
                                        <p:cTn id="24" dur="1000" fill="hold"/>
                                        <p:tgtEl>
                                          <p:spTgt spid="18"/>
                                        </p:tgtEl>
                                        <p:attrNameLst>
                                          <p:attrName>style.rotation</p:attrName>
                                        </p:attrNameLst>
                                      </p:cBhvr>
                                      <p:tavLst>
                                        <p:tav tm="0">
                                          <p:val>
                                            <p:fltVal val="90"/>
                                          </p:val>
                                        </p:tav>
                                        <p:tav tm="100000">
                                          <p:val>
                                            <p:fltVal val="0"/>
                                          </p:val>
                                        </p:tav>
                                      </p:tavLst>
                                    </p:anim>
                                    <p:animEffect transition="in" filter="fade">
                                      <p:cBhvr>
                                        <p:cTn id="25" dur="1000"/>
                                        <p:tgtEl>
                                          <p:spTgt spid="18"/>
                                        </p:tgtEl>
                                      </p:cBhvr>
                                    </p:animEffect>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1000" fill="hold"/>
                                        <p:tgtEl>
                                          <p:spTgt spid="8"/>
                                        </p:tgtEl>
                                        <p:attrNameLst>
                                          <p:attrName>ppt_x</p:attrName>
                                        </p:attrNameLst>
                                      </p:cBhvr>
                                      <p:tavLst>
                                        <p:tav tm="0">
                                          <p:val>
                                            <p:strVal val="1+#ppt_w/2"/>
                                          </p:val>
                                        </p:tav>
                                        <p:tav tm="100000">
                                          <p:val>
                                            <p:strVal val="#ppt_x"/>
                                          </p:val>
                                        </p:tav>
                                      </p:tavLst>
                                    </p:anim>
                                    <p:anim calcmode="lin" valueType="num">
                                      <p:cBhvr additive="base">
                                        <p:cTn id="30" dur="1000" fill="hold"/>
                                        <p:tgtEl>
                                          <p:spTgt spid="8"/>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31"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1000" fill="hold"/>
                                        <p:tgtEl>
                                          <p:spTgt spid="19"/>
                                        </p:tgtEl>
                                        <p:attrNameLst>
                                          <p:attrName>ppt_w</p:attrName>
                                        </p:attrNameLst>
                                      </p:cBhvr>
                                      <p:tavLst>
                                        <p:tav tm="0">
                                          <p:val>
                                            <p:fltVal val="0"/>
                                          </p:val>
                                        </p:tav>
                                        <p:tav tm="100000">
                                          <p:val>
                                            <p:strVal val="#ppt_w"/>
                                          </p:val>
                                        </p:tav>
                                      </p:tavLst>
                                    </p:anim>
                                    <p:anim calcmode="lin" valueType="num">
                                      <p:cBhvr>
                                        <p:cTn id="35" dur="1000" fill="hold"/>
                                        <p:tgtEl>
                                          <p:spTgt spid="19"/>
                                        </p:tgtEl>
                                        <p:attrNameLst>
                                          <p:attrName>ppt_h</p:attrName>
                                        </p:attrNameLst>
                                      </p:cBhvr>
                                      <p:tavLst>
                                        <p:tav tm="0">
                                          <p:val>
                                            <p:fltVal val="0"/>
                                          </p:val>
                                        </p:tav>
                                        <p:tav tm="100000">
                                          <p:val>
                                            <p:strVal val="#ppt_h"/>
                                          </p:val>
                                        </p:tav>
                                      </p:tavLst>
                                    </p:anim>
                                    <p:anim calcmode="lin" valueType="num">
                                      <p:cBhvr>
                                        <p:cTn id="36" dur="1000" fill="hold"/>
                                        <p:tgtEl>
                                          <p:spTgt spid="19"/>
                                        </p:tgtEl>
                                        <p:attrNameLst>
                                          <p:attrName>style.rotation</p:attrName>
                                        </p:attrNameLst>
                                      </p:cBhvr>
                                      <p:tavLst>
                                        <p:tav tm="0">
                                          <p:val>
                                            <p:fltVal val="90"/>
                                          </p:val>
                                        </p:tav>
                                        <p:tav tm="100000">
                                          <p:val>
                                            <p:fltVal val="0"/>
                                          </p:val>
                                        </p:tav>
                                      </p:tavLst>
                                    </p:anim>
                                    <p:animEffect transition="in" filter="fade">
                                      <p:cBhvr>
                                        <p:cTn id="37" dur="1000"/>
                                        <p:tgtEl>
                                          <p:spTgt spid="19"/>
                                        </p:tgtEl>
                                      </p:cBhvr>
                                    </p:animEffect>
                                  </p:childTnLst>
                                </p:cTn>
                              </p:par>
                            </p:childTnLst>
                          </p:cTn>
                        </p:par>
                        <p:par>
                          <p:cTn id="38" fill="hold">
                            <p:stCondLst>
                              <p:cond delay="3500"/>
                            </p:stCondLst>
                            <p:childTnLst>
                              <p:par>
                                <p:cTn id="39" presetID="2" presetClass="entr" presetSubtype="2"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1000" fill="hold"/>
                                        <p:tgtEl>
                                          <p:spTgt spid="12"/>
                                        </p:tgtEl>
                                        <p:attrNameLst>
                                          <p:attrName>ppt_x</p:attrName>
                                        </p:attrNameLst>
                                      </p:cBhvr>
                                      <p:tavLst>
                                        <p:tav tm="0">
                                          <p:val>
                                            <p:strVal val="1+#ppt_w/2"/>
                                          </p:val>
                                        </p:tav>
                                        <p:tav tm="100000">
                                          <p:val>
                                            <p:strVal val="#ppt_x"/>
                                          </p:val>
                                        </p:tav>
                                      </p:tavLst>
                                    </p:anim>
                                    <p:anim calcmode="lin" valueType="num">
                                      <p:cBhvr additive="base">
                                        <p:cTn id="42" dur="1000" fill="hold"/>
                                        <p:tgtEl>
                                          <p:spTgt spid="12"/>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31"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1000" fill="hold"/>
                                        <p:tgtEl>
                                          <p:spTgt spid="20"/>
                                        </p:tgtEl>
                                        <p:attrNameLst>
                                          <p:attrName>ppt_w</p:attrName>
                                        </p:attrNameLst>
                                      </p:cBhvr>
                                      <p:tavLst>
                                        <p:tav tm="0">
                                          <p:val>
                                            <p:fltVal val="0"/>
                                          </p:val>
                                        </p:tav>
                                        <p:tav tm="100000">
                                          <p:val>
                                            <p:strVal val="#ppt_w"/>
                                          </p:val>
                                        </p:tav>
                                      </p:tavLst>
                                    </p:anim>
                                    <p:anim calcmode="lin" valueType="num">
                                      <p:cBhvr>
                                        <p:cTn id="47" dur="1000" fill="hold"/>
                                        <p:tgtEl>
                                          <p:spTgt spid="20"/>
                                        </p:tgtEl>
                                        <p:attrNameLst>
                                          <p:attrName>ppt_h</p:attrName>
                                        </p:attrNameLst>
                                      </p:cBhvr>
                                      <p:tavLst>
                                        <p:tav tm="0">
                                          <p:val>
                                            <p:fltVal val="0"/>
                                          </p:val>
                                        </p:tav>
                                        <p:tav tm="100000">
                                          <p:val>
                                            <p:strVal val="#ppt_h"/>
                                          </p:val>
                                        </p:tav>
                                      </p:tavLst>
                                    </p:anim>
                                    <p:anim calcmode="lin" valueType="num">
                                      <p:cBhvr>
                                        <p:cTn id="48" dur="1000" fill="hold"/>
                                        <p:tgtEl>
                                          <p:spTgt spid="20"/>
                                        </p:tgtEl>
                                        <p:attrNameLst>
                                          <p:attrName>style.rotation</p:attrName>
                                        </p:attrNameLst>
                                      </p:cBhvr>
                                      <p:tavLst>
                                        <p:tav tm="0">
                                          <p:val>
                                            <p:fltVal val="90"/>
                                          </p:val>
                                        </p:tav>
                                        <p:tav tm="100000">
                                          <p:val>
                                            <p:fltVal val="0"/>
                                          </p:val>
                                        </p:tav>
                                      </p:tavLst>
                                    </p:anim>
                                    <p:animEffect transition="in" filter="fade">
                                      <p:cBhvr>
                                        <p:cTn id="49" dur="1000"/>
                                        <p:tgtEl>
                                          <p:spTgt spid="20"/>
                                        </p:tgtEl>
                                      </p:cBhvr>
                                    </p:animEffect>
                                  </p:childTnLst>
                                </p:cTn>
                              </p:par>
                            </p:childTnLst>
                          </p:cTn>
                        </p:par>
                        <p:par>
                          <p:cTn id="50" fill="hold">
                            <p:stCondLst>
                              <p:cond delay="5500"/>
                            </p:stCondLst>
                            <p:childTnLst>
                              <p:par>
                                <p:cTn id="51" presetID="2" presetClass="entr" presetSubtype="2"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1000" fill="hold"/>
                                        <p:tgtEl>
                                          <p:spTgt spid="15"/>
                                        </p:tgtEl>
                                        <p:attrNameLst>
                                          <p:attrName>ppt_x</p:attrName>
                                        </p:attrNameLst>
                                      </p:cBhvr>
                                      <p:tavLst>
                                        <p:tav tm="0">
                                          <p:val>
                                            <p:strVal val="1+#ppt_w/2"/>
                                          </p:val>
                                        </p:tav>
                                        <p:tav tm="100000">
                                          <p:val>
                                            <p:strVal val="#ppt_x"/>
                                          </p:val>
                                        </p:tav>
                                      </p:tavLst>
                                    </p:anim>
                                    <p:anim calcmode="lin" valueType="num">
                                      <p:cBhvr additive="base">
                                        <p:cTn id="5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1BB610-92DA-4BB5-B480-9E1AEB38BBF5}"/>
              </a:ext>
            </a:extLst>
          </p:cNvPr>
          <p:cNvGrpSpPr/>
          <p:nvPr/>
        </p:nvGrpSpPr>
        <p:grpSpPr>
          <a:xfrm>
            <a:off x="167545" y="253391"/>
            <a:ext cx="751669" cy="871031"/>
            <a:chOff x="280521" y="477537"/>
            <a:chExt cx="898429" cy="1041095"/>
          </a:xfrm>
        </p:grpSpPr>
        <p:pic>
          <p:nvPicPr>
            <p:cNvPr id="3" name="Picture 2">
              <a:extLst>
                <a:ext uri="{FF2B5EF4-FFF2-40B4-BE49-F238E27FC236}">
                  <a16:creationId xmlns:a16="http://schemas.microsoft.com/office/drawing/2014/main" id="{B05B83DE-939C-485F-8AB6-B2BAA6056787}"/>
                </a:ext>
              </a:extLst>
            </p:cNvPr>
            <p:cNvPicPr>
              <a:picLocks noChangeAspect="1"/>
            </p:cNvPicPr>
            <p:nvPr/>
          </p:nvPicPr>
          <p:blipFill>
            <a:blip r:embed="rId2"/>
            <a:stretch>
              <a:fillRect/>
            </a:stretch>
          </p:blipFill>
          <p:spPr>
            <a:xfrm>
              <a:off x="280521" y="595092"/>
              <a:ext cx="898429" cy="923540"/>
            </a:xfrm>
            <a:prstGeom prst="rect">
              <a:avLst/>
            </a:prstGeom>
          </p:spPr>
        </p:pic>
        <p:sp>
          <p:nvSpPr>
            <p:cNvPr id="4" name="TextBox 3">
              <a:extLst>
                <a:ext uri="{FF2B5EF4-FFF2-40B4-BE49-F238E27FC236}">
                  <a16:creationId xmlns:a16="http://schemas.microsoft.com/office/drawing/2014/main" id="{0F48A063-C5AB-4E94-BFF9-B38E5DD44E58}"/>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6</a:t>
              </a:r>
            </a:p>
          </p:txBody>
        </p:sp>
      </p:grpSp>
      <p:sp>
        <p:nvSpPr>
          <p:cNvPr id="5" name="8">
            <a:extLst>
              <a:ext uri="{FF2B5EF4-FFF2-40B4-BE49-F238E27FC236}">
                <a16:creationId xmlns:a16="http://schemas.microsoft.com/office/drawing/2014/main" id="{584F7A86-78A5-432C-8FC7-92D3F7D0E274}"/>
              </a:ext>
            </a:extLst>
          </p:cNvPr>
          <p:cNvSpPr/>
          <p:nvPr/>
        </p:nvSpPr>
        <p:spPr>
          <a:xfrm>
            <a:off x="919215" y="291761"/>
            <a:ext cx="2729150" cy="830997"/>
          </a:xfrm>
          <a:prstGeom prst="rect">
            <a:avLst/>
          </a:prstGeom>
        </p:spPr>
        <p:txBody>
          <a:bodyPr wrap="square">
            <a:spAutoFit/>
          </a:bodyPr>
          <a:lstStyle/>
          <a:p>
            <a:pPr algn="just"/>
            <a:r>
              <a:rPr lang="en-US" sz="4800" b="1" dirty="0">
                <a:solidFill>
                  <a:srgbClr val="212200"/>
                </a:solidFill>
                <a:latin typeface="Arial-Rounded" panose="020B0500000000000000" pitchFamily="34" charset="0"/>
                <a:ea typeface="Arial-Rounded" panose="020B0500000000000000" pitchFamily="34" charset="0"/>
                <a:cs typeface="Arial-Rounded" panose="020B0500000000000000" pitchFamily="34" charset="0"/>
              </a:rPr>
              <a:t>Nghe </a:t>
            </a:r>
            <a:r>
              <a:rPr lang="en-US" sz="4800" b="1" dirty="0" err="1">
                <a:solidFill>
                  <a:srgbClr val="212200"/>
                </a:solidFill>
                <a:latin typeface="Arial-Rounded" panose="020B0500000000000000" pitchFamily="34" charset="0"/>
                <a:ea typeface="Arial-Rounded" panose="020B0500000000000000" pitchFamily="34" charset="0"/>
                <a:cs typeface="Arial-Rounded" panose="020B0500000000000000" pitchFamily="34" charset="0"/>
              </a:rPr>
              <a:t>viết</a:t>
            </a:r>
            <a:endParaRPr lang="en-US" sz="4800" b="1" i="1" dirty="0">
              <a:solidFill>
                <a:schemeClr val="tx1">
                  <a:lumMod val="75000"/>
                  <a:lumOff val="25000"/>
                </a:schemeClr>
              </a:solidFill>
              <a:latin typeface="Arial-Rounded" pitchFamily="34" charset="0"/>
              <a:ea typeface="Arial-Rounded" pitchFamily="34" charset="0"/>
              <a:cs typeface="Arial-Rounded" pitchFamily="34" charset="0"/>
            </a:endParaRPr>
          </a:p>
        </p:txBody>
      </p:sp>
      <p:sp>
        <p:nvSpPr>
          <p:cNvPr id="6" name="TextBox 5">
            <a:extLst>
              <a:ext uri="{FF2B5EF4-FFF2-40B4-BE49-F238E27FC236}">
                <a16:creationId xmlns:a16="http://schemas.microsoft.com/office/drawing/2014/main" id="{4A6E4EDE-7EB9-40A3-AEBE-ACFC8BBDA0A6}"/>
              </a:ext>
            </a:extLst>
          </p:cNvPr>
          <p:cNvSpPr txBox="1"/>
          <p:nvPr/>
        </p:nvSpPr>
        <p:spPr>
          <a:xfrm>
            <a:off x="3021795" y="922126"/>
            <a:ext cx="6148409" cy="6004208"/>
          </a:xfrm>
          <a:prstGeom prst="rect">
            <a:avLst/>
          </a:prstGeom>
          <a:noFill/>
        </p:spPr>
        <p:txBody>
          <a:bodyPr wrap="square">
            <a:spAutoFit/>
          </a:bodyPr>
          <a:lstStyle/>
          <a:p>
            <a:pPr>
              <a:spcAft>
                <a:spcPts val="500"/>
              </a:spcAft>
            </a:pPr>
            <a:r>
              <a:rPr lang="vi-VN" sz="4000" b="1" dirty="0">
                <a:solidFill>
                  <a:srgbClr val="28B8D3"/>
                </a:solidFill>
                <a:latin typeface="Arial-Rounded" panose="020B0500000000000000" pitchFamily="34" charset="0"/>
                <a:ea typeface="Arial-Rounded" panose="020B0500000000000000" pitchFamily="34" charset="0"/>
                <a:cs typeface="Arial-Rounded" panose="020B0500000000000000" pitchFamily="34" charset="0"/>
              </a:rPr>
              <a:t>Ngủ ngoan </a:t>
            </a:r>
            <a:endParaRPr lang="en-US" sz="4000" b="1" dirty="0">
              <a:solidFill>
                <a:srgbClr val="28B8D3"/>
              </a:solidFill>
              <a:latin typeface="Arial-Rounded" panose="020B0500000000000000" pitchFamily="34" charset="0"/>
              <a:ea typeface="Arial-Rounded" panose="020B0500000000000000" pitchFamily="34" charset="0"/>
              <a:cs typeface="Arial-Rounded" panose="020B0500000000000000" pitchFamily="34" charset="0"/>
            </a:endParaRPr>
          </a:p>
          <a:p>
            <a:r>
              <a:rPr lang="vi-VN" sz="3400" dirty="0">
                <a:latin typeface="Arial-Rounded" panose="020B0500000000000000" pitchFamily="34" charset="0"/>
                <a:ea typeface="Arial-Rounded" panose="020B0500000000000000" pitchFamily="34" charset="0"/>
                <a:cs typeface="Arial-Rounded" panose="020B0500000000000000" pitchFamily="34" charset="0"/>
              </a:rPr>
              <a:t>Hoa cau đã nở </a:t>
            </a:r>
            <a:endParaRPr lang="en-US" sz="3400" dirty="0">
              <a:latin typeface="Arial-Rounded" panose="020B0500000000000000" pitchFamily="34" charset="0"/>
              <a:ea typeface="Arial-Rounded" panose="020B0500000000000000" pitchFamily="34" charset="0"/>
              <a:cs typeface="Arial-Rounded" panose="020B0500000000000000" pitchFamily="34" charset="0"/>
            </a:endParaRPr>
          </a:p>
          <a:p>
            <a:r>
              <a:rPr lang="vi-VN" sz="3400" dirty="0">
                <a:latin typeface="Arial-Rounded" panose="020B0500000000000000" pitchFamily="34" charset="0"/>
                <a:ea typeface="Arial-Rounded" panose="020B0500000000000000" pitchFamily="34" charset="0"/>
                <a:cs typeface="Arial-Rounded" panose="020B0500000000000000" pitchFamily="34" charset="0"/>
              </a:rPr>
              <a:t>Hương giăng khắp vườn </a:t>
            </a:r>
            <a:endParaRPr lang="en-US" sz="3400" dirty="0">
              <a:latin typeface="Arial-Rounded" panose="020B0500000000000000" pitchFamily="34" charset="0"/>
              <a:ea typeface="Arial-Rounded" panose="020B0500000000000000" pitchFamily="34" charset="0"/>
              <a:cs typeface="Arial-Rounded" panose="020B0500000000000000" pitchFamily="34" charset="0"/>
            </a:endParaRPr>
          </a:p>
          <a:p>
            <a:r>
              <a:rPr lang="vi-VN" sz="3400" dirty="0">
                <a:latin typeface="Arial-Rounded" panose="020B0500000000000000" pitchFamily="34" charset="0"/>
                <a:ea typeface="Arial-Rounded" panose="020B0500000000000000" pitchFamily="34" charset="0"/>
                <a:cs typeface="Arial-Rounded" panose="020B0500000000000000" pitchFamily="34" charset="0"/>
              </a:rPr>
              <a:t>Vang ngôn tiếng dế </a:t>
            </a:r>
            <a:endParaRPr lang="en-US" sz="3400" dirty="0">
              <a:latin typeface="Arial-Rounded" panose="020B0500000000000000" pitchFamily="34" charset="0"/>
              <a:ea typeface="Arial-Rounded" panose="020B0500000000000000" pitchFamily="34" charset="0"/>
              <a:cs typeface="Arial-Rounded" panose="020B0500000000000000" pitchFamily="34" charset="0"/>
            </a:endParaRPr>
          </a:p>
          <a:p>
            <a:r>
              <a:rPr lang="vi-VN" sz="3400" dirty="0">
                <a:latin typeface="Arial-Rounded" panose="020B0500000000000000" pitchFamily="34" charset="0"/>
                <a:ea typeface="Arial-Rounded" panose="020B0500000000000000" pitchFamily="34" charset="0"/>
                <a:cs typeface="Arial-Rounded" panose="020B0500000000000000" pitchFamily="34" charset="0"/>
              </a:rPr>
              <a:t>Cỏ mềm ngậm sương</a:t>
            </a:r>
            <a:endParaRPr lang="en-US" sz="3400" dirty="0">
              <a:latin typeface="Arial-Rounded" panose="020B0500000000000000" pitchFamily="34" charset="0"/>
              <a:ea typeface="Arial-Rounded" panose="020B0500000000000000" pitchFamily="34" charset="0"/>
              <a:cs typeface="Arial-Rounded" panose="020B0500000000000000" pitchFamily="34" charset="0"/>
            </a:endParaRPr>
          </a:p>
          <a:p>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vi-VN" sz="3400" dirty="0">
                <a:latin typeface="Arial-Rounded" panose="020B0500000000000000" pitchFamily="34" charset="0"/>
                <a:ea typeface="Arial-Rounded" panose="020B0500000000000000" pitchFamily="34" charset="0"/>
                <a:cs typeface="Arial-Rounded" panose="020B0500000000000000" pitchFamily="34" charset="0"/>
              </a:rPr>
              <a:t>Mắt ơi ngủ nhé </a:t>
            </a:r>
            <a:endParaRPr lang="en-US" sz="3400" dirty="0">
              <a:latin typeface="Arial-Rounded" panose="020B0500000000000000" pitchFamily="34" charset="0"/>
              <a:ea typeface="Arial-Rounded" panose="020B0500000000000000" pitchFamily="34" charset="0"/>
              <a:cs typeface="Arial-Rounded" panose="020B0500000000000000" pitchFamily="34" charset="0"/>
            </a:endParaRPr>
          </a:p>
          <a:p>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vi-VN" sz="3400" dirty="0">
                <a:latin typeface="Arial-Rounded" panose="020B0500000000000000" pitchFamily="34" charset="0"/>
                <a:ea typeface="Arial-Rounded" panose="020B0500000000000000" pitchFamily="34" charset="0"/>
                <a:cs typeface="Arial-Rounded" panose="020B0500000000000000" pitchFamily="34" charset="0"/>
              </a:rPr>
              <a:t>Tay ơi lặng yên</a:t>
            </a:r>
          </a:p>
          <a:p>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vi-VN" sz="3400" dirty="0">
                <a:latin typeface="Arial-Rounded" panose="020B0500000000000000" pitchFamily="34" charset="0"/>
                <a:ea typeface="Arial-Rounded" panose="020B0500000000000000" pitchFamily="34" charset="0"/>
                <a:cs typeface="Arial-Rounded" panose="020B0500000000000000" pitchFamily="34" charset="0"/>
              </a:rPr>
              <a:t>Chân ơi ngủ nhé.</a:t>
            </a:r>
            <a:endParaRPr lang="en-US" sz="3400" dirty="0">
              <a:latin typeface="Arial-Rounded" panose="020B0500000000000000" pitchFamily="34" charset="0"/>
              <a:ea typeface="Arial-Rounded" panose="020B0500000000000000" pitchFamily="34" charset="0"/>
              <a:cs typeface="Arial-Rounded" panose="020B0500000000000000" pitchFamily="34" charset="0"/>
            </a:endParaRPr>
          </a:p>
          <a:p>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vi-VN" sz="3400" dirty="0">
                <a:latin typeface="Arial-Rounded" panose="020B0500000000000000" pitchFamily="34" charset="0"/>
                <a:ea typeface="Arial-Rounded" panose="020B0500000000000000" pitchFamily="34" charset="0"/>
                <a:cs typeface="Arial-Rounded" panose="020B0500000000000000" pitchFamily="34" charset="0"/>
              </a:rPr>
              <a:t>Dưới trăng dịu hiền.</a:t>
            </a:r>
          </a:p>
          <a:p>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vi-VN" sz="2400" i="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(Ngọc Minh)</a:t>
            </a:r>
            <a:endParaRPr lang="vi-VN" sz="3400" i="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5543683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7">
            <a:extLst>
              <a:ext uri="{FF2B5EF4-FFF2-40B4-BE49-F238E27FC236}">
                <a16:creationId xmlns:a16="http://schemas.microsoft.com/office/drawing/2014/main" id="{B23C9BFB-BF91-44EE-B813-DDBF4497B5F3}"/>
              </a:ext>
            </a:extLst>
          </p:cNvPr>
          <p:cNvSpPr>
            <a:spLocks noEditPoints="1"/>
          </p:cNvSpPr>
          <p:nvPr/>
        </p:nvSpPr>
        <p:spPr bwMode="auto">
          <a:xfrm>
            <a:off x="2515696" y="919700"/>
            <a:ext cx="7070096" cy="4942400"/>
          </a:xfrm>
          <a:custGeom>
            <a:avLst/>
            <a:gdLst>
              <a:gd name="T0" fmla="*/ 74 w 358"/>
              <a:gd name="T1" fmla="*/ 230 h 250"/>
              <a:gd name="T2" fmla="*/ 60 w 358"/>
              <a:gd name="T3" fmla="*/ 228 h 250"/>
              <a:gd name="T4" fmla="*/ 43 w 358"/>
              <a:gd name="T5" fmla="*/ 231 h 250"/>
              <a:gd name="T6" fmla="*/ 40 w 358"/>
              <a:gd name="T7" fmla="*/ 232 h 250"/>
              <a:gd name="T8" fmla="*/ 1 w 358"/>
              <a:gd name="T9" fmla="*/ 78 h 250"/>
              <a:gd name="T10" fmla="*/ 0 w 358"/>
              <a:gd name="T11" fmla="*/ 74 h 250"/>
              <a:gd name="T12" fmla="*/ 12 w 358"/>
              <a:gd name="T13" fmla="*/ 79 h 250"/>
              <a:gd name="T14" fmla="*/ 36 w 358"/>
              <a:gd name="T15" fmla="*/ 64 h 250"/>
              <a:gd name="T16" fmla="*/ 47 w 358"/>
              <a:gd name="T17" fmla="*/ 35 h 250"/>
              <a:gd name="T18" fmla="*/ 46 w 358"/>
              <a:gd name="T19" fmla="*/ 28 h 250"/>
              <a:gd name="T20" fmla="*/ 50 w 358"/>
              <a:gd name="T21" fmla="*/ 26 h 250"/>
              <a:gd name="T22" fmla="*/ 51 w 358"/>
              <a:gd name="T23" fmla="*/ 30 h 250"/>
              <a:gd name="T24" fmla="*/ 62 w 358"/>
              <a:gd name="T25" fmla="*/ 26 h 250"/>
              <a:gd name="T26" fmla="*/ 86 w 358"/>
              <a:gd name="T27" fmla="*/ 22 h 250"/>
              <a:gd name="T28" fmla="*/ 155 w 358"/>
              <a:gd name="T29" fmla="*/ 14 h 250"/>
              <a:gd name="T30" fmla="*/ 275 w 358"/>
              <a:gd name="T31" fmla="*/ 1 h 250"/>
              <a:gd name="T32" fmla="*/ 277 w 358"/>
              <a:gd name="T33" fmla="*/ 2 h 250"/>
              <a:gd name="T34" fmla="*/ 304 w 358"/>
              <a:gd name="T35" fmla="*/ 30 h 250"/>
              <a:gd name="T36" fmla="*/ 317 w 358"/>
              <a:gd name="T37" fmla="*/ 28 h 250"/>
              <a:gd name="T38" fmla="*/ 319 w 358"/>
              <a:gd name="T39" fmla="*/ 29 h 250"/>
              <a:gd name="T40" fmla="*/ 358 w 358"/>
              <a:gd name="T41" fmla="*/ 134 h 250"/>
              <a:gd name="T42" fmla="*/ 358 w 358"/>
              <a:gd name="T43" fmla="*/ 135 h 250"/>
              <a:gd name="T44" fmla="*/ 348 w 358"/>
              <a:gd name="T45" fmla="*/ 155 h 250"/>
              <a:gd name="T46" fmla="*/ 339 w 358"/>
              <a:gd name="T47" fmla="*/ 176 h 250"/>
              <a:gd name="T48" fmla="*/ 343 w 358"/>
              <a:gd name="T49" fmla="*/ 186 h 250"/>
              <a:gd name="T50" fmla="*/ 342 w 358"/>
              <a:gd name="T51" fmla="*/ 190 h 250"/>
              <a:gd name="T52" fmla="*/ 134 w 358"/>
              <a:gd name="T53" fmla="*/ 238 h 250"/>
              <a:gd name="T54" fmla="*/ 98 w 358"/>
              <a:gd name="T55" fmla="*/ 249 h 250"/>
              <a:gd name="T56" fmla="*/ 95 w 358"/>
              <a:gd name="T57" fmla="*/ 249 h 250"/>
              <a:gd name="T58" fmla="*/ 75 w 358"/>
              <a:gd name="T59" fmla="*/ 226 h 250"/>
              <a:gd name="T60" fmla="*/ 97 w 358"/>
              <a:gd name="T61" fmla="*/ 245 h 250"/>
              <a:gd name="T62" fmla="*/ 133 w 358"/>
              <a:gd name="T63" fmla="*/ 234 h 250"/>
              <a:gd name="T64" fmla="*/ 207 w 358"/>
              <a:gd name="T65" fmla="*/ 215 h 250"/>
              <a:gd name="T66" fmla="*/ 338 w 358"/>
              <a:gd name="T67" fmla="*/ 186 h 250"/>
              <a:gd name="T68" fmla="*/ 335 w 358"/>
              <a:gd name="T69" fmla="*/ 176 h 250"/>
              <a:gd name="T70" fmla="*/ 345 w 358"/>
              <a:gd name="T71" fmla="*/ 153 h 250"/>
              <a:gd name="T72" fmla="*/ 354 w 358"/>
              <a:gd name="T73" fmla="*/ 135 h 250"/>
              <a:gd name="T74" fmla="*/ 354 w 358"/>
              <a:gd name="T75" fmla="*/ 135 h 250"/>
              <a:gd name="T76" fmla="*/ 317 w 358"/>
              <a:gd name="T77" fmla="*/ 33 h 250"/>
              <a:gd name="T78" fmla="*/ 304 w 358"/>
              <a:gd name="T79" fmla="*/ 34 h 250"/>
              <a:gd name="T80" fmla="*/ 274 w 358"/>
              <a:gd name="T81" fmla="*/ 5 h 250"/>
              <a:gd name="T82" fmla="*/ 63 w 358"/>
              <a:gd name="T83" fmla="*/ 29 h 250"/>
              <a:gd name="T84" fmla="*/ 54 w 358"/>
              <a:gd name="T85" fmla="*/ 32 h 250"/>
              <a:gd name="T86" fmla="*/ 51 w 358"/>
              <a:gd name="T87" fmla="*/ 30 h 250"/>
              <a:gd name="T88" fmla="*/ 51 w 358"/>
              <a:gd name="T89" fmla="*/ 35 h 250"/>
              <a:gd name="T90" fmla="*/ 12 w 358"/>
              <a:gd name="T91" fmla="*/ 83 h 250"/>
              <a:gd name="T92" fmla="*/ 5 w 358"/>
              <a:gd name="T93" fmla="*/ 82 h 250"/>
              <a:gd name="T94" fmla="*/ 44 w 358"/>
              <a:gd name="T95" fmla="*/ 227 h 250"/>
              <a:gd name="T96" fmla="*/ 60 w 358"/>
              <a:gd name="T97" fmla="*/ 22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8" h="250">
                <a:moveTo>
                  <a:pt x="95" y="249"/>
                </a:moveTo>
                <a:cubicBezTo>
                  <a:pt x="87" y="236"/>
                  <a:pt x="88" y="233"/>
                  <a:pt x="74" y="230"/>
                </a:cubicBezTo>
                <a:cubicBezTo>
                  <a:pt x="74" y="230"/>
                  <a:pt x="74" y="230"/>
                  <a:pt x="74" y="230"/>
                </a:cubicBezTo>
                <a:cubicBezTo>
                  <a:pt x="69" y="228"/>
                  <a:pt x="65" y="228"/>
                  <a:pt x="60" y="228"/>
                </a:cubicBezTo>
                <a:cubicBezTo>
                  <a:pt x="60" y="228"/>
                  <a:pt x="60" y="228"/>
                  <a:pt x="60" y="228"/>
                </a:cubicBezTo>
                <a:cubicBezTo>
                  <a:pt x="55" y="228"/>
                  <a:pt x="50" y="229"/>
                  <a:pt x="43" y="231"/>
                </a:cubicBezTo>
                <a:cubicBezTo>
                  <a:pt x="43" y="231"/>
                  <a:pt x="43" y="231"/>
                  <a:pt x="43" y="231"/>
                </a:cubicBezTo>
                <a:cubicBezTo>
                  <a:pt x="40" y="232"/>
                  <a:pt x="40" y="232"/>
                  <a:pt x="40" y="232"/>
                </a:cubicBezTo>
                <a:cubicBezTo>
                  <a:pt x="40" y="230"/>
                  <a:pt x="40" y="230"/>
                  <a:pt x="40" y="230"/>
                </a:cubicBezTo>
                <a:cubicBezTo>
                  <a:pt x="37" y="212"/>
                  <a:pt x="3" y="96"/>
                  <a:pt x="1" y="78"/>
                </a:cubicBezTo>
                <a:cubicBezTo>
                  <a:pt x="1" y="78"/>
                  <a:pt x="1" y="78"/>
                  <a:pt x="1" y="78"/>
                </a:cubicBezTo>
                <a:cubicBezTo>
                  <a:pt x="0" y="74"/>
                  <a:pt x="0" y="74"/>
                  <a:pt x="0" y="74"/>
                </a:cubicBezTo>
                <a:cubicBezTo>
                  <a:pt x="4" y="76"/>
                  <a:pt x="4" y="76"/>
                  <a:pt x="4" y="76"/>
                </a:cubicBezTo>
                <a:cubicBezTo>
                  <a:pt x="7" y="78"/>
                  <a:pt x="9" y="79"/>
                  <a:pt x="12" y="79"/>
                </a:cubicBezTo>
                <a:cubicBezTo>
                  <a:pt x="12" y="79"/>
                  <a:pt x="12" y="79"/>
                  <a:pt x="12" y="79"/>
                </a:cubicBezTo>
                <a:cubicBezTo>
                  <a:pt x="20" y="79"/>
                  <a:pt x="29" y="73"/>
                  <a:pt x="36" y="64"/>
                </a:cubicBezTo>
                <a:cubicBezTo>
                  <a:pt x="36" y="64"/>
                  <a:pt x="36" y="64"/>
                  <a:pt x="36" y="64"/>
                </a:cubicBezTo>
                <a:cubicBezTo>
                  <a:pt x="43" y="55"/>
                  <a:pt x="47" y="43"/>
                  <a:pt x="47" y="35"/>
                </a:cubicBezTo>
                <a:cubicBezTo>
                  <a:pt x="47" y="35"/>
                  <a:pt x="47" y="35"/>
                  <a:pt x="47" y="35"/>
                </a:cubicBezTo>
                <a:cubicBezTo>
                  <a:pt x="47" y="32"/>
                  <a:pt x="47" y="30"/>
                  <a:pt x="46" y="28"/>
                </a:cubicBezTo>
                <a:cubicBezTo>
                  <a:pt x="46" y="28"/>
                  <a:pt x="46" y="28"/>
                  <a:pt x="46" y="28"/>
                </a:cubicBezTo>
                <a:cubicBezTo>
                  <a:pt x="50" y="26"/>
                  <a:pt x="50" y="26"/>
                  <a:pt x="50" y="26"/>
                </a:cubicBezTo>
                <a:cubicBezTo>
                  <a:pt x="50" y="28"/>
                  <a:pt x="50" y="29"/>
                  <a:pt x="51" y="30"/>
                </a:cubicBezTo>
                <a:cubicBezTo>
                  <a:pt x="51" y="30"/>
                  <a:pt x="51" y="30"/>
                  <a:pt x="51" y="30"/>
                </a:cubicBezTo>
                <a:cubicBezTo>
                  <a:pt x="53" y="28"/>
                  <a:pt x="56" y="27"/>
                  <a:pt x="62" y="26"/>
                </a:cubicBezTo>
                <a:cubicBezTo>
                  <a:pt x="62" y="26"/>
                  <a:pt x="62" y="26"/>
                  <a:pt x="62" y="26"/>
                </a:cubicBezTo>
                <a:cubicBezTo>
                  <a:pt x="68" y="24"/>
                  <a:pt x="76" y="23"/>
                  <a:pt x="86" y="22"/>
                </a:cubicBezTo>
                <a:cubicBezTo>
                  <a:pt x="86" y="22"/>
                  <a:pt x="86" y="22"/>
                  <a:pt x="86" y="22"/>
                </a:cubicBezTo>
                <a:cubicBezTo>
                  <a:pt x="105" y="19"/>
                  <a:pt x="129" y="17"/>
                  <a:pt x="155" y="14"/>
                </a:cubicBezTo>
                <a:cubicBezTo>
                  <a:pt x="155" y="14"/>
                  <a:pt x="155" y="14"/>
                  <a:pt x="155" y="14"/>
                </a:cubicBezTo>
                <a:cubicBezTo>
                  <a:pt x="205" y="9"/>
                  <a:pt x="259" y="5"/>
                  <a:pt x="275" y="1"/>
                </a:cubicBezTo>
                <a:cubicBezTo>
                  <a:pt x="275" y="1"/>
                  <a:pt x="275" y="1"/>
                  <a:pt x="275" y="1"/>
                </a:cubicBezTo>
                <a:cubicBezTo>
                  <a:pt x="277" y="0"/>
                  <a:pt x="277" y="0"/>
                  <a:pt x="277" y="0"/>
                </a:cubicBezTo>
                <a:cubicBezTo>
                  <a:pt x="277" y="2"/>
                  <a:pt x="277" y="2"/>
                  <a:pt x="277" y="2"/>
                </a:cubicBezTo>
                <a:cubicBezTo>
                  <a:pt x="280" y="22"/>
                  <a:pt x="289" y="30"/>
                  <a:pt x="304" y="30"/>
                </a:cubicBezTo>
                <a:cubicBezTo>
                  <a:pt x="304" y="30"/>
                  <a:pt x="304" y="30"/>
                  <a:pt x="304" y="30"/>
                </a:cubicBezTo>
                <a:cubicBezTo>
                  <a:pt x="308" y="30"/>
                  <a:pt x="312" y="30"/>
                  <a:pt x="317" y="28"/>
                </a:cubicBezTo>
                <a:cubicBezTo>
                  <a:pt x="317" y="28"/>
                  <a:pt x="317" y="28"/>
                  <a:pt x="317" y="28"/>
                </a:cubicBezTo>
                <a:cubicBezTo>
                  <a:pt x="318" y="28"/>
                  <a:pt x="318" y="28"/>
                  <a:pt x="318" y="28"/>
                </a:cubicBezTo>
                <a:cubicBezTo>
                  <a:pt x="319" y="29"/>
                  <a:pt x="319" y="29"/>
                  <a:pt x="319" y="29"/>
                </a:cubicBezTo>
                <a:cubicBezTo>
                  <a:pt x="335" y="54"/>
                  <a:pt x="357" y="130"/>
                  <a:pt x="358" y="134"/>
                </a:cubicBezTo>
                <a:cubicBezTo>
                  <a:pt x="358" y="134"/>
                  <a:pt x="358" y="134"/>
                  <a:pt x="358" y="134"/>
                </a:cubicBezTo>
                <a:cubicBezTo>
                  <a:pt x="358" y="135"/>
                  <a:pt x="358" y="135"/>
                  <a:pt x="358" y="135"/>
                </a:cubicBezTo>
                <a:cubicBezTo>
                  <a:pt x="358" y="135"/>
                  <a:pt x="358" y="135"/>
                  <a:pt x="358" y="135"/>
                </a:cubicBezTo>
                <a:cubicBezTo>
                  <a:pt x="357" y="141"/>
                  <a:pt x="350" y="150"/>
                  <a:pt x="348" y="155"/>
                </a:cubicBezTo>
                <a:cubicBezTo>
                  <a:pt x="348" y="155"/>
                  <a:pt x="348" y="155"/>
                  <a:pt x="348" y="155"/>
                </a:cubicBezTo>
                <a:cubicBezTo>
                  <a:pt x="344" y="164"/>
                  <a:pt x="339" y="170"/>
                  <a:pt x="339" y="176"/>
                </a:cubicBezTo>
                <a:cubicBezTo>
                  <a:pt x="339" y="176"/>
                  <a:pt x="339" y="176"/>
                  <a:pt x="339" y="176"/>
                </a:cubicBezTo>
                <a:cubicBezTo>
                  <a:pt x="339" y="179"/>
                  <a:pt x="340" y="182"/>
                  <a:pt x="343" y="186"/>
                </a:cubicBezTo>
                <a:cubicBezTo>
                  <a:pt x="343" y="186"/>
                  <a:pt x="343" y="186"/>
                  <a:pt x="343" y="186"/>
                </a:cubicBezTo>
                <a:cubicBezTo>
                  <a:pt x="345" y="189"/>
                  <a:pt x="345" y="189"/>
                  <a:pt x="345" y="189"/>
                </a:cubicBezTo>
                <a:cubicBezTo>
                  <a:pt x="342" y="190"/>
                  <a:pt x="342" y="190"/>
                  <a:pt x="342" y="190"/>
                </a:cubicBezTo>
                <a:cubicBezTo>
                  <a:pt x="309" y="194"/>
                  <a:pt x="194" y="221"/>
                  <a:pt x="134" y="238"/>
                </a:cubicBezTo>
                <a:cubicBezTo>
                  <a:pt x="134" y="238"/>
                  <a:pt x="134" y="238"/>
                  <a:pt x="134" y="238"/>
                </a:cubicBezTo>
                <a:cubicBezTo>
                  <a:pt x="114" y="243"/>
                  <a:pt x="100" y="248"/>
                  <a:pt x="98" y="249"/>
                </a:cubicBezTo>
                <a:cubicBezTo>
                  <a:pt x="98" y="249"/>
                  <a:pt x="98" y="249"/>
                  <a:pt x="98" y="249"/>
                </a:cubicBezTo>
                <a:cubicBezTo>
                  <a:pt x="96" y="250"/>
                  <a:pt x="96" y="250"/>
                  <a:pt x="96" y="250"/>
                </a:cubicBezTo>
                <a:cubicBezTo>
                  <a:pt x="95" y="249"/>
                  <a:pt x="95" y="249"/>
                  <a:pt x="95" y="249"/>
                </a:cubicBezTo>
                <a:close/>
                <a:moveTo>
                  <a:pt x="60" y="224"/>
                </a:moveTo>
                <a:cubicBezTo>
                  <a:pt x="65" y="224"/>
                  <a:pt x="70" y="224"/>
                  <a:pt x="75" y="226"/>
                </a:cubicBezTo>
                <a:cubicBezTo>
                  <a:pt x="75" y="226"/>
                  <a:pt x="75" y="226"/>
                  <a:pt x="75" y="226"/>
                </a:cubicBezTo>
                <a:cubicBezTo>
                  <a:pt x="90" y="229"/>
                  <a:pt x="91" y="234"/>
                  <a:pt x="97" y="245"/>
                </a:cubicBezTo>
                <a:cubicBezTo>
                  <a:pt x="97" y="245"/>
                  <a:pt x="97" y="245"/>
                  <a:pt x="97" y="245"/>
                </a:cubicBezTo>
                <a:cubicBezTo>
                  <a:pt x="103" y="243"/>
                  <a:pt x="116" y="239"/>
                  <a:pt x="133" y="234"/>
                </a:cubicBezTo>
                <a:cubicBezTo>
                  <a:pt x="133" y="234"/>
                  <a:pt x="133" y="234"/>
                  <a:pt x="133" y="234"/>
                </a:cubicBezTo>
                <a:cubicBezTo>
                  <a:pt x="153" y="229"/>
                  <a:pt x="179" y="222"/>
                  <a:pt x="207" y="215"/>
                </a:cubicBezTo>
                <a:cubicBezTo>
                  <a:pt x="207" y="215"/>
                  <a:pt x="207" y="215"/>
                  <a:pt x="207" y="215"/>
                </a:cubicBezTo>
                <a:cubicBezTo>
                  <a:pt x="258" y="203"/>
                  <a:pt x="314" y="190"/>
                  <a:pt x="338" y="186"/>
                </a:cubicBezTo>
                <a:cubicBezTo>
                  <a:pt x="338" y="186"/>
                  <a:pt x="338" y="186"/>
                  <a:pt x="338" y="186"/>
                </a:cubicBezTo>
                <a:cubicBezTo>
                  <a:pt x="336" y="183"/>
                  <a:pt x="335" y="179"/>
                  <a:pt x="335" y="176"/>
                </a:cubicBezTo>
                <a:cubicBezTo>
                  <a:pt x="335" y="176"/>
                  <a:pt x="335" y="176"/>
                  <a:pt x="335" y="176"/>
                </a:cubicBezTo>
                <a:cubicBezTo>
                  <a:pt x="335" y="168"/>
                  <a:pt x="340" y="162"/>
                  <a:pt x="345" y="153"/>
                </a:cubicBezTo>
                <a:cubicBezTo>
                  <a:pt x="345" y="153"/>
                  <a:pt x="345" y="153"/>
                  <a:pt x="345" y="153"/>
                </a:cubicBezTo>
                <a:cubicBezTo>
                  <a:pt x="347" y="148"/>
                  <a:pt x="354" y="139"/>
                  <a:pt x="354" y="135"/>
                </a:cubicBezTo>
                <a:cubicBezTo>
                  <a:pt x="354" y="135"/>
                  <a:pt x="354" y="135"/>
                  <a:pt x="354" y="135"/>
                </a:cubicBezTo>
                <a:cubicBezTo>
                  <a:pt x="354" y="135"/>
                  <a:pt x="354" y="135"/>
                  <a:pt x="354" y="135"/>
                </a:cubicBezTo>
                <a:cubicBezTo>
                  <a:pt x="354" y="135"/>
                  <a:pt x="354" y="135"/>
                  <a:pt x="354" y="135"/>
                </a:cubicBezTo>
                <a:cubicBezTo>
                  <a:pt x="354" y="132"/>
                  <a:pt x="331" y="57"/>
                  <a:pt x="317" y="33"/>
                </a:cubicBezTo>
                <a:cubicBezTo>
                  <a:pt x="317" y="33"/>
                  <a:pt x="317" y="33"/>
                  <a:pt x="317" y="33"/>
                </a:cubicBezTo>
                <a:cubicBezTo>
                  <a:pt x="312" y="34"/>
                  <a:pt x="308" y="34"/>
                  <a:pt x="304" y="34"/>
                </a:cubicBezTo>
                <a:cubicBezTo>
                  <a:pt x="304" y="34"/>
                  <a:pt x="304" y="34"/>
                  <a:pt x="304" y="34"/>
                </a:cubicBezTo>
                <a:cubicBezTo>
                  <a:pt x="288" y="35"/>
                  <a:pt x="276" y="24"/>
                  <a:pt x="274" y="5"/>
                </a:cubicBezTo>
                <a:cubicBezTo>
                  <a:pt x="274" y="5"/>
                  <a:pt x="274" y="5"/>
                  <a:pt x="274" y="5"/>
                </a:cubicBezTo>
                <a:cubicBezTo>
                  <a:pt x="241" y="12"/>
                  <a:pt x="103" y="21"/>
                  <a:pt x="63" y="29"/>
                </a:cubicBezTo>
                <a:cubicBezTo>
                  <a:pt x="63" y="29"/>
                  <a:pt x="63" y="29"/>
                  <a:pt x="63" y="29"/>
                </a:cubicBezTo>
                <a:cubicBezTo>
                  <a:pt x="57" y="31"/>
                  <a:pt x="54" y="32"/>
                  <a:pt x="54" y="32"/>
                </a:cubicBezTo>
                <a:cubicBezTo>
                  <a:pt x="54" y="32"/>
                  <a:pt x="54" y="32"/>
                  <a:pt x="54" y="32"/>
                </a:cubicBezTo>
                <a:cubicBezTo>
                  <a:pt x="51" y="30"/>
                  <a:pt x="51" y="30"/>
                  <a:pt x="51" y="30"/>
                </a:cubicBezTo>
                <a:cubicBezTo>
                  <a:pt x="51" y="32"/>
                  <a:pt x="51" y="33"/>
                  <a:pt x="51" y="35"/>
                </a:cubicBezTo>
                <a:cubicBezTo>
                  <a:pt x="51" y="35"/>
                  <a:pt x="51" y="35"/>
                  <a:pt x="51" y="35"/>
                </a:cubicBezTo>
                <a:cubicBezTo>
                  <a:pt x="51" y="54"/>
                  <a:pt x="32" y="83"/>
                  <a:pt x="12" y="83"/>
                </a:cubicBezTo>
                <a:cubicBezTo>
                  <a:pt x="12" y="83"/>
                  <a:pt x="12" y="83"/>
                  <a:pt x="12" y="83"/>
                </a:cubicBezTo>
                <a:cubicBezTo>
                  <a:pt x="10" y="83"/>
                  <a:pt x="8" y="83"/>
                  <a:pt x="5" y="82"/>
                </a:cubicBezTo>
                <a:cubicBezTo>
                  <a:pt x="5" y="82"/>
                  <a:pt x="5" y="82"/>
                  <a:pt x="5" y="82"/>
                </a:cubicBezTo>
                <a:cubicBezTo>
                  <a:pt x="10" y="106"/>
                  <a:pt x="39" y="204"/>
                  <a:pt x="44" y="227"/>
                </a:cubicBezTo>
                <a:cubicBezTo>
                  <a:pt x="44" y="227"/>
                  <a:pt x="44" y="227"/>
                  <a:pt x="44" y="227"/>
                </a:cubicBezTo>
                <a:cubicBezTo>
                  <a:pt x="50" y="225"/>
                  <a:pt x="55" y="224"/>
                  <a:pt x="60" y="224"/>
                </a:cubicBezTo>
                <a:cubicBezTo>
                  <a:pt x="60" y="224"/>
                  <a:pt x="60" y="224"/>
                  <a:pt x="60" y="224"/>
                </a:cubicBezTo>
                <a:cubicBezTo>
                  <a:pt x="60" y="224"/>
                  <a:pt x="60" y="224"/>
                  <a:pt x="60" y="2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3" name="20">
            <a:extLst>
              <a:ext uri="{FF2B5EF4-FFF2-40B4-BE49-F238E27FC236}">
                <a16:creationId xmlns:a16="http://schemas.microsoft.com/office/drawing/2014/main" id="{074ED96F-A4CE-4895-83F1-488CC3D35E34}"/>
              </a:ext>
            </a:extLst>
          </p:cNvPr>
          <p:cNvPicPr>
            <a:picLocks noChangeAspect="1"/>
          </p:cNvPicPr>
          <p:nvPr/>
        </p:nvPicPr>
        <p:blipFill rotWithShape="1">
          <a:blip r:embed="rId2" cstate="screen">
            <a:lum bright="70000" contrast="-70000"/>
            <a:extLst>
              <a:ext uri="{28A0092B-C50C-407E-A947-70E740481C1C}">
                <a14:useLocalDpi xmlns:a14="http://schemas.microsoft.com/office/drawing/2010/main"/>
              </a:ext>
            </a:extLst>
          </a:blip>
          <a:srcRect l="30195" t="20938" r="18019" b="10807"/>
          <a:stretch/>
        </p:blipFill>
        <p:spPr>
          <a:xfrm rot="20580324">
            <a:off x="826381" y="4675936"/>
            <a:ext cx="1770746" cy="1952850"/>
          </a:xfrm>
          <a:prstGeom prst="rect">
            <a:avLst/>
          </a:prstGeom>
          <a:effectLst>
            <a:outerShdw blurRad="50800" dist="38100" dir="2700000" algn="tl" rotWithShape="0">
              <a:prstClr val="black">
                <a:alpha val="40000"/>
              </a:prstClr>
            </a:outerShdw>
          </a:effectLst>
        </p:spPr>
      </p:pic>
      <p:grpSp>
        <p:nvGrpSpPr>
          <p:cNvPr id="4" name="39">
            <a:extLst>
              <a:ext uri="{FF2B5EF4-FFF2-40B4-BE49-F238E27FC236}">
                <a16:creationId xmlns:a16="http://schemas.microsoft.com/office/drawing/2014/main" id="{C4028770-FC2C-4F55-96A2-C54F47671F24}"/>
              </a:ext>
            </a:extLst>
          </p:cNvPr>
          <p:cNvGrpSpPr/>
          <p:nvPr/>
        </p:nvGrpSpPr>
        <p:grpSpPr>
          <a:xfrm rot="20326307">
            <a:off x="10698587" y="3384331"/>
            <a:ext cx="1012484" cy="789993"/>
            <a:chOff x="1397000" y="3003938"/>
            <a:chExt cx="1012484" cy="789993"/>
          </a:xfrm>
          <a:effectLst>
            <a:outerShdw blurRad="50800" dist="38100" dir="2700000" algn="tl" rotWithShape="0">
              <a:prstClr val="black">
                <a:alpha val="40000"/>
              </a:prstClr>
            </a:outerShdw>
          </a:effectLst>
        </p:grpSpPr>
        <p:sp>
          <p:nvSpPr>
            <p:cNvPr id="5" name="40">
              <a:extLst>
                <a:ext uri="{FF2B5EF4-FFF2-40B4-BE49-F238E27FC236}">
                  <a16:creationId xmlns:a16="http://schemas.microsoft.com/office/drawing/2014/main" id="{26637778-B119-4A10-AA70-D08ECD77145B}"/>
                </a:ext>
              </a:extLst>
            </p:cNvPr>
            <p:cNvSpPr/>
            <p:nvPr/>
          </p:nvSpPr>
          <p:spPr>
            <a:xfrm>
              <a:off x="1397000" y="3003938"/>
              <a:ext cx="789993" cy="789993"/>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41">
              <a:extLst>
                <a:ext uri="{FF2B5EF4-FFF2-40B4-BE49-F238E27FC236}">
                  <a16:creationId xmlns:a16="http://schemas.microsoft.com/office/drawing/2014/main" id="{E0268B8C-2994-405A-9614-B6AE0E72B2DC}"/>
                </a:ext>
              </a:extLst>
            </p:cNvPr>
            <p:cNvSpPr/>
            <p:nvPr/>
          </p:nvSpPr>
          <p:spPr>
            <a:xfrm>
              <a:off x="2025503" y="3402266"/>
              <a:ext cx="383981" cy="383981"/>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TextBox 6">
            <a:extLst>
              <a:ext uri="{FF2B5EF4-FFF2-40B4-BE49-F238E27FC236}">
                <a16:creationId xmlns:a16="http://schemas.microsoft.com/office/drawing/2014/main" id="{014A4ED9-A3B9-4FC7-6631-2ADD1D7BD30C}"/>
              </a:ext>
            </a:extLst>
          </p:cNvPr>
          <p:cNvSpPr txBox="1"/>
          <p:nvPr/>
        </p:nvSpPr>
        <p:spPr>
          <a:xfrm rot="20830021">
            <a:off x="3054473" y="2151727"/>
            <a:ext cx="5851282" cy="255454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 </a:t>
            </a:r>
            <a:r>
              <a:rPr kumimoji="0" lang="en-US" sz="8000" b="1" i="0" u="none" strike="noStrike" kern="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 </a:t>
            </a:r>
            <a:r>
              <a:rPr kumimoji="0" lang="en-US" sz="8000" b="1" i="0" u="none" strike="noStrike" kern="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p>
        </p:txBody>
      </p:sp>
    </p:spTree>
    <p:extLst>
      <p:ext uri="{BB962C8B-B14F-4D97-AF65-F5344CB8AC3E}">
        <p14:creationId xmlns:p14="http://schemas.microsoft.com/office/powerpoint/2010/main" val="27077863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39">
            <a:extLst>
              <a:ext uri="{FF2B5EF4-FFF2-40B4-BE49-F238E27FC236}">
                <a16:creationId xmlns:a16="http://schemas.microsoft.com/office/drawing/2014/main" id="{610D860E-7407-4DB5-AF30-F35F22EC4BA8}"/>
              </a:ext>
            </a:extLst>
          </p:cNvPr>
          <p:cNvGrpSpPr/>
          <p:nvPr/>
        </p:nvGrpSpPr>
        <p:grpSpPr>
          <a:xfrm rot="20326307">
            <a:off x="10698587" y="3384331"/>
            <a:ext cx="1012484" cy="789993"/>
            <a:chOff x="1397000" y="3003938"/>
            <a:chExt cx="1012484" cy="789993"/>
          </a:xfrm>
          <a:effectLst>
            <a:outerShdw blurRad="50800" dist="38100" dir="2700000" algn="tl" rotWithShape="0">
              <a:prstClr val="black">
                <a:alpha val="40000"/>
              </a:prstClr>
            </a:outerShdw>
          </a:effectLst>
        </p:grpSpPr>
        <p:sp>
          <p:nvSpPr>
            <p:cNvPr id="6" name="40">
              <a:extLst>
                <a:ext uri="{FF2B5EF4-FFF2-40B4-BE49-F238E27FC236}">
                  <a16:creationId xmlns:a16="http://schemas.microsoft.com/office/drawing/2014/main" id="{3D64AD74-19A8-4C4D-ADFD-C54B01BD89DB}"/>
                </a:ext>
              </a:extLst>
            </p:cNvPr>
            <p:cNvSpPr/>
            <p:nvPr/>
          </p:nvSpPr>
          <p:spPr>
            <a:xfrm>
              <a:off x="1397000" y="3003938"/>
              <a:ext cx="789993" cy="789993"/>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41">
              <a:extLst>
                <a:ext uri="{FF2B5EF4-FFF2-40B4-BE49-F238E27FC236}">
                  <a16:creationId xmlns:a16="http://schemas.microsoft.com/office/drawing/2014/main" id="{26FEB3E9-81EB-4581-B40A-968D86C381E1}"/>
                </a:ext>
              </a:extLst>
            </p:cNvPr>
            <p:cNvSpPr/>
            <p:nvPr/>
          </p:nvSpPr>
          <p:spPr>
            <a:xfrm>
              <a:off x="2025503" y="3402266"/>
              <a:ext cx="383981" cy="383981"/>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Group 7">
            <a:extLst>
              <a:ext uri="{FF2B5EF4-FFF2-40B4-BE49-F238E27FC236}">
                <a16:creationId xmlns:a16="http://schemas.microsoft.com/office/drawing/2014/main" id="{FEC98F47-DC43-4928-BCD3-CF832FC776B1}"/>
              </a:ext>
            </a:extLst>
          </p:cNvPr>
          <p:cNvGrpSpPr/>
          <p:nvPr/>
        </p:nvGrpSpPr>
        <p:grpSpPr>
          <a:xfrm>
            <a:off x="1799267" y="3023139"/>
            <a:ext cx="8623398" cy="2296806"/>
            <a:chOff x="2359335" y="2764722"/>
            <a:chExt cx="7208022" cy="2296806"/>
          </a:xfrm>
        </p:grpSpPr>
        <p:sp>
          <p:nvSpPr>
            <p:cNvPr id="9" name="62">
              <a:extLst>
                <a:ext uri="{FF2B5EF4-FFF2-40B4-BE49-F238E27FC236}">
                  <a16:creationId xmlns:a16="http://schemas.microsoft.com/office/drawing/2014/main" id="{D5479D24-58B4-4B28-93D0-4965E68A4109}"/>
                </a:ext>
              </a:extLst>
            </p:cNvPr>
            <p:cNvSpPr/>
            <p:nvPr/>
          </p:nvSpPr>
          <p:spPr>
            <a:xfrm>
              <a:off x="2496792" y="3002256"/>
              <a:ext cx="7070565" cy="2059272"/>
            </a:xfrm>
            <a:prstGeom prst="roundRect">
              <a:avLst/>
            </a:prstGeom>
            <a:solidFill>
              <a:srgbClr val="98D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64">
              <a:extLst>
                <a:ext uri="{FF2B5EF4-FFF2-40B4-BE49-F238E27FC236}">
                  <a16:creationId xmlns:a16="http://schemas.microsoft.com/office/drawing/2014/main" id="{3AFBCCE4-66AD-41AF-A392-C869E5FEABB0}"/>
                </a:ext>
              </a:extLst>
            </p:cNvPr>
            <p:cNvSpPr/>
            <p:nvPr/>
          </p:nvSpPr>
          <p:spPr>
            <a:xfrm>
              <a:off x="2359335" y="2911764"/>
              <a:ext cx="1391943" cy="2059272"/>
            </a:xfrm>
            <a:custGeom>
              <a:avLst/>
              <a:gdLst>
                <a:gd name="connsiteX0" fmla="*/ 439429 w 1782127"/>
                <a:gd name="connsiteY0" fmla="*/ 0 h 2636520"/>
                <a:gd name="connsiteX1" fmla="*/ 1782127 w 1782127"/>
                <a:gd name="connsiteY1" fmla="*/ 0 h 2636520"/>
                <a:gd name="connsiteX2" fmla="*/ 1782127 w 1782127"/>
                <a:gd name="connsiteY2" fmla="*/ 2636520 h 2636520"/>
                <a:gd name="connsiteX3" fmla="*/ 439429 w 1782127"/>
                <a:gd name="connsiteY3" fmla="*/ 2636520 h 2636520"/>
                <a:gd name="connsiteX4" fmla="*/ 0 w 1782127"/>
                <a:gd name="connsiteY4" fmla="*/ 2197091 h 2636520"/>
                <a:gd name="connsiteX5" fmla="*/ 0 w 1782127"/>
                <a:gd name="connsiteY5" fmla="*/ 439429 h 2636520"/>
                <a:gd name="connsiteX6" fmla="*/ 439429 w 1782127"/>
                <a:gd name="connsiteY6" fmla="*/ 0 h 2636520"/>
                <a:gd name="connsiteX0" fmla="*/ 1782127 w 1873567"/>
                <a:gd name="connsiteY0" fmla="*/ 2636520 h 2727960"/>
                <a:gd name="connsiteX1" fmla="*/ 439429 w 1873567"/>
                <a:gd name="connsiteY1" fmla="*/ 2636520 h 2727960"/>
                <a:gd name="connsiteX2" fmla="*/ 0 w 1873567"/>
                <a:gd name="connsiteY2" fmla="*/ 2197091 h 2727960"/>
                <a:gd name="connsiteX3" fmla="*/ 0 w 1873567"/>
                <a:gd name="connsiteY3" fmla="*/ 439429 h 2727960"/>
                <a:gd name="connsiteX4" fmla="*/ 439429 w 1873567"/>
                <a:gd name="connsiteY4" fmla="*/ 0 h 2727960"/>
                <a:gd name="connsiteX5" fmla="*/ 1782127 w 1873567"/>
                <a:gd name="connsiteY5" fmla="*/ 0 h 2727960"/>
                <a:gd name="connsiteX6" fmla="*/ 1873567 w 1873567"/>
                <a:gd name="connsiteY6" fmla="*/ 2727960 h 2727960"/>
                <a:gd name="connsiteX0" fmla="*/ 1782127 w 1782127"/>
                <a:gd name="connsiteY0" fmla="*/ 2636520 h 2636520"/>
                <a:gd name="connsiteX1" fmla="*/ 439429 w 1782127"/>
                <a:gd name="connsiteY1" fmla="*/ 2636520 h 2636520"/>
                <a:gd name="connsiteX2" fmla="*/ 0 w 1782127"/>
                <a:gd name="connsiteY2" fmla="*/ 2197091 h 2636520"/>
                <a:gd name="connsiteX3" fmla="*/ 0 w 1782127"/>
                <a:gd name="connsiteY3" fmla="*/ 439429 h 2636520"/>
                <a:gd name="connsiteX4" fmla="*/ 439429 w 1782127"/>
                <a:gd name="connsiteY4" fmla="*/ 0 h 2636520"/>
                <a:gd name="connsiteX5" fmla="*/ 1782127 w 1782127"/>
                <a:gd name="connsiteY5" fmla="*/ 0 h 263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2127" h="2636520">
                  <a:moveTo>
                    <a:pt x="1782127" y="2636520"/>
                  </a:moveTo>
                  <a:lnTo>
                    <a:pt x="439429" y="2636520"/>
                  </a:lnTo>
                  <a:cubicBezTo>
                    <a:pt x="196739" y="2636520"/>
                    <a:pt x="0" y="2439781"/>
                    <a:pt x="0" y="2197091"/>
                  </a:cubicBezTo>
                  <a:lnTo>
                    <a:pt x="0" y="439429"/>
                  </a:lnTo>
                  <a:cubicBezTo>
                    <a:pt x="0" y="196739"/>
                    <a:pt x="196739" y="0"/>
                    <a:pt x="439429" y="0"/>
                  </a:cubicBezTo>
                  <a:lnTo>
                    <a:pt x="1782127" y="0"/>
                  </a:lnTo>
                </a:path>
              </a:pathLst>
            </a:custGeom>
            <a:noFill/>
            <a:ln w="38100">
              <a:solidFill>
                <a:srgbClr val="009A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65">
              <a:extLst>
                <a:ext uri="{FF2B5EF4-FFF2-40B4-BE49-F238E27FC236}">
                  <a16:creationId xmlns:a16="http://schemas.microsoft.com/office/drawing/2014/main" id="{281DFFB8-8E61-4ED2-967D-F32C475048C6}"/>
                </a:ext>
              </a:extLst>
            </p:cNvPr>
            <p:cNvSpPr/>
            <p:nvPr/>
          </p:nvSpPr>
          <p:spPr>
            <a:xfrm>
              <a:off x="8287182" y="2911764"/>
              <a:ext cx="1142718" cy="2059272"/>
            </a:xfrm>
            <a:custGeom>
              <a:avLst/>
              <a:gdLst>
                <a:gd name="connsiteX0" fmla="*/ 0 w 1463040"/>
                <a:gd name="connsiteY0" fmla="*/ 0 h 2636520"/>
                <a:gd name="connsiteX1" fmla="*/ 1023611 w 1463040"/>
                <a:gd name="connsiteY1" fmla="*/ 0 h 2636520"/>
                <a:gd name="connsiteX2" fmla="*/ 1463040 w 1463040"/>
                <a:gd name="connsiteY2" fmla="*/ 439429 h 2636520"/>
                <a:gd name="connsiteX3" fmla="*/ 1463040 w 1463040"/>
                <a:gd name="connsiteY3" fmla="*/ 2197091 h 2636520"/>
                <a:gd name="connsiteX4" fmla="*/ 1023611 w 1463040"/>
                <a:gd name="connsiteY4" fmla="*/ 2636520 h 2636520"/>
                <a:gd name="connsiteX5" fmla="*/ 0 w 1463040"/>
                <a:gd name="connsiteY5" fmla="*/ 2636520 h 2636520"/>
                <a:gd name="connsiteX6" fmla="*/ 0 w 1463040"/>
                <a:gd name="connsiteY6" fmla="*/ 0 h 2636520"/>
                <a:gd name="connsiteX0" fmla="*/ 0 w 1463040"/>
                <a:gd name="connsiteY0" fmla="*/ 0 h 2636520"/>
                <a:gd name="connsiteX1" fmla="*/ 1023611 w 1463040"/>
                <a:gd name="connsiteY1" fmla="*/ 0 h 2636520"/>
                <a:gd name="connsiteX2" fmla="*/ 1463040 w 1463040"/>
                <a:gd name="connsiteY2" fmla="*/ 439429 h 2636520"/>
                <a:gd name="connsiteX3" fmla="*/ 1463040 w 1463040"/>
                <a:gd name="connsiteY3" fmla="*/ 2197091 h 2636520"/>
                <a:gd name="connsiteX4" fmla="*/ 1023611 w 1463040"/>
                <a:gd name="connsiteY4" fmla="*/ 2636520 h 2636520"/>
                <a:gd name="connsiteX5" fmla="*/ 0 w 1463040"/>
                <a:gd name="connsiteY5" fmla="*/ 2636520 h 2636520"/>
                <a:gd name="connsiteX6" fmla="*/ 91440 w 1463040"/>
                <a:gd name="connsiteY6" fmla="*/ 91440 h 2636520"/>
                <a:gd name="connsiteX0" fmla="*/ 0 w 1463040"/>
                <a:gd name="connsiteY0" fmla="*/ 0 h 2636520"/>
                <a:gd name="connsiteX1" fmla="*/ 1023611 w 1463040"/>
                <a:gd name="connsiteY1" fmla="*/ 0 h 2636520"/>
                <a:gd name="connsiteX2" fmla="*/ 1463040 w 1463040"/>
                <a:gd name="connsiteY2" fmla="*/ 439429 h 2636520"/>
                <a:gd name="connsiteX3" fmla="*/ 1463040 w 1463040"/>
                <a:gd name="connsiteY3" fmla="*/ 2197091 h 2636520"/>
                <a:gd name="connsiteX4" fmla="*/ 1023611 w 1463040"/>
                <a:gd name="connsiteY4" fmla="*/ 2636520 h 2636520"/>
                <a:gd name="connsiteX5" fmla="*/ 0 w 1463040"/>
                <a:gd name="connsiteY5" fmla="*/ 2636520 h 263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040" h="2636520">
                  <a:moveTo>
                    <a:pt x="0" y="0"/>
                  </a:moveTo>
                  <a:lnTo>
                    <a:pt x="1023611" y="0"/>
                  </a:lnTo>
                  <a:cubicBezTo>
                    <a:pt x="1266301" y="0"/>
                    <a:pt x="1463040" y="196739"/>
                    <a:pt x="1463040" y="439429"/>
                  </a:cubicBezTo>
                  <a:lnTo>
                    <a:pt x="1463040" y="2197091"/>
                  </a:lnTo>
                  <a:cubicBezTo>
                    <a:pt x="1463040" y="2439781"/>
                    <a:pt x="1266301" y="2636520"/>
                    <a:pt x="1023611" y="2636520"/>
                  </a:cubicBezTo>
                  <a:lnTo>
                    <a:pt x="0" y="2636520"/>
                  </a:lnTo>
                </a:path>
              </a:pathLst>
            </a:custGeom>
            <a:noFill/>
            <a:ln w="38100">
              <a:solidFill>
                <a:srgbClr val="009A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73">
              <a:extLst>
                <a:ext uri="{FF2B5EF4-FFF2-40B4-BE49-F238E27FC236}">
                  <a16:creationId xmlns:a16="http://schemas.microsoft.com/office/drawing/2014/main" id="{566F32EA-443F-4749-A966-7F24BE782230}"/>
                </a:ext>
              </a:extLst>
            </p:cNvPr>
            <p:cNvCxnSpPr/>
            <p:nvPr/>
          </p:nvCxnSpPr>
          <p:spPr>
            <a:xfrm>
              <a:off x="3901382" y="2911764"/>
              <a:ext cx="1823751" cy="0"/>
            </a:xfrm>
            <a:prstGeom prst="line">
              <a:avLst/>
            </a:prstGeom>
            <a:ln w="38100" cap="rnd">
              <a:solidFill>
                <a:srgbClr val="009AD0"/>
              </a:solidFill>
            </a:ln>
          </p:spPr>
          <p:style>
            <a:lnRef idx="1">
              <a:schemeClr val="accent1"/>
            </a:lnRef>
            <a:fillRef idx="0">
              <a:schemeClr val="accent1"/>
            </a:fillRef>
            <a:effectRef idx="0">
              <a:schemeClr val="accent1"/>
            </a:effectRef>
            <a:fontRef idx="minor">
              <a:schemeClr val="tx1"/>
            </a:fontRef>
          </p:style>
        </p:cxnSp>
        <p:cxnSp>
          <p:nvCxnSpPr>
            <p:cNvPr id="13" name="74">
              <a:extLst>
                <a:ext uri="{FF2B5EF4-FFF2-40B4-BE49-F238E27FC236}">
                  <a16:creationId xmlns:a16="http://schemas.microsoft.com/office/drawing/2014/main" id="{9B39D681-C606-4601-91DB-D7A2FF42FA34}"/>
                </a:ext>
              </a:extLst>
            </p:cNvPr>
            <p:cNvCxnSpPr/>
            <p:nvPr/>
          </p:nvCxnSpPr>
          <p:spPr>
            <a:xfrm>
              <a:off x="6032074" y="2911764"/>
              <a:ext cx="600548" cy="0"/>
            </a:xfrm>
            <a:prstGeom prst="line">
              <a:avLst/>
            </a:prstGeom>
            <a:ln w="38100" cap="rnd">
              <a:solidFill>
                <a:srgbClr val="009AD0"/>
              </a:solidFill>
            </a:ln>
          </p:spPr>
          <p:style>
            <a:lnRef idx="1">
              <a:schemeClr val="accent1"/>
            </a:lnRef>
            <a:fillRef idx="0">
              <a:schemeClr val="accent1"/>
            </a:fillRef>
            <a:effectRef idx="0">
              <a:schemeClr val="accent1"/>
            </a:effectRef>
            <a:fontRef idx="minor">
              <a:schemeClr val="tx1"/>
            </a:fontRef>
          </p:style>
        </p:cxnSp>
        <p:cxnSp>
          <p:nvCxnSpPr>
            <p:cNvPr id="14" name="75">
              <a:extLst>
                <a:ext uri="{FF2B5EF4-FFF2-40B4-BE49-F238E27FC236}">
                  <a16:creationId xmlns:a16="http://schemas.microsoft.com/office/drawing/2014/main" id="{AB6183C0-FFF6-4112-A710-63F334726999}"/>
                </a:ext>
              </a:extLst>
            </p:cNvPr>
            <p:cNvCxnSpPr/>
            <p:nvPr/>
          </p:nvCxnSpPr>
          <p:spPr>
            <a:xfrm>
              <a:off x="6787365" y="2911764"/>
              <a:ext cx="1499817" cy="0"/>
            </a:xfrm>
            <a:prstGeom prst="line">
              <a:avLst/>
            </a:prstGeom>
            <a:ln w="38100" cap="rnd">
              <a:solidFill>
                <a:srgbClr val="009AD0"/>
              </a:solidFill>
            </a:ln>
          </p:spPr>
          <p:style>
            <a:lnRef idx="1">
              <a:schemeClr val="accent1"/>
            </a:lnRef>
            <a:fillRef idx="0">
              <a:schemeClr val="accent1"/>
            </a:fillRef>
            <a:effectRef idx="0">
              <a:schemeClr val="accent1"/>
            </a:effectRef>
            <a:fontRef idx="minor">
              <a:schemeClr val="tx1"/>
            </a:fontRef>
          </p:style>
        </p:cxnSp>
        <p:grpSp>
          <p:nvGrpSpPr>
            <p:cNvPr id="15" name="68">
              <a:extLst>
                <a:ext uri="{FF2B5EF4-FFF2-40B4-BE49-F238E27FC236}">
                  <a16:creationId xmlns:a16="http://schemas.microsoft.com/office/drawing/2014/main" id="{DB141FEC-AF1E-4CB2-AF11-D97953311C56}"/>
                </a:ext>
              </a:extLst>
            </p:cNvPr>
            <p:cNvGrpSpPr/>
            <p:nvPr/>
          </p:nvGrpSpPr>
          <p:grpSpPr>
            <a:xfrm>
              <a:off x="3751278" y="4971036"/>
              <a:ext cx="3631254" cy="0"/>
              <a:chOff x="3726908" y="2286000"/>
              <a:chExt cx="4649153" cy="0"/>
            </a:xfrm>
          </p:grpSpPr>
          <p:cxnSp>
            <p:nvCxnSpPr>
              <p:cNvPr id="20" name="70">
                <a:extLst>
                  <a:ext uri="{FF2B5EF4-FFF2-40B4-BE49-F238E27FC236}">
                    <a16:creationId xmlns:a16="http://schemas.microsoft.com/office/drawing/2014/main" id="{5EE919E6-6737-4EC3-A5D9-2922B49D2308}"/>
                  </a:ext>
                </a:extLst>
              </p:cNvPr>
              <p:cNvCxnSpPr/>
              <p:nvPr/>
            </p:nvCxnSpPr>
            <p:spPr>
              <a:xfrm>
                <a:off x="3726908" y="2286000"/>
                <a:ext cx="2334978" cy="0"/>
              </a:xfrm>
              <a:prstGeom prst="line">
                <a:avLst/>
              </a:prstGeom>
              <a:ln w="38100" cap="rnd">
                <a:solidFill>
                  <a:srgbClr val="009AD0"/>
                </a:solidFill>
              </a:ln>
            </p:spPr>
            <p:style>
              <a:lnRef idx="1">
                <a:schemeClr val="accent1"/>
              </a:lnRef>
              <a:fillRef idx="0">
                <a:schemeClr val="accent1"/>
              </a:fillRef>
              <a:effectRef idx="0">
                <a:schemeClr val="accent1"/>
              </a:effectRef>
              <a:fontRef idx="minor">
                <a:schemeClr val="tx1"/>
              </a:fontRef>
            </p:style>
          </p:cxnSp>
          <p:cxnSp>
            <p:nvCxnSpPr>
              <p:cNvPr id="21" name="71">
                <a:extLst>
                  <a:ext uri="{FF2B5EF4-FFF2-40B4-BE49-F238E27FC236}">
                    <a16:creationId xmlns:a16="http://schemas.microsoft.com/office/drawing/2014/main" id="{AAFC59FF-5A43-4BE6-AA7D-77608B350065}"/>
                  </a:ext>
                </a:extLst>
              </p:cNvPr>
              <p:cNvCxnSpPr/>
              <p:nvPr/>
            </p:nvCxnSpPr>
            <p:spPr>
              <a:xfrm>
                <a:off x="6454868" y="2286000"/>
                <a:ext cx="768892" cy="0"/>
              </a:xfrm>
              <a:prstGeom prst="line">
                <a:avLst/>
              </a:prstGeom>
              <a:ln w="38100" cap="rnd">
                <a:solidFill>
                  <a:srgbClr val="009AD0"/>
                </a:solidFill>
              </a:ln>
            </p:spPr>
            <p:style>
              <a:lnRef idx="1">
                <a:schemeClr val="accent1"/>
              </a:lnRef>
              <a:fillRef idx="0">
                <a:schemeClr val="accent1"/>
              </a:fillRef>
              <a:effectRef idx="0">
                <a:schemeClr val="accent1"/>
              </a:effectRef>
              <a:fontRef idx="minor">
                <a:schemeClr val="tx1"/>
              </a:fontRef>
            </p:style>
          </p:cxnSp>
          <p:cxnSp>
            <p:nvCxnSpPr>
              <p:cNvPr id="22" name="72">
                <a:extLst>
                  <a:ext uri="{FF2B5EF4-FFF2-40B4-BE49-F238E27FC236}">
                    <a16:creationId xmlns:a16="http://schemas.microsoft.com/office/drawing/2014/main" id="{E2AF3A84-F301-42DD-BFFE-664DF8DBBEF7}"/>
                  </a:ext>
                </a:extLst>
              </p:cNvPr>
              <p:cNvCxnSpPr/>
              <p:nvPr/>
            </p:nvCxnSpPr>
            <p:spPr>
              <a:xfrm>
                <a:off x="7421880" y="2286000"/>
                <a:ext cx="954181" cy="0"/>
              </a:xfrm>
              <a:prstGeom prst="line">
                <a:avLst/>
              </a:prstGeom>
              <a:ln w="38100" cap="rnd">
                <a:solidFill>
                  <a:srgbClr val="009AD0"/>
                </a:solidFill>
              </a:ln>
            </p:spPr>
            <p:style>
              <a:lnRef idx="1">
                <a:schemeClr val="accent1"/>
              </a:lnRef>
              <a:fillRef idx="0">
                <a:schemeClr val="accent1"/>
              </a:fillRef>
              <a:effectRef idx="0">
                <a:schemeClr val="accent1"/>
              </a:effectRef>
              <a:fontRef idx="minor">
                <a:schemeClr val="tx1"/>
              </a:fontRef>
            </p:style>
          </p:cxnSp>
        </p:grpSp>
        <p:cxnSp>
          <p:nvCxnSpPr>
            <p:cNvPr id="16" name="69">
              <a:extLst>
                <a:ext uri="{FF2B5EF4-FFF2-40B4-BE49-F238E27FC236}">
                  <a16:creationId xmlns:a16="http://schemas.microsoft.com/office/drawing/2014/main" id="{C54365B9-205B-4EDD-A2F7-5C216E16CDA3}"/>
                </a:ext>
              </a:extLst>
            </p:cNvPr>
            <p:cNvCxnSpPr/>
            <p:nvPr/>
          </p:nvCxnSpPr>
          <p:spPr>
            <a:xfrm>
              <a:off x="7541913" y="4971036"/>
              <a:ext cx="745270" cy="0"/>
            </a:xfrm>
            <a:prstGeom prst="line">
              <a:avLst/>
            </a:prstGeom>
            <a:ln w="38100" cap="rnd">
              <a:solidFill>
                <a:srgbClr val="009AD0"/>
              </a:solidFill>
            </a:ln>
          </p:spPr>
          <p:style>
            <a:lnRef idx="1">
              <a:schemeClr val="accent1"/>
            </a:lnRef>
            <a:fillRef idx="0">
              <a:schemeClr val="accent1"/>
            </a:fillRef>
            <a:effectRef idx="0">
              <a:schemeClr val="accent1"/>
            </a:effectRef>
            <a:fontRef idx="minor">
              <a:schemeClr val="tx1"/>
            </a:fontRef>
          </p:style>
        </p:cxnSp>
        <p:sp>
          <p:nvSpPr>
            <p:cNvPr id="17" name="78">
              <a:extLst>
                <a:ext uri="{FF2B5EF4-FFF2-40B4-BE49-F238E27FC236}">
                  <a16:creationId xmlns:a16="http://schemas.microsoft.com/office/drawing/2014/main" id="{A068859B-DDE0-44F7-A7D0-6C1D65569BB4}"/>
                </a:ext>
              </a:extLst>
            </p:cNvPr>
            <p:cNvSpPr/>
            <p:nvPr/>
          </p:nvSpPr>
          <p:spPr>
            <a:xfrm rot="5400000">
              <a:off x="8160008" y="3091313"/>
              <a:ext cx="397979" cy="431122"/>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DCEEF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21">
              <a:extLst>
                <a:ext uri="{FF2B5EF4-FFF2-40B4-BE49-F238E27FC236}">
                  <a16:creationId xmlns:a16="http://schemas.microsoft.com/office/drawing/2014/main" id="{4CEB8449-8F51-41BD-AD16-A6860D9B6ED5}"/>
                </a:ext>
              </a:extLst>
            </p:cNvPr>
            <p:cNvSpPr/>
            <p:nvPr/>
          </p:nvSpPr>
          <p:spPr>
            <a:xfrm rot="10800000">
              <a:off x="3205520" y="4429919"/>
              <a:ext cx="586363" cy="58636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1">
              <a:extLst>
                <a:ext uri="{FF2B5EF4-FFF2-40B4-BE49-F238E27FC236}">
                  <a16:creationId xmlns:a16="http://schemas.microsoft.com/office/drawing/2014/main" id="{41FFB202-E0AB-4F32-9D0C-763BC879C4F7}"/>
                </a:ext>
              </a:extLst>
            </p:cNvPr>
            <p:cNvSpPr/>
            <p:nvPr/>
          </p:nvSpPr>
          <p:spPr>
            <a:xfrm rot="5400000" flipH="1" flipV="1">
              <a:off x="3996297" y="2784788"/>
              <a:ext cx="399774" cy="359641"/>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54A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 name="Picture 1">
            <a:extLst>
              <a:ext uri="{FF2B5EF4-FFF2-40B4-BE49-F238E27FC236}">
                <a16:creationId xmlns:a16="http://schemas.microsoft.com/office/drawing/2014/main" id="{09CC691D-1E7A-4FE2-B09D-CF9DA6D9A83D}"/>
              </a:ext>
            </a:extLst>
          </p:cNvPr>
          <p:cNvPicPr>
            <a:picLocks noChangeAspect="1"/>
          </p:cNvPicPr>
          <p:nvPr/>
        </p:nvPicPr>
        <p:blipFill>
          <a:blip r:embed="rId2"/>
          <a:stretch>
            <a:fillRect/>
          </a:stretch>
        </p:blipFill>
        <p:spPr>
          <a:xfrm>
            <a:off x="2300911" y="3594448"/>
            <a:ext cx="7590178" cy="1189610"/>
          </a:xfrm>
          <a:prstGeom prst="rect">
            <a:avLst/>
          </a:prstGeom>
        </p:spPr>
      </p:pic>
      <p:pic>
        <p:nvPicPr>
          <p:cNvPr id="4" name="20">
            <a:extLst>
              <a:ext uri="{FF2B5EF4-FFF2-40B4-BE49-F238E27FC236}">
                <a16:creationId xmlns:a16="http://schemas.microsoft.com/office/drawing/2014/main" id="{0C9B90F3-C79B-4B87-BDC0-BF1A93E621D0}"/>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l="30195" t="20938" r="18019" b="10807"/>
          <a:stretch/>
        </p:blipFill>
        <p:spPr>
          <a:xfrm rot="20580324">
            <a:off x="1075765" y="4593144"/>
            <a:ext cx="1770746" cy="19528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7045821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10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16" presetClass="entr" presetSubtype="37"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out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A18F659-A3BA-473D-A1CA-8A9F4D48F756}"/>
              </a:ext>
            </a:extLst>
          </p:cNvPr>
          <p:cNvGrpSpPr/>
          <p:nvPr/>
        </p:nvGrpSpPr>
        <p:grpSpPr>
          <a:xfrm>
            <a:off x="167545" y="253391"/>
            <a:ext cx="751669" cy="871031"/>
            <a:chOff x="280521" y="477537"/>
            <a:chExt cx="898429" cy="1041095"/>
          </a:xfrm>
        </p:grpSpPr>
        <p:pic>
          <p:nvPicPr>
            <p:cNvPr id="3" name="Picture 2">
              <a:extLst>
                <a:ext uri="{FF2B5EF4-FFF2-40B4-BE49-F238E27FC236}">
                  <a16:creationId xmlns:a16="http://schemas.microsoft.com/office/drawing/2014/main" id="{5C7641C4-595F-43DB-A7E0-34C1A411A321}"/>
                </a:ext>
              </a:extLst>
            </p:cNvPr>
            <p:cNvPicPr>
              <a:picLocks noChangeAspect="1"/>
            </p:cNvPicPr>
            <p:nvPr/>
          </p:nvPicPr>
          <p:blipFill>
            <a:blip r:embed="rId2"/>
            <a:stretch>
              <a:fillRect/>
            </a:stretch>
          </p:blipFill>
          <p:spPr>
            <a:xfrm>
              <a:off x="280521" y="595092"/>
              <a:ext cx="898429" cy="923540"/>
            </a:xfrm>
            <a:prstGeom prst="rect">
              <a:avLst/>
            </a:prstGeom>
          </p:spPr>
        </p:pic>
        <p:sp>
          <p:nvSpPr>
            <p:cNvPr id="4" name="TextBox 3">
              <a:extLst>
                <a:ext uri="{FF2B5EF4-FFF2-40B4-BE49-F238E27FC236}">
                  <a16:creationId xmlns:a16="http://schemas.microsoft.com/office/drawing/2014/main" id="{4CEA263A-93EB-4BA1-84C2-1BC319C433DF}"/>
                </a:ext>
              </a:extLst>
            </p:cNvPr>
            <p:cNvSpPr txBox="1"/>
            <p:nvPr/>
          </p:nvSpPr>
          <p:spPr>
            <a:xfrm>
              <a:off x="392973" y="477537"/>
              <a:ext cx="263111" cy="861774"/>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1</a:t>
              </a:r>
            </a:p>
          </p:txBody>
        </p:sp>
      </p:grpSp>
      <p:sp>
        <p:nvSpPr>
          <p:cNvPr id="13" name="8">
            <a:extLst>
              <a:ext uri="{FF2B5EF4-FFF2-40B4-BE49-F238E27FC236}">
                <a16:creationId xmlns:a16="http://schemas.microsoft.com/office/drawing/2014/main" id="{DD90356B-65B7-4AE0-9230-34C0DB504087}"/>
              </a:ext>
            </a:extLst>
          </p:cNvPr>
          <p:cNvSpPr/>
          <p:nvPr/>
        </p:nvSpPr>
        <p:spPr>
          <a:xfrm>
            <a:off x="919214" y="263389"/>
            <a:ext cx="4225441" cy="830997"/>
          </a:xfrm>
          <a:prstGeom prst="rect">
            <a:avLst/>
          </a:prstGeom>
        </p:spPr>
        <p:txBody>
          <a:bodyPr wrap="square">
            <a:spAutoFit/>
          </a:bodyPr>
          <a:lstStyle/>
          <a:p>
            <a:pPr algn="just"/>
            <a:r>
              <a:rPr lang="en-US" sz="4800" b="1" dirty="0" err="1">
                <a:solidFill>
                  <a:schemeClr val="tx1">
                    <a:lumMod val="75000"/>
                    <a:lumOff val="25000"/>
                  </a:schemeClr>
                </a:solidFill>
                <a:latin typeface="Arial-Rounded" pitchFamily="34" charset="0"/>
                <a:ea typeface="Arial-Rounded" pitchFamily="34" charset="0"/>
                <a:cs typeface="Arial-Rounded" pitchFamily="34" charset="0"/>
              </a:rPr>
              <a:t>Đọc</a:t>
            </a:r>
            <a:r>
              <a:rPr lang="en-US" sz="4800" b="1" dirty="0">
                <a:solidFill>
                  <a:schemeClr val="tx1">
                    <a:lumMod val="75000"/>
                    <a:lumOff val="25000"/>
                  </a:schemeClr>
                </a:solidFill>
                <a:latin typeface="Arial-Rounded" pitchFamily="34" charset="0"/>
                <a:ea typeface="Arial-Rounded" pitchFamily="34" charset="0"/>
                <a:cs typeface="Arial-Rounded" pitchFamily="34" charset="0"/>
              </a:rPr>
              <a:t> </a:t>
            </a:r>
            <a:r>
              <a:rPr lang="en-US" sz="4800" b="1" dirty="0" err="1">
                <a:solidFill>
                  <a:schemeClr val="tx1">
                    <a:lumMod val="75000"/>
                    <a:lumOff val="25000"/>
                  </a:schemeClr>
                </a:solidFill>
                <a:latin typeface="Arial-Rounded" pitchFamily="34" charset="0"/>
                <a:ea typeface="Arial-Rounded" pitchFamily="34" charset="0"/>
                <a:cs typeface="Arial-Rounded" pitchFamily="34" charset="0"/>
              </a:rPr>
              <a:t>thành</a:t>
            </a:r>
            <a:r>
              <a:rPr lang="en-US" sz="4800" b="1" dirty="0">
                <a:solidFill>
                  <a:schemeClr val="tx1">
                    <a:lumMod val="75000"/>
                    <a:lumOff val="25000"/>
                  </a:schemeClr>
                </a:solidFill>
                <a:latin typeface="Arial-Rounded" pitchFamily="34" charset="0"/>
                <a:ea typeface="Arial-Rounded" pitchFamily="34" charset="0"/>
                <a:cs typeface="Arial-Rounded" pitchFamily="34" charset="0"/>
              </a:rPr>
              <a:t> </a:t>
            </a:r>
            <a:r>
              <a:rPr lang="en-US" sz="4800" b="1" dirty="0" err="1">
                <a:solidFill>
                  <a:schemeClr val="tx1">
                    <a:lumMod val="75000"/>
                    <a:lumOff val="25000"/>
                  </a:schemeClr>
                </a:solidFill>
                <a:latin typeface="Arial-Rounded" pitchFamily="34" charset="0"/>
                <a:ea typeface="Arial-Rounded" pitchFamily="34" charset="0"/>
                <a:cs typeface="Arial-Rounded" pitchFamily="34" charset="0"/>
              </a:rPr>
              <a:t>tiếng</a:t>
            </a:r>
            <a:endParaRPr lang="en-US" sz="4800" b="1" i="1" dirty="0">
              <a:solidFill>
                <a:schemeClr val="tx1">
                  <a:lumMod val="75000"/>
                  <a:lumOff val="25000"/>
                </a:schemeClr>
              </a:solidFill>
              <a:latin typeface="Arial-Rounded" pitchFamily="34" charset="0"/>
              <a:ea typeface="Arial-Rounded" pitchFamily="34" charset="0"/>
              <a:cs typeface="Arial-Rounded" pitchFamily="34" charset="0"/>
            </a:endParaRPr>
          </a:p>
        </p:txBody>
      </p:sp>
      <p:sp>
        <p:nvSpPr>
          <p:cNvPr id="15" name="TextBox 14">
            <a:extLst>
              <a:ext uri="{FF2B5EF4-FFF2-40B4-BE49-F238E27FC236}">
                <a16:creationId xmlns:a16="http://schemas.microsoft.com/office/drawing/2014/main" id="{8BC1FCD7-302D-44AE-9D6C-B984944A7D8E}"/>
              </a:ext>
            </a:extLst>
          </p:cNvPr>
          <p:cNvSpPr txBox="1"/>
          <p:nvPr/>
        </p:nvSpPr>
        <p:spPr>
          <a:xfrm>
            <a:off x="261628" y="1124422"/>
            <a:ext cx="11680990" cy="5098832"/>
          </a:xfrm>
          <a:prstGeom prst="rect">
            <a:avLst/>
          </a:prstGeom>
          <a:noFill/>
        </p:spPr>
        <p:txBody>
          <a:bodyPr wrap="square">
            <a:spAutoFit/>
          </a:bodyPr>
          <a:lstStyle/>
          <a:p>
            <a:pPr algn="ctr" rtl="0">
              <a:spcBef>
                <a:spcPts val="0"/>
              </a:spcBef>
              <a:spcAft>
                <a:spcPts val="500"/>
              </a:spcAft>
            </a:pPr>
            <a:r>
              <a:rPr lang="vi-VN" sz="4400" b="0"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Mùa thu ở vùng cao </a:t>
            </a:r>
            <a:endParaRPr lang="en-US" sz="4400" b="0"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a:p>
            <a:pPr indent="461963" algn="just" rtl="0">
              <a:spcBef>
                <a:spcPts val="0"/>
              </a:spcBef>
              <a:spcAft>
                <a:spcPts val="500"/>
              </a:spcAft>
            </a:pPr>
            <a:r>
              <a:rPr lang="vi-VN" sz="3900" b="0" i="0" u="none" strike="noStrike" dirty="0">
                <a:solidFill>
                  <a:srgbClr val="252500"/>
                </a:solidFill>
                <a:effectLst/>
                <a:latin typeface="Arial-Rounded" panose="020B0500000000000000" pitchFamily="34" charset="0"/>
                <a:ea typeface="Arial-Rounded" panose="020B0500000000000000" pitchFamily="34" charset="0"/>
                <a:cs typeface="Arial-Rounded" panose="020B0500000000000000" pitchFamily="34" charset="0"/>
              </a:rPr>
              <a:t>Đã sang tháng </a:t>
            </a:r>
            <a:r>
              <a:rPr lang="en-US" sz="3900" b="0" i="0" u="none" strike="noStrike" dirty="0">
                <a:solidFill>
                  <a:srgbClr val="252500"/>
                </a:solidFill>
                <a:effectLst/>
                <a:latin typeface="Arial-Rounded" panose="020B0500000000000000" pitchFamily="34" charset="0"/>
                <a:ea typeface="Arial-Rounded" panose="020B0500000000000000" pitchFamily="34" charset="0"/>
                <a:cs typeface="Arial-Rounded" panose="020B0500000000000000" pitchFamily="34" charset="0"/>
              </a:rPr>
              <a:t>T</a:t>
            </a:r>
            <a:r>
              <a:rPr lang="vi-VN" sz="3900" b="0" i="0" u="none" strike="noStrike" dirty="0">
                <a:solidFill>
                  <a:srgbClr val="252500"/>
                </a:solidFill>
                <a:effectLst/>
                <a:latin typeface="Arial-Rounded" panose="020B0500000000000000" pitchFamily="34" charset="0"/>
                <a:ea typeface="Arial-Rounded" panose="020B0500000000000000" pitchFamily="34" charset="0"/>
                <a:cs typeface="Arial-Rounded" panose="020B0500000000000000" pitchFamily="34" charset="0"/>
              </a:rPr>
              <a:t>ám. Mùa thu về, vùng cao không mưa nữa. Trời xanh trong. Những dãy núi dài, xanh biếc. Nước chảy róc rách trong khe núi. Đàn bò đi ra đồi, con vàng, con đen. Đàn dê chạy lên, chạy xuống. Nương ngô vàng mượt. Nương lúa vàng óng. Người vùng cao đang cuốc đất, chuẩn bị trồng đậu tương thu.</a:t>
            </a:r>
            <a:endParaRPr lang="en-US" sz="3900" b="0" i="0" u="none" strike="noStrike" dirty="0">
              <a:solidFill>
                <a:srgbClr val="252500"/>
              </a:solidFill>
              <a:effectLst/>
              <a:latin typeface="Arial-Rounded" panose="020B0500000000000000" pitchFamily="34" charset="0"/>
              <a:ea typeface="Arial-Rounded" panose="020B0500000000000000" pitchFamily="34" charset="0"/>
              <a:cs typeface="Arial-Rounded" panose="020B0500000000000000" pitchFamily="34" charset="0"/>
            </a:endParaRPr>
          </a:p>
          <a:p>
            <a:pPr indent="461963" algn="just" rtl="0">
              <a:spcBef>
                <a:spcPts val="0"/>
              </a:spcBef>
              <a:spcAft>
                <a:spcPts val="500"/>
              </a:spcAft>
            </a:pPr>
            <a:r>
              <a:rPr lang="en-US" sz="3900" dirty="0">
                <a:solidFill>
                  <a:srgbClr val="2525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i="1" dirty="0">
                <a:solidFill>
                  <a:srgbClr val="252500"/>
                </a:solidFill>
                <a:latin typeface="Arial-Rounded" panose="020B0500000000000000" pitchFamily="34" charset="0"/>
                <a:ea typeface="Arial-Rounded" panose="020B0500000000000000" pitchFamily="34" charset="0"/>
                <a:cs typeface="Arial-Rounded" panose="020B0500000000000000" pitchFamily="34" charset="0"/>
              </a:rPr>
              <a:t>(Theo </a:t>
            </a:r>
            <a:r>
              <a:rPr lang="en-US" sz="3200" i="1" dirty="0" err="1">
                <a:solidFill>
                  <a:srgbClr val="252500"/>
                </a:solidFill>
                <a:latin typeface="Arial-Rounded" panose="020B0500000000000000" pitchFamily="34" charset="0"/>
                <a:ea typeface="Arial-Rounded" panose="020B0500000000000000" pitchFamily="34" charset="0"/>
                <a:cs typeface="Arial-Rounded" panose="020B0500000000000000" pitchFamily="34" charset="0"/>
              </a:rPr>
              <a:t>Tô</a:t>
            </a:r>
            <a:r>
              <a:rPr lang="en-US" sz="3200" i="1" dirty="0">
                <a:solidFill>
                  <a:srgbClr val="2525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i="1" dirty="0" err="1">
                <a:solidFill>
                  <a:srgbClr val="252500"/>
                </a:solidFill>
                <a:latin typeface="Arial-Rounded" panose="020B0500000000000000" pitchFamily="34" charset="0"/>
                <a:ea typeface="Arial-Rounded" panose="020B0500000000000000" pitchFamily="34" charset="0"/>
                <a:cs typeface="Arial-Rounded" panose="020B0500000000000000" pitchFamily="34" charset="0"/>
              </a:rPr>
              <a:t>Hoài</a:t>
            </a:r>
            <a:r>
              <a:rPr lang="en-US" sz="3200" i="1" dirty="0">
                <a:solidFill>
                  <a:srgbClr val="252500"/>
                </a:solidFill>
                <a:latin typeface="Arial-Rounded" panose="020B0500000000000000" pitchFamily="34" charset="0"/>
                <a:ea typeface="Arial-Rounded" panose="020B0500000000000000" pitchFamily="34" charset="0"/>
                <a:cs typeface="Arial-Rounded" panose="020B0500000000000000" pitchFamily="34" charset="0"/>
              </a:rPr>
              <a:t>)</a:t>
            </a:r>
            <a:endParaRPr lang="vi-VN" sz="3900" b="0" i="1"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016103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49F1B18-431C-4910-9BF8-5737CD5FC20C}"/>
              </a:ext>
            </a:extLst>
          </p:cNvPr>
          <p:cNvGrpSpPr/>
          <p:nvPr/>
        </p:nvGrpSpPr>
        <p:grpSpPr>
          <a:xfrm>
            <a:off x="167545" y="253391"/>
            <a:ext cx="751669" cy="871031"/>
            <a:chOff x="280521" y="477537"/>
            <a:chExt cx="898429" cy="1041095"/>
          </a:xfrm>
        </p:grpSpPr>
        <p:pic>
          <p:nvPicPr>
            <p:cNvPr id="3" name="Picture 2">
              <a:extLst>
                <a:ext uri="{FF2B5EF4-FFF2-40B4-BE49-F238E27FC236}">
                  <a16:creationId xmlns:a16="http://schemas.microsoft.com/office/drawing/2014/main" id="{B370436C-90B2-4DAE-BF0F-4D1FBEC788E3}"/>
                </a:ext>
              </a:extLst>
            </p:cNvPr>
            <p:cNvPicPr>
              <a:picLocks noChangeAspect="1"/>
            </p:cNvPicPr>
            <p:nvPr/>
          </p:nvPicPr>
          <p:blipFill>
            <a:blip r:embed="rId2"/>
            <a:stretch>
              <a:fillRect/>
            </a:stretch>
          </p:blipFill>
          <p:spPr>
            <a:xfrm>
              <a:off x="280521" y="595092"/>
              <a:ext cx="898429" cy="923540"/>
            </a:xfrm>
            <a:prstGeom prst="rect">
              <a:avLst/>
            </a:prstGeom>
          </p:spPr>
        </p:pic>
        <p:sp>
          <p:nvSpPr>
            <p:cNvPr id="4" name="TextBox 3">
              <a:extLst>
                <a:ext uri="{FF2B5EF4-FFF2-40B4-BE49-F238E27FC236}">
                  <a16:creationId xmlns:a16="http://schemas.microsoft.com/office/drawing/2014/main" id="{00CBD9BB-8602-43FE-9827-4A8783E60760}"/>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2</a:t>
              </a:r>
            </a:p>
          </p:txBody>
        </p:sp>
      </p:grpSp>
      <p:sp>
        <p:nvSpPr>
          <p:cNvPr id="5" name="8">
            <a:extLst>
              <a:ext uri="{FF2B5EF4-FFF2-40B4-BE49-F238E27FC236}">
                <a16:creationId xmlns:a16="http://schemas.microsoft.com/office/drawing/2014/main" id="{F2E98A46-6A39-4A39-A0F0-4FFBEA3407F9}"/>
              </a:ext>
            </a:extLst>
          </p:cNvPr>
          <p:cNvSpPr/>
          <p:nvPr/>
        </p:nvSpPr>
        <p:spPr>
          <a:xfrm>
            <a:off x="919214" y="263389"/>
            <a:ext cx="5749441" cy="830997"/>
          </a:xfrm>
          <a:prstGeom prst="rect">
            <a:avLst/>
          </a:prstGeom>
        </p:spPr>
        <p:txBody>
          <a:bodyPr wrap="square">
            <a:spAutoFit/>
          </a:bodyPr>
          <a:lstStyle/>
          <a:p>
            <a:pPr algn="just"/>
            <a:r>
              <a:rPr lang="en-US" sz="4800" b="1" dirty="0" err="1">
                <a:solidFill>
                  <a:schemeClr val="tx1">
                    <a:lumMod val="75000"/>
                    <a:lumOff val="25000"/>
                  </a:schemeClr>
                </a:solidFill>
                <a:latin typeface="Arial-Rounded" pitchFamily="34" charset="0"/>
                <a:ea typeface="Arial-Rounded" pitchFamily="34" charset="0"/>
                <a:cs typeface="Arial-Rounded" pitchFamily="34" charset="0"/>
              </a:rPr>
              <a:t>Đọc</a:t>
            </a:r>
            <a:r>
              <a:rPr lang="en-US" sz="4800" b="1" dirty="0">
                <a:solidFill>
                  <a:schemeClr val="tx1">
                    <a:lumMod val="75000"/>
                    <a:lumOff val="25000"/>
                  </a:schemeClr>
                </a:solidFill>
                <a:latin typeface="Arial-Rounded" pitchFamily="34" charset="0"/>
                <a:ea typeface="Arial-Rounded" pitchFamily="34" charset="0"/>
                <a:cs typeface="Arial-Rounded" pitchFamily="34" charset="0"/>
              </a:rPr>
              <a:t> </a:t>
            </a:r>
            <a:r>
              <a:rPr lang="en-US" sz="4800" b="1" dirty="0" err="1">
                <a:solidFill>
                  <a:schemeClr val="tx1">
                    <a:lumMod val="75000"/>
                    <a:lumOff val="25000"/>
                  </a:schemeClr>
                </a:solidFill>
                <a:latin typeface="Arial-Rounded" pitchFamily="34" charset="0"/>
                <a:ea typeface="Arial-Rounded" pitchFamily="34" charset="0"/>
                <a:cs typeface="Arial-Rounded" pitchFamily="34" charset="0"/>
              </a:rPr>
              <a:t>và</a:t>
            </a:r>
            <a:r>
              <a:rPr lang="en-US" sz="4800" b="1" dirty="0">
                <a:solidFill>
                  <a:schemeClr val="tx1">
                    <a:lumMod val="75000"/>
                    <a:lumOff val="25000"/>
                  </a:schemeClr>
                </a:solidFill>
                <a:latin typeface="Arial-Rounded" pitchFamily="34" charset="0"/>
                <a:ea typeface="Arial-Rounded" pitchFamily="34" charset="0"/>
                <a:cs typeface="Arial-Rounded" pitchFamily="34" charset="0"/>
              </a:rPr>
              <a:t> </a:t>
            </a:r>
            <a:r>
              <a:rPr lang="en-US" sz="4800" b="1" dirty="0" err="1">
                <a:solidFill>
                  <a:schemeClr val="tx1">
                    <a:lumMod val="75000"/>
                    <a:lumOff val="25000"/>
                  </a:schemeClr>
                </a:solidFill>
                <a:latin typeface="Arial-Rounded" pitchFamily="34" charset="0"/>
                <a:ea typeface="Arial-Rounded" pitchFamily="34" charset="0"/>
                <a:cs typeface="Arial-Rounded" pitchFamily="34" charset="0"/>
              </a:rPr>
              <a:t>trả</a:t>
            </a:r>
            <a:r>
              <a:rPr lang="en-US" sz="4800" b="1" dirty="0">
                <a:solidFill>
                  <a:schemeClr val="tx1">
                    <a:lumMod val="75000"/>
                    <a:lumOff val="25000"/>
                  </a:schemeClr>
                </a:solidFill>
                <a:latin typeface="Arial-Rounded" pitchFamily="34" charset="0"/>
                <a:ea typeface="Arial-Rounded" pitchFamily="34" charset="0"/>
                <a:cs typeface="Arial-Rounded" pitchFamily="34" charset="0"/>
              </a:rPr>
              <a:t> </a:t>
            </a:r>
            <a:r>
              <a:rPr lang="en-US" sz="4800" b="1" dirty="0" err="1">
                <a:solidFill>
                  <a:schemeClr val="tx1">
                    <a:lumMod val="75000"/>
                    <a:lumOff val="25000"/>
                  </a:schemeClr>
                </a:solidFill>
                <a:latin typeface="Arial-Rounded" pitchFamily="34" charset="0"/>
                <a:ea typeface="Arial-Rounded" pitchFamily="34" charset="0"/>
                <a:cs typeface="Arial-Rounded" pitchFamily="34" charset="0"/>
              </a:rPr>
              <a:t>lời</a:t>
            </a:r>
            <a:r>
              <a:rPr lang="en-US" sz="4800" b="1" dirty="0">
                <a:solidFill>
                  <a:schemeClr val="tx1">
                    <a:lumMod val="75000"/>
                    <a:lumOff val="25000"/>
                  </a:schemeClr>
                </a:solidFill>
                <a:latin typeface="Arial-Rounded" pitchFamily="34" charset="0"/>
                <a:ea typeface="Arial-Rounded" pitchFamily="34" charset="0"/>
                <a:cs typeface="Arial-Rounded" pitchFamily="34" charset="0"/>
              </a:rPr>
              <a:t> </a:t>
            </a:r>
            <a:r>
              <a:rPr lang="en-US" sz="4800" b="1" dirty="0" err="1">
                <a:solidFill>
                  <a:schemeClr val="tx1">
                    <a:lumMod val="75000"/>
                    <a:lumOff val="25000"/>
                  </a:schemeClr>
                </a:solidFill>
                <a:latin typeface="Arial-Rounded" pitchFamily="34" charset="0"/>
                <a:ea typeface="Arial-Rounded" pitchFamily="34" charset="0"/>
                <a:cs typeface="Arial-Rounded" pitchFamily="34" charset="0"/>
              </a:rPr>
              <a:t>câu</a:t>
            </a:r>
            <a:r>
              <a:rPr lang="en-US" sz="4800" b="1" dirty="0">
                <a:solidFill>
                  <a:schemeClr val="tx1">
                    <a:lumMod val="75000"/>
                    <a:lumOff val="25000"/>
                  </a:schemeClr>
                </a:solidFill>
                <a:latin typeface="Arial-Rounded" pitchFamily="34" charset="0"/>
                <a:ea typeface="Arial-Rounded" pitchFamily="34" charset="0"/>
                <a:cs typeface="Arial-Rounded" pitchFamily="34" charset="0"/>
              </a:rPr>
              <a:t> </a:t>
            </a:r>
            <a:r>
              <a:rPr lang="en-US" sz="4800" b="1" dirty="0" err="1">
                <a:solidFill>
                  <a:schemeClr val="tx1">
                    <a:lumMod val="75000"/>
                    <a:lumOff val="25000"/>
                  </a:schemeClr>
                </a:solidFill>
                <a:latin typeface="Arial-Rounded" pitchFamily="34" charset="0"/>
                <a:ea typeface="Arial-Rounded" pitchFamily="34" charset="0"/>
                <a:cs typeface="Arial-Rounded" pitchFamily="34" charset="0"/>
              </a:rPr>
              <a:t>hỏi</a:t>
            </a:r>
            <a:endParaRPr lang="en-US" sz="4800" b="1" i="1" dirty="0">
              <a:solidFill>
                <a:schemeClr val="tx1">
                  <a:lumMod val="75000"/>
                  <a:lumOff val="25000"/>
                </a:schemeClr>
              </a:solidFill>
              <a:latin typeface="Arial-Rounded" pitchFamily="34" charset="0"/>
              <a:ea typeface="Arial-Rounded" pitchFamily="34" charset="0"/>
              <a:cs typeface="Arial-Rounded" pitchFamily="34" charset="0"/>
            </a:endParaRPr>
          </a:p>
        </p:txBody>
      </p:sp>
      <p:sp>
        <p:nvSpPr>
          <p:cNvPr id="7" name="TextBox 6">
            <a:extLst>
              <a:ext uri="{FF2B5EF4-FFF2-40B4-BE49-F238E27FC236}">
                <a16:creationId xmlns:a16="http://schemas.microsoft.com/office/drawing/2014/main" id="{79CCC479-F7AF-4390-A4A6-1817A8F5BC78}"/>
              </a:ext>
            </a:extLst>
          </p:cNvPr>
          <p:cNvSpPr txBox="1"/>
          <p:nvPr/>
        </p:nvSpPr>
        <p:spPr>
          <a:xfrm>
            <a:off x="64652" y="1025428"/>
            <a:ext cx="12024455" cy="5668218"/>
          </a:xfrm>
          <a:prstGeom prst="rect">
            <a:avLst/>
          </a:prstGeom>
          <a:noFill/>
        </p:spPr>
        <p:txBody>
          <a:bodyPr wrap="square">
            <a:spAutoFit/>
          </a:bodyPr>
          <a:lstStyle/>
          <a:p>
            <a:pPr algn="ctr" rtl="0">
              <a:spcBef>
                <a:spcPts val="0"/>
              </a:spcBef>
              <a:spcAft>
                <a:spcPts val="500"/>
              </a:spcAft>
            </a:pPr>
            <a:r>
              <a:rPr lang="vi-VN"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Sư tử và chuột nhắt </a:t>
            </a:r>
            <a:endPar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a:p>
            <a:pPr indent="461963" algn="just" rtl="0">
              <a:spcBef>
                <a:spcPts val="0"/>
              </a:spcBef>
              <a:spcAft>
                <a:spcPts val="500"/>
              </a:spcAft>
            </a:pPr>
            <a:r>
              <a:rPr lang="vi-VN"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Một con sư tử ngủ say trong rừng. Chuột nhắt chạy qua, không may đụng phải làm sư tử tỉnh giấc. Sư tử giận dữ, giơ chân chộp lấy chuột nhắt. Chuột van lạy:</a:t>
            </a:r>
            <a:endParaRPr lang="vi-VN" sz="2700" b="0" dirty="0">
              <a:effectLst/>
              <a:latin typeface="Arial-Rounded" panose="020B0500000000000000" pitchFamily="34" charset="0"/>
              <a:ea typeface="Arial-Rounded" panose="020B0500000000000000" pitchFamily="34" charset="0"/>
              <a:cs typeface="Arial-Rounded" panose="020B0500000000000000" pitchFamily="34" charset="0"/>
            </a:endParaRPr>
          </a:p>
          <a:p>
            <a:pPr indent="461963" algn="just" rtl="0">
              <a:spcBef>
                <a:spcPts val="0"/>
              </a:spcBef>
              <a:spcAft>
                <a:spcPts val="500"/>
              </a:spcAft>
            </a:pPr>
            <a:r>
              <a:rPr lang="vi-VN"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a:t>
            </a:r>
            <a:r>
              <a:rPr lang="en-US"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Xin ông tha cho tôi. Tôi bé nhỏ thế này, ông ăn chẳng bõ d</a:t>
            </a:r>
            <a:r>
              <a:rPr lang="en-US" sz="2700" dirty="0">
                <a:latin typeface="Arial-Rounded" panose="020B0500000000000000" pitchFamily="34" charset="0"/>
                <a:ea typeface="Arial-Rounded" panose="020B0500000000000000" pitchFamily="34" charset="0"/>
                <a:cs typeface="Arial-Rounded" panose="020B0500000000000000" pitchFamily="34" charset="0"/>
              </a:rPr>
              <a:t>í</a:t>
            </a:r>
            <a:r>
              <a:rPr lang="vi-VN"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nh răng.</a:t>
            </a:r>
            <a:endParaRPr lang="en-US"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endParaRPr>
          </a:p>
          <a:p>
            <a:pPr indent="461963" algn="just" rtl="0">
              <a:spcBef>
                <a:spcPts val="0"/>
              </a:spcBef>
              <a:spcAft>
                <a:spcPts val="500"/>
              </a:spcAft>
            </a:pPr>
            <a:r>
              <a:rPr lang="vi-VN"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Sư tử ngẫm nghĩ một lát rồi thả chuột ra. Được th</a:t>
            </a:r>
            <a:r>
              <a:rPr lang="en-US"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a</a:t>
            </a:r>
            <a:r>
              <a:rPr lang="vi-VN"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 chuột nói: </a:t>
            </a:r>
            <a:endParaRPr lang="en-US"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endParaRPr>
          </a:p>
          <a:p>
            <a:pPr indent="461963" algn="just" rtl="0">
              <a:spcBef>
                <a:spcPts val="0"/>
              </a:spcBef>
              <a:spcAft>
                <a:spcPts val="500"/>
              </a:spcAft>
            </a:pPr>
            <a:r>
              <a:rPr lang="vi-VN"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 Cảm ơn ông! Có ngày tôi sẽ tr</a:t>
            </a:r>
            <a:r>
              <a:rPr lang="en-US" sz="2700" dirty="0">
                <a:latin typeface="Arial-Rounded" panose="020B0500000000000000" pitchFamily="34" charset="0"/>
                <a:ea typeface="Arial-Rounded" panose="020B0500000000000000" pitchFamily="34" charset="0"/>
                <a:cs typeface="Arial-Rounded" panose="020B0500000000000000" pitchFamily="34" charset="0"/>
              </a:rPr>
              <a:t>ả</a:t>
            </a:r>
            <a:r>
              <a:rPr lang="vi-VN"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700" dirty="0">
                <a:latin typeface="Arial-Rounded" panose="020B0500000000000000" pitchFamily="34" charset="0"/>
                <a:ea typeface="Arial-Rounded" panose="020B0500000000000000" pitchFamily="34" charset="0"/>
                <a:cs typeface="Arial-Rounded" panose="020B0500000000000000" pitchFamily="34" charset="0"/>
              </a:rPr>
              <a:t>ơ</a:t>
            </a:r>
            <a:r>
              <a:rPr lang="vi-VN"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n ông.</a:t>
            </a:r>
            <a:endParaRPr lang="en-US"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endParaRPr>
          </a:p>
          <a:p>
            <a:pPr indent="461963" algn="just" rtl="0">
              <a:spcBef>
                <a:spcPts val="0"/>
              </a:spcBef>
              <a:spcAft>
                <a:spcPts val="500"/>
              </a:spcAft>
            </a:pPr>
            <a:r>
              <a:rPr lang="vi-VN"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Nghe vậy, sư tử bật cười: </a:t>
            </a:r>
            <a:endParaRPr lang="en-US"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endParaRPr>
          </a:p>
          <a:p>
            <a:pPr indent="461963" algn="just" rtl="0">
              <a:spcBef>
                <a:spcPts val="0"/>
              </a:spcBef>
              <a:spcAft>
                <a:spcPts val="500"/>
              </a:spcAft>
            </a:pPr>
            <a:r>
              <a:rPr lang="vi-VN"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 Chuột mà cũng đòi giúp đượ</a:t>
            </a:r>
            <a:r>
              <a:rPr lang="en-US"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c</a:t>
            </a:r>
            <a:r>
              <a:rPr lang="vi-VN"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 sư tử sao?</a:t>
            </a:r>
            <a:endParaRPr lang="vi-VN" sz="2700" b="0" dirty="0">
              <a:effectLst/>
              <a:latin typeface="Arial-Rounded" panose="020B0500000000000000" pitchFamily="34" charset="0"/>
              <a:ea typeface="Arial-Rounded" panose="020B0500000000000000" pitchFamily="34" charset="0"/>
              <a:cs typeface="Arial-Rounded" panose="020B0500000000000000" pitchFamily="34" charset="0"/>
            </a:endParaRPr>
          </a:p>
          <a:p>
            <a:pPr indent="461963" algn="just" rtl="0">
              <a:spcBef>
                <a:spcPts val="0"/>
              </a:spcBef>
              <a:spcAft>
                <a:spcPts val="500"/>
              </a:spcAft>
            </a:pPr>
            <a:r>
              <a:rPr lang="vi-VN"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Ít lâu sau, sư tử bị sa lưới. Nó vùng vẫy hết sức, nhưng không sao thoát được, đành nằm chờ chết. May sao, chuột đi qua trông thấy. Nó chạy về gọi cả nhà ra cắn đứt hết lưới. Nhờ thế, sự tử thoát nạn.</a:t>
            </a:r>
            <a:endParaRPr lang="vi-VN" sz="2700" b="0" dirty="0">
              <a:effectLst/>
              <a:latin typeface="Arial-Rounded" panose="020B0500000000000000" pitchFamily="34" charset="0"/>
              <a:ea typeface="Arial-Rounded" panose="020B0500000000000000" pitchFamily="34" charset="0"/>
              <a:cs typeface="Arial-Rounded" panose="020B0500000000000000" pitchFamily="34" charset="0"/>
            </a:endParaRPr>
          </a:p>
          <a:p>
            <a:pPr algn="just" rtl="0">
              <a:spcBef>
                <a:spcPts val="0"/>
              </a:spcBef>
              <a:spcAft>
                <a:spcPts val="500"/>
              </a:spcAft>
            </a:pPr>
            <a:r>
              <a:rPr lang="en-US"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7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(Theo Ê-díp)</a:t>
            </a:r>
            <a:endParaRPr lang="vi-VN" sz="27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4689749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A8F7B2-4087-4396-97E8-890BA0586047}"/>
              </a:ext>
            </a:extLst>
          </p:cNvPr>
          <p:cNvPicPr>
            <a:picLocks noChangeAspect="1"/>
          </p:cNvPicPr>
          <p:nvPr/>
        </p:nvPicPr>
        <p:blipFill>
          <a:blip r:embed="rId2"/>
          <a:stretch>
            <a:fillRect/>
          </a:stretch>
        </p:blipFill>
        <p:spPr>
          <a:xfrm>
            <a:off x="845323" y="300196"/>
            <a:ext cx="4602879" cy="768163"/>
          </a:xfrm>
          <a:prstGeom prst="rect">
            <a:avLst/>
          </a:prstGeom>
        </p:spPr>
      </p:pic>
      <p:sp>
        <p:nvSpPr>
          <p:cNvPr id="8" name="8">
            <a:extLst>
              <a:ext uri="{FF2B5EF4-FFF2-40B4-BE49-F238E27FC236}">
                <a16:creationId xmlns:a16="http://schemas.microsoft.com/office/drawing/2014/main" id="{831DD11E-68A1-4C4D-8004-AB8F391EAC18}"/>
              </a:ext>
            </a:extLst>
          </p:cNvPr>
          <p:cNvSpPr/>
          <p:nvPr/>
        </p:nvSpPr>
        <p:spPr>
          <a:xfrm>
            <a:off x="412456" y="1064780"/>
            <a:ext cx="11327259" cy="923330"/>
          </a:xfrm>
          <a:prstGeom prst="rect">
            <a:avLst/>
          </a:prstGeom>
        </p:spPr>
        <p:txBody>
          <a:bodyPr wrap="square">
            <a:spAutoFit/>
          </a:bodyPr>
          <a:lstStyle/>
          <a:p>
            <a:pPr lvl="0" eaLnBrk="0" fontAlgn="base" hangingPunct="0">
              <a:spcBef>
                <a:spcPct val="0"/>
              </a:spcBef>
              <a:spcAft>
                <a:spcPct val="0"/>
              </a:spcAft>
            </a:pPr>
            <a:r>
              <a:rPr lang="en-US" sz="54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a. </a:t>
            </a:r>
            <a:r>
              <a:rPr lang="vi-VN" sz="54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Vì sao sư tử giận dữ với chuột nhắt?</a:t>
            </a:r>
            <a:endParaRPr lang="en-US" altLang="en-US" sz="32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8">
            <a:extLst>
              <a:ext uri="{FF2B5EF4-FFF2-40B4-BE49-F238E27FC236}">
                <a16:creationId xmlns:a16="http://schemas.microsoft.com/office/drawing/2014/main" id="{1281B3AA-E5EB-407D-B65C-1643E114198C}"/>
              </a:ext>
            </a:extLst>
          </p:cNvPr>
          <p:cNvSpPr/>
          <p:nvPr/>
        </p:nvSpPr>
        <p:spPr>
          <a:xfrm>
            <a:off x="1209752" y="1937816"/>
            <a:ext cx="10639741" cy="1446550"/>
          </a:xfrm>
          <a:prstGeom prst="rect">
            <a:avLst/>
          </a:prstGeom>
        </p:spPr>
        <p:txBody>
          <a:bodyPr wrap="square">
            <a:spAutoFit/>
          </a:bodyPr>
          <a:lstStyle/>
          <a:p>
            <a:pPr lvl="0" eaLnBrk="0" fontAlgn="base" hangingPunct="0">
              <a:spcBef>
                <a:spcPct val="0"/>
              </a:spcBef>
              <a:spcAft>
                <a:spcPct val="0"/>
              </a:spcAft>
            </a:pPr>
            <a:r>
              <a:rPr lang="en-US" sz="4400" dirty="0" err="1">
                <a:latin typeface="Arial-Rounded" panose="020B0500000000000000" pitchFamily="34" charset="0"/>
                <a:ea typeface="Arial-Rounded" panose="020B0500000000000000" pitchFamily="34" charset="0"/>
                <a:cs typeface="Arial-Rounded" panose="020B0500000000000000" pitchFamily="34" charset="0"/>
              </a:rPr>
              <a:t>Sư</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tử</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giận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dữ</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vì</a:t>
            </a:r>
            <a:r>
              <a:rPr lang="en-US" sz="4400" dirty="0">
                <a:latin typeface="Arial-Rounded" panose="020B0500000000000000" pitchFamily="34" charset="0"/>
                <a:ea typeface="Arial-Rounded" panose="020B0500000000000000" pitchFamily="34" charset="0"/>
                <a:cs typeface="Arial-Rounded" panose="020B0500000000000000" pitchFamily="34" charset="0"/>
              </a:rPr>
              <a:t> c</a:t>
            </a:r>
            <a:r>
              <a:rPr lang="vi-VN" sz="4400" dirty="0">
                <a:latin typeface="Arial-Rounded" panose="020B0500000000000000" pitchFamily="34" charset="0"/>
                <a:ea typeface="Arial-Rounded" panose="020B0500000000000000" pitchFamily="34" charset="0"/>
                <a:cs typeface="Arial-Rounded" panose="020B0500000000000000" pitchFamily="34" charset="0"/>
              </a:rPr>
              <a:t>huột nhắt chạy qua, không may đụng phải làm sư tử tỉnh giấc.</a:t>
            </a:r>
            <a:endParaRPr lang="en-US" alt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reeform 154">
            <a:extLst>
              <a:ext uri="{FF2B5EF4-FFF2-40B4-BE49-F238E27FC236}">
                <a16:creationId xmlns:a16="http://schemas.microsoft.com/office/drawing/2014/main" id="{4F94AED9-AA65-45B6-9433-042A4CB16A6F}"/>
              </a:ext>
            </a:extLst>
          </p:cNvPr>
          <p:cNvSpPr>
            <a:spLocks noEditPoints="1"/>
          </p:cNvSpPr>
          <p:nvPr/>
        </p:nvSpPr>
        <p:spPr bwMode="auto">
          <a:xfrm>
            <a:off x="521482" y="2083749"/>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1" name="Group 10">
            <a:extLst>
              <a:ext uri="{FF2B5EF4-FFF2-40B4-BE49-F238E27FC236}">
                <a16:creationId xmlns:a16="http://schemas.microsoft.com/office/drawing/2014/main" id="{23031F36-8062-49DB-BEF4-8E0B970A5D9A}"/>
              </a:ext>
            </a:extLst>
          </p:cNvPr>
          <p:cNvGrpSpPr/>
          <p:nvPr/>
        </p:nvGrpSpPr>
        <p:grpSpPr>
          <a:xfrm>
            <a:off x="145647" y="248761"/>
            <a:ext cx="751669" cy="871031"/>
            <a:chOff x="280521" y="477537"/>
            <a:chExt cx="898429" cy="1041095"/>
          </a:xfrm>
        </p:grpSpPr>
        <p:pic>
          <p:nvPicPr>
            <p:cNvPr id="12" name="Picture 11">
              <a:extLst>
                <a:ext uri="{FF2B5EF4-FFF2-40B4-BE49-F238E27FC236}">
                  <a16:creationId xmlns:a16="http://schemas.microsoft.com/office/drawing/2014/main" id="{55D51216-2EBF-4CB4-9438-6F6EF3FB4782}"/>
                </a:ext>
              </a:extLst>
            </p:cNvPr>
            <p:cNvPicPr>
              <a:picLocks noChangeAspect="1"/>
            </p:cNvPicPr>
            <p:nvPr/>
          </p:nvPicPr>
          <p:blipFill>
            <a:blip r:embed="rId3">
              <a:duotone>
                <a:prstClr val="black"/>
                <a:srgbClr val="FF0000">
                  <a:tint val="45000"/>
                  <a:satMod val="400000"/>
                </a:srgbClr>
              </a:duotone>
            </a:blip>
            <a:stretch>
              <a:fillRect/>
            </a:stretch>
          </p:blipFill>
          <p:spPr>
            <a:xfrm>
              <a:off x="280521" y="595092"/>
              <a:ext cx="898429" cy="923540"/>
            </a:xfrm>
            <a:prstGeom prst="rect">
              <a:avLst/>
            </a:prstGeom>
          </p:spPr>
        </p:pic>
        <p:sp>
          <p:nvSpPr>
            <p:cNvPr id="14" name="TextBox 13">
              <a:extLst>
                <a:ext uri="{FF2B5EF4-FFF2-40B4-BE49-F238E27FC236}">
                  <a16:creationId xmlns:a16="http://schemas.microsoft.com/office/drawing/2014/main" id="{2FE56E57-0E1E-49A3-B6DA-D56C71EF3F93}"/>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a:t>
              </a:r>
            </a:p>
          </p:txBody>
        </p:sp>
      </p:grpSp>
      <p:pic>
        <p:nvPicPr>
          <p:cNvPr id="16" name="Picture 15">
            <a:extLst>
              <a:ext uri="{FF2B5EF4-FFF2-40B4-BE49-F238E27FC236}">
                <a16:creationId xmlns:a16="http://schemas.microsoft.com/office/drawing/2014/main" id="{F7F5E8D8-48DD-4088-BA47-4F836CFA9D1B}"/>
              </a:ext>
            </a:extLst>
          </p:cNvPr>
          <p:cNvPicPr>
            <a:picLocks noChangeAspect="1"/>
          </p:cNvPicPr>
          <p:nvPr/>
        </p:nvPicPr>
        <p:blipFill>
          <a:blip r:embed="rId4"/>
          <a:stretch>
            <a:fillRect/>
          </a:stretch>
        </p:blipFill>
        <p:spPr>
          <a:xfrm>
            <a:off x="3058100" y="3375130"/>
            <a:ext cx="6075799" cy="3367402"/>
          </a:xfrm>
          <a:prstGeom prst="rect">
            <a:avLst/>
          </a:prstGeom>
          <a:ln>
            <a:noFill/>
          </a:ln>
          <a:effectLst>
            <a:softEdge rad="112500"/>
          </a:effectLst>
        </p:spPr>
      </p:pic>
    </p:spTree>
    <p:extLst>
      <p:ext uri="{BB962C8B-B14F-4D97-AF65-F5344CB8AC3E}">
        <p14:creationId xmlns:p14="http://schemas.microsoft.com/office/powerpoint/2010/main" val="208289891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250" fill="hold"/>
                                        <p:tgtEl>
                                          <p:spTgt spid="11"/>
                                        </p:tgtEl>
                                        <p:attrNameLst>
                                          <p:attrName>ppt_w</p:attrName>
                                        </p:attrNameLst>
                                      </p:cBhvr>
                                      <p:tavLst>
                                        <p:tav tm="0">
                                          <p:val>
                                            <p:fltVal val="0"/>
                                          </p:val>
                                        </p:tav>
                                        <p:tav tm="100000">
                                          <p:val>
                                            <p:strVal val="#ppt_w"/>
                                          </p:val>
                                        </p:tav>
                                      </p:tavLst>
                                    </p:anim>
                                    <p:anim calcmode="lin" valueType="num">
                                      <p:cBhvr>
                                        <p:cTn id="8" dur="1250" fill="hold"/>
                                        <p:tgtEl>
                                          <p:spTgt spid="11"/>
                                        </p:tgtEl>
                                        <p:attrNameLst>
                                          <p:attrName>ppt_h</p:attrName>
                                        </p:attrNameLst>
                                      </p:cBhvr>
                                      <p:tavLst>
                                        <p:tav tm="0">
                                          <p:val>
                                            <p:fltVal val="0"/>
                                          </p:val>
                                        </p:tav>
                                        <p:tav tm="100000">
                                          <p:val>
                                            <p:strVal val="#ppt_h"/>
                                          </p:val>
                                        </p:tav>
                                      </p:tavLst>
                                    </p:anim>
                                    <p:animEffect transition="in" filter="fade">
                                      <p:cBhvr>
                                        <p:cTn id="9" dur="1250"/>
                                        <p:tgtEl>
                                          <p:spTgt spid="11"/>
                                        </p:tgtEl>
                                      </p:cBhvr>
                                    </p:animEffect>
                                  </p:childTnLst>
                                </p:cTn>
                              </p:par>
                            </p:childTnLst>
                          </p:cTn>
                        </p:par>
                        <p:par>
                          <p:cTn id="10" fill="hold">
                            <p:stCondLst>
                              <p:cond delay="125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A8F7B2-4087-4396-97E8-890BA0586047}"/>
              </a:ext>
            </a:extLst>
          </p:cNvPr>
          <p:cNvPicPr>
            <a:picLocks noChangeAspect="1"/>
          </p:cNvPicPr>
          <p:nvPr/>
        </p:nvPicPr>
        <p:blipFill>
          <a:blip r:embed="rId2"/>
          <a:stretch>
            <a:fillRect/>
          </a:stretch>
        </p:blipFill>
        <p:spPr>
          <a:xfrm>
            <a:off x="845323" y="300196"/>
            <a:ext cx="4602879" cy="768163"/>
          </a:xfrm>
          <a:prstGeom prst="rect">
            <a:avLst/>
          </a:prstGeom>
        </p:spPr>
      </p:pic>
      <p:sp>
        <p:nvSpPr>
          <p:cNvPr id="8" name="8">
            <a:extLst>
              <a:ext uri="{FF2B5EF4-FFF2-40B4-BE49-F238E27FC236}">
                <a16:creationId xmlns:a16="http://schemas.microsoft.com/office/drawing/2014/main" id="{831DD11E-68A1-4C4D-8004-AB8F391EAC18}"/>
              </a:ext>
            </a:extLst>
          </p:cNvPr>
          <p:cNvSpPr/>
          <p:nvPr/>
        </p:nvSpPr>
        <p:spPr>
          <a:xfrm>
            <a:off x="412456" y="935472"/>
            <a:ext cx="11327259" cy="923330"/>
          </a:xfrm>
          <a:prstGeom prst="rect">
            <a:avLst/>
          </a:prstGeom>
        </p:spPr>
        <p:txBody>
          <a:bodyPr wrap="square">
            <a:spAutoFit/>
          </a:bodyPr>
          <a:lstStyle/>
          <a:p>
            <a:pPr lvl="0" eaLnBrk="0" fontAlgn="base" hangingPunct="0">
              <a:spcBef>
                <a:spcPct val="0"/>
              </a:spcBef>
              <a:spcAft>
                <a:spcPct val="0"/>
              </a:spcAft>
            </a:pPr>
            <a:r>
              <a:rPr lang="vi-VN" sz="54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b. Khi bị sa lưới, sư tử đã làm gì?</a:t>
            </a:r>
            <a:endParaRPr lang="en-US" altLang="en-US" sz="32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8">
            <a:extLst>
              <a:ext uri="{FF2B5EF4-FFF2-40B4-BE49-F238E27FC236}">
                <a16:creationId xmlns:a16="http://schemas.microsoft.com/office/drawing/2014/main" id="{1281B3AA-E5EB-407D-B65C-1643E114198C}"/>
              </a:ext>
            </a:extLst>
          </p:cNvPr>
          <p:cNvSpPr/>
          <p:nvPr/>
        </p:nvSpPr>
        <p:spPr>
          <a:xfrm>
            <a:off x="1209752" y="1808508"/>
            <a:ext cx="10639741" cy="2308324"/>
          </a:xfrm>
          <a:prstGeom prst="rect">
            <a:avLst/>
          </a:prstGeom>
        </p:spPr>
        <p:txBody>
          <a:bodyPr wrap="square">
            <a:spAutoFit/>
          </a:bodyPr>
          <a:lstStyle/>
          <a:p>
            <a:pPr lvl="0" algn="just" eaLnBrk="0" fontAlgn="base" hangingPunct="0">
              <a:spcBef>
                <a:spcPct val="0"/>
              </a:spcBef>
              <a:spcAft>
                <a:spcPct val="0"/>
              </a:spcAft>
            </a:pPr>
            <a:r>
              <a:rPr lang="vi-VN" sz="4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Khi bị sa lưới, sư tử đã vùng vẫy hết sức, nhưng không sao thoát được, đành nằm chờ chết</a:t>
            </a:r>
            <a:r>
              <a:rPr lang="en-US" sz="4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reeform 154">
            <a:extLst>
              <a:ext uri="{FF2B5EF4-FFF2-40B4-BE49-F238E27FC236}">
                <a16:creationId xmlns:a16="http://schemas.microsoft.com/office/drawing/2014/main" id="{4F94AED9-AA65-45B6-9433-042A4CB16A6F}"/>
              </a:ext>
            </a:extLst>
          </p:cNvPr>
          <p:cNvSpPr>
            <a:spLocks noEditPoints="1"/>
          </p:cNvSpPr>
          <p:nvPr/>
        </p:nvSpPr>
        <p:spPr bwMode="auto">
          <a:xfrm>
            <a:off x="521482" y="1954441"/>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1" name="Group 10">
            <a:extLst>
              <a:ext uri="{FF2B5EF4-FFF2-40B4-BE49-F238E27FC236}">
                <a16:creationId xmlns:a16="http://schemas.microsoft.com/office/drawing/2014/main" id="{23031F36-8062-49DB-BEF4-8E0B970A5D9A}"/>
              </a:ext>
            </a:extLst>
          </p:cNvPr>
          <p:cNvGrpSpPr/>
          <p:nvPr/>
        </p:nvGrpSpPr>
        <p:grpSpPr>
          <a:xfrm>
            <a:off x="145647" y="248761"/>
            <a:ext cx="751669" cy="871031"/>
            <a:chOff x="280521" y="477537"/>
            <a:chExt cx="898429" cy="1041095"/>
          </a:xfrm>
        </p:grpSpPr>
        <p:pic>
          <p:nvPicPr>
            <p:cNvPr id="12" name="Picture 11">
              <a:extLst>
                <a:ext uri="{FF2B5EF4-FFF2-40B4-BE49-F238E27FC236}">
                  <a16:creationId xmlns:a16="http://schemas.microsoft.com/office/drawing/2014/main" id="{55D51216-2EBF-4CB4-9438-6F6EF3FB4782}"/>
                </a:ext>
              </a:extLst>
            </p:cNvPr>
            <p:cNvPicPr>
              <a:picLocks noChangeAspect="1"/>
            </p:cNvPicPr>
            <p:nvPr/>
          </p:nvPicPr>
          <p:blipFill>
            <a:blip r:embed="rId3">
              <a:duotone>
                <a:prstClr val="black"/>
                <a:srgbClr val="FF0000">
                  <a:tint val="45000"/>
                  <a:satMod val="400000"/>
                </a:srgbClr>
              </a:duotone>
            </a:blip>
            <a:stretch>
              <a:fillRect/>
            </a:stretch>
          </p:blipFill>
          <p:spPr>
            <a:xfrm>
              <a:off x="280521" y="595092"/>
              <a:ext cx="898429" cy="923540"/>
            </a:xfrm>
            <a:prstGeom prst="rect">
              <a:avLst/>
            </a:prstGeom>
          </p:spPr>
        </p:pic>
        <p:sp>
          <p:nvSpPr>
            <p:cNvPr id="14" name="TextBox 13">
              <a:extLst>
                <a:ext uri="{FF2B5EF4-FFF2-40B4-BE49-F238E27FC236}">
                  <a16:creationId xmlns:a16="http://schemas.microsoft.com/office/drawing/2014/main" id="{2FE56E57-0E1E-49A3-B6DA-D56C71EF3F93}"/>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a:t>
              </a:r>
            </a:p>
          </p:txBody>
        </p:sp>
      </p:grpSp>
      <p:pic>
        <p:nvPicPr>
          <p:cNvPr id="3" name="Picture 2">
            <a:extLst>
              <a:ext uri="{FF2B5EF4-FFF2-40B4-BE49-F238E27FC236}">
                <a16:creationId xmlns:a16="http://schemas.microsoft.com/office/drawing/2014/main" id="{BFB9D5E7-F78B-4A35-BFCD-5ED3F348FE79}"/>
              </a:ext>
            </a:extLst>
          </p:cNvPr>
          <p:cNvPicPr>
            <a:picLocks noChangeAspect="1"/>
          </p:cNvPicPr>
          <p:nvPr/>
        </p:nvPicPr>
        <p:blipFill>
          <a:blip r:embed="rId4"/>
          <a:stretch>
            <a:fillRect/>
          </a:stretch>
        </p:blipFill>
        <p:spPr>
          <a:xfrm>
            <a:off x="3975240" y="3323240"/>
            <a:ext cx="5242650" cy="3351918"/>
          </a:xfrm>
          <a:prstGeom prst="rect">
            <a:avLst/>
          </a:prstGeom>
          <a:ln>
            <a:noFill/>
          </a:ln>
          <a:effectLst>
            <a:softEdge rad="112500"/>
          </a:effectLst>
        </p:spPr>
      </p:pic>
    </p:spTree>
    <p:extLst>
      <p:ext uri="{BB962C8B-B14F-4D97-AF65-F5344CB8AC3E}">
        <p14:creationId xmlns:p14="http://schemas.microsoft.com/office/powerpoint/2010/main" val="234377317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250" fill="hold"/>
                                        <p:tgtEl>
                                          <p:spTgt spid="11"/>
                                        </p:tgtEl>
                                        <p:attrNameLst>
                                          <p:attrName>ppt_w</p:attrName>
                                        </p:attrNameLst>
                                      </p:cBhvr>
                                      <p:tavLst>
                                        <p:tav tm="0">
                                          <p:val>
                                            <p:fltVal val="0"/>
                                          </p:val>
                                        </p:tav>
                                        <p:tav tm="100000">
                                          <p:val>
                                            <p:strVal val="#ppt_w"/>
                                          </p:val>
                                        </p:tav>
                                      </p:tavLst>
                                    </p:anim>
                                    <p:anim calcmode="lin" valueType="num">
                                      <p:cBhvr>
                                        <p:cTn id="8" dur="1250" fill="hold"/>
                                        <p:tgtEl>
                                          <p:spTgt spid="11"/>
                                        </p:tgtEl>
                                        <p:attrNameLst>
                                          <p:attrName>ppt_h</p:attrName>
                                        </p:attrNameLst>
                                      </p:cBhvr>
                                      <p:tavLst>
                                        <p:tav tm="0">
                                          <p:val>
                                            <p:fltVal val="0"/>
                                          </p:val>
                                        </p:tav>
                                        <p:tav tm="100000">
                                          <p:val>
                                            <p:strVal val="#ppt_h"/>
                                          </p:val>
                                        </p:tav>
                                      </p:tavLst>
                                    </p:anim>
                                    <p:animEffect transition="in" filter="fade">
                                      <p:cBhvr>
                                        <p:cTn id="9" dur="1250"/>
                                        <p:tgtEl>
                                          <p:spTgt spid="11"/>
                                        </p:tgtEl>
                                      </p:cBhvr>
                                    </p:animEffect>
                                  </p:childTnLst>
                                </p:cTn>
                              </p:par>
                            </p:childTnLst>
                          </p:cTn>
                        </p:par>
                        <p:par>
                          <p:cTn id="10" fill="hold">
                            <p:stCondLst>
                              <p:cond delay="125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A8F7B2-4087-4396-97E8-890BA0586047}"/>
              </a:ext>
            </a:extLst>
          </p:cNvPr>
          <p:cNvPicPr>
            <a:picLocks noChangeAspect="1"/>
          </p:cNvPicPr>
          <p:nvPr/>
        </p:nvPicPr>
        <p:blipFill>
          <a:blip r:embed="rId2"/>
          <a:stretch>
            <a:fillRect/>
          </a:stretch>
        </p:blipFill>
        <p:spPr>
          <a:xfrm>
            <a:off x="845323" y="300196"/>
            <a:ext cx="4602879" cy="768163"/>
          </a:xfrm>
          <a:prstGeom prst="rect">
            <a:avLst/>
          </a:prstGeom>
        </p:spPr>
      </p:pic>
      <p:sp>
        <p:nvSpPr>
          <p:cNvPr id="8" name="8">
            <a:extLst>
              <a:ext uri="{FF2B5EF4-FFF2-40B4-BE49-F238E27FC236}">
                <a16:creationId xmlns:a16="http://schemas.microsoft.com/office/drawing/2014/main" id="{831DD11E-68A1-4C4D-8004-AB8F391EAC18}"/>
              </a:ext>
            </a:extLst>
          </p:cNvPr>
          <p:cNvSpPr/>
          <p:nvPr/>
        </p:nvSpPr>
        <p:spPr>
          <a:xfrm>
            <a:off x="412456" y="935472"/>
            <a:ext cx="11633897" cy="923330"/>
          </a:xfrm>
          <a:prstGeom prst="rect">
            <a:avLst/>
          </a:prstGeom>
        </p:spPr>
        <p:txBody>
          <a:bodyPr wrap="square">
            <a:spAutoFit/>
          </a:bodyPr>
          <a:lstStyle/>
          <a:p>
            <a:pPr lvl="0" eaLnBrk="0" fontAlgn="base" hangingPunct="0">
              <a:spcBef>
                <a:spcPct val="0"/>
              </a:spcBef>
              <a:spcAft>
                <a:spcPct val="0"/>
              </a:spcAft>
            </a:pPr>
            <a:r>
              <a:rPr lang="vi-VN" sz="54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c. Chuột nhắt cứu sư tử bằng cách nào?</a:t>
            </a:r>
            <a:endParaRPr lang="en-US" altLang="en-US" sz="32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8">
            <a:extLst>
              <a:ext uri="{FF2B5EF4-FFF2-40B4-BE49-F238E27FC236}">
                <a16:creationId xmlns:a16="http://schemas.microsoft.com/office/drawing/2014/main" id="{1281B3AA-E5EB-407D-B65C-1643E114198C}"/>
              </a:ext>
            </a:extLst>
          </p:cNvPr>
          <p:cNvSpPr/>
          <p:nvPr/>
        </p:nvSpPr>
        <p:spPr>
          <a:xfrm>
            <a:off x="1209752" y="1808508"/>
            <a:ext cx="10639741" cy="1569660"/>
          </a:xfrm>
          <a:prstGeom prst="rect">
            <a:avLst/>
          </a:prstGeom>
        </p:spPr>
        <p:txBody>
          <a:bodyPr wrap="square">
            <a:spAutoFit/>
          </a:bodyPr>
          <a:lstStyle/>
          <a:p>
            <a:pPr lvl="0" algn="just" eaLnBrk="0" fontAlgn="base" hangingPunct="0">
              <a:spcBef>
                <a:spcPct val="0"/>
              </a:spcBef>
              <a:spcAft>
                <a:spcPct val="0"/>
              </a:spcAft>
            </a:pPr>
            <a:r>
              <a:rPr lang="en-US" sz="4800" dirty="0" err="1">
                <a:latin typeface="Arial-Rounded" panose="020B0500000000000000" pitchFamily="34" charset="0"/>
                <a:ea typeface="Arial-Rounded" panose="020B0500000000000000" pitchFamily="34" charset="0"/>
                <a:cs typeface="Arial-Rounded" panose="020B0500000000000000" pitchFamily="34" charset="0"/>
              </a:rPr>
              <a:t>Chuột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nhắt</a:t>
            </a:r>
            <a:r>
              <a:rPr lang="vi-VN" sz="4800" dirty="0">
                <a:latin typeface="Arial-Rounded" panose="020B0500000000000000" pitchFamily="34" charset="0"/>
                <a:ea typeface="Arial-Rounded" panose="020B0500000000000000" pitchFamily="34" charset="0"/>
                <a:cs typeface="Arial-Rounded" panose="020B0500000000000000" pitchFamily="34" charset="0"/>
              </a:rPr>
              <a:t> chạy về gọi cả nhà ra cắn đứt hết lưới.</a:t>
            </a:r>
            <a:endParaRPr lang="en-US" alt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reeform 154">
            <a:extLst>
              <a:ext uri="{FF2B5EF4-FFF2-40B4-BE49-F238E27FC236}">
                <a16:creationId xmlns:a16="http://schemas.microsoft.com/office/drawing/2014/main" id="{4F94AED9-AA65-45B6-9433-042A4CB16A6F}"/>
              </a:ext>
            </a:extLst>
          </p:cNvPr>
          <p:cNvSpPr>
            <a:spLocks noEditPoints="1"/>
          </p:cNvSpPr>
          <p:nvPr/>
        </p:nvSpPr>
        <p:spPr bwMode="auto">
          <a:xfrm>
            <a:off x="521482" y="1954441"/>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1" name="Group 10">
            <a:extLst>
              <a:ext uri="{FF2B5EF4-FFF2-40B4-BE49-F238E27FC236}">
                <a16:creationId xmlns:a16="http://schemas.microsoft.com/office/drawing/2014/main" id="{23031F36-8062-49DB-BEF4-8E0B970A5D9A}"/>
              </a:ext>
            </a:extLst>
          </p:cNvPr>
          <p:cNvGrpSpPr/>
          <p:nvPr/>
        </p:nvGrpSpPr>
        <p:grpSpPr>
          <a:xfrm>
            <a:off x="145647" y="248761"/>
            <a:ext cx="751669" cy="871031"/>
            <a:chOff x="280521" y="477537"/>
            <a:chExt cx="898429" cy="1041095"/>
          </a:xfrm>
        </p:grpSpPr>
        <p:pic>
          <p:nvPicPr>
            <p:cNvPr id="12" name="Picture 11">
              <a:extLst>
                <a:ext uri="{FF2B5EF4-FFF2-40B4-BE49-F238E27FC236}">
                  <a16:creationId xmlns:a16="http://schemas.microsoft.com/office/drawing/2014/main" id="{55D51216-2EBF-4CB4-9438-6F6EF3FB4782}"/>
                </a:ext>
              </a:extLst>
            </p:cNvPr>
            <p:cNvPicPr>
              <a:picLocks noChangeAspect="1"/>
            </p:cNvPicPr>
            <p:nvPr/>
          </p:nvPicPr>
          <p:blipFill>
            <a:blip r:embed="rId3">
              <a:duotone>
                <a:prstClr val="black"/>
                <a:srgbClr val="FF0000">
                  <a:tint val="45000"/>
                  <a:satMod val="400000"/>
                </a:srgbClr>
              </a:duotone>
            </a:blip>
            <a:stretch>
              <a:fillRect/>
            </a:stretch>
          </p:blipFill>
          <p:spPr>
            <a:xfrm>
              <a:off x="280521" y="595092"/>
              <a:ext cx="898429" cy="923540"/>
            </a:xfrm>
            <a:prstGeom prst="rect">
              <a:avLst/>
            </a:prstGeom>
          </p:spPr>
        </p:pic>
        <p:sp>
          <p:nvSpPr>
            <p:cNvPr id="14" name="TextBox 13">
              <a:extLst>
                <a:ext uri="{FF2B5EF4-FFF2-40B4-BE49-F238E27FC236}">
                  <a16:creationId xmlns:a16="http://schemas.microsoft.com/office/drawing/2014/main" id="{2FE56E57-0E1E-49A3-B6DA-D56C71EF3F93}"/>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a:t>
              </a:r>
            </a:p>
          </p:txBody>
        </p:sp>
      </p:grpSp>
      <p:pic>
        <p:nvPicPr>
          <p:cNvPr id="4" name="Picture 3">
            <a:extLst>
              <a:ext uri="{FF2B5EF4-FFF2-40B4-BE49-F238E27FC236}">
                <a16:creationId xmlns:a16="http://schemas.microsoft.com/office/drawing/2014/main" id="{AFB622A6-F604-47EC-95BC-CDD72C8BB616}"/>
              </a:ext>
            </a:extLst>
          </p:cNvPr>
          <p:cNvPicPr>
            <a:picLocks noChangeAspect="1"/>
          </p:cNvPicPr>
          <p:nvPr/>
        </p:nvPicPr>
        <p:blipFill>
          <a:blip r:embed="rId4"/>
          <a:stretch>
            <a:fillRect/>
          </a:stretch>
        </p:blipFill>
        <p:spPr>
          <a:xfrm>
            <a:off x="3427666" y="2863273"/>
            <a:ext cx="5336668" cy="3512129"/>
          </a:xfrm>
          <a:prstGeom prst="rect">
            <a:avLst/>
          </a:prstGeom>
          <a:ln>
            <a:noFill/>
          </a:ln>
          <a:effectLst>
            <a:softEdge rad="112500"/>
          </a:effectLst>
        </p:spPr>
      </p:pic>
    </p:spTree>
    <p:extLst>
      <p:ext uri="{BB962C8B-B14F-4D97-AF65-F5344CB8AC3E}">
        <p14:creationId xmlns:p14="http://schemas.microsoft.com/office/powerpoint/2010/main" val="149731724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250" fill="hold"/>
                                        <p:tgtEl>
                                          <p:spTgt spid="11"/>
                                        </p:tgtEl>
                                        <p:attrNameLst>
                                          <p:attrName>ppt_w</p:attrName>
                                        </p:attrNameLst>
                                      </p:cBhvr>
                                      <p:tavLst>
                                        <p:tav tm="0">
                                          <p:val>
                                            <p:fltVal val="0"/>
                                          </p:val>
                                        </p:tav>
                                        <p:tav tm="100000">
                                          <p:val>
                                            <p:strVal val="#ppt_w"/>
                                          </p:val>
                                        </p:tav>
                                      </p:tavLst>
                                    </p:anim>
                                    <p:anim calcmode="lin" valueType="num">
                                      <p:cBhvr>
                                        <p:cTn id="8" dur="1250" fill="hold"/>
                                        <p:tgtEl>
                                          <p:spTgt spid="11"/>
                                        </p:tgtEl>
                                        <p:attrNameLst>
                                          <p:attrName>ppt_h</p:attrName>
                                        </p:attrNameLst>
                                      </p:cBhvr>
                                      <p:tavLst>
                                        <p:tav tm="0">
                                          <p:val>
                                            <p:fltVal val="0"/>
                                          </p:val>
                                        </p:tav>
                                        <p:tav tm="100000">
                                          <p:val>
                                            <p:strVal val="#ppt_h"/>
                                          </p:val>
                                        </p:tav>
                                      </p:tavLst>
                                    </p:anim>
                                    <p:animEffect transition="in" filter="fade">
                                      <p:cBhvr>
                                        <p:cTn id="9" dur="1250"/>
                                        <p:tgtEl>
                                          <p:spTgt spid="11"/>
                                        </p:tgtEl>
                                      </p:cBhvr>
                                    </p:animEffect>
                                  </p:childTnLst>
                                </p:cTn>
                              </p:par>
                            </p:childTnLst>
                          </p:cTn>
                        </p:par>
                        <p:par>
                          <p:cTn id="10" fill="hold">
                            <p:stCondLst>
                              <p:cond delay="125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49F1B18-431C-4910-9BF8-5737CD5FC20C}"/>
              </a:ext>
            </a:extLst>
          </p:cNvPr>
          <p:cNvGrpSpPr/>
          <p:nvPr/>
        </p:nvGrpSpPr>
        <p:grpSpPr>
          <a:xfrm>
            <a:off x="167545" y="253391"/>
            <a:ext cx="751669" cy="871031"/>
            <a:chOff x="280521" y="477537"/>
            <a:chExt cx="898429" cy="1041095"/>
          </a:xfrm>
        </p:grpSpPr>
        <p:pic>
          <p:nvPicPr>
            <p:cNvPr id="3" name="Picture 2">
              <a:extLst>
                <a:ext uri="{FF2B5EF4-FFF2-40B4-BE49-F238E27FC236}">
                  <a16:creationId xmlns:a16="http://schemas.microsoft.com/office/drawing/2014/main" id="{B370436C-90B2-4DAE-BF0F-4D1FBEC788E3}"/>
                </a:ext>
              </a:extLst>
            </p:cNvPr>
            <p:cNvPicPr>
              <a:picLocks noChangeAspect="1"/>
            </p:cNvPicPr>
            <p:nvPr/>
          </p:nvPicPr>
          <p:blipFill>
            <a:blip r:embed="rId2"/>
            <a:stretch>
              <a:fillRect/>
            </a:stretch>
          </p:blipFill>
          <p:spPr>
            <a:xfrm>
              <a:off x="280521" y="595092"/>
              <a:ext cx="898429" cy="923540"/>
            </a:xfrm>
            <a:prstGeom prst="rect">
              <a:avLst/>
            </a:prstGeom>
          </p:spPr>
        </p:pic>
        <p:sp>
          <p:nvSpPr>
            <p:cNvPr id="4" name="TextBox 3">
              <a:extLst>
                <a:ext uri="{FF2B5EF4-FFF2-40B4-BE49-F238E27FC236}">
                  <a16:creationId xmlns:a16="http://schemas.microsoft.com/office/drawing/2014/main" id="{00CBD9BB-8602-43FE-9827-4A8783E60760}"/>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3</a:t>
              </a:r>
            </a:p>
          </p:txBody>
        </p:sp>
      </p:grpSp>
      <p:sp>
        <p:nvSpPr>
          <p:cNvPr id="5" name="8">
            <a:extLst>
              <a:ext uri="{FF2B5EF4-FFF2-40B4-BE49-F238E27FC236}">
                <a16:creationId xmlns:a16="http://schemas.microsoft.com/office/drawing/2014/main" id="{F2E98A46-6A39-4A39-A0F0-4FFBEA3407F9}"/>
              </a:ext>
            </a:extLst>
          </p:cNvPr>
          <p:cNvSpPr/>
          <p:nvPr/>
        </p:nvSpPr>
        <p:spPr>
          <a:xfrm>
            <a:off x="919214" y="226445"/>
            <a:ext cx="11105241" cy="1569660"/>
          </a:xfrm>
          <a:prstGeom prst="rect">
            <a:avLst/>
          </a:prstGeom>
        </p:spPr>
        <p:txBody>
          <a:bodyPr wrap="square">
            <a:spAutoFit/>
          </a:bodyPr>
          <a:lstStyle/>
          <a:p>
            <a:pPr algn="just"/>
            <a:r>
              <a:rPr lang="en-US" sz="4800" b="1" dirty="0" err="1">
                <a:solidFill>
                  <a:schemeClr val="tx1">
                    <a:lumMod val="75000"/>
                    <a:lumOff val="25000"/>
                  </a:schemeClr>
                </a:solidFill>
                <a:latin typeface="Arial-Rounded" pitchFamily="34" charset="0"/>
                <a:ea typeface="Arial-Rounded" pitchFamily="34" charset="0"/>
                <a:cs typeface="Arial-Rounded" pitchFamily="34" charset="0"/>
              </a:rPr>
              <a:t>Viết</a:t>
            </a:r>
            <a:r>
              <a:rPr lang="en-US" sz="4800" b="1" dirty="0">
                <a:solidFill>
                  <a:schemeClr val="tx1">
                    <a:lumMod val="75000"/>
                    <a:lumOff val="25000"/>
                  </a:schemeClr>
                </a:solidFill>
                <a:latin typeface="Arial-Rounded" pitchFamily="34" charset="0"/>
                <a:ea typeface="Arial-Rounded" pitchFamily="34" charset="0"/>
                <a:cs typeface="Arial-Rounded" pitchFamily="34" charset="0"/>
              </a:rPr>
              <a:t> </a:t>
            </a:r>
            <a:r>
              <a:rPr lang="en-US" sz="4800" b="1" dirty="0">
                <a:solidFill>
                  <a:schemeClr val="tx1">
                    <a:lumMod val="75000"/>
                    <a:lumOff val="25000"/>
                  </a:schemeClr>
                </a:solidFill>
                <a:latin typeface="Arial" panose="020B0604020202020204" pitchFamily="34" charset="0"/>
                <a:ea typeface="Arial-Rounded" pitchFamily="34" charset="0"/>
                <a:cs typeface="Arial" panose="020B0604020202020204" pitchFamily="34" charset="0"/>
              </a:rPr>
              <a:t>1 - 2</a:t>
            </a:r>
            <a:r>
              <a:rPr lang="en-US" sz="4800" b="1" dirty="0">
                <a:solidFill>
                  <a:schemeClr val="tx1">
                    <a:lumMod val="75000"/>
                    <a:lumOff val="25000"/>
                  </a:schemeClr>
                </a:solidFill>
                <a:latin typeface="Arial-Rounded" pitchFamily="34" charset="0"/>
                <a:ea typeface="Arial-Rounded" pitchFamily="34" charset="0"/>
                <a:cs typeface="Arial-Rounded" pitchFamily="34" charset="0"/>
              </a:rPr>
              <a:t> </a:t>
            </a:r>
            <a:r>
              <a:rPr lang="vi-VN" sz="48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câu về nhân vật chuột nhắt trong câu chuyện trên</a:t>
            </a:r>
            <a:r>
              <a:rPr lang="en-US" sz="4800" b="1" dirty="0">
                <a:solidFill>
                  <a:schemeClr val="tx1">
                    <a:lumMod val="75000"/>
                    <a:lumOff val="25000"/>
                  </a:schemeClr>
                </a:solidFill>
                <a:latin typeface="Arial-Rounded" pitchFamily="34" charset="0"/>
                <a:ea typeface="Arial-Rounded" pitchFamily="34" charset="0"/>
                <a:cs typeface="Arial-Rounded" pitchFamily="34" charset="0"/>
              </a:rPr>
              <a:t> </a:t>
            </a:r>
            <a:endParaRPr lang="en-US" sz="4800" b="1" i="1" dirty="0">
              <a:solidFill>
                <a:schemeClr val="tx1">
                  <a:lumMod val="75000"/>
                  <a:lumOff val="25000"/>
                </a:schemeClr>
              </a:solidFill>
              <a:latin typeface="Arial-Rounded" pitchFamily="34" charset="0"/>
              <a:ea typeface="Arial-Rounded" pitchFamily="34" charset="0"/>
              <a:cs typeface="Arial-Rounded" pitchFamily="34" charset="0"/>
            </a:endParaRPr>
          </a:p>
        </p:txBody>
      </p:sp>
      <p:sp>
        <p:nvSpPr>
          <p:cNvPr id="9" name="22">
            <a:extLst>
              <a:ext uri="{FF2B5EF4-FFF2-40B4-BE49-F238E27FC236}">
                <a16:creationId xmlns:a16="http://schemas.microsoft.com/office/drawing/2014/main" id="{A29F0922-D6BD-4FEA-840B-3DAF9E766240}"/>
              </a:ext>
            </a:extLst>
          </p:cNvPr>
          <p:cNvSpPr/>
          <p:nvPr/>
        </p:nvSpPr>
        <p:spPr>
          <a:xfrm>
            <a:off x="7816" y="3224161"/>
            <a:ext cx="12192000" cy="2419239"/>
          </a:xfrm>
          <a:prstGeom prst="rect">
            <a:avLst/>
          </a:prstGeom>
          <a:solidFill>
            <a:srgbClr val="98D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 name="Group 9">
            <a:extLst>
              <a:ext uri="{FF2B5EF4-FFF2-40B4-BE49-F238E27FC236}">
                <a16:creationId xmlns:a16="http://schemas.microsoft.com/office/drawing/2014/main" id="{9600D40E-F8E8-47C2-9938-C23B37A19397}"/>
              </a:ext>
            </a:extLst>
          </p:cNvPr>
          <p:cNvGrpSpPr/>
          <p:nvPr/>
        </p:nvGrpSpPr>
        <p:grpSpPr>
          <a:xfrm>
            <a:off x="745320" y="1249720"/>
            <a:ext cx="10716992" cy="5523791"/>
            <a:chOff x="737504" y="1487054"/>
            <a:chExt cx="10716992" cy="5523791"/>
          </a:xfrm>
        </p:grpSpPr>
        <p:pic>
          <p:nvPicPr>
            <p:cNvPr id="11" name="20">
              <a:extLst>
                <a:ext uri="{FF2B5EF4-FFF2-40B4-BE49-F238E27FC236}">
                  <a16:creationId xmlns:a16="http://schemas.microsoft.com/office/drawing/2014/main" id="{570C1D72-A344-4B76-ABDD-D3E5025808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7504" y="1487054"/>
              <a:ext cx="10716992" cy="5523791"/>
            </a:xfrm>
            <a:prstGeom prst="rect">
              <a:avLst/>
            </a:prstGeom>
          </p:spPr>
        </p:pic>
        <p:sp>
          <p:nvSpPr>
            <p:cNvPr id="12" name="TextBox 11">
              <a:extLst>
                <a:ext uri="{FF2B5EF4-FFF2-40B4-BE49-F238E27FC236}">
                  <a16:creationId xmlns:a16="http://schemas.microsoft.com/office/drawing/2014/main" id="{B7E863CE-D1FE-4FB9-8580-389A0272C87E}"/>
                </a:ext>
              </a:extLst>
            </p:cNvPr>
            <p:cNvSpPr txBox="1"/>
            <p:nvPr/>
          </p:nvSpPr>
          <p:spPr>
            <a:xfrm>
              <a:off x="3038475" y="3573045"/>
              <a:ext cx="6115050" cy="1569660"/>
            </a:xfrm>
            <a:prstGeom prst="rect">
              <a:avLst/>
            </a:prstGeom>
            <a:noFill/>
          </p:spPr>
          <p:txBody>
            <a:bodyPr wrap="square">
              <a:spAutoFit/>
            </a:bodyPr>
            <a:lstStyle/>
            <a:p>
              <a:pPr algn="ctr"/>
              <a:r>
                <a:rPr lang="en-US" sz="4800" b="0" i="0" dirty="0" err="1">
                  <a:solidFill>
                    <a:srgbClr val="2254A5"/>
                  </a:solidFill>
                  <a:effectLst/>
                  <a:latin typeface="Arial-Rounded" panose="020B0500000000000000" pitchFamily="34" charset="0"/>
                  <a:ea typeface="Arial-Rounded" panose="020B0500000000000000" pitchFamily="34" charset="0"/>
                  <a:cs typeface="Arial-Rounded" panose="020B0500000000000000" pitchFamily="34" charset="0"/>
                </a:rPr>
                <a:t>Chuột</a:t>
              </a:r>
              <a:r>
                <a:rPr lang="en-US" sz="4800" b="0" i="0" dirty="0">
                  <a:solidFill>
                    <a:srgbClr val="2254A5"/>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rgbClr val="2254A5"/>
                  </a:solidFill>
                  <a:effectLst/>
                  <a:latin typeface="Arial-Rounded" panose="020B0500000000000000" pitchFamily="34" charset="0"/>
                  <a:ea typeface="Arial-Rounded" panose="020B0500000000000000" pitchFamily="34" charset="0"/>
                  <a:cs typeface="Arial-Rounded" panose="020B0500000000000000" pitchFamily="34" charset="0"/>
                </a:rPr>
                <a:t>nhắt</a:t>
              </a:r>
              <a:r>
                <a:rPr lang="en-US" sz="4800" b="0" i="0" dirty="0">
                  <a:solidFill>
                    <a:srgbClr val="2254A5"/>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rgbClr val="2254A5"/>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800" b="0" i="0" dirty="0">
                  <a:solidFill>
                    <a:srgbClr val="2254A5"/>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rgbClr val="2254A5"/>
                  </a:solidFill>
                  <a:effectLst/>
                  <a:latin typeface="Arial-Rounded" panose="020B0500000000000000" pitchFamily="34" charset="0"/>
                  <a:ea typeface="Arial-Rounded" panose="020B0500000000000000" pitchFamily="34" charset="0"/>
                  <a:cs typeface="Arial-Rounded" panose="020B0500000000000000" pitchFamily="34" charset="0"/>
                </a:rPr>
                <a:t>thể</a:t>
              </a:r>
              <a:r>
                <a:rPr lang="en-US" sz="4800" b="0" i="0" dirty="0">
                  <a:solidFill>
                    <a:srgbClr val="2254A5"/>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rgbClr val="2254A5"/>
                  </a:solidFill>
                  <a:effectLst/>
                  <a:latin typeface="Arial-Rounded" panose="020B0500000000000000" pitchFamily="34" charset="0"/>
                  <a:ea typeface="Arial-Rounded" panose="020B0500000000000000" pitchFamily="34" charset="0"/>
                  <a:cs typeface="Arial-Rounded" panose="020B0500000000000000" pitchFamily="34" charset="0"/>
                </a:rPr>
                <a:t>cứu</a:t>
              </a:r>
              <a:r>
                <a:rPr lang="en-US" sz="4800" b="0" i="0" dirty="0">
                  <a:solidFill>
                    <a:srgbClr val="2254A5"/>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rgbClr val="2254A5"/>
                  </a:solidFill>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4800" b="0" i="0" dirty="0">
                  <a:solidFill>
                    <a:srgbClr val="2254A5"/>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rgbClr val="2254A5"/>
                  </a:solidFill>
                  <a:effectLst/>
                  <a:latin typeface="Arial-Rounded" panose="020B0500000000000000" pitchFamily="34" charset="0"/>
                  <a:ea typeface="Arial-Rounded" panose="020B0500000000000000" pitchFamily="34" charset="0"/>
                  <a:cs typeface="Arial-Rounded" panose="020B0500000000000000" pitchFamily="34" charset="0"/>
                </a:rPr>
                <a:t>sư</a:t>
              </a:r>
              <a:r>
                <a:rPr lang="en-US" sz="4800" b="0" i="0" dirty="0">
                  <a:solidFill>
                    <a:srgbClr val="2254A5"/>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rgbClr val="2254A5"/>
                  </a:solidFill>
                  <a:effectLst/>
                  <a:latin typeface="Arial-Rounded" panose="020B0500000000000000" pitchFamily="34" charset="0"/>
                  <a:ea typeface="Arial-Rounded" panose="020B0500000000000000" pitchFamily="34" charset="0"/>
                  <a:cs typeface="Arial-Rounded" panose="020B0500000000000000" pitchFamily="34" charset="0"/>
                </a:rPr>
                <a:t>tử</a:t>
              </a:r>
              <a:r>
                <a:rPr lang="en-US" sz="4800" b="0" i="0" dirty="0">
                  <a:solidFill>
                    <a:srgbClr val="2254A5"/>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800" dirty="0">
                <a:solidFill>
                  <a:srgbClr val="2254A5"/>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50051844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09D1753-5EEF-408A-BF6F-29BB561D383F}"/>
              </a:ext>
            </a:extLst>
          </p:cNvPr>
          <p:cNvGrpSpPr/>
          <p:nvPr/>
        </p:nvGrpSpPr>
        <p:grpSpPr>
          <a:xfrm>
            <a:off x="324652" y="1312126"/>
            <a:ext cx="11542696" cy="4157548"/>
            <a:chOff x="324652" y="1312126"/>
            <a:chExt cx="11542696" cy="4157548"/>
          </a:xfrm>
        </p:grpSpPr>
        <p:grpSp>
          <p:nvGrpSpPr>
            <p:cNvPr id="16" name="Group 15">
              <a:extLst>
                <a:ext uri="{FF2B5EF4-FFF2-40B4-BE49-F238E27FC236}">
                  <a16:creationId xmlns:a16="http://schemas.microsoft.com/office/drawing/2014/main" id="{71D0FA93-892C-45E9-9A25-E797CAC7AFF3}"/>
                </a:ext>
              </a:extLst>
            </p:cNvPr>
            <p:cNvGrpSpPr/>
            <p:nvPr/>
          </p:nvGrpSpPr>
          <p:grpSpPr>
            <a:xfrm>
              <a:off x="324652" y="1312126"/>
              <a:ext cx="11542696" cy="4157548"/>
              <a:chOff x="324652" y="1312126"/>
              <a:chExt cx="11542696" cy="4157548"/>
            </a:xfrm>
          </p:grpSpPr>
          <p:sp>
            <p:nvSpPr>
              <p:cNvPr id="7" name="TextBox 6">
                <a:extLst>
                  <a:ext uri="{FF2B5EF4-FFF2-40B4-BE49-F238E27FC236}">
                    <a16:creationId xmlns:a16="http://schemas.microsoft.com/office/drawing/2014/main" id="{A0443959-A1CA-4FAC-8173-7033B6FFBEA3}"/>
                  </a:ext>
                </a:extLst>
              </p:cNvPr>
              <p:cNvSpPr txBox="1"/>
              <p:nvPr/>
            </p:nvSpPr>
            <p:spPr>
              <a:xfrm>
                <a:off x="324652" y="1312126"/>
                <a:ext cx="11542696" cy="4157548"/>
              </a:xfrm>
              <a:prstGeom prst="rect">
                <a:avLst/>
              </a:prstGeom>
              <a:noFill/>
            </p:spPr>
            <p:txBody>
              <a:bodyPr wrap="square">
                <a:spAutoFit/>
              </a:bodyPr>
              <a:lstStyle/>
              <a:p>
                <a:pPr indent="461963" algn="just" rtl="0">
                  <a:spcBef>
                    <a:spcPts val="0"/>
                  </a:spcBef>
                  <a:spcAft>
                    <a:spcPts val="500"/>
                  </a:spcAft>
                </a:pPr>
                <a:r>
                  <a:rPr lang="vi-VN" sz="44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Trưa mùa hè, ......ắng vàng như mật ong t</a:t>
                </a:r>
                <a:r>
                  <a:rPr lang="en-US" sz="44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r</a:t>
                </a:r>
                <a:r>
                  <a:rPr lang="vi-VN" sz="44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a:t>
                </a:r>
                <a:r>
                  <a:rPr lang="en-US" sz="44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a:t>
                </a:r>
                <a:r>
                  <a:rPr lang="vi-VN" sz="44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 nhẹ trên khắp các đồng </a:t>
                </a:r>
                <a:r>
                  <a:rPr lang="en-US" sz="4400" dirty="0" err="1">
                    <a:latin typeface="Arial-Rounded" panose="020B0500000000000000" pitchFamily="34" charset="0"/>
                    <a:ea typeface="Arial-Rounded" panose="020B0500000000000000" pitchFamily="34" charset="0"/>
                    <a:cs typeface="Arial-Rounded" panose="020B0500000000000000" pitchFamily="34" charset="0"/>
                  </a:rPr>
                  <a:t>cỏ</a:t>
                </a:r>
                <a:r>
                  <a:rPr lang="vi-VN" sz="44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 Những con s</a:t>
                </a:r>
                <a:r>
                  <a:rPr lang="en-US" sz="4400" dirty="0">
                    <a:latin typeface="Arial-Rounded" panose="020B0500000000000000" pitchFamily="34" charset="0"/>
                    <a:ea typeface="Arial-Rounded" panose="020B0500000000000000" pitchFamily="34" charset="0"/>
                    <a:cs typeface="Arial-Rounded" panose="020B0500000000000000" pitchFamily="34" charset="0"/>
                  </a:rPr>
                  <a:t>ơ</a:t>
                </a:r>
                <a:r>
                  <a:rPr lang="vi-VN" sz="44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n ca nh...... nhót trên sườn đồi. Chúng b...... lên cao và cất tiếng hót. Tiếng hót ......úc trầm, ......úc bổng l</a:t>
                </a:r>
                <a:r>
                  <a:rPr lang="en-US" sz="4400" dirty="0">
                    <a:latin typeface="Arial-Rounded" panose="020B0500000000000000" pitchFamily="34" charset="0"/>
                    <a:ea typeface="Arial-Rounded" panose="020B0500000000000000" pitchFamily="34" charset="0"/>
                    <a:cs typeface="Arial-Rounded" panose="020B0500000000000000" pitchFamily="34" charset="0"/>
                  </a:rPr>
                  <a:t>ả</a:t>
                </a:r>
                <a:r>
                  <a:rPr lang="vi-VN" sz="44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nh ......ót vang m...</a:t>
                </a:r>
                <a:r>
                  <a:rPr lang="en-US" sz="44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a:t>
                </a:r>
                <a:r>
                  <a:rPr lang="vi-VN" sz="44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 đi xa.</a:t>
                </a:r>
                <a:r>
                  <a:rPr lang="en-US" sz="4400" b="0" i="0" u="none" strike="noStrike" dirty="0">
                    <a:effectLst/>
                    <a:latin typeface="Arial-Rounded" panose="020B0500000000000000" pitchFamily="34" charset="0"/>
                    <a:ea typeface="Arial-Rounded" panose="020B0500000000000000" pitchFamily="34" charset="0"/>
                    <a:cs typeface="Arial-Rounded" panose="020B0500000000000000" pitchFamily="34" charset="0"/>
                  </a:rPr>
                  <a:t> </a:t>
                </a:r>
                <a:endParaRPr lang="vi-VN" sz="4400" b="0" dirty="0">
                  <a:effectLst/>
                  <a:latin typeface="Arial-Rounded" panose="020B0500000000000000" pitchFamily="34" charset="0"/>
                  <a:ea typeface="Arial-Rounded" panose="020B0500000000000000" pitchFamily="34" charset="0"/>
                  <a:cs typeface="Arial-Rounded" panose="020B0500000000000000" pitchFamily="34" charset="0"/>
                </a:endParaRPr>
              </a:p>
              <a:p>
                <a:pPr algn="r" rtl="0">
                  <a:spcBef>
                    <a:spcPts val="0"/>
                  </a:spcBef>
                  <a:spcAft>
                    <a:spcPts val="500"/>
                  </a:spcAft>
                </a:pPr>
                <a:r>
                  <a:rPr lang="vi-VN" sz="3600" i="1" u="none" strike="noStrike" dirty="0">
                    <a:effectLst/>
                    <a:latin typeface="Arial-Rounded" panose="020B0500000000000000" pitchFamily="34" charset="0"/>
                    <a:ea typeface="Arial-Rounded" panose="020B0500000000000000" pitchFamily="34" charset="0"/>
                    <a:cs typeface="Arial-Rounded" panose="020B0500000000000000" pitchFamily="34" charset="0"/>
                  </a:rPr>
                  <a:t>(Theo Phượng Vũ) </a:t>
                </a:r>
                <a:endParaRPr lang="en-US" sz="3600" i="1" dirty="0"/>
              </a:p>
            </p:txBody>
          </p:sp>
          <p:pic>
            <p:nvPicPr>
              <p:cNvPr id="10" name="Picture 9">
                <a:extLst>
                  <a:ext uri="{FF2B5EF4-FFF2-40B4-BE49-F238E27FC236}">
                    <a16:creationId xmlns:a16="http://schemas.microsoft.com/office/drawing/2014/main" id="{076DFBB5-8BD4-4EEE-BE29-9CE54CFA369A}"/>
                  </a:ext>
                </a:extLst>
              </p:cNvPr>
              <p:cNvPicPr>
                <a:picLocks noChangeAspect="1"/>
              </p:cNvPicPr>
              <p:nvPr/>
            </p:nvPicPr>
            <p:blipFill>
              <a:blip r:embed="rId2"/>
              <a:stretch>
                <a:fillRect/>
              </a:stretch>
            </p:blipFill>
            <p:spPr>
              <a:xfrm>
                <a:off x="11070840" y="1357504"/>
                <a:ext cx="201185" cy="188992"/>
              </a:xfrm>
              <a:prstGeom prst="rect">
                <a:avLst/>
              </a:prstGeom>
            </p:spPr>
          </p:pic>
          <p:pic>
            <p:nvPicPr>
              <p:cNvPr id="23" name="Picture 22">
                <a:extLst>
                  <a:ext uri="{FF2B5EF4-FFF2-40B4-BE49-F238E27FC236}">
                    <a16:creationId xmlns:a16="http://schemas.microsoft.com/office/drawing/2014/main" id="{FBFC3C0B-9F52-406B-98A2-338EB6F351B1}"/>
                  </a:ext>
                </a:extLst>
              </p:cNvPr>
              <p:cNvPicPr>
                <a:picLocks noChangeAspect="1"/>
              </p:cNvPicPr>
              <p:nvPr/>
            </p:nvPicPr>
            <p:blipFill>
              <a:blip r:embed="rId2"/>
              <a:stretch>
                <a:fillRect/>
              </a:stretch>
            </p:blipFill>
            <p:spPr>
              <a:xfrm>
                <a:off x="1096459" y="2740887"/>
                <a:ext cx="201185" cy="188992"/>
              </a:xfrm>
              <a:prstGeom prst="rect">
                <a:avLst/>
              </a:prstGeom>
            </p:spPr>
          </p:pic>
        </p:grpSp>
        <p:pic>
          <p:nvPicPr>
            <p:cNvPr id="19" name="Picture 18">
              <a:extLst>
                <a:ext uri="{FF2B5EF4-FFF2-40B4-BE49-F238E27FC236}">
                  <a16:creationId xmlns:a16="http://schemas.microsoft.com/office/drawing/2014/main" id="{17A81338-1579-4F03-A566-D03B71A82C66}"/>
                </a:ext>
              </a:extLst>
            </p:cNvPr>
            <p:cNvPicPr>
              <a:picLocks noChangeAspect="1"/>
            </p:cNvPicPr>
            <p:nvPr/>
          </p:nvPicPr>
          <p:blipFill rotWithShape="1">
            <a:blip r:embed="rId3"/>
            <a:srcRect l="25075" t="35715" r="23587" b="33650"/>
            <a:stretch/>
          </p:blipFill>
          <p:spPr>
            <a:xfrm>
              <a:off x="4756936" y="4005289"/>
              <a:ext cx="472611" cy="326840"/>
            </a:xfrm>
            <a:prstGeom prst="rect">
              <a:avLst/>
            </a:prstGeom>
          </p:spPr>
        </p:pic>
      </p:grpSp>
      <p:grpSp>
        <p:nvGrpSpPr>
          <p:cNvPr id="2" name="Group 1">
            <a:extLst>
              <a:ext uri="{FF2B5EF4-FFF2-40B4-BE49-F238E27FC236}">
                <a16:creationId xmlns:a16="http://schemas.microsoft.com/office/drawing/2014/main" id="{5C083E17-B7C0-44E0-9BA4-80A9580C2793}"/>
              </a:ext>
            </a:extLst>
          </p:cNvPr>
          <p:cNvGrpSpPr/>
          <p:nvPr/>
        </p:nvGrpSpPr>
        <p:grpSpPr>
          <a:xfrm>
            <a:off x="167545" y="253391"/>
            <a:ext cx="751669" cy="871031"/>
            <a:chOff x="280521" y="477537"/>
            <a:chExt cx="898429" cy="1041095"/>
          </a:xfrm>
        </p:grpSpPr>
        <p:pic>
          <p:nvPicPr>
            <p:cNvPr id="3" name="Picture 2">
              <a:extLst>
                <a:ext uri="{FF2B5EF4-FFF2-40B4-BE49-F238E27FC236}">
                  <a16:creationId xmlns:a16="http://schemas.microsoft.com/office/drawing/2014/main" id="{96776760-8BE2-444B-BE3B-D26AFC05DE74}"/>
                </a:ext>
              </a:extLst>
            </p:cNvPr>
            <p:cNvPicPr>
              <a:picLocks noChangeAspect="1"/>
            </p:cNvPicPr>
            <p:nvPr/>
          </p:nvPicPr>
          <p:blipFill>
            <a:blip r:embed="rId4"/>
            <a:stretch>
              <a:fillRect/>
            </a:stretch>
          </p:blipFill>
          <p:spPr>
            <a:xfrm>
              <a:off x="280521" y="595092"/>
              <a:ext cx="898429" cy="923540"/>
            </a:xfrm>
            <a:prstGeom prst="rect">
              <a:avLst/>
            </a:prstGeom>
          </p:spPr>
        </p:pic>
        <p:sp>
          <p:nvSpPr>
            <p:cNvPr id="4" name="TextBox 3">
              <a:extLst>
                <a:ext uri="{FF2B5EF4-FFF2-40B4-BE49-F238E27FC236}">
                  <a16:creationId xmlns:a16="http://schemas.microsoft.com/office/drawing/2014/main" id="{3ED6EAE9-7AE5-432D-8682-F482B548316F}"/>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4</a:t>
              </a:r>
            </a:p>
          </p:txBody>
        </p:sp>
      </p:grpSp>
      <p:sp>
        <p:nvSpPr>
          <p:cNvPr id="5" name="8">
            <a:extLst>
              <a:ext uri="{FF2B5EF4-FFF2-40B4-BE49-F238E27FC236}">
                <a16:creationId xmlns:a16="http://schemas.microsoft.com/office/drawing/2014/main" id="{CBF5A6C6-2F2D-4313-8A15-D50E25D19CE1}"/>
              </a:ext>
            </a:extLst>
          </p:cNvPr>
          <p:cNvSpPr/>
          <p:nvPr/>
        </p:nvSpPr>
        <p:spPr>
          <a:xfrm>
            <a:off x="919214" y="226445"/>
            <a:ext cx="11105241" cy="830997"/>
          </a:xfrm>
          <a:prstGeom prst="rect">
            <a:avLst/>
          </a:prstGeom>
        </p:spPr>
        <p:txBody>
          <a:bodyPr wrap="square">
            <a:spAutoFit/>
          </a:bodyPr>
          <a:lstStyle/>
          <a:p>
            <a:pPr algn="just"/>
            <a:r>
              <a:rPr lang="vi-VN" sz="48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Đi</a:t>
            </a:r>
            <a:r>
              <a:rPr lang="en-US" sz="48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ề</a:t>
            </a:r>
            <a:r>
              <a:rPr lang="vi-VN" sz="48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n </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 </a:t>
            </a:r>
            <a:r>
              <a:rPr lang="en-US" sz="48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h</a:t>
            </a:r>
            <a:r>
              <a:rPr lang="vi-VN" sz="48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oặc </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t>
            </a:r>
            <a:r>
              <a:rPr lang="vi-VN" sz="48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48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ai</a:t>
            </a:r>
            <a:r>
              <a:rPr lang="vi-VN" sz="48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hoặc </a:t>
            </a:r>
            <a:r>
              <a:rPr lang="vi-VN" sz="48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ay</a:t>
            </a:r>
            <a:r>
              <a:rPr lang="vi-VN" sz="48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vào chỗ trống</a:t>
            </a:r>
            <a:endParaRPr lang="en-US" sz="4800" b="1" i="1" dirty="0">
              <a:solidFill>
                <a:schemeClr val="tx1">
                  <a:lumMod val="75000"/>
                  <a:lumOff val="25000"/>
                </a:schemeClr>
              </a:solidFill>
              <a:latin typeface="Arial-Rounded" pitchFamily="34" charset="0"/>
              <a:ea typeface="Arial-Rounded" pitchFamily="34" charset="0"/>
              <a:cs typeface="Arial-Rounded" pitchFamily="34" charset="0"/>
            </a:endParaRPr>
          </a:p>
        </p:txBody>
      </p:sp>
      <p:sp>
        <p:nvSpPr>
          <p:cNvPr id="15" name="TextBox 14">
            <a:extLst>
              <a:ext uri="{FF2B5EF4-FFF2-40B4-BE49-F238E27FC236}">
                <a16:creationId xmlns:a16="http://schemas.microsoft.com/office/drawing/2014/main" id="{5A34FC3E-2757-4C2D-93E0-7D7D7AD1C6B6}"/>
              </a:ext>
            </a:extLst>
          </p:cNvPr>
          <p:cNvSpPr txBox="1"/>
          <p:nvPr/>
        </p:nvSpPr>
        <p:spPr>
          <a:xfrm>
            <a:off x="4474394" y="1294037"/>
            <a:ext cx="303087" cy="769441"/>
          </a:xfrm>
          <a:prstGeom prst="rect">
            <a:avLst/>
          </a:prstGeom>
          <a:noFill/>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t>
            </a:r>
          </a:p>
        </p:txBody>
      </p:sp>
      <p:sp>
        <p:nvSpPr>
          <p:cNvPr id="21" name="TextBox 20">
            <a:extLst>
              <a:ext uri="{FF2B5EF4-FFF2-40B4-BE49-F238E27FC236}">
                <a16:creationId xmlns:a16="http://schemas.microsoft.com/office/drawing/2014/main" id="{19DA232F-AB2D-472C-9819-8F2D16098036}"/>
              </a:ext>
            </a:extLst>
          </p:cNvPr>
          <p:cNvSpPr txBox="1"/>
          <p:nvPr/>
        </p:nvSpPr>
        <p:spPr>
          <a:xfrm>
            <a:off x="10914142" y="1281304"/>
            <a:ext cx="736313" cy="769441"/>
          </a:xfrm>
          <a:prstGeom prst="rect">
            <a:avLst/>
          </a:prstGeom>
          <a:noFill/>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ai</a:t>
            </a:r>
          </a:p>
        </p:txBody>
      </p:sp>
      <p:sp>
        <p:nvSpPr>
          <p:cNvPr id="22" name="TextBox 21">
            <a:extLst>
              <a:ext uri="{FF2B5EF4-FFF2-40B4-BE49-F238E27FC236}">
                <a16:creationId xmlns:a16="http://schemas.microsoft.com/office/drawing/2014/main" id="{E65B04F5-5EE0-4C13-847A-7427CA4818AC}"/>
              </a:ext>
            </a:extLst>
          </p:cNvPr>
          <p:cNvSpPr txBox="1"/>
          <p:nvPr/>
        </p:nvSpPr>
        <p:spPr>
          <a:xfrm>
            <a:off x="929488" y="2649285"/>
            <a:ext cx="736313" cy="769441"/>
          </a:xfrm>
          <a:prstGeom prst="rect">
            <a:avLst/>
          </a:prstGeom>
          <a:noFill/>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ay</a:t>
            </a:r>
          </a:p>
        </p:txBody>
      </p:sp>
      <p:sp>
        <p:nvSpPr>
          <p:cNvPr id="24" name="TextBox 23">
            <a:extLst>
              <a:ext uri="{FF2B5EF4-FFF2-40B4-BE49-F238E27FC236}">
                <a16:creationId xmlns:a16="http://schemas.microsoft.com/office/drawing/2014/main" id="{03DE3DA4-A836-42DB-87A9-9C1B888B2B4E}"/>
              </a:ext>
            </a:extLst>
          </p:cNvPr>
          <p:cNvSpPr txBox="1"/>
          <p:nvPr/>
        </p:nvSpPr>
        <p:spPr>
          <a:xfrm>
            <a:off x="8386814" y="2649284"/>
            <a:ext cx="736313" cy="769441"/>
          </a:xfrm>
          <a:prstGeom prst="rect">
            <a:avLst/>
          </a:prstGeom>
          <a:noFill/>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ay</a:t>
            </a:r>
          </a:p>
        </p:txBody>
      </p:sp>
      <p:sp>
        <p:nvSpPr>
          <p:cNvPr id="25" name="TextBox 24">
            <a:extLst>
              <a:ext uri="{FF2B5EF4-FFF2-40B4-BE49-F238E27FC236}">
                <a16:creationId xmlns:a16="http://schemas.microsoft.com/office/drawing/2014/main" id="{81F593EC-E38E-4638-BEAA-229636BD1828}"/>
              </a:ext>
            </a:extLst>
          </p:cNvPr>
          <p:cNvSpPr txBox="1"/>
          <p:nvPr/>
        </p:nvSpPr>
        <p:spPr>
          <a:xfrm>
            <a:off x="6534155" y="3318982"/>
            <a:ext cx="736313" cy="769441"/>
          </a:xfrm>
          <a:prstGeom prst="rect">
            <a:avLst/>
          </a:prstGeom>
          <a:noFill/>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a:t>
            </a:r>
          </a:p>
        </p:txBody>
      </p:sp>
      <p:sp>
        <p:nvSpPr>
          <p:cNvPr id="26" name="TextBox 25">
            <a:extLst>
              <a:ext uri="{FF2B5EF4-FFF2-40B4-BE49-F238E27FC236}">
                <a16:creationId xmlns:a16="http://schemas.microsoft.com/office/drawing/2014/main" id="{ECA89C3E-D772-412E-A37C-B9B1C4DBFF1A}"/>
              </a:ext>
            </a:extLst>
          </p:cNvPr>
          <p:cNvSpPr txBox="1"/>
          <p:nvPr/>
        </p:nvSpPr>
        <p:spPr>
          <a:xfrm>
            <a:off x="9483234" y="3329256"/>
            <a:ext cx="736313" cy="769441"/>
          </a:xfrm>
          <a:prstGeom prst="rect">
            <a:avLst/>
          </a:prstGeom>
          <a:noFill/>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a:t>
            </a:r>
          </a:p>
        </p:txBody>
      </p:sp>
      <p:sp>
        <p:nvSpPr>
          <p:cNvPr id="27" name="TextBox 26">
            <a:extLst>
              <a:ext uri="{FF2B5EF4-FFF2-40B4-BE49-F238E27FC236}">
                <a16:creationId xmlns:a16="http://schemas.microsoft.com/office/drawing/2014/main" id="{B627966B-5DE2-44A1-ABBF-6A28687A881A}"/>
              </a:ext>
            </a:extLst>
          </p:cNvPr>
          <p:cNvSpPr txBox="1"/>
          <p:nvPr/>
        </p:nvSpPr>
        <p:spPr>
          <a:xfrm>
            <a:off x="2092343" y="3988504"/>
            <a:ext cx="736313" cy="769441"/>
          </a:xfrm>
          <a:prstGeom prst="rect">
            <a:avLst/>
          </a:prstGeom>
          <a:noFill/>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a:t>
            </a:r>
          </a:p>
        </p:txBody>
      </p:sp>
      <p:sp>
        <p:nvSpPr>
          <p:cNvPr id="28" name="TextBox 27">
            <a:extLst>
              <a:ext uri="{FF2B5EF4-FFF2-40B4-BE49-F238E27FC236}">
                <a16:creationId xmlns:a16="http://schemas.microsoft.com/office/drawing/2014/main" id="{5B608B96-086D-46DB-893F-81F03A216877}"/>
              </a:ext>
            </a:extLst>
          </p:cNvPr>
          <p:cNvSpPr txBox="1"/>
          <p:nvPr/>
        </p:nvSpPr>
        <p:spPr>
          <a:xfrm>
            <a:off x="4708541" y="3982807"/>
            <a:ext cx="736313" cy="769441"/>
          </a:xfrm>
          <a:prstGeom prst="rect">
            <a:avLst/>
          </a:prstGeom>
          <a:noFill/>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ai</a:t>
            </a:r>
          </a:p>
        </p:txBody>
      </p:sp>
    </p:spTree>
    <p:extLst>
      <p:ext uri="{BB962C8B-B14F-4D97-AF65-F5344CB8AC3E}">
        <p14:creationId xmlns:p14="http://schemas.microsoft.com/office/powerpoint/2010/main" val="400571250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ppt_x"/>
                                          </p:val>
                                        </p:tav>
                                        <p:tav tm="100000">
                                          <p:val>
                                            <p:strVal val="#ppt_x"/>
                                          </p:val>
                                        </p:tav>
                                      </p:tavLst>
                                    </p:anim>
                                    <p:anim calcmode="lin" valueType="num">
                                      <p:cBhvr additive="base">
                                        <p:cTn id="4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additive="base">
                                        <p:cTn id="52" dur="500" fill="hold"/>
                                        <p:tgtEl>
                                          <p:spTgt spid="26"/>
                                        </p:tgtEl>
                                        <p:attrNameLst>
                                          <p:attrName>ppt_x</p:attrName>
                                        </p:attrNameLst>
                                      </p:cBhvr>
                                      <p:tavLst>
                                        <p:tav tm="0">
                                          <p:val>
                                            <p:strVal val="#ppt_x"/>
                                          </p:val>
                                        </p:tav>
                                        <p:tav tm="100000">
                                          <p:val>
                                            <p:strVal val="#ppt_x"/>
                                          </p:val>
                                        </p:tav>
                                      </p:tavLst>
                                    </p:anim>
                                    <p:anim calcmode="lin" valueType="num">
                                      <p:cBhvr additive="base">
                                        <p:cTn id="5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500" fill="hold"/>
                                        <p:tgtEl>
                                          <p:spTgt spid="27"/>
                                        </p:tgtEl>
                                        <p:attrNameLst>
                                          <p:attrName>ppt_x</p:attrName>
                                        </p:attrNameLst>
                                      </p:cBhvr>
                                      <p:tavLst>
                                        <p:tav tm="0">
                                          <p:val>
                                            <p:strVal val="#ppt_x"/>
                                          </p:val>
                                        </p:tav>
                                        <p:tav tm="100000">
                                          <p:val>
                                            <p:strVal val="#ppt_x"/>
                                          </p:val>
                                        </p:tav>
                                      </p:tavLst>
                                    </p:anim>
                                    <p:anim calcmode="lin" valueType="num">
                                      <p:cBhvr additive="base">
                                        <p:cTn id="5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21" grpId="0"/>
      <p:bldP spid="22" grpId="0"/>
      <p:bldP spid="24" grpId="0"/>
      <p:bldP spid="25" grpId="0"/>
      <p:bldP spid="26" grpId="0"/>
      <p:bldP spid="27" grpId="0"/>
      <p:bldP spid="28" grpId="0"/>
    </p:bldLst>
  </p:timing>
</p:sld>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984</TotalTime>
  <Words>738</Words>
  <Application>Microsoft Office PowerPoint</Application>
  <PresentationFormat>Widescreen</PresentationFormat>
  <Paragraphs>82</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微软雅黑</vt:lpstr>
      <vt:lpstr>Arial Rounded MT Bold</vt:lpstr>
      <vt:lpstr>Calibri</vt:lpstr>
      <vt:lpstr>#9Slide01 Noi dung ngan</vt:lpstr>
      <vt:lpstr>Arial</vt:lpstr>
      <vt:lpstr>Arial-Rounded</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Ms Quyen</cp:lastModifiedBy>
  <cp:revision>650</cp:revision>
  <dcterms:created xsi:type="dcterms:W3CDTF">2021-08-21T07:02:17Z</dcterms:created>
  <dcterms:modified xsi:type="dcterms:W3CDTF">2023-07-21T02:30:59Z</dcterms:modified>
  <cp:category>9Slide.vn</cp:category>
</cp:coreProperties>
</file>