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67" r:id="rId2"/>
    <p:sldId id="257" r:id="rId3"/>
    <p:sldId id="259" r:id="rId4"/>
    <p:sldId id="357" r:id="rId5"/>
    <p:sldId id="358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56" r:id="rId14"/>
  </p:sldIdLst>
  <p:sldSz cx="12192000" cy="6858000"/>
  <p:notesSz cx="6858000" cy="9144000"/>
  <p:embeddedFontLst>
    <p:embeddedFont>
      <p:font typeface="#9Slide01 Noi dung ngan" panose="020B0604020202020204" charset="0"/>
      <p:regular r:id="rId17"/>
    </p:embeddedFont>
    <p:embeddedFont>
      <p:font typeface="Arial Rounded MT Bold" panose="020F0704030504030204" pitchFamily="3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4A5"/>
    <a:srgbClr val="009AD0"/>
    <a:srgbClr val="98DBFA"/>
    <a:srgbClr val="FFC000"/>
    <a:srgbClr val="DC419E"/>
    <a:srgbClr val="8BD4F5"/>
    <a:srgbClr val="EDF1F3"/>
    <a:srgbClr val="9374B5"/>
    <a:srgbClr val="FDC20C"/>
    <a:srgbClr val="F55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E9976C-6A2D-437D-81A8-E3D5B0A43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5D844-CF79-4474-8A4E-11E8A5418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66E4-6900-4AC7-9462-63E2A259736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365DD-0EBE-473F-98C1-80260D87B6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2D077-F6E1-4DCE-B96C-2333B269F0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80B89-E3BF-4A2A-A24D-019336F7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28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CF3D0-0835-4F58-9175-2CB4C9A0C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1498" y="3038526"/>
            <a:ext cx="7053683" cy="2109399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B869F691-F7B6-474B-8E88-B6045254371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3743D-917A-4B4F-A879-3810F95267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2480" y="817741"/>
            <a:ext cx="1896020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8084F99C-D59C-4098-B834-2695320AC4BE}"/>
              </a:ext>
            </a:extLst>
          </p:cNvPr>
          <p:cNvSpPr/>
          <p:nvPr userDrawn="1"/>
        </p:nvSpPr>
        <p:spPr>
          <a:xfrm flipH="1">
            <a:off x="0" y="6254151"/>
            <a:ext cx="12192000" cy="603849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B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77B07D87-CCEF-4463-BF58-240A8C9B3D2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45C648F-4E0C-44D7-8E6C-377D366B3F3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2FE99999-830C-4F24-85B7-46A866E77291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56762-A5E8-4861-AD84-4AD8221260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9196" y="357572"/>
            <a:ext cx="3958289" cy="9471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">
            <a:extLst>
              <a:ext uri="{FF2B5EF4-FFF2-40B4-BE49-F238E27FC236}">
                <a16:creationId xmlns:a16="http://schemas.microsoft.com/office/drawing/2014/main" id="{EC64243C-7245-4694-99D3-5A6DBFE7E5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B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>
            <a:extLst>
              <a:ext uri="{FF2B5EF4-FFF2-40B4-BE49-F238E27FC236}">
                <a16:creationId xmlns:a16="http://schemas.microsoft.com/office/drawing/2014/main" id="{8883987F-900F-4386-A0D2-DEBDBB3ECF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21">
            <a:extLst>
              <a:ext uri="{FF2B5EF4-FFF2-40B4-BE49-F238E27FC236}">
                <a16:creationId xmlns:a16="http://schemas.microsoft.com/office/drawing/2014/main" id="{3F484353-92E8-42C9-99ED-6A8DABF85A20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121478F8-1B35-4C5E-9FA6-C0502DEA3CC7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B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">
            <a:extLst>
              <a:ext uri="{FF2B5EF4-FFF2-40B4-BE49-F238E27FC236}">
                <a16:creationId xmlns:a16="http://schemas.microsoft.com/office/drawing/2014/main" id="{15BA95EC-ACBB-49DF-8BA5-24B5276662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21">
            <a:extLst>
              <a:ext uri="{FF2B5EF4-FFF2-40B4-BE49-F238E27FC236}">
                <a16:creationId xmlns:a16="http://schemas.microsoft.com/office/drawing/2014/main" id="{63F60B92-DF4D-4EF5-AF30-8D7FD1530E49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PHẠM DUYÊN">
            <a:extLst>
              <a:ext uri="{FF2B5EF4-FFF2-40B4-BE49-F238E27FC236}">
                <a16:creationId xmlns:a16="http://schemas.microsoft.com/office/drawing/2014/main" id="{C73D6423-0886-4A04-8403-71BB77ECE201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B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38E49A-9041-4B73-98D3-957AB8853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6974" y="185777"/>
            <a:ext cx="3794009" cy="11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1">
            <a:extLst>
              <a:ext uri="{FF2B5EF4-FFF2-40B4-BE49-F238E27FC236}">
                <a16:creationId xmlns:a16="http://schemas.microsoft.com/office/drawing/2014/main" id="{AD8B58F5-9D15-4881-96AB-E65B3961E58E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DD7D16B4-121F-4E86-AFAE-C0F2A8FB7EE4}"/>
              </a:ext>
            </a:extLst>
          </p:cNvPr>
          <p:cNvSpPr/>
          <p:nvPr userDrawn="1"/>
        </p:nvSpPr>
        <p:spPr>
          <a:xfrm flipH="1">
            <a:off x="0" y="6221691"/>
            <a:ext cx="12192000" cy="636309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B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232673-00C4-429D-B863-9EA2F9FCBB6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83B15-AE2D-4B5D-5A56-48ADB6D0A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06" y="1701582"/>
            <a:ext cx="7390894" cy="4296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9922F-E19F-13D5-6985-06026489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91" y="6116173"/>
            <a:ext cx="4468755" cy="762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01B4B-56D1-DBAD-302C-2213468C8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44" y="6116173"/>
            <a:ext cx="4468755" cy="762066"/>
          </a:xfrm>
          <a:prstGeom prst="rect">
            <a:avLst/>
          </a:prstGeom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D4893164-F5D4-0B51-D856-028C7BCBB062}"/>
              </a:ext>
            </a:extLst>
          </p:cNvPr>
          <p:cNvSpPr/>
          <p:nvPr/>
        </p:nvSpPr>
        <p:spPr>
          <a:xfrm>
            <a:off x="1723803" y="3293661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65832FE2-6915-7D45-5D18-56A14B871449}"/>
              </a:ext>
            </a:extLst>
          </p:cNvPr>
          <p:cNvSpPr/>
          <p:nvPr/>
        </p:nvSpPr>
        <p:spPr>
          <a:xfrm>
            <a:off x="1723804" y="60803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00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075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F5DE94-FFC7-40A2-AA2A-F3835EEE4A89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E295B-0C2D-4F18-8080-05AAAD2A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40DAD2-C486-4376-98B0-9B5924253930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59BBAE7-C0FC-43BB-8DC2-E6E5511A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4" y="321092"/>
            <a:ext cx="7153368" cy="756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220F0-C284-4D75-A69D-C8D6C334D01B}"/>
              </a:ext>
            </a:extLst>
          </p:cNvPr>
          <p:cNvSpPr txBox="1"/>
          <p:nvPr/>
        </p:nvSpPr>
        <p:spPr>
          <a:xfrm>
            <a:off x="3074042" y="99923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Gửi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394E5-B93A-432B-8A7B-214844C400C8}"/>
              </a:ext>
            </a:extLst>
          </p:cNvPr>
          <p:cNvSpPr/>
          <p:nvPr/>
        </p:nvSpPr>
        <p:spPr>
          <a:xfrm>
            <a:off x="718685" y="1707117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476E8-A698-4805-93E6-9D1CEE4A58FB}"/>
              </a:ext>
            </a:extLst>
          </p:cNvPr>
          <p:cNvSpPr/>
          <p:nvPr/>
        </p:nvSpPr>
        <p:spPr>
          <a:xfrm>
            <a:off x="6699500" y="1707116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bảng đen,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chỗ ngồi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cả! Chào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các bạn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84EFC-E699-4BAC-8DE2-5131C5056FDD}"/>
              </a:ext>
            </a:extLst>
          </p:cNvPr>
          <p:cNvSpPr/>
          <p:nvPr/>
        </p:nvSpPr>
        <p:spPr>
          <a:xfrm>
            <a:off x="718685" y="4284929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cô giáo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xa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theo lời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luôn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AA76D-8C80-42BB-9766-43EF544044D4}"/>
              </a:ext>
            </a:extLst>
          </p:cNvPr>
          <p:cNvSpPr/>
          <p:nvPr/>
        </p:nvSpPr>
        <p:spPr>
          <a:xfrm>
            <a:off x="6699499" y="4283038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2F907D-914E-4F67-9B8A-3466C3E20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9037" y="169837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14620-6555-4C10-8FA2-243F81CC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277551" y="1781653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02C48-5FEF-452C-AFCC-B76D50FD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218671" y="4260210"/>
            <a:ext cx="567559" cy="6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997CE-A855-420A-BA0A-B41F0EE500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277597" y="4308872"/>
            <a:ext cx="504497" cy="524111"/>
          </a:xfrm>
          <a:prstGeom prst="rect">
            <a:avLst/>
          </a:prstGeom>
        </p:spPr>
      </p:pic>
      <p:pic>
        <p:nvPicPr>
          <p:cNvPr id="16" name="Picture 15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A9C3BE-B862-4BDB-8864-089D0AA6E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9" y="5150884"/>
            <a:ext cx="1200579" cy="19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F5DE94-FFC7-40A2-AA2A-F3835EEE4A89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E295B-0C2D-4F18-8080-05AAAD2A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40DAD2-C486-4376-98B0-9B5924253930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59BBAE7-C0FC-43BB-8DC2-E6E5511A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4" y="321092"/>
            <a:ext cx="7153368" cy="756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220F0-C284-4D75-A69D-C8D6C334D01B}"/>
              </a:ext>
            </a:extLst>
          </p:cNvPr>
          <p:cNvSpPr txBox="1"/>
          <p:nvPr/>
        </p:nvSpPr>
        <p:spPr>
          <a:xfrm>
            <a:off x="3074042" y="99923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Gửi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394E5-B93A-432B-8A7B-214844C400C8}"/>
              </a:ext>
            </a:extLst>
          </p:cNvPr>
          <p:cNvSpPr/>
          <p:nvPr/>
        </p:nvSpPr>
        <p:spPr>
          <a:xfrm>
            <a:off x="718685" y="1707117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476E8-A698-4805-93E6-9D1CEE4A58FB}"/>
              </a:ext>
            </a:extLst>
          </p:cNvPr>
          <p:cNvSpPr/>
          <p:nvPr/>
        </p:nvSpPr>
        <p:spPr>
          <a:xfrm>
            <a:off x="6699500" y="1707116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84EFC-E699-4BAC-8DE2-5131C5056FDD}"/>
              </a:ext>
            </a:extLst>
          </p:cNvPr>
          <p:cNvSpPr/>
          <p:nvPr/>
        </p:nvSpPr>
        <p:spPr>
          <a:xfrm>
            <a:off x="718685" y="4284929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AA76D-8C80-42BB-9766-43EF544044D4}"/>
              </a:ext>
            </a:extLst>
          </p:cNvPr>
          <p:cNvSpPr/>
          <p:nvPr/>
        </p:nvSpPr>
        <p:spPr>
          <a:xfrm>
            <a:off x="6699499" y="4283038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2F907D-914E-4F67-9B8A-3466C3E20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9037" y="169837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14620-6555-4C10-8FA2-243F81CC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277551" y="1781653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02C48-5FEF-452C-AFCC-B76D50FD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218671" y="4260210"/>
            <a:ext cx="567559" cy="6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997CE-A855-420A-BA0A-B41F0EE500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277597" y="4308872"/>
            <a:ext cx="504497" cy="524111"/>
          </a:xfrm>
          <a:prstGeom prst="rect">
            <a:avLst/>
          </a:prstGeom>
        </p:spPr>
      </p:pic>
      <p:pic>
        <p:nvPicPr>
          <p:cNvPr id="16" name="Picture 15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A9C3BE-B862-4BDB-8864-089D0AA6E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9" y="5150884"/>
            <a:ext cx="1200579" cy="19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4B532-8FC5-4F7F-92AF-37A98236936E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CA9067-3DFC-4C94-8FF3-8BBB405D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CFDA8-B0EF-430A-9179-829BB085D08C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97660A-AC90-4EDB-B3A4-E5923B51A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4" y="300196"/>
            <a:ext cx="1286367" cy="768163"/>
          </a:xfrm>
          <a:prstGeom prst="rect">
            <a:avLst/>
          </a:prstGeom>
        </p:spPr>
      </p:pic>
      <p:sp>
        <p:nvSpPr>
          <p:cNvPr id="8" name="22">
            <a:extLst>
              <a:ext uri="{FF2B5EF4-FFF2-40B4-BE49-F238E27FC236}">
                <a16:creationId xmlns:a16="http://schemas.microsoft.com/office/drawing/2014/main" id="{D68CF6E1-19EA-4D52-B9BF-F51825D8AAED}"/>
              </a:ext>
            </a:extLst>
          </p:cNvPr>
          <p:cNvSpPr/>
          <p:nvPr/>
        </p:nvSpPr>
        <p:spPr>
          <a:xfrm>
            <a:off x="7816" y="2023432"/>
            <a:ext cx="12192000" cy="2419239"/>
          </a:xfrm>
          <a:prstGeom prst="rect">
            <a:avLst/>
          </a:prstGeom>
          <a:solidFill>
            <a:srgbClr val="98D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A047AC-CE03-4B16-8D64-510D2C7ADDBB}"/>
              </a:ext>
            </a:extLst>
          </p:cNvPr>
          <p:cNvGrpSpPr/>
          <p:nvPr/>
        </p:nvGrpSpPr>
        <p:grpSpPr>
          <a:xfrm>
            <a:off x="737504" y="12515"/>
            <a:ext cx="10716992" cy="6905968"/>
            <a:chOff x="737504" y="12515"/>
            <a:chExt cx="10716992" cy="6905968"/>
          </a:xfrm>
        </p:grpSpPr>
        <p:pic>
          <p:nvPicPr>
            <p:cNvPr id="9" name="20">
              <a:extLst>
                <a:ext uri="{FF2B5EF4-FFF2-40B4-BE49-F238E27FC236}">
                  <a16:creationId xmlns:a16="http://schemas.microsoft.com/office/drawing/2014/main" id="{5E889DD3-D6C2-4C26-A6FC-7BB6DEA7F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04" y="12515"/>
              <a:ext cx="10716992" cy="69059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B2048F-F18D-4B5D-8EA9-9286A3560F6D}"/>
                </a:ext>
              </a:extLst>
            </p:cNvPr>
            <p:cNvSpPr txBox="1"/>
            <p:nvPr/>
          </p:nvSpPr>
          <p:spPr>
            <a:xfrm>
              <a:off x="2847975" y="1867406"/>
              <a:ext cx="611505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0" i="0" dirty="0" err="1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sz="4800" b="0" i="0" dirty="0">
                  <a:solidFill>
                    <a:srgbClr val="2254A5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en-US" sz="4800" dirty="0">
                <a:solidFill>
                  <a:srgbClr val="2254A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7">
            <a:extLst>
              <a:ext uri="{FF2B5EF4-FFF2-40B4-BE49-F238E27FC236}">
                <a16:creationId xmlns:a16="http://schemas.microsoft.com/office/drawing/2014/main" id="{B23C9BFB-BF91-44EE-B813-DDBF4497B5F3}"/>
              </a:ext>
            </a:extLst>
          </p:cNvPr>
          <p:cNvSpPr>
            <a:spLocks noEditPoints="1"/>
          </p:cNvSpPr>
          <p:nvPr/>
        </p:nvSpPr>
        <p:spPr bwMode="auto">
          <a:xfrm>
            <a:off x="2515696" y="919700"/>
            <a:ext cx="7070096" cy="4942400"/>
          </a:xfrm>
          <a:custGeom>
            <a:avLst/>
            <a:gdLst>
              <a:gd name="T0" fmla="*/ 74 w 358"/>
              <a:gd name="T1" fmla="*/ 230 h 250"/>
              <a:gd name="T2" fmla="*/ 60 w 358"/>
              <a:gd name="T3" fmla="*/ 228 h 250"/>
              <a:gd name="T4" fmla="*/ 43 w 358"/>
              <a:gd name="T5" fmla="*/ 231 h 250"/>
              <a:gd name="T6" fmla="*/ 40 w 358"/>
              <a:gd name="T7" fmla="*/ 232 h 250"/>
              <a:gd name="T8" fmla="*/ 1 w 358"/>
              <a:gd name="T9" fmla="*/ 78 h 250"/>
              <a:gd name="T10" fmla="*/ 0 w 358"/>
              <a:gd name="T11" fmla="*/ 74 h 250"/>
              <a:gd name="T12" fmla="*/ 12 w 358"/>
              <a:gd name="T13" fmla="*/ 79 h 250"/>
              <a:gd name="T14" fmla="*/ 36 w 358"/>
              <a:gd name="T15" fmla="*/ 64 h 250"/>
              <a:gd name="T16" fmla="*/ 47 w 358"/>
              <a:gd name="T17" fmla="*/ 35 h 250"/>
              <a:gd name="T18" fmla="*/ 46 w 358"/>
              <a:gd name="T19" fmla="*/ 28 h 250"/>
              <a:gd name="T20" fmla="*/ 50 w 358"/>
              <a:gd name="T21" fmla="*/ 26 h 250"/>
              <a:gd name="T22" fmla="*/ 51 w 358"/>
              <a:gd name="T23" fmla="*/ 30 h 250"/>
              <a:gd name="T24" fmla="*/ 62 w 358"/>
              <a:gd name="T25" fmla="*/ 26 h 250"/>
              <a:gd name="T26" fmla="*/ 86 w 358"/>
              <a:gd name="T27" fmla="*/ 22 h 250"/>
              <a:gd name="T28" fmla="*/ 155 w 358"/>
              <a:gd name="T29" fmla="*/ 14 h 250"/>
              <a:gd name="T30" fmla="*/ 275 w 358"/>
              <a:gd name="T31" fmla="*/ 1 h 250"/>
              <a:gd name="T32" fmla="*/ 277 w 358"/>
              <a:gd name="T33" fmla="*/ 2 h 250"/>
              <a:gd name="T34" fmla="*/ 304 w 358"/>
              <a:gd name="T35" fmla="*/ 30 h 250"/>
              <a:gd name="T36" fmla="*/ 317 w 358"/>
              <a:gd name="T37" fmla="*/ 28 h 250"/>
              <a:gd name="T38" fmla="*/ 319 w 358"/>
              <a:gd name="T39" fmla="*/ 29 h 250"/>
              <a:gd name="T40" fmla="*/ 358 w 358"/>
              <a:gd name="T41" fmla="*/ 134 h 250"/>
              <a:gd name="T42" fmla="*/ 358 w 358"/>
              <a:gd name="T43" fmla="*/ 135 h 250"/>
              <a:gd name="T44" fmla="*/ 348 w 358"/>
              <a:gd name="T45" fmla="*/ 155 h 250"/>
              <a:gd name="T46" fmla="*/ 339 w 358"/>
              <a:gd name="T47" fmla="*/ 176 h 250"/>
              <a:gd name="T48" fmla="*/ 343 w 358"/>
              <a:gd name="T49" fmla="*/ 186 h 250"/>
              <a:gd name="T50" fmla="*/ 342 w 358"/>
              <a:gd name="T51" fmla="*/ 190 h 250"/>
              <a:gd name="T52" fmla="*/ 134 w 358"/>
              <a:gd name="T53" fmla="*/ 238 h 250"/>
              <a:gd name="T54" fmla="*/ 98 w 358"/>
              <a:gd name="T55" fmla="*/ 249 h 250"/>
              <a:gd name="T56" fmla="*/ 95 w 358"/>
              <a:gd name="T57" fmla="*/ 249 h 250"/>
              <a:gd name="T58" fmla="*/ 75 w 358"/>
              <a:gd name="T59" fmla="*/ 226 h 250"/>
              <a:gd name="T60" fmla="*/ 97 w 358"/>
              <a:gd name="T61" fmla="*/ 245 h 250"/>
              <a:gd name="T62" fmla="*/ 133 w 358"/>
              <a:gd name="T63" fmla="*/ 234 h 250"/>
              <a:gd name="T64" fmla="*/ 207 w 358"/>
              <a:gd name="T65" fmla="*/ 215 h 250"/>
              <a:gd name="T66" fmla="*/ 338 w 358"/>
              <a:gd name="T67" fmla="*/ 186 h 250"/>
              <a:gd name="T68" fmla="*/ 335 w 358"/>
              <a:gd name="T69" fmla="*/ 176 h 250"/>
              <a:gd name="T70" fmla="*/ 345 w 358"/>
              <a:gd name="T71" fmla="*/ 153 h 250"/>
              <a:gd name="T72" fmla="*/ 354 w 358"/>
              <a:gd name="T73" fmla="*/ 135 h 250"/>
              <a:gd name="T74" fmla="*/ 354 w 358"/>
              <a:gd name="T75" fmla="*/ 135 h 250"/>
              <a:gd name="T76" fmla="*/ 317 w 358"/>
              <a:gd name="T77" fmla="*/ 33 h 250"/>
              <a:gd name="T78" fmla="*/ 304 w 358"/>
              <a:gd name="T79" fmla="*/ 34 h 250"/>
              <a:gd name="T80" fmla="*/ 274 w 358"/>
              <a:gd name="T81" fmla="*/ 5 h 250"/>
              <a:gd name="T82" fmla="*/ 63 w 358"/>
              <a:gd name="T83" fmla="*/ 29 h 250"/>
              <a:gd name="T84" fmla="*/ 54 w 358"/>
              <a:gd name="T85" fmla="*/ 32 h 250"/>
              <a:gd name="T86" fmla="*/ 51 w 358"/>
              <a:gd name="T87" fmla="*/ 30 h 250"/>
              <a:gd name="T88" fmla="*/ 51 w 358"/>
              <a:gd name="T89" fmla="*/ 35 h 250"/>
              <a:gd name="T90" fmla="*/ 12 w 358"/>
              <a:gd name="T91" fmla="*/ 83 h 250"/>
              <a:gd name="T92" fmla="*/ 5 w 358"/>
              <a:gd name="T93" fmla="*/ 82 h 250"/>
              <a:gd name="T94" fmla="*/ 44 w 358"/>
              <a:gd name="T95" fmla="*/ 227 h 250"/>
              <a:gd name="T96" fmla="*/ 60 w 358"/>
              <a:gd name="T97" fmla="*/ 224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58" h="250">
                <a:moveTo>
                  <a:pt x="95" y="249"/>
                </a:moveTo>
                <a:cubicBezTo>
                  <a:pt x="87" y="236"/>
                  <a:pt x="88" y="233"/>
                  <a:pt x="74" y="230"/>
                </a:cubicBezTo>
                <a:cubicBezTo>
                  <a:pt x="74" y="230"/>
                  <a:pt x="74" y="230"/>
                  <a:pt x="74" y="230"/>
                </a:cubicBezTo>
                <a:cubicBezTo>
                  <a:pt x="69" y="228"/>
                  <a:pt x="65" y="228"/>
                  <a:pt x="60" y="228"/>
                </a:cubicBezTo>
                <a:cubicBezTo>
                  <a:pt x="60" y="228"/>
                  <a:pt x="60" y="228"/>
                  <a:pt x="60" y="228"/>
                </a:cubicBezTo>
                <a:cubicBezTo>
                  <a:pt x="55" y="228"/>
                  <a:pt x="50" y="229"/>
                  <a:pt x="43" y="231"/>
                </a:cubicBezTo>
                <a:cubicBezTo>
                  <a:pt x="43" y="231"/>
                  <a:pt x="43" y="231"/>
                  <a:pt x="43" y="231"/>
                </a:cubicBezTo>
                <a:cubicBezTo>
                  <a:pt x="40" y="232"/>
                  <a:pt x="40" y="232"/>
                  <a:pt x="40" y="232"/>
                </a:cubicBezTo>
                <a:cubicBezTo>
                  <a:pt x="40" y="230"/>
                  <a:pt x="40" y="230"/>
                  <a:pt x="40" y="230"/>
                </a:cubicBezTo>
                <a:cubicBezTo>
                  <a:pt x="37" y="212"/>
                  <a:pt x="3" y="96"/>
                  <a:pt x="1" y="78"/>
                </a:cubicBezTo>
                <a:cubicBezTo>
                  <a:pt x="1" y="78"/>
                  <a:pt x="1" y="78"/>
                  <a:pt x="1" y="78"/>
                </a:cubicBezTo>
                <a:cubicBezTo>
                  <a:pt x="0" y="74"/>
                  <a:pt x="0" y="74"/>
                  <a:pt x="0" y="74"/>
                </a:cubicBezTo>
                <a:cubicBezTo>
                  <a:pt x="4" y="76"/>
                  <a:pt x="4" y="76"/>
                  <a:pt x="4" y="76"/>
                </a:cubicBezTo>
                <a:cubicBezTo>
                  <a:pt x="7" y="78"/>
                  <a:pt x="9" y="79"/>
                  <a:pt x="12" y="79"/>
                </a:cubicBezTo>
                <a:cubicBezTo>
                  <a:pt x="12" y="79"/>
                  <a:pt x="12" y="79"/>
                  <a:pt x="12" y="79"/>
                </a:cubicBezTo>
                <a:cubicBezTo>
                  <a:pt x="20" y="79"/>
                  <a:pt x="29" y="73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43" y="55"/>
                  <a:pt x="47" y="43"/>
                  <a:pt x="47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2"/>
                  <a:pt x="47" y="30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50" y="26"/>
                  <a:pt x="50" y="26"/>
                  <a:pt x="50" y="26"/>
                </a:cubicBezTo>
                <a:cubicBezTo>
                  <a:pt x="50" y="28"/>
                  <a:pt x="50" y="29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3" y="28"/>
                  <a:pt x="56" y="27"/>
                  <a:pt x="62" y="26"/>
                </a:cubicBezTo>
                <a:cubicBezTo>
                  <a:pt x="62" y="26"/>
                  <a:pt x="62" y="26"/>
                  <a:pt x="62" y="26"/>
                </a:cubicBezTo>
                <a:cubicBezTo>
                  <a:pt x="68" y="24"/>
                  <a:pt x="76" y="23"/>
                  <a:pt x="86" y="22"/>
                </a:cubicBezTo>
                <a:cubicBezTo>
                  <a:pt x="86" y="22"/>
                  <a:pt x="86" y="22"/>
                  <a:pt x="86" y="22"/>
                </a:cubicBezTo>
                <a:cubicBezTo>
                  <a:pt x="105" y="19"/>
                  <a:pt x="129" y="17"/>
                  <a:pt x="155" y="14"/>
                </a:cubicBezTo>
                <a:cubicBezTo>
                  <a:pt x="155" y="14"/>
                  <a:pt x="155" y="14"/>
                  <a:pt x="155" y="14"/>
                </a:cubicBezTo>
                <a:cubicBezTo>
                  <a:pt x="205" y="9"/>
                  <a:pt x="259" y="5"/>
                  <a:pt x="275" y="1"/>
                </a:cubicBezTo>
                <a:cubicBezTo>
                  <a:pt x="275" y="1"/>
                  <a:pt x="275" y="1"/>
                  <a:pt x="275" y="1"/>
                </a:cubicBezTo>
                <a:cubicBezTo>
                  <a:pt x="277" y="0"/>
                  <a:pt x="277" y="0"/>
                  <a:pt x="277" y="0"/>
                </a:cubicBezTo>
                <a:cubicBezTo>
                  <a:pt x="277" y="2"/>
                  <a:pt x="277" y="2"/>
                  <a:pt x="277" y="2"/>
                </a:cubicBezTo>
                <a:cubicBezTo>
                  <a:pt x="280" y="22"/>
                  <a:pt x="289" y="30"/>
                  <a:pt x="304" y="30"/>
                </a:cubicBezTo>
                <a:cubicBezTo>
                  <a:pt x="304" y="30"/>
                  <a:pt x="304" y="30"/>
                  <a:pt x="304" y="30"/>
                </a:cubicBezTo>
                <a:cubicBezTo>
                  <a:pt x="308" y="30"/>
                  <a:pt x="312" y="30"/>
                  <a:pt x="317" y="28"/>
                </a:cubicBezTo>
                <a:cubicBezTo>
                  <a:pt x="317" y="28"/>
                  <a:pt x="317" y="28"/>
                  <a:pt x="317" y="28"/>
                </a:cubicBezTo>
                <a:cubicBezTo>
                  <a:pt x="318" y="28"/>
                  <a:pt x="318" y="28"/>
                  <a:pt x="318" y="28"/>
                </a:cubicBezTo>
                <a:cubicBezTo>
                  <a:pt x="319" y="29"/>
                  <a:pt x="319" y="29"/>
                  <a:pt x="319" y="29"/>
                </a:cubicBezTo>
                <a:cubicBezTo>
                  <a:pt x="335" y="54"/>
                  <a:pt x="357" y="130"/>
                  <a:pt x="358" y="134"/>
                </a:cubicBezTo>
                <a:cubicBezTo>
                  <a:pt x="358" y="134"/>
                  <a:pt x="358" y="134"/>
                  <a:pt x="358" y="134"/>
                </a:cubicBezTo>
                <a:cubicBezTo>
                  <a:pt x="358" y="135"/>
                  <a:pt x="358" y="135"/>
                  <a:pt x="358" y="135"/>
                </a:cubicBezTo>
                <a:cubicBezTo>
                  <a:pt x="358" y="135"/>
                  <a:pt x="358" y="135"/>
                  <a:pt x="358" y="135"/>
                </a:cubicBezTo>
                <a:cubicBezTo>
                  <a:pt x="357" y="141"/>
                  <a:pt x="350" y="150"/>
                  <a:pt x="348" y="155"/>
                </a:cubicBezTo>
                <a:cubicBezTo>
                  <a:pt x="348" y="155"/>
                  <a:pt x="348" y="155"/>
                  <a:pt x="348" y="155"/>
                </a:cubicBezTo>
                <a:cubicBezTo>
                  <a:pt x="344" y="164"/>
                  <a:pt x="339" y="170"/>
                  <a:pt x="339" y="176"/>
                </a:cubicBezTo>
                <a:cubicBezTo>
                  <a:pt x="339" y="176"/>
                  <a:pt x="339" y="176"/>
                  <a:pt x="339" y="176"/>
                </a:cubicBezTo>
                <a:cubicBezTo>
                  <a:pt x="339" y="179"/>
                  <a:pt x="340" y="182"/>
                  <a:pt x="343" y="186"/>
                </a:cubicBezTo>
                <a:cubicBezTo>
                  <a:pt x="343" y="186"/>
                  <a:pt x="343" y="186"/>
                  <a:pt x="343" y="186"/>
                </a:cubicBezTo>
                <a:cubicBezTo>
                  <a:pt x="345" y="189"/>
                  <a:pt x="345" y="189"/>
                  <a:pt x="345" y="189"/>
                </a:cubicBezTo>
                <a:cubicBezTo>
                  <a:pt x="342" y="190"/>
                  <a:pt x="342" y="190"/>
                  <a:pt x="342" y="190"/>
                </a:cubicBezTo>
                <a:cubicBezTo>
                  <a:pt x="309" y="194"/>
                  <a:pt x="194" y="221"/>
                  <a:pt x="134" y="238"/>
                </a:cubicBezTo>
                <a:cubicBezTo>
                  <a:pt x="134" y="238"/>
                  <a:pt x="134" y="238"/>
                  <a:pt x="134" y="238"/>
                </a:cubicBezTo>
                <a:cubicBezTo>
                  <a:pt x="114" y="243"/>
                  <a:pt x="100" y="248"/>
                  <a:pt x="98" y="249"/>
                </a:cubicBezTo>
                <a:cubicBezTo>
                  <a:pt x="98" y="249"/>
                  <a:pt x="98" y="249"/>
                  <a:pt x="98" y="249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5" y="249"/>
                  <a:pt x="95" y="249"/>
                  <a:pt x="95" y="249"/>
                </a:cubicBezTo>
                <a:close/>
                <a:moveTo>
                  <a:pt x="60" y="224"/>
                </a:moveTo>
                <a:cubicBezTo>
                  <a:pt x="65" y="224"/>
                  <a:pt x="70" y="224"/>
                  <a:pt x="75" y="226"/>
                </a:cubicBezTo>
                <a:cubicBezTo>
                  <a:pt x="75" y="226"/>
                  <a:pt x="75" y="226"/>
                  <a:pt x="75" y="226"/>
                </a:cubicBezTo>
                <a:cubicBezTo>
                  <a:pt x="90" y="229"/>
                  <a:pt x="91" y="234"/>
                  <a:pt x="97" y="245"/>
                </a:cubicBezTo>
                <a:cubicBezTo>
                  <a:pt x="97" y="245"/>
                  <a:pt x="97" y="245"/>
                  <a:pt x="97" y="245"/>
                </a:cubicBezTo>
                <a:cubicBezTo>
                  <a:pt x="103" y="243"/>
                  <a:pt x="116" y="239"/>
                  <a:pt x="133" y="234"/>
                </a:cubicBezTo>
                <a:cubicBezTo>
                  <a:pt x="133" y="234"/>
                  <a:pt x="133" y="234"/>
                  <a:pt x="133" y="234"/>
                </a:cubicBezTo>
                <a:cubicBezTo>
                  <a:pt x="153" y="229"/>
                  <a:pt x="179" y="222"/>
                  <a:pt x="207" y="215"/>
                </a:cubicBezTo>
                <a:cubicBezTo>
                  <a:pt x="207" y="215"/>
                  <a:pt x="207" y="215"/>
                  <a:pt x="207" y="215"/>
                </a:cubicBezTo>
                <a:cubicBezTo>
                  <a:pt x="258" y="203"/>
                  <a:pt x="314" y="190"/>
                  <a:pt x="338" y="186"/>
                </a:cubicBezTo>
                <a:cubicBezTo>
                  <a:pt x="338" y="186"/>
                  <a:pt x="338" y="186"/>
                  <a:pt x="338" y="186"/>
                </a:cubicBezTo>
                <a:cubicBezTo>
                  <a:pt x="336" y="183"/>
                  <a:pt x="335" y="179"/>
                  <a:pt x="335" y="176"/>
                </a:cubicBezTo>
                <a:cubicBezTo>
                  <a:pt x="335" y="176"/>
                  <a:pt x="335" y="176"/>
                  <a:pt x="335" y="176"/>
                </a:cubicBezTo>
                <a:cubicBezTo>
                  <a:pt x="335" y="168"/>
                  <a:pt x="340" y="162"/>
                  <a:pt x="345" y="153"/>
                </a:cubicBezTo>
                <a:cubicBezTo>
                  <a:pt x="345" y="153"/>
                  <a:pt x="345" y="153"/>
                  <a:pt x="345" y="153"/>
                </a:cubicBezTo>
                <a:cubicBezTo>
                  <a:pt x="347" y="148"/>
                  <a:pt x="354" y="139"/>
                  <a:pt x="354" y="135"/>
                </a:cubicBezTo>
                <a:cubicBezTo>
                  <a:pt x="354" y="135"/>
                  <a:pt x="354" y="135"/>
                  <a:pt x="354" y="135"/>
                </a:cubicBezTo>
                <a:cubicBezTo>
                  <a:pt x="354" y="135"/>
                  <a:pt x="354" y="135"/>
                  <a:pt x="354" y="135"/>
                </a:cubicBezTo>
                <a:cubicBezTo>
                  <a:pt x="354" y="135"/>
                  <a:pt x="354" y="135"/>
                  <a:pt x="354" y="135"/>
                </a:cubicBezTo>
                <a:cubicBezTo>
                  <a:pt x="354" y="132"/>
                  <a:pt x="331" y="57"/>
                  <a:pt x="317" y="33"/>
                </a:cubicBezTo>
                <a:cubicBezTo>
                  <a:pt x="317" y="33"/>
                  <a:pt x="317" y="33"/>
                  <a:pt x="317" y="33"/>
                </a:cubicBezTo>
                <a:cubicBezTo>
                  <a:pt x="312" y="34"/>
                  <a:pt x="308" y="34"/>
                  <a:pt x="304" y="34"/>
                </a:cubicBezTo>
                <a:cubicBezTo>
                  <a:pt x="304" y="34"/>
                  <a:pt x="304" y="34"/>
                  <a:pt x="304" y="34"/>
                </a:cubicBezTo>
                <a:cubicBezTo>
                  <a:pt x="288" y="35"/>
                  <a:pt x="276" y="24"/>
                  <a:pt x="274" y="5"/>
                </a:cubicBezTo>
                <a:cubicBezTo>
                  <a:pt x="274" y="5"/>
                  <a:pt x="274" y="5"/>
                  <a:pt x="274" y="5"/>
                </a:cubicBezTo>
                <a:cubicBezTo>
                  <a:pt x="241" y="12"/>
                  <a:pt x="103" y="21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57" y="31"/>
                  <a:pt x="54" y="32"/>
                  <a:pt x="54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2"/>
                  <a:pt x="51" y="33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54"/>
                  <a:pt x="32" y="83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0" y="83"/>
                  <a:pt x="8" y="83"/>
                  <a:pt x="5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10" y="106"/>
                  <a:pt x="39" y="204"/>
                  <a:pt x="44" y="227"/>
                </a:cubicBezTo>
                <a:cubicBezTo>
                  <a:pt x="44" y="227"/>
                  <a:pt x="44" y="227"/>
                  <a:pt x="44" y="227"/>
                </a:cubicBezTo>
                <a:cubicBezTo>
                  <a:pt x="50" y="225"/>
                  <a:pt x="55" y="224"/>
                  <a:pt x="60" y="224"/>
                </a:cubicBezTo>
                <a:cubicBezTo>
                  <a:pt x="60" y="224"/>
                  <a:pt x="60" y="224"/>
                  <a:pt x="60" y="224"/>
                </a:cubicBezTo>
                <a:cubicBezTo>
                  <a:pt x="60" y="224"/>
                  <a:pt x="60" y="224"/>
                  <a:pt x="60" y="2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20">
            <a:extLst>
              <a:ext uri="{FF2B5EF4-FFF2-40B4-BE49-F238E27FC236}">
                <a16:creationId xmlns:a16="http://schemas.microsoft.com/office/drawing/2014/main" id="{074ED96F-A4CE-4895-83F1-488CC3D3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5" t="20938" r="18019" b="10807"/>
          <a:stretch/>
        </p:blipFill>
        <p:spPr>
          <a:xfrm rot="20580324">
            <a:off x="826381" y="4675936"/>
            <a:ext cx="1770746" cy="195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9">
            <a:extLst>
              <a:ext uri="{FF2B5EF4-FFF2-40B4-BE49-F238E27FC236}">
                <a16:creationId xmlns:a16="http://schemas.microsoft.com/office/drawing/2014/main" id="{C4028770-FC2C-4F55-96A2-C54F47671F24}"/>
              </a:ext>
            </a:extLst>
          </p:cNvPr>
          <p:cNvGrpSpPr/>
          <p:nvPr/>
        </p:nvGrpSpPr>
        <p:grpSpPr>
          <a:xfrm rot="20326307">
            <a:off x="10698587" y="338433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40">
              <a:extLst>
                <a:ext uri="{FF2B5EF4-FFF2-40B4-BE49-F238E27FC236}">
                  <a16:creationId xmlns:a16="http://schemas.microsoft.com/office/drawing/2014/main" id="{26637778-B119-4A10-AA70-D08ECD77145B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41">
              <a:extLst>
                <a:ext uri="{FF2B5EF4-FFF2-40B4-BE49-F238E27FC236}">
                  <a16:creationId xmlns:a16="http://schemas.microsoft.com/office/drawing/2014/main" id="{E0268B8C-2994-405A-9614-B6AE0E72B2DC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7C9B61-A8DE-13F2-5DE5-1E1124D4FDB2}"/>
              </a:ext>
            </a:extLst>
          </p:cNvPr>
          <p:cNvSpPr txBox="1"/>
          <p:nvPr/>
        </p:nvSpPr>
        <p:spPr>
          <a:xfrm rot="20830021">
            <a:off x="3054473" y="2151727"/>
            <a:ext cx="58512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</a:t>
            </a: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</a:p>
        </p:txBody>
      </p:sp>
    </p:spTree>
    <p:extLst>
      <p:ext uri="{BB962C8B-B14F-4D97-AF65-F5344CB8AC3E}">
        <p14:creationId xmlns:p14="http://schemas.microsoft.com/office/powerpoint/2010/main" val="2707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">
            <a:extLst>
              <a:ext uri="{FF2B5EF4-FFF2-40B4-BE49-F238E27FC236}">
                <a16:creationId xmlns:a16="http://schemas.microsoft.com/office/drawing/2014/main" id="{0C9B90F3-C79B-4B87-BDC0-BF1A93E621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5" t="20938" r="18019" b="10807"/>
          <a:stretch/>
        </p:blipFill>
        <p:spPr>
          <a:xfrm rot="20580324">
            <a:off x="1075765" y="4593144"/>
            <a:ext cx="1770746" cy="195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39">
            <a:extLst>
              <a:ext uri="{FF2B5EF4-FFF2-40B4-BE49-F238E27FC236}">
                <a16:creationId xmlns:a16="http://schemas.microsoft.com/office/drawing/2014/main" id="{610D860E-7407-4DB5-AF30-F35F22EC4BA8}"/>
              </a:ext>
            </a:extLst>
          </p:cNvPr>
          <p:cNvGrpSpPr/>
          <p:nvPr/>
        </p:nvGrpSpPr>
        <p:grpSpPr>
          <a:xfrm rot="20326307">
            <a:off x="10698587" y="338433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40">
              <a:extLst>
                <a:ext uri="{FF2B5EF4-FFF2-40B4-BE49-F238E27FC236}">
                  <a16:creationId xmlns:a16="http://schemas.microsoft.com/office/drawing/2014/main" id="{3D64AD74-19A8-4C4D-ADFD-C54B01BD89DB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41">
              <a:extLst>
                <a:ext uri="{FF2B5EF4-FFF2-40B4-BE49-F238E27FC236}">
                  <a16:creationId xmlns:a16="http://schemas.microsoft.com/office/drawing/2014/main" id="{26FEB3E9-81EB-4581-B40A-968D86C381E1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18F659-A3BA-473D-A1CA-8A9F4D48F756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7641C4-595F-43DB-A7E0-34C1A411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EA263A-93EB-4BA1-84C2-1BC319C433DF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3ED66F-7A91-4510-B18B-97566D27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7" y="273704"/>
            <a:ext cx="1707028" cy="7681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01A0AC-D4A0-4382-AC0C-4941F361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140" y="1228436"/>
            <a:ext cx="6181720" cy="540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1">
            <a:extLst>
              <a:ext uri="{FF2B5EF4-FFF2-40B4-BE49-F238E27FC236}">
                <a16:creationId xmlns:a16="http://schemas.microsoft.com/office/drawing/2014/main" id="{F37E0908-C6E4-46F0-AEF8-2352E5541873}"/>
              </a:ext>
            </a:extLst>
          </p:cNvPr>
          <p:cNvSpPr/>
          <p:nvPr/>
        </p:nvSpPr>
        <p:spPr>
          <a:xfrm>
            <a:off x="0" y="1197896"/>
            <a:ext cx="12192000" cy="541261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A98164-ECBE-4B0E-B01C-9862FAB33321}"/>
              </a:ext>
            </a:extLst>
          </p:cNvPr>
          <p:cNvSpPr txBox="1"/>
          <p:nvPr/>
        </p:nvSpPr>
        <p:spPr>
          <a:xfrm>
            <a:off x="3074042" y="611311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Gửi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FB9722-DF6F-4F0B-BA78-6861D7BE0A72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5E7A29-27EF-438A-99DF-B71A5A2F157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bảng đen, cửa sổ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chỗ ngồi thân quen.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cả! Chào ở lại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các bạn nhỏ lên.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495C0E0-14E0-46DE-9353-6DD402B8A572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cô giáo kính mến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xa chúng 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theo lời cô dạy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luôn ở bên.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AE96A25-F106-4C4F-93CC-FB09370EFFB1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6" grpId="0"/>
      <p:bldP spid="67" grpId="0"/>
      <p:bldP spid="68" grpId="0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18F659-A3BA-473D-A1CA-8A9F4D48F756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7641C4-595F-43DB-A7E0-34C1A411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EA263A-93EB-4BA1-84C2-1BC319C433DF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3ED66F-7A91-4510-B18B-97566D27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7" y="273704"/>
            <a:ext cx="1707028" cy="7681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01A0AC-D4A0-4382-AC0C-4941F361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140" y="1228436"/>
            <a:ext cx="6181720" cy="540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1">
            <a:extLst>
              <a:ext uri="{FF2B5EF4-FFF2-40B4-BE49-F238E27FC236}">
                <a16:creationId xmlns:a16="http://schemas.microsoft.com/office/drawing/2014/main" id="{F37E0908-C6E4-46F0-AEF8-2352E5541873}"/>
              </a:ext>
            </a:extLst>
          </p:cNvPr>
          <p:cNvSpPr/>
          <p:nvPr/>
        </p:nvSpPr>
        <p:spPr>
          <a:xfrm>
            <a:off x="0" y="1197896"/>
            <a:ext cx="12192000" cy="541261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A98164-ECBE-4B0E-B01C-9862FAB33321}"/>
              </a:ext>
            </a:extLst>
          </p:cNvPr>
          <p:cNvSpPr txBox="1"/>
          <p:nvPr/>
        </p:nvSpPr>
        <p:spPr>
          <a:xfrm>
            <a:off x="3074042" y="611311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Gửi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FB9722-DF6F-4F0B-BA78-6861D7BE0A72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5E7A29-27EF-438A-99DF-B71A5A2F157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bảng đen, cửa sổ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chỗ ngồi thân quen.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cả! Chào ở lại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các bạn nhỏ lên.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495C0E0-14E0-46DE-9353-6DD402B8A572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cô giáo kính mến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xa chúng 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theo lời cô dạy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luôn ở bên.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AE96A25-F106-4C4F-93CC-FB09370EFFB1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9FD373-D146-4286-83C6-E38BBD4E1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279037" y="1334998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6E035-BDBF-4D83-9949-6ECB10AB0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6277551" y="139373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D7EA5-D732-44C9-B17E-5482F8B9B5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6" t="11560" r="18072" b="22677"/>
          <a:stretch/>
        </p:blipFill>
        <p:spPr>
          <a:xfrm>
            <a:off x="218671" y="3896833"/>
            <a:ext cx="567559" cy="621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F0C125-AE34-43D7-A5FE-15072FD3F9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68" t="13524" r="14167" b="31013"/>
          <a:stretch/>
        </p:blipFill>
        <p:spPr>
          <a:xfrm>
            <a:off x="6277597" y="39454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6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FF9710-A649-47CB-8946-788AF6762811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AED323-E12F-47F8-AC56-78C28A74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85D290-4705-40EA-B6B0-4DCCB4DDD53D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A8F7B2-4087-4396-97E8-890BA058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3" y="300196"/>
            <a:ext cx="4602879" cy="768163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831DD11E-68A1-4C4D-8004-AB8F391EAC18}"/>
              </a:ext>
            </a:extLst>
          </p:cNvPr>
          <p:cNvSpPr/>
          <p:nvPr/>
        </p:nvSpPr>
        <p:spPr>
          <a:xfrm>
            <a:off x="412456" y="1064780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lang="en-US" altLang="en-US" sz="32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81B3AA-E5EB-407D-B65C-1643E114198C}"/>
              </a:ext>
            </a:extLst>
          </p:cNvPr>
          <p:cNvSpPr/>
          <p:nvPr/>
        </p:nvSpPr>
        <p:spPr>
          <a:xfrm>
            <a:off x="1209752" y="2085597"/>
            <a:ext cx="10639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Hai.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154">
            <a:extLst>
              <a:ext uri="{FF2B5EF4-FFF2-40B4-BE49-F238E27FC236}">
                <a16:creationId xmlns:a16="http://schemas.microsoft.com/office/drawing/2014/main" id="{4F94AED9-AA65-45B6-9433-042A4CB16A6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31530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B225FE-C5D1-4D13-8D95-3AED17AC0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097349"/>
            <a:ext cx="1960824" cy="3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FF9710-A649-47CB-8946-788AF6762811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AED323-E12F-47F8-AC56-78C28A74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85D290-4705-40EA-B6B0-4DCCB4DDD53D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A8F7B2-4087-4396-97E8-890BA058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3" y="300196"/>
            <a:ext cx="4602879" cy="768163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831DD11E-68A1-4C4D-8004-AB8F391EAC18}"/>
              </a:ext>
            </a:extLst>
          </p:cNvPr>
          <p:cNvSpPr/>
          <p:nvPr/>
        </p:nvSpPr>
        <p:spPr>
          <a:xfrm>
            <a:off x="412456" y="1064780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81B3AA-E5EB-407D-B65C-1643E114198C}"/>
              </a:ext>
            </a:extLst>
          </p:cNvPr>
          <p:cNvSpPr/>
          <p:nvPr/>
        </p:nvSpPr>
        <p:spPr>
          <a:xfrm>
            <a:off x="1209752" y="2707768"/>
            <a:ext cx="10639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154">
            <a:extLst>
              <a:ext uri="{FF2B5EF4-FFF2-40B4-BE49-F238E27FC236}">
                <a16:creationId xmlns:a16="http://schemas.microsoft.com/office/drawing/2014/main" id="{4F94AED9-AA65-45B6-9433-042A4CB16A6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5370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B225FE-C5D1-4D13-8D95-3AED17AC0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097349"/>
            <a:ext cx="1960824" cy="3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FF9710-A649-47CB-8946-788AF6762811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AED323-E12F-47F8-AC56-78C28A74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85D290-4705-40EA-B6B0-4DCCB4DDD53D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A8F7B2-4087-4396-97E8-890BA058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3" y="300196"/>
            <a:ext cx="4602879" cy="768163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831DD11E-68A1-4C4D-8004-AB8F391EAC18}"/>
              </a:ext>
            </a:extLst>
          </p:cNvPr>
          <p:cNvSpPr/>
          <p:nvPr/>
        </p:nvSpPr>
        <p:spPr>
          <a:xfrm>
            <a:off x="412456" y="1064780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81B3AA-E5EB-407D-B65C-1643E114198C}"/>
              </a:ext>
            </a:extLst>
          </p:cNvPr>
          <p:cNvSpPr/>
          <p:nvPr/>
        </p:nvSpPr>
        <p:spPr>
          <a:xfrm>
            <a:off x="1209752" y="2855549"/>
            <a:ext cx="10639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154">
            <a:extLst>
              <a:ext uri="{FF2B5EF4-FFF2-40B4-BE49-F238E27FC236}">
                <a16:creationId xmlns:a16="http://schemas.microsoft.com/office/drawing/2014/main" id="{4F94AED9-AA65-45B6-9433-042A4CB16A6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00148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B225FE-C5D1-4D13-8D95-3AED17AC0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097349"/>
            <a:ext cx="1960824" cy="3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FF9710-A649-47CB-8946-788AF6762811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AED323-E12F-47F8-AC56-78C28A74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85D290-4705-40EA-B6B0-4DCCB4DDD53D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A8F7B2-4087-4396-97E8-890BA0586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23" y="300196"/>
            <a:ext cx="4602879" cy="768163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831DD11E-68A1-4C4D-8004-AB8F391EAC18}"/>
              </a:ext>
            </a:extLst>
          </p:cNvPr>
          <p:cNvSpPr/>
          <p:nvPr/>
        </p:nvSpPr>
        <p:spPr>
          <a:xfrm>
            <a:off x="412456" y="1064780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54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81B3AA-E5EB-407D-B65C-1643E114198C}"/>
              </a:ext>
            </a:extLst>
          </p:cNvPr>
          <p:cNvSpPr/>
          <p:nvPr/>
        </p:nvSpPr>
        <p:spPr>
          <a:xfrm>
            <a:off x="1209752" y="2227480"/>
            <a:ext cx="10639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reeform 154">
            <a:extLst>
              <a:ext uri="{FF2B5EF4-FFF2-40B4-BE49-F238E27FC236}">
                <a16:creationId xmlns:a16="http://schemas.microsoft.com/office/drawing/2014/main" id="{4F94AED9-AA65-45B6-9433-042A4CB16A6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7341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B225FE-C5D1-4D13-8D95-3AED17AC0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097349"/>
            <a:ext cx="1960824" cy="3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F5DE94-FFC7-40A2-AA2A-F3835EEE4A89}"/>
              </a:ext>
            </a:extLst>
          </p:cNvPr>
          <p:cNvGrpSpPr/>
          <p:nvPr/>
        </p:nvGrpSpPr>
        <p:grpSpPr>
          <a:xfrm>
            <a:off x="167545" y="253391"/>
            <a:ext cx="751669" cy="871031"/>
            <a:chOff x="280521" y="477537"/>
            <a:chExt cx="898429" cy="1041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E295B-0C2D-4F18-8080-05AAAD2A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1" y="595092"/>
              <a:ext cx="898429" cy="923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40DAD2-C486-4376-98B0-9B5924253930}"/>
                </a:ext>
              </a:extLst>
            </p:cNvPr>
            <p:cNvSpPr txBox="1"/>
            <p:nvPr/>
          </p:nvSpPr>
          <p:spPr>
            <a:xfrm>
              <a:off x="392973" y="477537"/>
              <a:ext cx="263111" cy="103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59BBAE7-C0FC-43BB-8DC2-E6E5511A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4" y="321092"/>
            <a:ext cx="7153368" cy="756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220F0-C284-4D75-A69D-C8D6C334D01B}"/>
              </a:ext>
            </a:extLst>
          </p:cNvPr>
          <p:cNvSpPr txBox="1"/>
          <p:nvPr/>
        </p:nvSpPr>
        <p:spPr>
          <a:xfrm>
            <a:off x="3074042" y="99923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Gửi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F394E5-B93A-432B-8A7B-214844C400C8}"/>
              </a:ext>
            </a:extLst>
          </p:cNvPr>
          <p:cNvSpPr/>
          <p:nvPr/>
        </p:nvSpPr>
        <p:spPr>
          <a:xfrm>
            <a:off x="718685" y="1707117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476E8-A698-4805-93E6-9D1CEE4A58FB}"/>
              </a:ext>
            </a:extLst>
          </p:cNvPr>
          <p:cNvSpPr/>
          <p:nvPr/>
        </p:nvSpPr>
        <p:spPr>
          <a:xfrm>
            <a:off x="6699500" y="1707116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bảng đen, cửa sổ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chỗ ngồi thân quen.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cả! Chào ở lại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các bạn nhỏ lên.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84EFC-E699-4BAC-8DE2-5131C5056FDD}"/>
              </a:ext>
            </a:extLst>
          </p:cNvPr>
          <p:cNvSpPr/>
          <p:nvPr/>
        </p:nvSpPr>
        <p:spPr>
          <a:xfrm>
            <a:off x="718685" y="4284929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cô giáo kính mến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xa chúng 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theo lời cô dạy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sẽ luôn ở bên.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AA76D-8C80-42BB-9766-43EF544044D4}"/>
              </a:ext>
            </a:extLst>
          </p:cNvPr>
          <p:cNvSpPr/>
          <p:nvPr/>
        </p:nvSpPr>
        <p:spPr>
          <a:xfrm>
            <a:off x="6699499" y="4283038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Một ơi! Lớp Một!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 em vào năm 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giờ phút chia tay,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lời chào tiến bước!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2F907D-914E-4F67-9B8A-3466C3E20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9037" y="169837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14620-6555-4C10-8FA2-243F81CC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277551" y="1781653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02C48-5FEF-452C-AFCC-B76D50FD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218671" y="4260210"/>
            <a:ext cx="567559" cy="6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997CE-A855-420A-BA0A-B41F0EE500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277597" y="4308872"/>
            <a:ext cx="504497" cy="524111"/>
          </a:xfrm>
          <a:prstGeom prst="rect">
            <a:avLst/>
          </a:prstGeom>
        </p:spPr>
      </p:pic>
      <p:pic>
        <p:nvPicPr>
          <p:cNvPr id="16" name="Picture 15" descr="A baby in a costume&#10;&#10;Description automatically generated with low confidence">
            <a:extLst>
              <a:ext uri="{FF2B5EF4-FFF2-40B4-BE49-F238E27FC236}">
                <a16:creationId xmlns:a16="http://schemas.microsoft.com/office/drawing/2014/main" id="{DFA9C3BE-B862-4BDB-8864-089D0AA6E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9" y="5150884"/>
            <a:ext cx="1200579" cy="19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912</TotalTime>
  <Words>597</Words>
  <Application>Microsoft Office PowerPoint</Application>
  <PresentationFormat>Widescreen</PresentationFormat>
  <Paragraphs>70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Rounded MT Bold</vt:lpstr>
      <vt:lpstr>Calibri</vt:lpstr>
      <vt:lpstr>#9Slide01 Noi dung ngan</vt:lpstr>
      <vt:lpstr>Arial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592</cp:revision>
  <dcterms:created xsi:type="dcterms:W3CDTF">2021-08-21T07:02:17Z</dcterms:created>
  <dcterms:modified xsi:type="dcterms:W3CDTF">2023-07-21T02:30:36Z</dcterms:modified>
  <cp:category>9Slide.vn</cp:category>
</cp:coreProperties>
</file>