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57" r:id="rId4"/>
    <p:sldId id="258" r:id="rId5"/>
    <p:sldId id="302" r:id="rId6"/>
    <p:sldId id="303" r:id="rId7"/>
    <p:sldId id="288" r:id="rId8"/>
    <p:sldId id="289" r:id="rId9"/>
    <p:sldId id="27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D97"/>
    <a:srgbClr val="B9EDFF"/>
    <a:srgbClr val="FEE1AC"/>
    <a:srgbClr val="FFBD45"/>
    <a:srgbClr val="46A3FF"/>
    <a:srgbClr val="2377C3"/>
    <a:srgbClr val="C6EBF3"/>
    <a:srgbClr val="5AB046"/>
    <a:srgbClr val="FCCE20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>
      <p:cViewPr varScale="1">
        <p:scale>
          <a:sx n="84" d="100"/>
          <a:sy n="84" d="100"/>
        </p:scale>
        <p:origin x="6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5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0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A76F5ED-1790-441C-A68F-E1E179CF39B0}"/>
              </a:ext>
            </a:extLst>
          </p:cNvPr>
          <p:cNvSpPr/>
          <p:nvPr/>
        </p:nvSpPr>
        <p:spPr>
          <a:xfrm>
            <a:off x="3424088" y="254614"/>
            <a:ext cx="1576880" cy="1456192"/>
          </a:xfrm>
          <a:custGeom>
            <a:avLst/>
            <a:gdLst>
              <a:gd name="connsiteX0" fmla="*/ 1574254 w 1576880"/>
              <a:gd name="connsiteY0" fmla="*/ 1072277 h 1456192"/>
              <a:gd name="connsiteX1" fmla="*/ 1570141 w 1576880"/>
              <a:gd name="connsiteY1" fmla="*/ 1047598 h 1456192"/>
              <a:gd name="connsiteX2" fmla="*/ 1467314 w 1576880"/>
              <a:gd name="connsiteY2" fmla="*/ 981789 h 1456192"/>
              <a:gd name="connsiteX3" fmla="*/ 1475540 w 1576880"/>
              <a:gd name="connsiteY3" fmla="*/ 977676 h 1456192"/>
              <a:gd name="connsiteX4" fmla="*/ 1430296 w 1576880"/>
              <a:gd name="connsiteY4" fmla="*/ 422412 h 1456192"/>
              <a:gd name="connsiteX5" fmla="*/ 1430296 w 1576880"/>
              <a:gd name="connsiteY5" fmla="*/ 410073 h 1456192"/>
              <a:gd name="connsiteX6" fmla="*/ 1430296 w 1576880"/>
              <a:gd name="connsiteY6" fmla="*/ 410073 h 1456192"/>
              <a:gd name="connsiteX7" fmla="*/ 1430296 w 1576880"/>
              <a:gd name="connsiteY7" fmla="*/ 401847 h 1456192"/>
              <a:gd name="connsiteX8" fmla="*/ 1426183 w 1576880"/>
              <a:gd name="connsiteY8" fmla="*/ 389507 h 1456192"/>
              <a:gd name="connsiteX9" fmla="*/ 1422070 w 1576880"/>
              <a:gd name="connsiteY9" fmla="*/ 373055 h 1456192"/>
              <a:gd name="connsiteX10" fmla="*/ 1417957 w 1576880"/>
              <a:gd name="connsiteY10" fmla="*/ 364829 h 1456192"/>
              <a:gd name="connsiteX11" fmla="*/ 1409731 w 1576880"/>
              <a:gd name="connsiteY11" fmla="*/ 352490 h 1456192"/>
              <a:gd name="connsiteX12" fmla="*/ 1401505 w 1576880"/>
              <a:gd name="connsiteY12" fmla="*/ 344264 h 1456192"/>
              <a:gd name="connsiteX13" fmla="*/ 1389166 w 1576880"/>
              <a:gd name="connsiteY13" fmla="*/ 331925 h 1456192"/>
              <a:gd name="connsiteX14" fmla="*/ 1385053 w 1576880"/>
              <a:gd name="connsiteY14" fmla="*/ 327811 h 1456192"/>
              <a:gd name="connsiteX15" fmla="*/ 1372713 w 1576880"/>
              <a:gd name="connsiteY15" fmla="*/ 319585 h 1456192"/>
              <a:gd name="connsiteX16" fmla="*/ 1364487 w 1576880"/>
              <a:gd name="connsiteY16" fmla="*/ 315472 h 1456192"/>
              <a:gd name="connsiteX17" fmla="*/ 1348035 w 1576880"/>
              <a:gd name="connsiteY17" fmla="*/ 311359 h 1456192"/>
              <a:gd name="connsiteX18" fmla="*/ 1339809 w 1576880"/>
              <a:gd name="connsiteY18" fmla="*/ 307246 h 1456192"/>
              <a:gd name="connsiteX19" fmla="*/ 1323356 w 1576880"/>
              <a:gd name="connsiteY19" fmla="*/ 303133 h 1456192"/>
              <a:gd name="connsiteX20" fmla="*/ 1315130 w 1576880"/>
              <a:gd name="connsiteY20" fmla="*/ 303133 h 1456192"/>
              <a:gd name="connsiteX21" fmla="*/ 1286339 w 1576880"/>
              <a:gd name="connsiteY21" fmla="*/ 307246 h 1456192"/>
              <a:gd name="connsiteX22" fmla="*/ 1282226 w 1576880"/>
              <a:gd name="connsiteY22" fmla="*/ 307246 h 1456192"/>
              <a:gd name="connsiteX23" fmla="*/ 1282226 w 1576880"/>
              <a:gd name="connsiteY23" fmla="*/ 307246 h 1456192"/>
              <a:gd name="connsiteX24" fmla="*/ 936728 w 1576880"/>
              <a:gd name="connsiteY24" fmla="*/ 381281 h 1456192"/>
              <a:gd name="connsiteX25" fmla="*/ 916163 w 1576880"/>
              <a:gd name="connsiteY25" fmla="*/ 327811 h 1456192"/>
              <a:gd name="connsiteX26" fmla="*/ 858580 w 1576880"/>
              <a:gd name="connsiteY26" fmla="*/ 60462 h 1456192"/>
              <a:gd name="connsiteX27" fmla="*/ 591230 w 1576880"/>
              <a:gd name="connsiteY27" fmla="*/ 11105 h 1456192"/>
              <a:gd name="connsiteX28" fmla="*/ 562439 w 1576880"/>
              <a:gd name="connsiteY28" fmla="*/ 15218 h 1456192"/>
              <a:gd name="connsiteX29" fmla="*/ 340333 w 1576880"/>
              <a:gd name="connsiteY29" fmla="*/ 171515 h 1456192"/>
              <a:gd name="connsiteX30" fmla="*/ 397916 w 1576880"/>
              <a:gd name="connsiteY30" fmla="*/ 438864 h 1456192"/>
              <a:gd name="connsiteX31" fmla="*/ 402029 w 1576880"/>
              <a:gd name="connsiteY31" fmla="*/ 496447 h 1456192"/>
              <a:gd name="connsiteX32" fmla="*/ 97662 w 1576880"/>
              <a:gd name="connsiteY32" fmla="*/ 562256 h 1456192"/>
              <a:gd name="connsiteX33" fmla="*/ 7175 w 1576880"/>
              <a:gd name="connsiteY33" fmla="*/ 722666 h 1456192"/>
              <a:gd name="connsiteX34" fmla="*/ 15401 w 1576880"/>
              <a:gd name="connsiteY34" fmla="*/ 743231 h 1456192"/>
              <a:gd name="connsiteX35" fmla="*/ 208715 w 1576880"/>
              <a:gd name="connsiteY35" fmla="*/ 1261478 h 1456192"/>
              <a:gd name="connsiteX36" fmla="*/ 212828 w 1576880"/>
              <a:gd name="connsiteY36" fmla="*/ 1261478 h 1456192"/>
              <a:gd name="connsiteX37" fmla="*/ 147019 w 1576880"/>
              <a:gd name="connsiteY37" fmla="*/ 1364304 h 1456192"/>
              <a:gd name="connsiteX38" fmla="*/ 151132 w 1576880"/>
              <a:gd name="connsiteY38" fmla="*/ 1388983 h 1456192"/>
              <a:gd name="connsiteX39" fmla="*/ 253959 w 1576880"/>
              <a:gd name="connsiteY39" fmla="*/ 1454792 h 1456192"/>
              <a:gd name="connsiteX40" fmla="*/ 1512558 w 1576880"/>
              <a:gd name="connsiteY40" fmla="*/ 1179217 h 1456192"/>
              <a:gd name="connsiteX41" fmla="*/ 1574254 w 1576880"/>
              <a:gd name="connsiteY41" fmla="*/ 1072277 h 1456192"/>
              <a:gd name="connsiteX42" fmla="*/ 476064 w 1576880"/>
              <a:gd name="connsiteY42" fmla="*/ 426525 h 1456192"/>
              <a:gd name="connsiteX43" fmla="*/ 467838 w 1576880"/>
              <a:gd name="connsiteY43" fmla="*/ 401847 h 1456192"/>
              <a:gd name="connsiteX44" fmla="*/ 414368 w 1576880"/>
              <a:gd name="connsiteY44" fmla="*/ 200306 h 1456192"/>
              <a:gd name="connsiteX45" fmla="*/ 578891 w 1576880"/>
              <a:gd name="connsiteY45" fmla="*/ 97480 h 1456192"/>
              <a:gd name="connsiteX46" fmla="*/ 607683 w 1576880"/>
              <a:gd name="connsiteY46" fmla="*/ 93367 h 1456192"/>
              <a:gd name="connsiteX47" fmla="*/ 800997 w 1576880"/>
              <a:gd name="connsiteY47" fmla="*/ 118045 h 1456192"/>
              <a:gd name="connsiteX48" fmla="*/ 833901 w 1576880"/>
              <a:gd name="connsiteY48" fmla="*/ 323698 h 1456192"/>
              <a:gd name="connsiteX49" fmla="*/ 833901 w 1576880"/>
              <a:gd name="connsiteY49" fmla="*/ 348377 h 1456192"/>
              <a:gd name="connsiteX50" fmla="*/ 854467 w 1576880"/>
              <a:gd name="connsiteY50" fmla="*/ 401847 h 1456192"/>
              <a:gd name="connsiteX51" fmla="*/ 476064 w 1576880"/>
              <a:gd name="connsiteY51" fmla="*/ 484108 h 1456192"/>
              <a:gd name="connsiteX52" fmla="*/ 476064 w 1576880"/>
              <a:gd name="connsiteY52" fmla="*/ 426525 h 145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76880" h="1456192">
                <a:moveTo>
                  <a:pt x="1574254" y="1072277"/>
                </a:moveTo>
                <a:lnTo>
                  <a:pt x="1570141" y="1047598"/>
                </a:lnTo>
                <a:cubicBezTo>
                  <a:pt x="1561914" y="1002355"/>
                  <a:pt x="1516671" y="973563"/>
                  <a:pt x="1467314" y="981789"/>
                </a:cubicBezTo>
                <a:lnTo>
                  <a:pt x="1475540" y="977676"/>
                </a:lnTo>
                <a:lnTo>
                  <a:pt x="1430296" y="422412"/>
                </a:lnTo>
                <a:cubicBezTo>
                  <a:pt x="1430296" y="418299"/>
                  <a:pt x="1430296" y="414186"/>
                  <a:pt x="1430296" y="410073"/>
                </a:cubicBezTo>
                <a:lnTo>
                  <a:pt x="1430296" y="410073"/>
                </a:lnTo>
                <a:cubicBezTo>
                  <a:pt x="1430296" y="405960"/>
                  <a:pt x="1430296" y="405960"/>
                  <a:pt x="1430296" y="401847"/>
                </a:cubicBezTo>
                <a:cubicBezTo>
                  <a:pt x="1430296" y="397734"/>
                  <a:pt x="1430296" y="393621"/>
                  <a:pt x="1426183" y="389507"/>
                </a:cubicBezTo>
                <a:cubicBezTo>
                  <a:pt x="1426183" y="385394"/>
                  <a:pt x="1422070" y="381281"/>
                  <a:pt x="1422070" y="373055"/>
                </a:cubicBezTo>
                <a:cubicBezTo>
                  <a:pt x="1422070" y="368942"/>
                  <a:pt x="1417957" y="364829"/>
                  <a:pt x="1417957" y="364829"/>
                </a:cubicBezTo>
                <a:cubicBezTo>
                  <a:pt x="1413844" y="360716"/>
                  <a:pt x="1413844" y="356603"/>
                  <a:pt x="1409731" y="352490"/>
                </a:cubicBezTo>
                <a:cubicBezTo>
                  <a:pt x="1405618" y="348377"/>
                  <a:pt x="1405618" y="348377"/>
                  <a:pt x="1401505" y="344264"/>
                </a:cubicBezTo>
                <a:cubicBezTo>
                  <a:pt x="1397392" y="340151"/>
                  <a:pt x="1393279" y="336038"/>
                  <a:pt x="1389166" y="331925"/>
                </a:cubicBezTo>
                <a:cubicBezTo>
                  <a:pt x="1389166" y="336038"/>
                  <a:pt x="1389166" y="331925"/>
                  <a:pt x="1385053" y="327811"/>
                </a:cubicBezTo>
                <a:cubicBezTo>
                  <a:pt x="1380939" y="323698"/>
                  <a:pt x="1376826" y="323698"/>
                  <a:pt x="1372713" y="319585"/>
                </a:cubicBezTo>
                <a:cubicBezTo>
                  <a:pt x="1368600" y="319585"/>
                  <a:pt x="1368600" y="315472"/>
                  <a:pt x="1364487" y="315472"/>
                </a:cubicBezTo>
                <a:cubicBezTo>
                  <a:pt x="1360374" y="311359"/>
                  <a:pt x="1356261" y="311359"/>
                  <a:pt x="1348035" y="311359"/>
                </a:cubicBezTo>
                <a:cubicBezTo>
                  <a:pt x="1343922" y="311359"/>
                  <a:pt x="1339809" y="307246"/>
                  <a:pt x="1339809" y="307246"/>
                </a:cubicBezTo>
                <a:cubicBezTo>
                  <a:pt x="1335696" y="307246"/>
                  <a:pt x="1327470" y="307246"/>
                  <a:pt x="1323356" y="303133"/>
                </a:cubicBezTo>
                <a:cubicBezTo>
                  <a:pt x="1319243" y="303133"/>
                  <a:pt x="1319243" y="303133"/>
                  <a:pt x="1315130" y="303133"/>
                </a:cubicBezTo>
                <a:cubicBezTo>
                  <a:pt x="1306904" y="303133"/>
                  <a:pt x="1298678" y="303133"/>
                  <a:pt x="1286339" y="307246"/>
                </a:cubicBezTo>
                <a:lnTo>
                  <a:pt x="1282226" y="307246"/>
                </a:lnTo>
                <a:lnTo>
                  <a:pt x="1282226" y="307246"/>
                </a:lnTo>
                <a:lnTo>
                  <a:pt x="936728" y="381281"/>
                </a:lnTo>
                <a:lnTo>
                  <a:pt x="916163" y="327811"/>
                </a:lnTo>
                <a:cubicBezTo>
                  <a:pt x="924389" y="282568"/>
                  <a:pt x="940841" y="142723"/>
                  <a:pt x="858580" y="60462"/>
                </a:cubicBezTo>
                <a:cubicBezTo>
                  <a:pt x="800997" y="2879"/>
                  <a:pt x="710509" y="-13573"/>
                  <a:pt x="591230" y="11105"/>
                </a:cubicBezTo>
                <a:lnTo>
                  <a:pt x="562439" y="15218"/>
                </a:lnTo>
                <a:cubicBezTo>
                  <a:pt x="443160" y="39897"/>
                  <a:pt x="365012" y="93367"/>
                  <a:pt x="340333" y="171515"/>
                </a:cubicBezTo>
                <a:cubicBezTo>
                  <a:pt x="299202" y="282568"/>
                  <a:pt x="373238" y="401847"/>
                  <a:pt x="397916" y="438864"/>
                </a:cubicBezTo>
                <a:lnTo>
                  <a:pt x="402029" y="496447"/>
                </a:lnTo>
                <a:lnTo>
                  <a:pt x="97662" y="562256"/>
                </a:lnTo>
                <a:cubicBezTo>
                  <a:pt x="23627" y="578709"/>
                  <a:pt x="-17504" y="652744"/>
                  <a:pt x="7175" y="722666"/>
                </a:cubicBezTo>
                <a:cubicBezTo>
                  <a:pt x="11288" y="730892"/>
                  <a:pt x="11288" y="735005"/>
                  <a:pt x="15401" y="743231"/>
                </a:cubicBezTo>
                <a:lnTo>
                  <a:pt x="208715" y="1261478"/>
                </a:lnTo>
                <a:lnTo>
                  <a:pt x="212828" y="1261478"/>
                </a:lnTo>
                <a:cubicBezTo>
                  <a:pt x="167584" y="1273817"/>
                  <a:pt x="138793" y="1319061"/>
                  <a:pt x="147019" y="1364304"/>
                </a:cubicBezTo>
                <a:lnTo>
                  <a:pt x="151132" y="1388983"/>
                </a:lnTo>
                <a:cubicBezTo>
                  <a:pt x="159358" y="1434227"/>
                  <a:pt x="208715" y="1463018"/>
                  <a:pt x="253959" y="1454792"/>
                </a:cubicBezTo>
                <a:lnTo>
                  <a:pt x="1512558" y="1179217"/>
                </a:lnTo>
                <a:cubicBezTo>
                  <a:pt x="1553688" y="1166877"/>
                  <a:pt x="1586593" y="1121634"/>
                  <a:pt x="1574254" y="1072277"/>
                </a:cubicBezTo>
                <a:close/>
                <a:moveTo>
                  <a:pt x="476064" y="426525"/>
                </a:moveTo>
                <a:cubicBezTo>
                  <a:pt x="476064" y="418299"/>
                  <a:pt x="471951" y="410073"/>
                  <a:pt x="467838" y="401847"/>
                </a:cubicBezTo>
                <a:cubicBezTo>
                  <a:pt x="467838" y="401847"/>
                  <a:pt x="381464" y="286681"/>
                  <a:pt x="414368" y="200306"/>
                </a:cubicBezTo>
                <a:cubicBezTo>
                  <a:pt x="430821" y="150950"/>
                  <a:pt x="488404" y="113932"/>
                  <a:pt x="578891" y="97480"/>
                </a:cubicBezTo>
                <a:lnTo>
                  <a:pt x="607683" y="93367"/>
                </a:lnTo>
                <a:cubicBezTo>
                  <a:pt x="698170" y="72801"/>
                  <a:pt x="763979" y="81027"/>
                  <a:pt x="800997" y="118045"/>
                </a:cubicBezTo>
                <a:cubicBezTo>
                  <a:pt x="854467" y="171515"/>
                  <a:pt x="842127" y="282568"/>
                  <a:pt x="833901" y="323698"/>
                </a:cubicBezTo>
                <a:cubicBezTo>
                  <a:pt x="833901" y="331925"/>
                  <a:pt x="833901" y="340151"/>
                  <a:pt x="833901" y="348377"/>
                </a:cubicBezTo>
                <a:lnTo>
                  <a:pt x="854467" y="401847"/>
                </a:lnTo>
                <a:lnTo>
                  <a:pt x="476064" y="484108"/>
                </a:lnTo>
                <a:lnTo>
                  <a:pt x="476064" y="426525"/>
                </a:lnTo>
                <a:close/>
              </a:path>
            </a:pathLst>
          </a:custGeom>
          <a:solidFill>
            <a:srgbClr val="46A3FF"/>
          </a:solidFill>
          <a:ln w="411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CB4C08B-44A3-4D22-84DD-F31BFFB12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6081" y="-51707"/>
            <a:ext cx="3081338" cy="201687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6517A59-871B-4732-8924-9F2063A6A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57400" y="1027487"/>
            <a:ext cx="8436549" cy="5199443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85FDB7-8EB3-4613-AE26-4C52EF1666D2}"/>
              </a:ext>
            </a:extLst>
          </p:cNvPr>
          <p:cNvSpPr/>
          <p:nvPr/>
        </p:nvSpPr>
        <p:spPr>
          <a:xfrm>
            <a:off x="11107361" y="2448462"/>
            <a:ext cx="1143909" cy="1437427"/>
          </a:xfrm>
          <a:custGeom>
            <a:avLst/>
            <a:gdLst>
              <a:gd name="connsiteX0" fmla="*/ 1469051 w 1469393"/>
              <a:gd name="connsiteY0" fmla="*/ 1672113 h 1846427"/>
              <a:gd name="connsiteX1" fmla="*/ 1135803 w 1469393"/>
              <a:gd name="connsiteY1" fmla="*/ 1781460 h 1846427"/>
              <a:gd name="connsiteX2" fmla="*/ 896281 w 1469393"/>
              <a:gd name="connsiteY2" fmla="*/ 1517205 h 1846427"/>
              <a:gd name="connsiteX3" fmla="*/ 677587 w 1469393"/>
              <a:gd name="connsiteY3" fmla="*/ 1462531 h 1846427"/>
              <a:gd name="connsiteX4" fmla="*/ 313097 w 1469393"/>
              <a:gd name="connsiteY4" fmla="*/ 1580991 h 1846427"/>
              <a:gd name="connsiteX5" fmla="*/ 94403 w 1469393"/>
              <a:gd name="connsiteY5" fmla="*/ 1353184 h 1846427"/>
              <a:gd name="connsiteX6" fmla="*/ 302683 w 1469393"/>
              <a:gd name="connsiteY6" fmla="*/ 1070704 h 1846427"/>
              <a:gd name="connsiteX7" fmla="*/ 292269 w 1469393"/>
              <a:gd name="connsiteY7" fmla="*/ 879347 h 1846427"/>
              <a:gd name="connsiteX8" fmla="*/ 42333 w 1469393"/>
              <a:gd name="connsiteY8" fmla="*/ 605979 h 1846427"/>
              <a:gd name="connsiteX9" fmla="*/ 240199 w 1469393"/>
              <a:gd name="connsiteY9" fmla="*/ 341724 h 1846427"/>
              <a:gd name="connsiteX10" fmla="*/ 615103 w 1469393"/>
              <a:gd name="connsiteY10" fmla="*/ 432846 h 1846427"/>
              <a:gd name="connsiteX11" fmla="*/ 823383 w 1469393"/>
              <a:gd name="connsiteY11" fmla="*/ 359948 h 1846427"/>
              <a:gd name="connsiteX12" fmla="*/ 1031663 w 1469393"/>
              <a:gd name="connsiteY12" fmla="*/ 77469 h 1846427"/>
              <a:gd name="connsiteX13" fmla="*/ 1375325 w 1469393"/>
              <a:gd name="connsiteY13" fmla="*/ 159479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393" h="1846427">
                <a:moveTo>
                  <a:pt x="1469051" y="1672113"/>
                </a:move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80991"/>
                </a:lnTo>
                <a:cubicBezTo>
                  <a:pt x="146473" y="1653889"/>
                  <a:pt x="-9737" y="1480756"/>
                  <a:pt x="94403" y="1353184"/>
                </a:cubicBezTo>
                <a:lnTo>
                  <a:pt x="302683" y="1070704"/>
                </a:lnTo>
                <a:cubicBezTo>
                  <a:pt x="344339" y="1006919"/>
                  <a:pt x="344339" y="934020"/>
                  <a:pt x="292269" y="879347"/>
                </a:cubicBezTo>
                <a:lnTo>
                  <a:pt x="42333" y="605979"/>
                </a:lnTo>
                <a:cubicBezTo>
                  <a:pt x="-72221" y="487520"/>
                  <a:pt x="63161" y="305275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</a:path>
            </a:pathLst>
          </a:custGeom>
          <a:solidFill>
            <a:srgbClr val="45A3FF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C2B26BA-B816-4B28-9DAF-C2EABDC1E460}"/>
              </a:ext>
            </a:extLst>
          </p:cNvPr>
          <p:cNvSpPr/>
          <p:nvPr/>
        </p:nvSpPr>
        <p:spPr>
          <a:xfrm>
            <a:off x="11015799" y="2306254"/>
            <a:ext cx="1224714" cy="1437427"/>
          </a:xfrm>
          <a:custGeom>
            <a:avLst/>
            <a:gdLst>
              <a:gd name="connsiteX0" fmla="*/ 1573191 w 1573190"/>
              <a:gd name="connsiteY0" fmla="*/ 1170939 h 1846427"/>
              <a:gd name="connsiteX1" fmla="*/ 1448223 w 1573190"/>
              <a:gd name="connsiteY1" fmla="*/ 1334960 h 1846427"/>
              <a:gd name="connsiteX2" fmla="*/ 1469051 w 1573190"/>
              <a:gd name="connsiteY2" fmla="*/ 1672113 h 1846427"/>
              <a:gd name="connsiteX3" fmla="*/ 1135803 w 1573190"/>
              <a:gd name="connsiteY3" fmla="*/ 1781460 h 1846427"/>
              <a:gd name="connsiteX4" fmla="*/ 896281 w 1573190"/>
              <a:gd name="connsiteY4" fmla="*/ 1517205 h 1846427"/>
              <a:gd name="connsiteX5" fmla="*/ 677587 w 1573190"/>
              <a:gd name="connsiteY5" fmla="*/ 1462531 h 1846427"/>
              <a:gd name="connsiteX6" fmla="*/ 313097 w 1573190"/>
              <a:gd name="connsiteY6" fmla="*/ 1599215 h 1846427"/>
              <a:gd name="connsiteX7" fmla="*/ 83989 w 1573190"/>
              <a:gd name="connsiteY7" fmla="*/ 1353184 h 1846427"/>
              <a:gd name="connsiteX8" fmla="*/ 292269 w 1573190"/>
              <a:gd name="connsiteY8" fmla="*/ 1070704 h 1846427"/>
              <a:gd name="connsiteX9" fmla="*/ 281855 w 1573190"/>
              <a:gd name="connsiteY9" fmla="*/ 879347 h 1846427"/>
              <a:gd name="connsiteX10" fmla="*/ 42333 w 1573190"/>
              <a:gd name="connsiteY10" fmla="*/ 605979 h 1846427"/>
              <a:gd name="connsiteX11" fmla="*/ 240199 w 1573190"/>
              <a:gd name="connsiteY11" fmla="*/ 341724 h 1846427"/>
              <a:gd name="connsiteX12" fmla="*/ 615103 w 1573190"/>
              <a:gd name="connsiteY12" fmla="*/ 432846 h 1846427"/>
              <a:gd name="connsiteX13" fmla="*/ 823383 w 1573190"/>
              <a:gd name="connsiteY13" fmla="*/ 359948 h 1846427"/>
              <a:gd name="connsiteX14" fmla="*/ 1031663 w 1573190"/>
              <a:gd name="connsiteY14" fmla="*/ 77469 h 1846427"/>
              <a:gd name="connsiteX15" fmla="*/ 1375325 w 1573190"/>
              <a:gd name="connsiteY15" fmla="*/ 159479 h 1846427"/>
              <a:gd name="connsiteX16" fmla="*/ 1396153 w 1573190"/>
              <a:gd name="connsiteY16" fmla="*/ 496632 h 1846427"/>
              <a:gd name="connsiteX17" fmla="*/ 1531535 w 1573190"/>
              <a:gd name="connsiteY17" fmla="*/ 651541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3190" h="1846427">
                <a:moveTo>
                  <a:pt x="1573191" y="1170939"/>
                </a:moveTo>
                <a:cubicBezTo>
                  <a:pt x="1500293" y="1198276"/>
                  <a:pt x="1448223" y="1262062"/>
                  <a:pt x="1448223" y="1334960"/>
                </a:cubicBezTo>
                <a:lnTo>
                  <a:pt x="1469051" y="1672113"/>
                </a:ln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99215"/>
                </a:lnTo>
                <a:cubicBezTo>
                  <a:pt x="146473" y="1653889"/>
                  <a:pt x="-9737" y="1489868"/>
                  <a:pt x="83989" y="1353184"/>
                </a:cubicBezTo>
                <a:lnTo>
                  <a:pt x="292269" y="1070704"/>
                </a:lnTo>
                <a:cubicBezTo>
                  <a:pt x="333925" y="1006919"/>
                  <a:pt x="333925" y="934020"/>
                  <a:pt x="281855" y="879347"/>
                </a:cubicBezTo>
                <a:lnTo>
                  <a:pt x="42333" y="605979"/>
                </a:lnTo>
                <a:cubicBezTo>
                  <a:pt x="-72221" y="478408"/>
                  <a:pt x="63161" y="296163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  <a:lnTo>
                  <a:pt x="1396153" y="496632"/>
                </a:lnTo>
                <a:cubicBezTo>
                  <a:pt x="1396153" y="569530"/>
                  <a:pt x="1458637" y="633316"/>
                  <a:pt x="1531535" y="651541"/>
                </a:cubicBezTo>
              </a:path>
            </a:pathLst>
          </a:custGeom>
          <a:solidFill>
            <a:srgbClr val="FECF0A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17139EA-A71F-4471-A0BF-EBA52C58FFB7}"/>
              </a:ext>
            </a:extLst>
          </p:cNvPr>
          <p:cNvSpPr/>
          <p:nvPr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90CBC6D-11D8-42A9-AE50-B6A70F66AA1F}"/>
              </a:ext>
            </a:extLst>
          </p:cNvPr>
          <p:cNvSpPr/>
          <p:nvPr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aphic 27">
            <a:extLst>
              <a:ext uri="{FF2B5EF4-FFF2-40B4-BE49-F238E27FC236}">
                <a16:creationId xmlns:a16="http://schemas.microsoft.com/office/drawing/2014/main" id="{7CE1DAA2-DE02-439E-9B39-AB641A43FBE6}"/>
              </a:ext>
            </a:extLst>
          </p:cNvPr>
          <p:cNvGrpSpPr/>
          <p:nvPr/>
        </p:nvGrpSpPr>
        <p:grpSpPr>
          <a:xfrm>
            <a:off x="3276017" y="217540"/>
            <a:ext cx="1583880" cy="1411004"/>
            <a:chOff x="5953310" y="3280807"/>
            <a:chExt cx="1583880" cy="141100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AABAC7C-04ED-4547-A9EA-3DF0F8518A1A}"/>
                </a:ext>
              </a:extLst>
            </p:cNvPr>
            <p:cNvSpPr/>
            <p:nvPr/>
          </p:nvSpPr>
          <p:spPr>
            <a:xfrm>
              <a:off x="6098928" y="4224234"/>
              <a:ext cx="1438261" cy="467577"/>
            </a:xfrm>
            <a:custGeom>
              <a:avLst/>
              <a:gdLst>
                <a:gd name="connsiteX0" fmla="*/ 1371052 w 1438261"/>
                <a:gd name="connsiteY0" fmla="*/ 190602 h 467577"/>
                <a:gd name="connsiteX1" fmla="*/ 108340 w 1438261"/>
                <a:gd name="connsiteY1" fmla="*/ 466177 h 467577"/>
                <a:gd name="connsiteX2" fmla="*/ 5514 w 1438261"/>
                <a:gd name="connsiteY2" fmla="*/ 400368 h 467577"/>
                <a:gd name="connsiteX3" fmla="*/ 1401 w 1438261"/>
                <a:gd name="connsiteY3" fmla="*/ 375690 h 467577"/>
                <a:gd name="connsiteX4" fmla="*/ 67210 w 1438261"/>
                <a:gd name="connsiteY4" fmla="*/ 276976 h 467577"/>
                <a:gd name="connsiteX5" fmla="*/ 1329922 w 1438261"/>
                <a:gd name="connsiteY5" fmla="*/ 1401 h 467577"/>
                <a:gd name="connsiteX6" fmla="*/ 1432748 w 1438261"/>
                <a:gd name="connsiteY6" fmla="*/ 67210 h 467577"/>
                <a:gd name="connsiteX7" fmla="*/ 1436861 w 1438261"/>
                <a:gd name="connsiteY7" fmla="*/ 91888 h 467577"/>
                <a:gd name="connsiteX8" fmla="*/ 1371052 w 1438261"/>
                <a:gd name="connsiteY8" fmla="*/ 190602 h 4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261" h="467577">
                  <a:moveTo>
                    <a:pt x="1371052" y="190602"/>
                  </a:moveTo>
                  <a:lnTo>
                    <a:pt x="108340" y="466177"/>
                  </a:lnTo>
                  <a:cubicBezTo>
                    <a:pt x="63097" y="474403"/>
                    <a:pt x="17853" y="445612"/>
                    <a:pt x="5514" y="400368"/>
                  </a:cubicBezTo>
                  <a:lnTo>
                    <a:pt x="1401" y="375690"/>
                  </a:lnTo>
                  <a:cubicBezTo>
                    <a:pt x="-6826" y="334559"/>
                    <a:pt x="21966" y="289315"/>
                    <a:pt x="67210" y="276976"/>
                  </a:cubicBezTo>
                  <a:lnTo>
                    <a:pt x="1329922" y="1401"/>
                  </a:lnTo>
                  <a:cubicBezTo>
                    <a:pt x="1375165" y="-6826"/>
                    <a:pt x="1420409" y="21966"/>
                    <a:pt x="1432748" y="67210"/>
                  </a:cubicBezTo>
                  <a:lnTo>
                    <a:pt x="1436861" y="91888"/>
                  </a:lnTo>
                  <a:cubicBezTo>
                    <a:pt x="1445088" y="137132"/>
                    <a:pt x="1416296" y="182376"/>
                    <a:pt x="1371052" y="190602"/>
                  </a:cubicBezTo>
                  <a:close/>
                </a:path>
              </a:pathLst>
            </a:custGeom>
            <a:solidFill>
              <a:srgbClr val="CD4948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202CF8-D36D-409E-9AA9-C3C424F50354}"/>
                </a:ext>
              </a:extLst>
            </p:cNvPr>
            <p:cNvSpPr/>
            <p:nvPr/>
          </p:nvSpPr>
          <p:spPr>
            <a:xfrm>
              <a:off x="5953310" y="3543808"/>
              <a:ext cx="1483766" cy="961514"/>
            </a:xfrm>
            <a:custGeom>
              <a:avLst/>
              <a:gdLst>
                <a:gd name="connsiteX0" fmla="*/ 1438522 w 1483766"/>
                <a:gd name="connsiteY0" fmla="*/ 110110 h 961514"/>
                <a:gd name="connsiteX1" fmla="*/ 1438522 w 1483766"/>
                <a:gd name="connsiteY1" fmla="*/ 110110 h 961514"/>
                <a:gd name="connsiteX2" fmla="*/ 1438522 w 1483766"/>
                <a:gd name="connsiteY2" fmla="*/ 126562 h 961514"/>
                <a:gd name="connsiteX3" fmla="*/ 1483766 w 1483766"/>
                <a:gd name="connsiteY3" fmla="*/ 681826 h 961514"/>
                <a:gd name="connsiteX4" fmla="*/ 208715 w 1483766"/>
                <a:gd name="connsiteY4" fmla="*/ 961515 h 961514"/>
                <a:gd name="connsiteX5" fmla="*/ 15401 w 1483766"/>
                <a:gd name="connsiteY5" fmla="*/ 443269 h 961514"/>
                <a:gd name="connsiteX6" fmla="*/ 7175 w 1483766"/>
                <a:gd name="connsiteY6" fmla="*/ 422703 h 961514"/>
                <a:gd name="connsiteX7" fmla="*/ 97662 w 1483766"/>
                <a:gd name="connsiteY7" fmla="*/ 262294 h 961514"/>
                <a:gd name="connsiteX8" fmla="*/ 1290452 w 1483766"/>
                <a:gd name="connsiteY8" fmla="*/ 3170 h 961514"/>
                <a:gd name="connsiteX9" fmla="*/ 1438522 w 1483766"/>
                <a:gd name="connsiteY9" fmla="*/ 110110 h 9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3766" h="961514">
                  <a:moveTo>
                    <a:pt x="1438522" y="110110"/>
                  </a:moveTo>
                  <a:lnTo>
                    <a:pt x="1438522" y="110110"/>
                  </a:lnTo>
                  <a:cubicBezTo>
                    <a:pt x="1438522" y="114223"/>
                    <a:pt x="1438522" y="122449"/>
                    <a:pt x="1438522" y="126562"/>
                  </a:cubicBezTo>
                  <a:lnTo>
                    <a:pt x="1483766" y="681826"/>
                  </a:lnTo>
                  <a:lnTo>
                    <a:pt x="208715" y="961515"/>
                  </a:lnTo>
                  <a:lnTo>
                    <a:pt x="15401" y="443269"/>
                  </a:lnTo>
                  <a:cubicBezTo>
                    <a:pt x="11288" y="435042"/>
                    <a:pt x="11288" y="430929"/>
                    <a:pt x="7175" y="422703"/>
                  </a:cubicBezTo>
                  <a:cubicBezTo>
                    <a:pt x="-17504" y="352781"/>
                    <a:pt x="23627" y="278746"/>
                    <a:pt x="97662" y="262294"/>
                  </a:cubicBezTo>
                  <a:lnTo>
                    <a:pt x="1290452" y="3170"/>
                  </a:lnTo>
                  <a:cubicBezTo>
                    <a:pt x="1360374" y="-13282"/>
                    <a:pt x="1430296" y="36075"/>
                    <a:pt x="1438522" y="110110"/>
                  </a:cubicBezTo>
                  <a:close/>
                </a:path>
              </a:pathLst>
            </a:custGeom>
            <a:solidFill>
              <a:srgbClr val="F7A9AF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4EAA074-3F9B-44F6-A52D-A99E3F678005}"/>
                </a:ext>
              </a:extLst>
            </p:cNvPr>
            <p:cNvSpPr/>
            <p:nvPr/>
          </p:nvSpPr>
          <p:spPr>
            <a:xfrm>
              <a:off x="5959439" y="3568001"/>
              <a:ext cx="1477637" cy="937321"/>
            </a:xfrm>
            <a:custGeom>
              <a:avLst/>
              <a:gdLst>
                <a:gd name="connsiteX0" fmla="*/ 1432393 w 1477637"/>
                <a:gd name="connsiteY0" fmla="*/ 85917 h 937321"/>
                <a:gd name="connsiteX1" fmla="*/ 1432393 w 1477637"/>
                <a:gd name="connsiteY1" fmla="*/ 85917 h 937321"/>
                <a:gd name="connsiteX2" fmla="*/ 1432393 w 1477637"/>
                <a:gd name="connsiteY2" fmla="*/ 102369 h 937321"/>
                <a:gd name="connsiteX3" fmla="*/ 1477637 w 1477637"/>
                <a:gd name="connsiteY3" fmla="*/ 657633 h 937321"/>
                <a:gd name="connsiteX4" fmla="*/ 202586 w 1477637"/>
                <a:gd name="connsiteY4" fmla="*/ 937322 h 937321"/>
                <a:gd name="connsiteX5" fmla="*/ 9272 w 1477637"/>
                <a:gd name="connsiteY5" fmla="*/ 419076 h 937321"/>
                <a:gd name="connsiteX6" fmla="*/ 1046 w 1477637"/>
                <a:gd name="connsiteY6" fmla="*/ 398510 h 937321"/>
                <a:gd name="connsiteX7" fmla="*/ 95646 w 1477637"/>
                <a:gd name="connsiteY7" fmla="*/ 262779 h 937321"/>
                <a:gd name="connsiteX8" fmla="*/ 1288436 w 1477637"/>
                <a:gd name="connsiteY8" fmla="*/ 3656 h 937321"/>
                <a:gd name="connsiteX9" fmla="*/ 1432393 w 1477637"/>
                <a:gd name="connsiteY9" fmla="*/ 85917 h 93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7637" h="937321">
                  <a:moveTo>
                    <a:pt x="1432393" y="85917"/>
                  </a:moveTo>
                  <a:lnTo>
                    <a:pt x="1432393" y="85917"/>
                  </a:lnTo>
                  <a:cubicBezTo>
                    <a:pt x="1432393" y="90030"/>
                    <a:pt x="1432393" y="98256"/>
                    <a:pt x="1432393" y="102369"/>
                  </a:cubicBezTo>
                  <a:lnTo>
                    <a:pt x="1477637" y="657633"/>
                  </a:lnTo>
                  <a:lnTo>
                    <a:pt x="202586" y="937322"/>
                  </a:lnTo>
                  <a:lnTo>
                    <a:pt x="9272" y="419076"/>
                  </a:lnTo>
                  <a:cubicBezTo>
                    <a:pt x="5159" y="410849"/>
                    <a:pt x="5159" y="406736"/>
                    <a:pt x="1046" y="398510"/>
                  </a:cubicBezTo>
                  <a:cubicBezTo>
                    <a:pt x="-7181" y="336814"/>
                    <a:pt x="33950" y="279231"/>
                    <a:pt x="95646" y="262779"/>
                  </a:cubicBezTo>
                  <a:lnTo>
                    <a:pt x="1288436" y="3656"/>
                  </a:lnTo>
                  <a:cubicBezTo>
                    <a:pt x="1354245" y="-12797"/>
                    <a:pt x="1415941" y="28334"/>
                    <a:pt x="1432393" y="85917"/>
                  </a:cubicBezTo>
                  <a:close/>
                </a:path>
              </a:pathLst>
            </a:custGeom>
            <a:solidFill>
              <a:srgbClr val="F3797C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C3E1E0B-85E5-4CD0-9DE6-F1AA98E6EB93}"/>
                </a:ext>
              </a:extLst>
            </p:cNvPr>
            <p:cNvSpPr/>
            <p:nvPr/>
          </p:nvSpPr>
          <p:spPr>
            <a:xfrm>
              <a:off x="6324227" y="3280807"/>
              <a:ext cx="730333" cy="981845"/>
            </a:xfrm>
            <a:custGeom>
              <a:avLst/>
              <a:gdLst>
                <a:gd name="connsiteX0" fmla="*/ 730334 w 730333"/>
                <a:gd name="connsiteY0" fmla="*/ 842001 h 981845"/>
                <a:gd name="connsiteX1" fmla="*/ 508228 w 730333"/>
                <a:gd name="connsiteY1" fmla="*/ 290850 h 981845"/>
                <a:gd name="connsiteX2" fmla="*/ 232653 w 730333"/>
                <a:gd name="connsiteY2" fmla="*/ 11161 h 981845"/>
                <a:gd name="connsiteX3" fmla="*/ 203861 w 730333"/>
                <a:gd name="connsiteY3" fmla="*/ 15274 h 981845"/>
                <a:gd name="connsiteX4" fmla="*/ 68130 w 730333"/>
                <a:gd name="connsiteY4" fmla="*/ 385450 h 981845"/>
                <a:gd name="connsiteX5" fmla="*/ 96921 w 730333"/>
                <a:gd name="connsiteY5" fmla="*/ 981845 h 98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333" h="981845">
                  <a:moveTo>
                    <a:pt x="730334" y="842001"/>
                  </a:moveTo>
                  <a:lnTo>
                    <a:pt x="508228" y="290850"/>
                  </a:lnTo>
                  <a:cubicBezTo>
                    <a:pt x="508228" y="290850"/>
                    <a:pt x="590490" y="-66987"/>
                    <a:pt x="232653" y="11161"/>
                  </a:cubicBezTo>
                  <a:lnTo>
                    <a:pt x="203861" y="15274"/>
                  </a:lnTo>
                  <a:cubicBezTo>
                    <a:pt x="-153976" y="93423"/>
                    <a:pt x="68130" y="385450"/>
                    <a:pt x="68130" y="385450"/>
                  </a:cubicBezTo>
                  <a:lnTo>
                    <a:pt x="96921" y="981845"/>
                  </a:lnTo>
                </a:path>
              </a:pathLst>
            </a:custGeom>
            <a:noFill/>
            <a:ln w="82261" cap="rnd">
              <a:solidFill>
                <a:srgbClr val="FDFEF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0ACB50-19D7-47E8-ACDD-51756F6BD76D}"/>
                </a:ext>
              </a:extLst>
            </p:cNvPr>
            <p:cNvSpPr/>
            <p:nvPr/>
          </p:nvSpPr>
          <p:spPr>
            <a:xfrm>
              <a:off x="6162025" y="3546902"/>
              <a:ext cx="1275051" cy="958421"/>
            </a:xfrm>
            <a:custGeom>
              <a:avLst/>
              <a:gdLst>
                <a:gd name="connsiteX0" fmla="*/ 1229807 w 1275051"/>
                <a:gd name="connsiteY0" fmla="*/ 123469 h 958421"/>
                <a:gd name="connsiteX1" fmla="*/ 1275051 w 1275051"/>
                <a:gd name="connsiteY1" fmla="*/ 678733 h 958421"/>
                <a:gd name="connsiteX2" fmla="*/ 0 w 1275051"/>
                <a:gd name="connsiteY2" fmla="*/ 958421 h 958421"/>
                <a:gd name="connsiteX3" fmla="*/ 1077624 w 1275051"/>
                <a:gd name="connsiteY3" fmla="*/ 4190 h 958421"/>
                <a:gd name="connsiteX4" fmla="*/ 1081737 w 1275051"/>
                <a:gd name="connsiteY4" fmla="*/ 4190 h 958421"/>
                <a:gd name="connsiteX5" fmla="*/ 1229807 w 1275051"/>
                <a:gd name="connsiteY5" fmla="*/ 123469 h 95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051" h="958421">
                  <a:moveTo>
                    <a:pt x="1229807" y="123469"/>
                  </a:moveTo>
                  <a:lnTo>
                    <a:pt x="1275051" y="678733"/>
                  </a:lnTo>
                  <a:lnTo>
                    <a:pt x="0" y="958421"/>
                  </a:lnTo>
                  <a:cubicBezTo>
                    <a:pt x="0" y="958421"/>
                    <a:pt x="834953" y="337348"/>
                    <a:pt x="1077624" y="4190"/>
                  </a:cubicBezTo>
                  <a:lnTo>
                    <a:pt x="1081737" y="4190"/>
                  </a:lnTo>
                  <a:cubicBezTo>
                    <a:pt x="1159885" y="-16376"/>
                    <a:pt x="1233921" y="41207"/>
                    <a:pt x="1229807" y="123469"/>
                  </a:cubicBezTo>
                  <a:close/>
                </a:path>
              </a:pathLst>
            </a:custGeom>
            <a:solidFill>
              <a:srgbClr val="FF6363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F300115-7CDC-4A42-B67E-2049675B6906}"/>
              </a:ext>
            </a:extLst>
          </p:cNvPr>
          <p:cNvSpPr/>
          <p:nvPr/>
        </p:nvSpPr>
        <p:spPr>
          <a:xfrm>
            <a:off x="8617873" y="286975"/>
            <a:ext cx="841894" cy="867015"/>
          </a:xfrm>
          <a:custGeom>
            <a:avLst/>
            <a:gdLst>
              <a:gd name="connsiteX0" fmla="*/ 567323 w 841894"/>
              <a:gd name="connsiteY0" fmla="*/ 73452 h 867015"/>
              <a:gd name="connsiteX1" fmla="*/ 575850 w 841894"/>
              <a:gd name="connsiteY1" fmla="*/ 231201 h 867015"/>
              <a:gd name="connsiteX2" fmla="*/ 631275 w 841894"/>
              <a:gd name="connsiteY2" fmla="*/ 303681 h 867015"/>
              <a:gd name="connsiteX3" fmla="*/ 784761 w 841894"/>
              <a:gd name="connsiteY3" fmla="*/ 346316 h 867015"/>
              <a:gd name="connsiteX4" fmla="*/ 793288 w 841894"/>
              <a:gd name="connsiteY4" fmla="*/ 495538 h 867015"/>
              <a:gd name="connsiteX5" fmla="*/ 644066 w 841894"/>
              <a:gd name="connsiteY5" fmla="*/ 550964 h 867015"/>
              <a:gd name="connsiteX6" fmla="*/ 592904 w 841894"/>
              <a:gd name="connsiteY6" fmla="*/ 627707 h 867015"/>
              <a:gd name="connsiteX7" fmla="*/ 601431 w 841894"/>
              <a:gd name="connsiteY7" fmla="*/ 785456 h 867015"/>
              <a:gd name="connsiteX8" fmla="*/ 464999 w 841894"/>
              <a:gd name="connsiteY8" fmla="*/ 836618 h 867015"/>
              <a:gd name="connsiteX9" fmla="*/ 366938 w 841894"/>
              <a:gd name="connsiteY9" fmla="*/ 712977 h 867015"/>
              <a:gd name="connsiteX10" fmla="*/ 277405 w 841894"/>
              <a:gd name="connsiteY10" fmla="*/ 687396 h 867015"/>
              <a:gd name="connsiteX11" fmla="*/ 128182 w 841894"/>
              <a:gd name="connsiteY11" fmla="*/ 742821 h 867015"/>
              <a:gd name="connsiteX12" fmla="*/ 38649 w 841894"/>
              <a:gd name="connsiteY12" fmla="*/ 631970 h 867015"/>
              <a:gd name="connsiteX13" fmla="*/ 123919 w 841894"/>
              <a:gd name="connsiteY13" fmla="*/ 499802 h 867015"/>
              <a:gd name="connsiteX14" fmla="*/ 119655 w 841894"/>
              <a:gd name="connsiteY14" fmla="*/ 410268 h 867015"/>
              <a:gd name="connsiteX15" fmla="*/ 17331 w 841894"/>
              <a:gd name="connsiteY15" fmla="*/ 282363 h 867015"/>
              <a:gd name="connsiteX16" fmla="*/ 98338 w 841894"/>
              <a:gd name="connsiteY16" fmla="*/ 158722 h 867015"/>
              <a:gd name="connsiteX17" fmla="*/ 251824 w 841894"/>
              <a:gd name="connsiteY17" fmla="*/ 201357 h 867015"/>
              <a:gd name="connsiteX18" fmla="*/ 337094 w 841894"/>
              <a:gd name="connsiteY18" fmla="*/ 167249 h 867015"/>
              <a:gd name="connsiteX19" fmla="*/ 422364 w 841894"/>
              <a:gd name="connsiteY19" fmla="*/ 35080 h 867015"/>
              <a:gd name="connsiteX20" fmla="*/ 567323 w 841894"/>
              <a:gd name="connsiteY20" fmla="*/ 73452 h 86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1894" h="867015">
                <a:moveTo>
                  <a:pt x="567323" y="73452"/>
                </a:moveTo>
                <a:lnTo>
                  <a:pt x="575850" y="231201"/>
                </a:lnTo>
                <a:cubicBezTo>
                  <a:pt x="575850" y="265309"/>
                  <a:pt x="601431" y="295154"/>
                  <a:pt x="631275" y="303681"/>
                </a:cubicBezTo>
                <a:lnTo>
                  <a:pt x="784761" y="346316"/>
                </a:lnTo>
                <a:cubicBezTo>
                  <a:pt x="857241" y="367633"/>
                  <a:pt x="861504" y="465694"/>
                  <a:pt x="793288" y="495538"/>
                </a:cubicBezTo>
                <a:lnTo>
                  <a:pt x="644066" y="550964"/>
                </a:lnTo>
                <a:cubicBezTo>
                  <a:pt x="614221" y="563754"/>
                  <a:pt x="592904" y="593599"/>
                  <a:pt x="592904" y="627707"/>
                </a:cubicBezTo>
                <a:lnTo>
                  <a:pt x="601431" y="785456"/>
                </a:lnTo>
                <a:cubicBezTo>
                  <a:pt x="605694" y="862199"/>
                  <a:pt x="511897" y="896307"/>
                  <a:pt x="464999" y="836618"/>
                </a:cubicBezTo>
                <a:lnTo>
                  <a:pt x="366938" y="712977"/>
                </a:lnTo>
                <a:cubicBezTo>
                  <a:pt x="345621" y="687396"/>
                  <a:pt x="311513" y="678869"/>
                  <a:pt x="277405" y="687396"/>
                </a:cubicBezTo>
                <a:lnTo>
                  <a:pt x="128182" y="742821"/>
                </a:lnTo>
                <a:cubicBezTo>
                  <a:pt x="59966" y="772666"/>
                  <a:pt x="-3986" y="691659"/>
                  <a:pt x="38649" y="631970"/>
                </a:cubicBezTo>
                <a:lnTo>
                  <a:pt x="123919" y="499802"/>
                </a:lnTo>
                <a:cubicBezTo>
                  <a:pt x="140973" y="469957"/>
                  <a:pt x="140973" y="435849"/>
                  <a:pt x="119655" y="410268"/>
                </a:cubicBezTo>
                <a:lnTo>
                  <a:pt x="17331" y="282363"/>
                </a:lnTo>
                <a:cubicBezTo>
                  <a:pt x="-29567" y="226938"/>
                  <a:pt x="25858" y="141668"/>
                  <a:pt x="98338" y="158722"/>
                </a:cubicBezTo>
                <a:lnTo>
                  <a:pt x="251824" y="201357"/>
                </a:lnTo>
                <a:cubicBezTo>
                  <a:pt x="285932" y="209884"/>
                  <a:pt x="320040" y="197093"/>
                  <a:pt x="337094" y="167249"/>
                </a:cubicBezTo>
                <a:lnTo>
                  <a:pt x="422364" y="35080"/>
                </a:lnTo>
                <a:cubicBezTo>
                  <a:pt x="464999" y="-28872"/>
                  <a:pt x="563059" y="972"/>
                  <a:pt x="567323" y="73452"/>
                </a:cubicBezTo>
                <a:close/>
              </a:path>
            </a:pathLst>
          </a:custGeom>
          <a:solidFill>
            <a:srgbClr val="46A3FF">
              <a:alpha val="64000"/>
            </a:srgbClr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552AC80-9576-474B-BF24-C3C0DFD35069}"/>
              </a:ext>
            </a:extLst>
          </p:cNvPr>
          <p:cNvSpPr/>
          <p:nvPr/>
        </p:nvSpPr>
        <p:spPr>
          <a:xfrm>
            <a:off x="8570974" y="216362"/>
            <a:ext cx="837630" cy="865149"/>
          </a:xfrm>
          <a:custGeom>
            <a:avLst/>
            <a:gdLst>
              <a:gd name="connsiteX0" fmla="*/ 563059 w 837630"/>
              <a:gd name="connsiteY0" fmla="*/ 71585 h 865149"/>
              <a:gd name="connsiteX1" fmla="*/ 571586 w 837630"/>
              <a:gd name="connsiteY1" fmla="*/ 229335 h 865149"/>
              <a:gd name="connsiteX2" fmla="*/ 627012 w 837630"/>
              <a:gd name="connsiteY2" fmla="*/ 301814 h 865149"/>
              <a:gd name="connsiteX3" fmla="*/ 780498 w 837630"/>
              <a:gd name="connsiteY3" fmla="*/ 344449 h 865149"/>
              <a:gd name="connsiteX4" fmla="*/ 789025 w 837630"/>
              <a:gd name="connsiteY4" fmla="*/ 493672 h 865149"/>
              <a:gd name="connsiteX5" fmla="*/ 639802 w 837630"/>
              <a:gd name="connsiteY5" fmla="*/ 549097 h 865149"/>
              <a:gd name="connsiteX6" fmla="*/ 588640 w 837630"/>
              <a:gd name="connsiteY6" fmla="*/ 625840 h 865149"/>
              <a:gd name="connsiteX7" fmla="*/ 597167 w 837630"/>
              <a:gd name="connsiteY7" fmla="*/ 783590 h 865149"/>
              <a:gd name="connsiteX8" fmla="*/ 460735 w 837630"/>
              <a:gd name="connsiteY8" fmla="*/ 834752 h 865149"/>
              <a:gd name="connsiteX9" fmla="*/ 362675 w 837630"/>
              <a:gd name="connsiteY9" fmla="*/ 711110 h 865149"/>
              <a:gd name="connsiteX10" fmla="*/ 273141 w 837630"/>
              <a:gd name="connsiteY10" fmla="*/ 685529 h 865149"/>
              <a:gd name="connsiteX11" fmla="*/ 128182 w 837630"/>
              <a:gd name="connsiteY11" fmla="*/ 745218 h 865149"/>
              <a:gd name="connsiteX12" fmla="*/ 34385 w 837630"/>
              <a:gd name="connsiteY12" fmla="*/ 630104 h 865149"/>
              <a:gd name="connsiteX13" fmla="*/ 119655 w 837630"/>
              <a:gd name="connsiteY13" fmla="*/ 497935 h 865149"/>
              <a:gd name="connsiteX14" fmla="*/ 115392 w 837630"/>
              <a:gd name="connsiteY14" fmla="*/ 408402 h 865149"/>
              <a:gd name="connsiteX15" fmla="*/ 17331 w 837630"/>
              <a:gd name="connsiteY15" fmla="*/ 280497 h 865149"/>
              <a:gd name="connsiteX16" fmla="*/ 98338 w 837630"/>
              <a:gd name="connsiteY16" fmla="*/ 156855 h 865149"/>
              <a:gd name="connsiteX17" fmla="*/ 251824 w 837630"/>
              <a:gd name="connsiteY17" fmla="*/ 199490 h 865149"/>
              <a:gd name="connsiteX18" fmla="*/ 337094 w 837630"/>
              <a:gd name="connsiteY18" fmla="*/ 165382 h 865149"/>
              <a:gd name="connsiteX19" fmla="*/ 422364 w 837630"/>
              <a:gd name="connsiteY19" fmla="*/ 33214 h 865149"/>
              <a:gd name="connsiteX20" fmla="*/ 563059 w 837630"/>
              <a:gd name="connsiteY20" fmla="*/ 71585 h 8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630" h="865149">
                <a:moveTo>
                  <a:pt x="563059" y="71585"/>
                </a:moveTo>
                <a:lnTo>
                  <a:pt x="571586" y="229335"/>
                </a:lnTo>
                <a:cubicBezTo>
                  <a:pt x="571586" y="263443"/>
                  <a:pt x="597167" y="293287"/>
                  <a:pt x="627012" y="301814"/>
                </a:cubicBezTo>
                <a:lnTo>
                  <a:pt x="780498" y="344449"/>
                </a:lnTo>
                <a:cubicBezTo>
                  <a:pt x="852977" y="365767"/>
                  <a:pt x="857241" y="463827"/>
                  <a:pt x="789025" y="493672"/>
                </a:cubicBezTo>
                <a:lnTo>
                  <a:pt x="639802" y="549097"/>
                </a:lnTo>
                <a:cubicBezTo>
                  <a:pt x="609958" y="561888"/>
                  <a:pt x="588640" y="591732"/>
                  <a:pt x="588640" y="625840"/>
                </a:cubicBezTo>
                <a:lnTo>
                  <a:pt x="597167" y="783590"/>
                </a:lnTo>
                <a:cubicBezTo>
                  <a:pt x="601431" y="860333"/>
                  <a:pt x="507634" y="894441"/>
                  <a:pt x="460735" y="834752"/>
                </a:cubicBezTo>
                <a:lnTo>
                  <a:pt x="362675" y="711110"/>
                </a:lnTo>
                <a:cubicBezTo>
                  <a:pt x="341357" y="685529"/>
                  <a:pt x="307249" y="677002"/>
                  <a:pt x="273141" y="685529"/>
                </a:cubicBezTo>
                <a:lnTo>
                  <a:pt x="128182" y="745218"/>
                </a:lnTo>
                <a:cubicBezTo>
                  <a:pt x="59966" y="770799"/>
                  <a:pt x="-3986" y="694056"/>
                  <a:pt x="34385" y="630104"/>
                </a:cubicBezTo>
                <a:lnTo>
                  <a:pt x="119655" y="497935"/>
                </a:lnTo>
                <a:cubicBezTo>
                  <a:pt x="136709" y="468091"/>
                  <a:pt x="136709" y="433983"/>
                  <a:pt x="115392" y="408402"/>
                </a:cubicBezTo>
                <a:lnTo>
                  <a:pt x="17331" y="280497"/>
                </a:lnTo>
                <a:cubicBezTo>
                  <a:pt x="-29567" y="220808"/>
                  <a:pt x="25858" y="135538"/>
                  <a:pt x="98338" y="156855"/>
                </a:cubicBezTo>
                <a:lnTo>
                  <a:pt x="251824" y="199490"/>
                </a:lnTo>
                <a:cubicBezTo>
                  <a:pt x="285932" y="208017"/>
                  <a:pt x="320040" y="195227"/>
                  <a:pt x="337094" y="165382"/>
                </a:cubicBezTo>
                <a:lnTo>
                  <a:pt x="422364" y="33214"/>
                </a:lnTo>
                <a:cubicBezTo>
                  <a:pt x="464999" y="-26475"/>
                  <a:pt x="558796" y="-894"/>
                  <a:pt x="563059" y="71585"/>
                </a:cubicBezTo>
                <a:close/>
              </a:path>
            </a:pathLst>
          </a:custGeom>
          <a:solidFill>
            <a:srgbClr val="F2CD30"/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68AC9F9-35AA-4109-A72C-044FFED3AEB0}"/>
              </a:ext>
            </a:extLst>
          </p:cNvPr>
          <p:cNvSpPr/>
          <p:nvPr/>
        </p:nvSpPr>
        <p:spPr>
          <a:xfrm>
            <a:off x="10204485" y="2873592"/>
            <a:ext cx="92357" cy="168222"/>
          </a:xfrm>
          <a:custGeom>
            <a:avLst/>
            <a:gdLst>
              <a:gd name="connsiteX0" fmla="*/ 92357 w 92357"/>
              <a:gd name="connsiteY0" fmla="*/ 168222 h 168222"/>
              <a:gd name="connsiteX1" fmla="*/ 0 w 92357"/>
              <a:gd name="connsiteY1" fmla="*/ 0 h 16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57" h="168222">
                <a:moveTo>
                  <a:pt x="92357" y="168222"/>
                </a:moveTo>
                <a:lnTo>
                  <a:pt x="0" y="0"/>
                </a:lnTo>
              </a:path>
            </a:pathLst>
          </a:custGeom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9A403F0-5C42-4DBA-AFD4-D11312CA305F}"/>
              </a:ext>
            </a:extLst>
          </p:cNvPr>
          <p:cNvSpPr/>
          <p:nvPr/>
        </p:nvSpPr>
        <p:spPr>
          <a:xfrm>
            <a:off x="9525000" y="1442055"/>
            <a:ext cx="890587" cy="1497507"/>
          </a:xfrm>
          <a:custGeom>
            <a:avLst/>
            <a:gdLst>
              <a:gd name="connsiteX0" fmla="*/ 890588 w 890587"/>
              <a:gd name="connsiteY0" fmla="*/ 996139 h 1497507"/>
              <a:gd name="connsiteX1" fmla="*/ 798231 w 890587"/>
              <a:gd name="connsiteY1" fmla="*/ 1497507 h 1497507"/>
              <a:gd name="connsiteX2" fmla="*/ 705873 w 890587"/>
              <a:gd name="connsiteY2" fmla="*/ 1329285 h 1497507"/>
              <a:gd name="connsiteX3" fmla="*/ 570636 w 890587"/>
              <a:gd name="connsiteY3" fmla="*/ 1081899 h 1497507"/>
              <a:gd name="connsiteX4" fmla="*/ 451891 w 890587"/>
              <a:gd name="connsiteY4" fmla="*/ 864200 h 1497507"/>
              <a:gd name="connsiteX5" fmla="*/ 300161 w 890587"/>
              <a:gd name="connsiteY5" fmla="*/ 593725 h 1497507"/>
              <a:gd name="connsiteX6" fmla="*/ 211102 w 890587"/>
              <a:gd name="connsiteY6" fmla="*/ 428802 h 1497507"/>
              <a:gd name="connsiteX7" fmla="*/ 85760 w 890587"/>
              <a:gd name="connsiteY7" fmla="*/ 201207 h 1497507"/>
              <a:gd name="connsiteX8" fmla="*/ 0 w 890587"/>
              <a:gd name="connsiteY8" fmla="*/ 42880 h 1497507"/>
              <a:gd name="connsiteX9" fmla="*/ 174819 w 890587"/>
              <a:gd name="connsiteY9" fmla="*/ 23089 h 1497507"/>
              <a:gd name="connsiteX10" fmla="*/ 349638 w 890587"/>
              <a:gd name="connsiteY10" fmla="*/ 0 h 1497507"/>
              <a:gd name="connsiteX11" fmla="*/ 418906 w 890587"/>
              <a:gd name="connsiteY11" fmla="*/ 125342 h 1497507"/>
              <a:gd name="connsiteX12" fmla="*/ 494771 w 890587"/>
              <a:gd name="connsiteY12" fmla="*/ 267176 h 1497507"/>
              <a:gd name="connsiteX13" fmla="*/ 626710 w 890587"/>
              <a:gd name="connsiteY13" fmla="*/ 511263 h 1497507"/>
              <a:gd name="connsiteX14" fmla="*/ 712470 w 890587"/>
              <a:gd name="connsiteY14" fmla="*/ 666292 h 1497507"/>
              <a:gd name="connsiteX15" fmla="*/ 837812 w 890587"/>
              <a:gd name="connsiteY15" fmla="*/ 897185 h 149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0587" h="1497507">
                <a:moveTo>
                  <a:pt x="890588" y="996139"/>
                </a:moveTo>
                <a:lnTo>
                  <a:pt x="798231" y="1497507"/>
                </a:lnTo>
                <a:lnTo>
                  <a:pt x="705873" y="1329285"/>
                </a:lnTo>
                <a:lnTo>
                  <a:pt x="570636" y="1081899"/>
                </a:lnTo>
                <a:lnTo>
                  <a:pt x="451891" y="864200"/>
                </a:lnTo>
                <a:lnTo>
                  <a:pt x="300161" y="593725"/>
                </a:lnTo>
                <a:lnTo>
                  <a:pt x="211102" y="428802"/>
                </a:lnTo>
                <a:lnTo>
                  <a:pt x="85760" y="201207"/>
                </a:lnTo>
                <a:lnTo>
                  <a:pt x="0" y="42880"/>
                </a:lnTo>
                <a:lnTo>
                  <a:pt x="174819" y="23089"/>
                </a:lnTo>
                <a:lnTo>
                  <a:pt x="349638" y="0"/>
                </a:lnTo>
                <a:lnTo>
                  <a:pt x="418906" y="125342"/>
                </a:lnTo>
                <a:lnTo>
                  <a:pt x="494771" y="267176"/>
                </a:lnTo>
                <a:lnTo>
                  <a:pt x="626710" y="511263"/>
                </a:lnTo>
                <a:lnTo>
                  <a:pt x="712470" y="666292"/>
                </a:lnTo>
                <a:lnTo>
                  <a:pt x="837812" y="897185"/>
                </a:lnTo>
                <a:close/>
              </a:path>
            </a:pathLst>
          </a:custGeom>
          <a:solidFill>
            <a:srgbClr val="F49047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AF26227-453B-437A-B624-E1EF23322DBF}"/>
              </a:ext>
            </a:extLst>
          </p:cNvPr>
          <p:cNvSpPr/>
          <p:nvPr/>
        </p:nvSpPr>
        <p:spPr>
          <a:xfrm>
            <a:off x="9825161" y="2022473"/>
            <a:ext cx="220997" cy="283781"/>
          </a:xfrm>
          <a:custGeom>
            <a:avLst/>
            <a:gdLst>
              <a:gd name="connsiteX0" fmla="*/ 220998 w 220997"/>
              <a:gd name="connsiteY0" fmla="*/ 151843 h 283781"/>
              <a:gd name="connsiteX1" fmla="*/ 148431 w 220997"/>
              <a:gd name="connsiteY1" fmla="*/ 283782 h 283781"/>
              <a:gd name="connsiteX2" fmla="*/ 0 w 220997"/>
              <a:gd name="connsiteY2" fmla="*/ 13307 h 283781"/>
              <a:gd name="connsiteX3" fmla="*/ 65969 w 220997"/>
              <a:gd name="connsiteY3" fmla="*/ 113 h 283781"/>
              <a:gd name="connsiteX4" fmla="*/ 220998 w 220997"/>
              <a:gd name="connsiteY4" fmla="*/ 151843 h 28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97" h="283781">
                <a:moveTo>
                  <a:pt x="220998" y="151843"/>
                </a:moveTo>
                <a:cubicBezTo>
                  <a:pt x="220998" y="207917"/>
                  <a:pt x="191311" y="254096"/>
                  <a:pt x="148431" y="283782"/>
                </a:cubicBezTo>
                <a:lnTo>
                  <a:pt x="0" y="13307"/>
                </a:lnTo>
                <a:cubicBezTo>
                  <a:pt x="19791" y="3412"/>
                  <a:pt x="42880" y="113"/>
                  <a:pt x="65969" y="113"/>
                </a:cubicBezTo>
                <a:cubicBezTo>
                  <a:pt x="151730" y="-3185"/>
                  <a:pt x="220998" y="66083"/>
                  <a:pt x="220998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108E9A1-C280-4AF8-95E7-8AEB126A23DA}"/>
              </a:ext>
            </a:extLst>
          </p:cNvPr>
          <p:cNvSpPr/>
          <p:nvPr/>
        </p:nvSpPr>
        <p:spPr>
          <a:xfrm>
            <a:off x="9703117" y="1442055"/>
            <a:ext cx="240788" cy="155028"/>
          </a:xfrm>
          <a:custGeom>
            <a:avLst/>
            <a:gdLst>
              <a:gd name="connsiteX0" fmla="*/ 240789 w 240788"/>
              <a:gd name="connsiteY0" fmla="*/ 125342 h 155028"/>
              <a:gd name="connsiteX1" fmla="*/ 151730 w 240788"/>
              <a:gd name="connsiteY1" fmla="*/ 155028 h 155028"/>
              <a:gd name="connsiteX2" fmla="*/ 0 w 240788"/>
              <a:gd name="connsiteY2" fmla="*/ 23089 h 155028"/>
              <a:gd name="connsiteX3" fmla="*/ 171521 w 240788"/>
              <a:gd name="connsiteY3" fmla="*/ 0 h 155028"/>
              <a:gd name="connsiteX4" fmla="*/ 240789 w 240788"/>
              <a:gd name="connsiteY4" fmla="*/ 125342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88" h="155028">
                <a:moveTo>
                  <a:pt x="240789" y="125342"/>
                </a:moveTo>
                <a:cubicBezTo>
                  <a:pt x="214401" y="145133"/>
                  <a:pt x="184715" y="155028"/>
                  <a:pt x="151730" y="155028"/>
                </a:cubicBezTo>
                <a:cubicBezTo>
                  <a:pt x="72566" y="155028"/>
                  <a:pt x="9895" y="95656"/>
                  <a:pt x="0" y="23089"/>
                </a:cubicBezTo>
                <a:lnTo>
                  <a:pt x="171521" y="0"/>
                </a:lnTo>
                <a:lnTo>
                  <a:pt x="240789" y="125342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E60DB88-3688-4243-B96E-96F2322C0781}"/>
              </a:ext>
            </a:extLst>
          </p:cNvPr>
          <p:cNvSpPr/>
          <p:nvPr/>
        </p:nvSpPr>
        <p:spPr>
          <a:xfrm>
            <a:off x="9990084" y="1705932"/>
            <a:ext cx="161625" cy="247385"/>
          </a:xfrm>
          <a:custGeom>
            <a:avLst/>
            <a:gdLst>
              <a:gd name="connsiteX0" fmla="*/ 161625 w 161625"/>
              <a:gd name="connsiteY0" fmla="*/ 247386 h 247385"/>
              <a:gd name="connsiteX1" fmla="*/ 155028 w 161625"/>
              <a:gd name="connsiteY1" fmla="*/ 247386 h 247385"/>
              <a:gd name="connsiteX2" fmla="*/ 0 w 161625"/>
              <a:gd name="connsiteY2" fmla="*/ 92357 h 247385"/>
              <a:gd name="connsiteX3" fmla="*/ 29686 w 161625"/>
              <a:gd name="connsiteY3" fmla="*/ 0 h 247385"/>
              <a:gd name="connsiteX4" fmla="*/ 161625 w 161625"/>
              <a:gd name="connsiteY4" fmla="*/ 247386 h 2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25" h="247385">
                <a:moveTo>
                  <a:pt x="161625" y="247386"/>
                </a:moveTo>
                <a:cubicBezTo>
                  <a:pt x="158327" y="247386"/>
                  <a:pt x="155028" y="247386"/>
                  <a:pt x="155028" y="247386"/>
                </a:cubicBezTo>
                <a:cubicBezTo>
                  <a:pt x="69268" y="247386"/>
                  <a:pt x="0" y="178118"/>
                  <a:pt x="0" y="92357"/>
                </a:cubicBezTo>
                <a:cubicBezTo>
                  <a:pt x="0" y="59373"/>
                  <a:pt x="9895" y="26388"/>
                  <a:pt x="29686" y="0"/>
                </a:cubicBezTo>
                <a:lnTo>
                  <a:pt x="161625" y="247386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7C2CC59-340F-49F1-82C0-74DAB761EC94}"/>
              </a:ext>
            </a:extLst>
          </p:cNvPr>
          <p:cNvSpPr/>
          <p:nvPr/>
        </p:nvSpPr>
        <p:spPr>
          <a:xfrm>
            <a:off x="10217679" y="2108346"/>
            <a:ext cx="145132" cy="230893"/>
          </a:xfrm>
          <a:custGeom>
            <a:avLst/>
            <a:gdLst>
              <a:gd name="connsiteX0" fmla="*/ 145133 w 145132"/>
              <a:gd name="connsiteY0" fmla="*/ 230893 h 230893"/>
              <a:gd name="connsiteX1" fmla="*/ 0 w 145132"/>
              <a:gd name="connsiteY1" fmla="*/ 75865 h 230893"/>
              <a:gd name="connsiteX2" fmla="*/ 19791 w 145132"/>
              <a:gd name="connsiteY2" fmla="*/ 0 h 230893"/>
              <a:gd name="connsiteX3" fmla="*/ 145133 w 145132"/>
              <a:gd name="connsiteY3" fmla="*/ 230893 h 23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32" h="230893">
                <a:moveTo>
                  <a:pt x="145133" y="230893"/>
                </a:moveTo>
                <a:cubicBezTo>
                  <a:pt x="62671" y="224296"/>
                  <a:pt x="0" y="158327"/>
                  <a:pt x="0" y="75865"/>
                </a:cubicBezTo>
                <a:cubicBezTo>
                  <a:pt x="0" y="49477"/>
                  <a:pt x="6597" y="23089"/>
                  <a:pt x="19791" y="0"/>
                </a:cubicBezTo>
                <a:lnTo>
                  <a:pt x="145133" y="230893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3F905C3-D341-4100-8AD5-21F341ECC217}"/>
              </a:ext>
            </a:extLst>
          </p:cNvPr>
          <p:cNvSpPr/>
          <p:nvPr/>
        </p:nvSpPr>
        <p:spPr>
          <a:xfrm>
            <a:off x="10095635" y="2471612"/>
            <a:ext cx="277071" cy="306871"/>
          </a:xfrm>
          <a:custGeom>
            <a:avLst/>
            <a:gdLst>
              <a:gd name="connsiteX0" fmla="*/ 277072 w 277071"/>
              <a:gd name="connsiteY0" fmla="*/ 151843 h 306871"/>
              <a:gd name="connsiteX1" fmla="*/ 135237 w 277071"/>
              <a:gd name="connsiteY1" fmla="*/ 306871 h 306871"/>
              <a:gd name="connsiteX2" fmla="*/ 0 w 277071"/>
              <a:gd name="connsiteY2" fmla="*/ 59486 h 306871"/>
              <a:gd name="connsiteX3" fmla="*/ 122044 w 277071"/>
              <a:gd name="connsiteY3" fmla="*/ 113 h 306871"/>
              <a:gd name="connsiteX4" fmla="*/ 277072 w 277071"/>
              <a:gd name="connsiteY4" fmla="*/ 151843 h 30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1" h="306871">
                <a:moveTo>
                  <a:pt x="277072" y="151843"/>
                </a:moveTo>
                <a:cubicBezTo>
                  <a:pt x="277072" y="234305"/>
                  <a:pt x="214401" y="300274"/>
                  <a:pt x="135237" y="306871"/>
                </a:cubicBezTo>
                <a:lnTo>
                  <a:pt x="0" y="59486"/>
                </a:lnTo>
                <a:cubicBezTo>
                  <a:pt x="29686" y="23202"/>
                  <a:pt x="72566" y="113"/>
                  <a:pt x="122044" y="113"/>
                </a:cubicBezTo>
                <a:cubicBezTo>
                  <a:pt x="207804" y="-3185"/>
                  <a:pt x="277072" y="66083"/>
                  <a:pt x="277072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532AA0A-3524-4127-9435-B62A01B784E5}"/>
              </a:ext>
            </a:extLst>
          </p:cNvPr>
          <p:cNvSpPr/>
          <p:nvPr/>
        </p:nvSpPr>
        <p:spPr>
          <a:xfrm rot="759984">
            <a:off x="9577422" y="1638500"/>
            <a:ext cx="141834" cy="155028"/>
          </a:xfrm>
          <a:custGeom>
            <a:avLst/>
            <a:gdLst>
              <a:gd name="connsiteX0" fmla="*/ 0 w 141834"/>
              <a:gd name="connsiteY0" fmla="*/ 0 h 155028"/>
              <a:gd name="connsiteX1" fmla="*/ 141834 w 141834"/>
              <a:gd name="connsiteY1" fmla="*/ 155028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834" h="155028">
                <a:moveTo>
                  <a:pt x="0" y="0"/>
                </a:moveTo>
                <a:cubicBezTo>
                  <a:pt x="79163" y="6597"/>
                  <a:pt x="141834" y="75865"/>
                  <a:pt x="141834" y="155028"/>
                </a:cubicBezTo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13146F5B-FB92-4937-AC5D-D8D978E467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1135191">
            <a:off x="4827635" y="1231302"/>
            <a:ext cx="3473226" cy="149750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B2DDD29-6A6E-449D-A077-E2493A499F8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1220325" flipH="1">
            <a:off x="-40595" y="4191000"/>
            <a:ext cx="1585097" cy="198746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17944CFB-8D87-44EB-8314-36A527D8D0D8}"/>
              </a:ext>
            </a:extLst>
          </p:cNvPr>
          <p:cNvSpPr/>
          <p:nvPr userDrawn="1"/>
        </p:nvSpPr>
        <p:spPr>
          <a:xfrm>
            <a:off x="5752547" y="523792"/>
            <a:ext cx="316168" cy="316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A7A5684-5C1C-4D0E-9D12-4C0CF9F9DEAD}"/>
              </a:ext>
            </a:extLst>
          </p:cNvPr>
          <p:cNvSpPr/>
          <p:nvPr userDrawn="1"/>
        </p:nvSpPr>
        <p:spPr>
          <a:xfrm>
            <a:off x="10642174" y="735126"/>
            <a:ext cx="584724" cy="5847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11166F4-A712-4275-B601-F777AFCE82D6}"/>
              </a:ext>
            </a:extLst>
          </p:cNvPr>
          <p:cNvSpPr/>
          <p:nvPr userDrawn="1"/>
        </p:nvSpPr>
        <p:spPr>
          <a:xfrm>
            <a:off x="1254169" y="2681827"/>
            <a:ext cx="281381" cy="281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38">
            <a:extLst>
              <a:ext uri="{FF2B5EF4-FFF2-40B4-BE49-F238E27FC236}">
                <a16:creationId xmlns:a16="http://schemas.microsoft.com/office/drawing/2014/main" id="{31FDA845-0358-4F36-AB88-BFA10EA849D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1" y="5422357"/>
            <a:ext cx="2521827" cy="1409055"/>
          </a:xfrm>
          <a:prstGeom prst="rect">
            <a:avLst/>
          </a:prstGeom>
        </p:spPr>
      </p:pic>
      <p:pic>
        <p:nvPicPr>
          <p:cNvPr id="65" name="288">
            <a:extLst>
              <a:ext uri="{FF2B5EF4-FFF2-40B4-BE49-F238E27FC236}">
                <a16:creationId xmlns:a16="http://schemas.microsoft.com/office/drawing/2014/main" id="{4233FD69-7F4F-4282-8111-49B94CCC6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45" y="6005163"/>
            <a:ext cx="4549547" cy="626762"/>
          </a:xfrm>
          <a:prstGeom prst="rect">
            <a:avLst/>
          </a:prstGeom>
        </p:spPr>
      </p:pic>
      <p:pic>
        <p:nvPicPr>
          <p:cNvPr id="66" name="Picture 65" descr="A picture containing circle&#10;&#10;Description automatically generated">
            <a:extLst>
              <a:ext uri="{FF2B5EF4-FFF2-40B4-BE49-F238E27FC236}">
                <a16:creationId xmlns:a16="http://schemas.microsoft.com/office/drawing/2014/main" id="{FB162FF3-55D9-422C-8AA0-DA091545737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05">
            <a:off x="1258689" y="2691298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35F-32C3-4E34-A15C-A5E5BD86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D323C-8EF8-4A6E-89C2-4BDF6790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8C2-359C-489A-B0BE-048A4B9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EC39-D39C-4BF6-B3C5-EF6C62AE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17EB-A17B-4023-9EF3-A63350B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7FFB14-791B-4B1E-B10F-718CBAEB2DFA}"/>
              </a:ext>
            </a:extLst>
          </p:cNvPr>
          <p:cNvSpPr txBox="1"/>
          <p:nvPr userDrawn="1"/>
        </p:nvSpPr>
        <p:spPr>
          <a:xfrm>
            <a:off x="2971800" y="763005"/>
            <a:ext cx="6781800" cy="264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8000">
                <a:solidFill>
                  <a:srgbClr val="A45F3E"/>
                </a:solidFill>
                <a:latin typeface="#9Slide07 SVNPosterizer KG Inli" panose="02000503000000020003" pitchFamily="2" charset="0"/>
              </a:rPr>
              <a:t>TIẾT HỌC KẾT THÚC</a:t>
            </a:r>
            <a:endParaRPr lang="en-US" sz="8000" dirty="0">
              <a:solidFill>
                <a:srgbClr val="A45F3E"/>
              </a:solidFill>
              <a:latin typeface="#9Slide07 SVNPosterizer KG Inli" panose="02000503000000020003" pitchFamily="2" charset="0"/>
            </a:endParaRPr>
          </a:p>
        </p:txBody>
      </p:sp>
      <p:sp>
        <p:nvSpPr>
          <p:cNvPr id="5" name="Freeform 98">
            <a:extLst>
              <a:ext uri="{FF2B5EF4-FFF2-40B4-BE49-F238E27FC236}">
                <a16:creationId xmlns:a16="http://schemas.microsoft.com/office/drawing/2014/main" id="{1E42FF71-D98E-41A3-99A3-87625032937C}"/>
              </a:ext>
            </a:extLst>
          </p:cNvPr>
          <p:cNvSpPr/>
          <p:nvPr userDrawn="1"/>
        </p:nvSpPr>
        <p:spPr bwMode="auto">
          <a:xfrm>
            <a:off x="820935" y="3810000"/>
            <a:ext cx="5351265" cy="607964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rIns="22860" spcCol="1270"/>
          <a:lstStyle/>
          <a:p>
            <a:pPr algn="ctr" defTabSz="710565">
              <a:lnSpc>
                <a:spcPct val="115000"/>
              </a:lnSpc>
              <a:spcAft>
                <a:spcPct val="35000"/>
              </a:spcAft>
              <a:defRPr/>
            </a:pPr>
            <a:r>
              <a:rPr lang="en-US" sz="4800" b="1" spc="100">
                <a:ln>
                  <a:solidFill>
                    <a:schemeClr val="bg1"/>
                  </a:solidFill>
                </a:ln>
                <a:solidFill>
                  <a:srgbClr val="FF6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LẤY</a:t>
            </a:r>
            <a:r>
              <a:rPr lang="en-US" sz="4800" b="1" spc="100" baseline="0">
                <a:ln>
                  <a:solidFill>
                    <a:schemeClr val="bg1"/>
                  </a:solidFill>
                </a:ln>
                <a:solidFill>
                  <a:srgbClr val="FF6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 ĐỒ CHƠI NÀO ?</a:t>
            </a:r>
            <a:endParaRPr lang="en-US" sz="4800" b="1" spc="100" dirty="0">
              <a:ln>
                <a:solidFill>
                  <a:schemeClr val="bg1"/>
                </a:solidFill>
              </a:ln>
              <a:solidFill>
                <a:srgbClr val="FF63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Cadena" panose="02000503000000020004" pitchFamily="2" charset="0"/>
              <a:ea typeface="阿里巴巴普惠体 2.0 55 Regular" panose="00020600040101010101" pitchFamily="18" charset="-122"/>
              <a:cs typeface="Arial" panose="020B0604020202020204" pitchFamily="34" charset="0"/>
              <a:sym typeface="阿里巴巴普惠体 2.0 55 Regular" panose="00020600040101010101" pitchFamily="18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46DD6-F167-42A0-B35C-011C0B9596A5}"/>
              </a:ext>
            </a:extLst>
          </p:cNvPr>
          <p:cNvSpPr txBox="1"/>
          <p:nvPr userDrawn="1"/>
        </p:nvSpPr>
        <p:spPr>
          <a:xfrm>
            <a:off x="533400" y="914400"/>
            <a:ext cx="3276600" cy="10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6000">
                <a:solidFill>
                  <a:srgbClr val="E1650E"/>
                </a:solidFill>
                <a:latin typeface="#9Slide07 SVNPosterizer KG Inli" panose="02000503000000020003" pitchFamily="2" charset="0"/>
              </a:rPr>
              <a:t>BÀI 31</a:t>
            </a:r>
            <a:endParaRPr lang="en-US" sz="6000" dirty="0">
              <a:solidFill>
                <a:srgbClr val="E1650E"/>
              </a:solidFill>
              <a:latin typeface="#9Slide07 SVNPosterizer KG Inl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丫头\png\小人\卡通类素材\l;'.png">
            <a:extLst>
              <a:ext uri="{FF2B5EF4-FFF2-40B4-BE49-F238E27FC236}">
                <a16:creationId xmlns:a16="http://schemas.microsoft.com/office/drawing/2014/main" id="{D5037E0C-DAC3-4794-8A51-B3C765844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1706784" y="-107748"/>
            <a:ext cx="8772476" cy="69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9A8409-CA93-40D6-806C-B80D79361B20}"/>
              </a:ext>
            </a:extLst>
          </p:cNvPr>
          <p:cNvSpPr/>
          <p:nvPr userDrawn="1"/>
        </p:nvSpPr>
        <p:spPr>
          <a:xfrm>
            <a:off x="0" y="6284686"/>
            <a:ext cx="12192000" cy="573314"/>
          </a:xfrm>
          <a:custGeom>
            <a:avLst/>
            <a:gdLst>
              <a:gd name="connsiteX0" fmla="*/ 0 w 12192000"/>
              <a:gd name="connsiteY0" fmla="*/ 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4" fmla="*/ 0 w 12192000"/>
              <a:gd name="connsiteY4" fmla="*/ 0 h 609600"/>
              <a:gd name="connsiteX0" fmla="*/ 0 w 12192000"/>
              <a:gd name="connsiteY0" fmla="*/ 60960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0" fmla="*/ 0 w 12192000"/>
              <a:gd name="connsiteY0" fmla="*/ 609600 h 609600"/>
              <a:gd name="connsiteX1" fmla="*/ 6154057 w 12192000"/>
              <a:gd name="connsiteY1" fmla="*/ 36286 h 609600"/>
              <a:gd name="connsiteX2" fmla="*/ 12192000 w 12192000"/>
              <a:gd name="connsiteY2" fmla="*/ 0 h 609600"/>
              <a:gd name="connsiteX3" fmla="*/ 12192000 w 12192000"/>
              <a:gd name="connsiteY3" fmla="*/ 609600 h 609600"/>
              <a:gd name="connsiteX4" fmla="*/ 0 w 12192000"/>
              <a:gd name="connsiteY4" fmla="*/ 609600 h 609600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73314">
                <a:moveTo>
                  <a:pt x="0" y="573314"/>
                </a:moveTo>
                <a:cubicBezTo>
                  <a:pt x="1964267" y="275772"/>
                  <a:pt x="1852991" y="94343"/>
                  <a:pt x="6154057" y="0"/>
                </a:cubicBezTo>
                <a:cubicBezTo>
                  <a:pt x="9168190" y="45962"/>
                  <a:pt x="10150323" y="338666"/>
                  <a:pt x="12192000" y="573314"/>
                </a:cubicBezTo>
                <a:lnTo>
                  <a:pt x="0" y="573314"/>
                </a:lnTo>
                <a:close/>
              </a:path>
            </a:pathLst>
          </a:cu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79C58-71D5-4231-B8EC-66DC8ED697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220325" flipH="1">
            <a:off x="-40595" y="4191000"/>
            <a:ext cx="1585097" cy="1987468"/>
          </a:xfrm>
          <a:prstGeom prst="rect">
            <a:avLst/>
          </a:prstGeom>
        </p:spPr>
      </p:pic>
      <p:pic>
        <p:nvPicPr>
          <p:cNvPr id="14" name="38">
            <a:extLst>
              <a:ext uri="{FF2B5EF4-FFF2-40B4-BE49-F238E27FC236}">
                <a16:creationId xmlns:a16="http://schemas.microsoft.com/office/drawing/2014/main" id="{D729BF49-39F3-47A9-A9D2-14F9C47C8A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1" y="5422357"/>
            <a:ext cx="2521827" cy="140905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1B8701-8858-47AB-A875-B9ADD0F2495D}"/>
              </a:ext>
            </a:extLst>
          </p:cNvPr>
          <p:cNvSpPr/>
          <p:nvPr userDrawn="1"/>
        </p:nvSpPr>
        <p:spPr>
          <a:xfrm>
            <a:off x="11107361" y="2071091"/>
            <a:ext cx="1143909" cy="1437427"/>
          </a:xfrm>
          <a:custGeom>
            <a:avLst/>
            <a:gdLst>
              <a:gd name="connsiteX0" fmla="*/ 1469051 w 1469393"/>
              <a:gd name="connsiteY0" fmla="*/ 1672113 h 1846427"/>
              <a:gd name="connsiteX1" fmla="*/ 1135803 w 1469393"/>
              <a:gd name="connsiteY1" fmla="*/ 1781460 h 1846427"/>
              <a:gd name="connsiteX2" fmla="*/ 896281 w 1469393"/>
              <a:gd name="connsiteY2" fmla="*/ 1517205 h 1846427"/>
              <a:gd name="connsiteX3" fmla="*/ 677587 w 1469393"/>
              <a:gd name="connsiteY3" fmla="*/ 1462531 h 1846427"/>
              <a:gd name="connsiteX4" fmla="*/ 313097 w 1469393"/>
              <a:gd name="connsiteY4" fmla="*/ 1580991 h 1846427"/>
              <a:gd name="connsiteX5" fmla="*/ 94403 w 1469393"/>
              <a:gd name="connsiteY5" fmla="*/ 1353184 h 1846427"/>
              <a:gd name="connsiteX6" fmla="*/ 302683 w 1469393"/>
              <a:gd name="connsiteY6" fmla="*/ 1070704 h 1846427"/>
              <a:gd name="connsiteX7" fmla="*/ 292269 w 1469393"/>
              <a:gd name="connsiteY7" fmla="*/ 879347 h 1846427"/>
              <a:gd name="connsiteX8" fmla="*/ 42333 w 1469393"/>
              <a:gd name="connsiteY8" fmla="*/ 605979 h 1846427"/>
              <a:gd name="connsiteX9" fmla="*/ 240199 w 1469393"/>
              <a:gd name="connsiteY9" fmla="*/ 341724 h 1846427"/>
              <a:gd name="connsiteX10" fmla="*/ 615103 w 1469393"/>
              <a:gd name="connsiteY10" fmla="*/ 432846 h 1846427"/>
              <a:gd name="connsiteX11" fmla="*/ 823383 w 1469393"/>
              <a:gd name="connsiteY11" fmla="*/ 359948 h 1846427"/>
              <a:gd name="connsiteX12" fmla="*/ 1031663 w 1469393"/>
              <a:gd name="connsiteY12" fmla="*/ 77469 h 1846427"/>
              <a:gd name="connsiteX13" fmla="*/ 1375325 w 1469393"/>
              <a:gd name="connsiteY13" fmla="*/ 159479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393" h="1846427">
                <a:moveTo>
                  <a:pt x="1469051" y="1672113"/>
                </a:move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80991"/>
                </a:lnTo>
                <a:cubicBezTo>
                  <a:pt x="146473" y="1653889"/>
                  <a:pt x="-9737" y="1480756"/>
                  <a:pt x="94403" y="1353184"/>
                </a:cubicBezTo>
                <a:lnTo>
                  <a:pt x="302683" y="1070704"/>
                </a:lnTo>
                <a:cubicBezTo>
                  <a:pt x="344339" y="1006919"/>
                  <a:pt x="344339" y="934020"/>
                  <a:pt x="292269" y="879347"/>
                </a:cubicBezTo>
                <a:lnTo>
                  <a:pt x="42333" y="605979"/>
                </a:lnTo>
                <a:cubicBezTo>
                  <a:pt x="-72221" y="487520"/>
                  <a:pt x="63161" y="305275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</a:path>
            </a:pathLst>
          </a:custGeom>
          <a:solidFill>
            <a:srgbClr val="45A3FF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6DD4EE-D100-43BC-B67A-A7E6621FCBEA}"/>
              </a:ext>
            </a:extLst>
          </p:cNvPr>
          <p:cNvSpPr/>
          <p:nvPr userDrawn="1"/>
        </p:nvSpPr>
        <p:spPr>
          <a:xfrm>
            <a:off x="11015799" y="1928883"/>
            <a:ext cx="1224714" cy="1437427"/>
          </a:xfrm>
          <a:custGeom>
            <a:avLst/>
            <a:gdLst>
              <a:gd name="connsiteX0" fmla="*/ 1573191 w 1573190"/>
              <a:gd name="connsiteY0" fmla="*/ 1170939 h 1846427"/>
              <a:gd name="connsiteX1" fmla="*/ 1448223 w 1573190"/>
              <a:gd name="connsiteY1" fmla="*/ 1334960 h 1846427"/>
              <a:gd name="connsiteX2" fmla="*/ 1469051 w 1573190"/>
              <a:gd name="connsiteY2" fmla="*/ 1672113 h 1846427"/>
              <a:gd name="connsiteX3" fmla="*/ 1135803 w 1573190"/>
              <a:gd name="connsiteY3" fmla="*/ 1781460 h 1846427"/>
              <a:gd name="connsiteX4" fmla="*/ 896281 w 1573190"/>
              <a:gd name="connsiteY4" fmla="*/ 1517205 h 1846427"/>
              <a:gd name="connsiteX5" fmla="*/ 677587 w 1573190"/>
              <a:gd name="connsiteY5" fmla="*/ 1462531 h 1846427"/>
              <a:gd name="connsiteX6" fmla="*/ 313097 w 1573190"/>
              <a:gd name="connsiteY6" fmla="*/ 1599215 h 1846427"/>
              <a:gd name="connsiteX7" fmla="*/ 83989 w 1573190"/>
              <a:gd name="connsiteY7" fmla="*/ 1353184 h 1846427"/>
              <a:gd name="connsiteX8" fmla="*/ 292269 w 1573190"/>
              <a:gd name="connsiteY8" fmla="*/ 1070704 h 1846427"/>
              <a:gd name="connsiteX9" fmla="*/ 281855 w 1573190"/>
              <a:gd name="connsiteY9" fmla="*/ 879347 h 1846427"/>
              <a:gd name="connsiteX10" fmla="*/ 42333 w 1573190"/>
              <a:gd name="connsiteY10" fmla="*/ 605979 h 1846427"/>
              <a:gd name="connsiteX11" fmla="*/ 240199 w 1573190"/>
              <a:gd name="connsiteY11" fmla="*/ 341724 h 1846427"/>
              <a:gd name="connsiteX12" fmla="*/ 615103 w 1573190"/>
              <a:gd name="connsiteY12" fmla="*/ 432846 h 1846427"/>
              <a:gd name="connsiteX13" fmla="*/ 823383 w 1573190"/>
              <a:gd name="connsiteY13" fmla="*/ 359948 h 1846427"/>
              <a:gd name="connsiteX14" fmla="*/ 1031663 w 1573190"/>
              <a:gd name="connsiteY14" fmla="*/ 77469 h 1846427"/>
              <a:gd name="connsiteX15" fmla="*/ 1375325 w 1573190"/>
              <a:gd name="connsiteY15" fmla="*/ 159479 h 1846427"/>
              <a:gd name="connsiteX16" fmla="*/ 1396153 w 1573190"/>
              <a:gd name="connsiteY16" fmla="*/ 496632 h 1846427"/>
              <a:gd name="connsiteX17" fmla="*/ 1531535 w 1573190"/>
              <a:gd name="connsiteY17" fmla="*/ 651541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3190" h="1846427">
                <a:moveTo>
                  <a:pt x="1573191" y="1170939"/>
                </a:moveTo>
                <a:cubicBezTo>
                  <a:pt x="1500293" y="1198276"/>
                  <a:pt x="1448223" y="1262062"/>
                  <a:pt x="1448223" y="1334960"/>
                </a:cubicBezTo>
                <a:lnTo>
                  <a:pt x="1469051" y="1672113"/>
                </a:ln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99215"/>
                </a:lnTo>
                <a:cubicBezTo>
                  <a:pt x="146473" y="1653889"/>
                  <a:pt x="-9737" y="1489868"/>
                  <a:pt x="83989" y="1353184"/>
                </a:cubicBezTo>
                <a:lnTo>
                  <a:pt x="292269" y="1070704"/>
                </a:lnTo>
                <a:cubicBezTo>
                  <a:pt x="333925" y="1006919"/>
                  <a:pt x="333925" y="934020"/>
                  <a:pt x="281855" y="879347"/>
                </a:cubicBezTo>
                <a:lnTo>
                  <a:pt x="42333" y="605979"/>
                </a:lnTo>
                <a:cubicBezTo>
                  <a:pt x="-72221" y="478408"/>
                  <a:pt x="63161" y="296163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  <a:lnTo>
                  <a:pt x="1396153" y="496632"/>
                </a:lnTo>
                <a:cubicBezTo>
                  <a:pt x="1396153" y="569530"/>
                  <a:pt x="1458637" y="633316"/>
                  <a:pt x="1531535" y="651541"/>
                </a:cubicBezTo>
              </a:path>
            </a:pathLst>
          </a:custGeom>
          <a:solidFill>
            <a:srgbClr val="FECF0A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884485-DC5F-49E7-8220-47B1603F3B3C}"/>
              </a:ext>
            </a:extLst>
          </p:cNvPr>
          <p:cNvSpPr/>
          <p:nvPr userDrawn="1"/>
        </p:nvSpPr>
        <p:spPr>
          <a:xfrm>
            <a:off x="10642174" y="735126"/>
            <a:ext cx="584724" cy="584724"/>
          </a:xfrm>
          <a:prstGeom prst="ellipse">
            <a:avLst/>
          </a:pr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36D97C-5B44-4D85-B871-5777C46DDE9A}"/>
              </a:ext>
            </a:extLst>
          </p:cNvPr>
          <p:cNvSpPr/>
          <p:nvPr userDrawn="1"/>
        </p:nvSpPr>
        <p:spPr>
          <a:xfrm>
            <a:off x="2819400" y="400815"/>
            <a:ext cx="316168" cy="316168"/>
          </a:xfrm>
          <a:prstGeom prst="ellipse">
            <a:avLst/>
          </a:pr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4E6038-5B0C-40F7-AAAE-5C74985CB34E}"/>
              </a:ext>
            </a:extLst>
          </p:cNvPr>
          <p:cNvSpPr/>
          <p:nvPr userDrawn="1"/>
        </p:nvSpPr>
        <p:spPr>
          <a:xfrm>
            <a:off x="1066800" y="2366215"/>
            <a:ext cx="281381" cy="281381"/>
          </a:xfrm>
          <a:prstGeom prst="ellipse">
            <a:avLst/>
          </a:pr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circle&#10;&#10;Description automatically generated">
            <a:extLst>
              <a:ext uri="{FF2B5EF4-FFF2-40B4-BE49-F238E27FC236}">
                <a16:creationId xmlns:a16="http://schemas.microsoft.com/office/drawing/2014/main" id="{1CC69E69-BD0C-47CD-9F9C-B10D50DB3B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05">
            <a:off x="192997" y="99647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37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1287912-E6C7-4245-86A6-14DB0AD6F454}"/>
              </a:ext>
            </a:extLst>
          </p:cNvPr>
          <p:cNvSpPr/>
          <p:nvPr userDrawn="1"/>
        </p:nvSpPr>
        <p:spPr>
          <a:xfrm>
            <a:off x="0" y="6284686"/>
            <a:ext cx="12192000" cy="573314"/>
          </a:xfrm>
          <a:custGeom>
            <a:avLst/>
            <a:gdLst>
              <a:gd name="connsiteX0" fmla="*/ 0 w 12192000"/>
              <a:gd name="connsiteY0" fmla="*/ 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4" fmla="*/ 0 w 12192000"/>
              <a:gd name="connsiteY4" fmla="*/ 0 h 609600"/>
              <a:gd name="connsiteX0" fmla="*/ 0 w 12192000"/>
              <a:gd name="connsiteY0" fmla="*/ 60960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0" fmla="*/ 0 w 12192000"/>
              <a:gd name="connsiteY0" fmla="*/ 609600 h 609600"/>
              <a:gd name="connsiteX1" fmla="*/ 6154057 w 12192000"/>
              <a:gd name="connsiteY1" fmla="*/ 36286 h 609600"/>
              <a:gd name="connsiteX2" fmla="*/ 12192000 w 12192000"/>
              <a:gd name="connsiteY2" fmla="*/ 0 h 609600"/>
              <a:gd name="connsiteX3" fmla="*/ 12192000 w 12192000"/>
              <a:gd name="connsiteY3" fmla="*/ 609600 h 609600"/>
              <a:gd name="connsiteX4" fmla="*/ 0 w 12192000"/>
              <a:gd name="connsiteY4" fmla="*/ 609600 h 609600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73314">
                <a:moveTo>
                  <a:pt x="0" y="573314"/>
                </a:moveTo>
                <a:cubicBezTo>
                  <a:pt x="1964267" y="275772"/>
                  <a:pt x="1852991" y="94343"/>
                  <a:pt x="6154057" y="0"/>
                </a:cubicBezTo>
                <a:cubicBezTo>
                  <a:pt x="9168190" y="45962"/>
                  <a:pt x="10150323" y="338666"/>
                  <a:pt x="12192000" y="573314"/>
                </a:cubicBezTo>
                <a:lnTo>
                  <a:pt x="0" y="573314"/>
                </a:lnTo>
                <a:close/>
              </a:path>
            </a:pathLst>
          </a:cu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ircle&#10;&#10;Description automatically generated">
            <a:extLst>
              <a:ext uri="{FF2B5EF4-FFF2-40B4-BE49-F238E27FC236}">
                <a16:creationId xmlns:a16="http://schemas.microsoft.com/office/drawing/2014/main" id="{5641E4E6-F5CE-41AD-B759-5FFC253A8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4895" flipH="1">
            <a:off x="11006464" y="5875043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70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755E10-BF92-4533-8B25-5A7A39DB83E2}"/>
              </a:ext>
            </a:extLst>
          </p:cNvPr>
          <p:cNvSpPr/>
          <p:nvPr userDrawn="1"/>
        </p:nvSpPr>
        <p:spPr>
          <a:xfrm>
            <a:off x="3424088" y="254614"/>
            <a:ext cx="1576880" cy="1456192"/>
          </a:xfrm>
          <a:custGeom>
            <a:avLst/>
            <a:gdLst>
              <a:gd name="connsiteX0" fmla="*/ 1574254 w 1576880"/>
              <a:gd name="connsiteY0" fmla="*/ 1072277 h 1456192"/>
              <a:gd name="connsiteX1" fmla="*/ 1570141 w 1576880"/>
              <a:gd name="connsiteY1" fmla="*/ 1047598 h 1456192"/>
              <a:gd name="connsiteX2" fmla="*/ 1467314 w 1576880"/>
              <a:gd name="connsiteY2" fmla="*/ 981789 h 1456192"/>
              <a:gd name="connsiteX3" fmla="*/ 1475540 w 1576880"/>
              <a:gd name="connsiteY3" fmla="*/ 977676 h 1456192"/>
              <a:gd name="connsiteX4" fmla="*/ 1430296 w 1576880"/>
              <a:gd name="connsiteY4" fmla="*/ 422412 h 1456192"/>
              <a:gd name="connsiteX5" fmla="*/ 1430296 w 1576880"/>
              <a:gd name="connsiteY5" fmla="*/ 410073 h 1456192"/>
              <a:gd name="connsiteX6" fmla="*/ 1430296 w 1576880"/>
              <a:gd name="connsiteY6" fmla="*/ 410073 h 1456192"/>
              <a:gd name="connsiteX7" fmla="*/ 1430296 w 1576880"/>
              <a:gd name="connsiteY7" fmla="*/ 401847 h 1456192"/>
              <a:gd name="connsiteX8" fmla="*/ 1426183 w 1576880"/>
              <a:gd name="connsiteY8" fmla="*/ 389507 h 1456192"/>
              <a:gd name="connsiteX9" fmla="*/ 1422070 w 1576880"/>
              <a:gd name="connsiteY9" fmla="*/ 373055 h 1456192"/>
              <a:gd name="connsiteX10" fmla="*/ 1417957 w 1576880"/>
              <a:gd name="connsiteY10" fmla="*/ 364829 h 1456192"/>
              <a:gd name="connsiteX11" fmla="*/ 1409731 w 1576880"/>
              <a:gd name="connsiteY11" fmla="*/ 352490 h 1456192"/>
              <a:gd name="connsiteX12" fmla="*/ 1401505 w 1576880"/>
              <a:gd name="connsiteY12" fmla="*/ 344264 h 1456192"/>
              <a:gd name="connsiteX13" fmla="*/ 1389166 w 1576880"/>
              <a:gd name="connsiteY13" fmla="*/ 331925 h 1456192"/>
              <a:gd name="connsiteX14" fmla="*/ 1385053 w 1576880"/>
              <a:gd name="connsiteY14" fmla="*/ 327811 h 1456192"/>
              <a:gd name="connsiteX15" fmla="*/ 1372713 w 1576880"/>
              <a:gd name="connsiteY15" fmla="*/ 319585 h 1456192"/>
              <a:gd name="connsiteX16" fmla="*/ 1364487 w 1576880"/>
              <a:gd name="connsiteY16" fmla="*/ 315472 h 1456192"/>
              <a:gd name="connsiteX17" fmla="*/ 1348035 w 1576880"/>
              <a:gd name="connsiteY17" fmla="*/ 311359 h 1456192"/>
              <a:gd name="connsiteX18" fmla="*/ 1339809 w 1576880"/>
              <a:gd name="connsiteY18" fmla="*/ 307246 h 1456192"/>
              <a:gd name="connsiteX19" fmla="*/ 1323356 w 1576880"/>
              <a:gd name="connsiteY19" fmla="*/ 303133 h 1456192"/>
              <a:gd name="connsiteX20" fmla="*/ 1315130 w 1576880"/>
              <a:gd name="connsiteY20" fmla="*/ 303133 h 1456192"/>
              <a:gd name="connsiteX21" fmla="*/ 1286339 w 1576880"/>
              <a:gd name="connsiteY21" fmla="*/ 307246 h 1456192"/>
              <a:gd name="connsiteX22" fmla="*/ 1282226 w 1576880"/>
              <a:gd name="connsiteY22" fmla="*/ 307246 h 1456192"/>
              <a:gd name="connsiteX23" fmla="*/ 1282226 w 1576880"/>
              <a:gd name="connsiteY23" fmla="*/ 307246 h 1456192"/>
              <a:gd name="connsiteX24" fmla="*/ 936728 w 1576880"/>
              <a:gd name="connsiteY24" fmla="*/ 381281 h 1456192"/>
              <a:gd name="connsiteX25" fmla="*/ 916163 w 1576880"/>
              <a:gd name="connsiteY25" fmla="*/ 327811 h 1456192"/>
              <a:gd name="connsiteX26" fmla="*/ 858580 w 1576880"/>
              <a:gd name="connsiteY26" fmla="*/ 60462 h 1456192"/>
              <a:gd name="connsiteX27" fmla="*/ 591230 w 1576880"/>
              <a:gd name="connsiteY27" fmla="*/ 11105 h 1456192"/>
              <a:gd name="connsiteX28" fmla="*/ 562439 w 1576880"/>
              <a:gd name="connsiteY28" fmla="*/ 15218 h 1456192"/>
              <a:gd name="connsiteX29" fmla="*/ 340333 w 1576880"/>
              <a:gd name="connsiteY29" fmla="*/ 171515 h 1456192"/>
              <a:gd name="connsiteX30" fmla="*/ 397916 w 1576880"/>
              <a:gd name="connsiteY30" fmla="*/ 438864 h 1456192"/>
              <a:gd name="connsiteX31" fmla="*/ 402029 w 1576880"/>
              <a:gd name="connsiteY31" fmla="*/ 496447 h 1456192"/>
              <a:gd name="connsiteX32" fmla="*/ 97662 w 1576880"/>
              <a:gd name="connsiteY32" fmla="*/ 562256 h 1456192"/>
              <a:gd name="connsiteX33" fmla="*/ 7175 w 1576880"/>
              <a:gd name="connsiteY33" fmla="*/ 722666 h 1456192"/>
              <a:gd name="connsiteX34" fmla="*/ 15401 w 1576880"/>
              <a:gd name="connsiteY34" fmla="*/ 743231 h 1456192"/>
              <a:gd name="connsiteX35" fmla="*/ 208715 w 1576880"/>
              <a:gd name="connsiteY35" fmla="*/ 1261478 h 1456192"/>
              <a:gd name="connsiteX36" fmla="*/ 212828 w 1576880"/>
              <a:gd name="connsiteY36" fmla="*/ 1261478 h 1456192"/>
              <a:gd name="connsiteX37" fmla="*/ 147019 w 1576880"/>
              <a:gd name="connsiteY37" fmla="*/ 1364304 h 1456192"/>
              <a:gd name="connsiteX38" fmla="*/ 151132 w 1576880"/>
              <a:gd name="connsiteY38" fmla="*/ 1388983 h 1456192"/>
              <a:gd name="connsiteX39" fmla="*/ 253959 w 1576880"/>
              <a:gd name="connsiteY39" fmla="*/ 1454792 h 1456192"/>
              <a:gd name="connsiteX40" fmla="*/ 1512558 w 1576880"/>
              <a:gd name="connsiteY40" fmla="*/ 1179217 h 1456192"/>
              <a:gd name="connsiteX41" fmla="*/ 1574254 w 1576880"/>
              <a:gd name="connsiteY41" fmla="*/ 1072277 h 1456192"/>
              <a:gd name="connsiteX42" fmla="*/ 476064 w 1576880"/>
              <a:gd name="connsiteY42" fmla="*/ 426525 h 1456192"/>
              <a:gd name="connsiteX43" fmla="*/ 467838 w 1576880"/>
              <a:gd name="connsiteY43" fmla="*/ 401847 h 1456192"/>
              <a:gd name="connsiteX44" fmla="*/ 414368 w 1576880"/>
              <a:gd name="connsiteY44" fmla="*/ 200306 h 1456192"/>
              <a:gd name="connsiteX45" fmla="*/ 578891 w 1576880"/>
              <a:gd name="connsiteY45" fmla="*/ 97480 h 1456192"/>
              <a:gd name="connsiteX46" fmla="*/ 607683 w 1576880"/>
              <a:gd name="connsiteY46" fmla="*/ 93367 h 1456192"/>
              <a:gd name="connsiteX47" fmla="*/ 800997 w 1576880"/>
              <a:gd name="connsiteY47" fmla="*/ 118045 h 1456192"/>
              <a:gd name="connsiteX48" fmla="*/ 833901 w 1576880"/>
              <a:gd name="connsiteY48" fmla="*/ 323698 h 1456192"/>
              <a:gd name="connsiteX49" fmla="*/ 833901 w 1576880"/>
              <a:gd name="connsiteY49" fmla="*/ 348377 h 1456192"/>
              <a:gd name="connsiteX50" fmla="*/ 854467 w 1576880"/>
              <a:gd name="connsiteY50" fmla="*/ 401847 h 1456192"/>
              <a:gd name="connsiteX51" fmla="*/ 476064 w 1576880"/>
              <a:gd name="connsiteY51" fmla="*/ 484108 h 1456192"/>
              <a:gd name="connsiteX52" fmla="*/ 476064 w 1576880"/>
              <a:gd name="connsiteY52" fmla="*/ 426525 h 145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76880" h="1456192">
                <a:moveTo>
                  <a:pt x="1574254" y="1072277"/>
                </a:moveTo>
                <a:lnTo>
                  <a:pt x="1570141" y="1047598"/>
                </a:lnTo>
                <a:cubicBezTo>
                  <a:pt x="1561914" y="1002355"/>
                  <a:pt x="1516671" y="973563"/>
                  <a:pt x="1467314" y="981789"/>
                </a:cubicBezTo>
                <a:lnTo>
                  <a:pt x="1475540" y="977676"/>
                </a:lnTo>
                <a:lnTo>
                  <a:pt x="1430296" y="422412"/>
                </a:lnTo>
                <a:cubicBezTo>
                  <a:pt x="1430296" y="418299"/>
                  <a:pt x="1430296" y="414186"/>
                  <a:pt x="1430296" y="410073"/>
                </a:cubicBezTo>
                <a:lnTo>
                  <a:pt x="1430296" y="410073"/>
                </a:lnTo>
                <a:cubicBezTo>
                  <a:pt x="1430296" y="405960"/>
                  <a:pt x="1430296" y="405960"/>
                  <a:pt x="1430296" y="401847"/>
                </a:cubicBezTo>
                <a:cubicBezTo>
                  <a:pt x="1430296" y="397734"/>
                  <a:pt x="1430296" y="393621"/>
                  <a:pt x="1426183" y="389507"/>
                </a:cubicBezTo>
                <a:cubicBezTo>
                  <a:pt x="1426183" y="385394"/>
                  <a:pt x="1422070" y="381281"/>
                  <a:pt x="1422070" y="373055"/>
                </a:cubicBezTo>
                <a:cubicBezTo>
                  <a:pt x="1422070" y="368942"/>
                  <a:pt x="1417957" y="364829"/>
                  <a:pt x="1417957" y="364829"/>
                </a:cubicBezTo>
                <a:cubicBezTo>
                  <a:pt x="1413844" y="360716"/>
                  <a:pt x="1413844" y="356603"/>
                  <a:pt x="1409731" y="352490"/>
                </a:cubicBezTo>
                <a:cubicBezTo>
                  <a:pt x="1405618" y="348377"/>
                  <a:pt x="1405618" y="348377"/>
                  <a:pt x="1401505" y="344264"/>
                </a:cubicBezTo>
                <a:cubicBezTo>
                  <a:pt x="1397392" y="340151"/>
                  <a:pt x="1393279" y="336038"/>
                  <a:pt x="1389166" y="331925"/>
                </a:cubicBezTo>
                <a:cubicBezTo>
                  <a:pt x="1389166" y="336038"/>
                  <a:pt x="1389166" y="331925"/>
                  <a:pt x="1385053" y="327811"/>
                </a:cubicBezTo>
                <a:cubicBezTo>
                  <a:pt x="1380939" y="323698"/>
                  <a:pt x="1376826" y="323698"/>
                  <a:pt x="1372713" y="319585"/>
                </a:cubicBezTo>
                <a:cubicBezTo>
                  <a:pt x="1368600" y="319585"/>
                  <a:pt x="1368600" y="315472"/>
                  <a:pt x="1364487" y="315472"/>
                </a:cubicBezTo>
                <a:cubicBezTo>
                  <a:pt x="1360374" y="311359"/>
                  <a:pt x="1356261" y="311359"/>
                  <a:pt x="1348035" y="311359"/>
                </a:cubicBezTo>
                <a:cubicBezTo>
                  <a:pt x="1343922" y="311359"/>
                  <a:pt x="1339809" y="307246"/>
                  <a:pt x="1339809" y="307246"/>
                </a:cubicBezTo>
                <a:cubicBezTo>
                  <a:pt x="1335696" y="307246"/>
                  <a:pt x="1327470" y="307246"/>
                  <a:pt x="1323356" y="303133"/>
                </a:cubicBezTo>
                <a:cubicBezTo>
                  <a:pt x="1319243" y="303133"/>
                  <a:pt x="1319243" y="303133"/>
                  <a:pt x="1315130" y="303133"/>
                </a:cubicBezTo>
                <a:cubicBezTo>
                  <a:pt x="1306904" y="303133"/>
                  <a:pt x="1298678" y="303133"/>
                  <a:pt x="1286339" y="307246"/>
                </a:cubicBezTo>
                <a:lnTo>
                  <a:pt x="1282226" y="307246"/>
                </a:lnTo>
                <a:lnTo>
                  <a:pt x="1282226" y="307246"/>
                </a:lnTo>
                <a:lnTo>
                  <a:pt x="936728" y="381281"/>
                </a:lnTo>
                <a:lnTo>
                  <a:pt x="916163" y="327811"/>
                </a:lnTo>
                <a:cubicBezTo>
                  <a:pt x="924389" y="282568"/>
                  <a:pt x="940841" y="142723"/>
                  <a:pt x="858580" y="60462"/>
                </a:cubicBezTo>
                <a:cubicBezTo>
                  <a:pt x="800997" y="2879"/>
                  <a:pt x="710509" y="-13573"/>
                  <a:pt x="591230" y="11105"/>
                </a:cubicBezTo>
                <a:lnTo>
                  <a:pt x="562439" y="15218"/>
                </a:lnTo>
                <a:cubicBezTo>
                  <a:pt x="443160" y="39897"/>
                  <a:pt x="365012" y="93367"/>
                  <a:pt x="340333" y="171515"/>
                </a:cubicBezTo>
                <a:cubicBezTo>
                  <a:pt x="299202" y="282568"/>
                  <a:pt x="373238" y="401847"/>
                  <a:pt x="397916" y="438864"/>
                </a:cubicBezTo>
                <a:lnTo>
                  <a:pt x="402029" y="496447"/>
                </a:lnTo>
                <a:lnTo>
                  <a:pt x="97662" y="562256"/>
                </a:lnTo>
                <a:cubicBezTo>
                  <a:pt x="23627" y="578709"/>
                  <a:pt x="-17504" y="652744"/>
                  <a:pt x="7175" y="722666"/>
                </a:cubicBezTo>
                <a:cubicBezTo>
                  <a:pt x="11288" y="730892"/>
                  <a:pt x="11288" y="735005"/>
                  <a:pt x="15401" y="743231"/>
                </a:cubicBezTo>
                <a:lnTo>
                  <a:pt x="208715" y="1261478"/>
                </a:lnTo>
                <a:lnTo>
                  <a:pt x="212828" y="1261478"/>
                </a:lnTo>
                <a:cubicBezTo>
                  <a:pt x="167584" y="1273817"/>
                  <a:pt x="138793" y="1319061"/>
                  <a:pt x="147019" y="1364304"/>
                </a:cubicBezTo>
                <a:lnTo>
                  <a:pt x="151132" y="1388983"/>
                </a:lnTo>
                <a:cubicBezTo>
                  <a:pt x="159358" y="1434227"/>
                  <a:pt x="208715" y="1463018"/>
                  <a:pt x="253959" y="1454792"/>
                </a:cubicBezTo>
                <a:lnTo>
                  <a:pt x="1512558" y="1179217"/>
                </a:lnTo>
                <a:cubicBezTo>
                  <a:pt x="1553688" y="1166877"/>
                  <a:pt x="1586593" y="1121634"/>
                  <a:pt x="1574254" y="1072277"/>
                </a:cubicBezTo>
                <a:close/>
                <a:moveTo>
                  <a:pt x="476064" y="426525"/>
                </a:moveTo>
                <a:cubicBezTo>
                  <a:pt x="476064" y="418299"/>
                  <a:pt x="471951" y="410073"/>
                  <a:pt x="467838" y="401847"/>
                </a:cubicBezTo>
                <a:cubicBezTo>
                  <a:pt x="467838" y="401847"/>
                  <a:pt x="381464" y="286681"/>
                  <a:pt x="414368" y="200306"/>
                </a:cubicBezTo>
                <a:cubicBezTo>
                  <a:pt x="430821" y="150950"/>
                  <a:pt x="488404" y="113932"/>
                  <a:pt x="578891" y="97480"/>
                </a:cubicBezTo>
                <a:lnTo>
                  <a:pt x="607683" y="93367"/>
                </a:lnTo>
                <a:cubicBezTo>
                  <a:pt x="698170" y="72801"/>
                  <a:pt x="763979" y="81027"/>
                  <a:pt x="800997" y="118045"/>
                </a:cubicBezTo>
                <a:cubicBezTo>
                  <a:pt x="854467" y="171515"/>
                  <a:pt x="842127" y="282568"/>
                  <a:pt x="833901" y="323698"/>
                </a:cubicBezTo>
                <a:cubicBezTo>
                  <a:pt x="833901" y="331925"/>
                  <a:pt x="833901" y="340151"/>
                  <a:pt x="833901" y="348377"/>
                </a:cubicBezTo>
                <a:lnTo>
                  <a:pt x="854467" y="401847"/>
                </a:lnTo>
                <a:lnTo>
                  <a:pt x="476064" y="484108"/>
                </a:lnTo>
                <a:lnTo>
                  <a:pt x="476064" y="426525"/>
                </a:lnTo>
                <a:close/>
              </a:path>
            </a:pathLst>
          </a:custGeom>
          <a:solidFill>
            <a:srgbClr val="46A3FF"/>
          </a:solidFill>
          <a:ln w="411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513B9D5-52B6-4862-A4D0-A50739DF5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6081" y="-51707"/>
            <a:ext cx="3081338" cy="201687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3FCCD07-FD9E-44B7-B705-2145E72C26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57400" y="1027487"/>
            <a:ext cx="8436549" cy="519944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29A69E6-DA09-44D2-BCA7-ABFCD576810B}"/>
              </a:ext>
            </a:extLst>
          </p:cNvPr>
          <p:cNvSpPr/>
          <p:nvPr userDrawn="1"/>
        </p:nvSpPr>
        <p:spPr>
          <a:xfrm>
            <a:off x="11107361" y="2448462"/>
            <a:ext cx="1143909" cy="1437427"/>
          </a:xfrm>
          <a:custGeom>
            <a:avLst/>
            <a:gdLst>
              <a:gd name="connsiteX0" fmla="*/ 1469051 w 1469393"/>
              <a:gd name="connsiteY0" fmla="*/ 1672113 h 1846427"/>
              <a:gd name="connsiteX1" fmla="*/ 1135803 w 1469393"/>
              <a:gd name="connsiteY1" fmla="*/ 1781460 h 1846427"/>
              <a:gd name="connsiteX2" fmla="*/ 896281 w 1469393"/>
              <a:gd name="connsiteY2" fmla="*/ 1517205 h 1846427"/>
              <a:gd name="connsiteX3" fmla="*/ 677587 w 1469393"/>
              <a:gd name="connsiteY3" fmla="*/ 1462531 h 1846427"/>
              <a:gd name="connsiteX4" fmla="*/ 313097 w 1469393"/>
              <a:gd name="connsiteY4" fmla="*/ 1580991 h 1846427"/>
              <a:gd name="connsiteX5" fmla="*/ 94403 w 1469393"/>
              <a:gd name="connsiteY5" fmla="*/ 1353184 h 1846427"/>
              <a:gd name="connsiteX6" fmla="*/ 302683 w 1469393"/>
              <a:gd name="connsiteY6" fmla="*/ 1070704 h 1846427"/>
              <a:gd name="connsiteX7" fmla="*/ 292269 w 1469393"/>
              <a:gd name="connsiteY7" fmla="*/ 879347 h 1846427"/>
              <a:gd name="connsiteX8" fmla="*/ 42333 w 1469393"/>
              <a:gd name="connsiteY8" fmla="*/ 605979 h 1846427"/>
              <a:gd name="connsiteX9" fmla="*/ 240199 w 1469393"/>
              <a:gd name="connsiteY9" fmla="*/ 341724 h 1846427"/>
              <a:gd name="connsiteX10" fmla="*/ 615103 w 1469393"/>
              <a:gd name="connsiteY10" fmla="*/ 432846 h 1846427"/>
              <a:gd name="connsiteX11" fmla="*/ 823383 w 1469393"/>
              <a:gd name="connsiteY11" fmla="*/ 359948 h 1846427"/>
              <a:gd name="connsiteX12" fmla="*/ 1031663 w 1469393"/>
              <a:gd name="connsiteY12" fmla="*/ 77469 h 1846427"/>
              <a:gd name="connsiteX13" fmla="*/ 1375325 w 1469393"/>
              <a:gd name="connsiteY13" fmla="*/ 159479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393" h="1846427">
                <a:moveTo>
                  <a:pt x="1469051" y="1672113"/>
                </a:move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80991"/>
                </a:lnTo>
                <a:cubicBezTo>
                  <a:pt x="146473" y="1653889"/>
                  <a:pt x="-9737" y="1480756"/>
                  <a:pt x="94403" y="1353184"/>
                </a:cubicBezTo>
                <a:lnTo>
                  <a:pt x="302683" y="1070704"/>
                </a:lnTo>
                <a:cubicBezTo>
                  <a:pt x="344339" y="1006919"/>
                  <a:pt x="344339" y="934020"/>
                  <a:pt x="292269" y="879347"/>
                </a:cubicBezTo>
                <a:lnTo>
                  <a:pt x="42333" y="605979"/>
                </a:lnTo>
                <a:cubicBezTo>
                  <a:pt x="-72221" y="487520"/>
                  <a:pt x="63161" y="305275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</a:path>
            </a:pathLst>
          </a:custGeom>
          <a:solidFill>
            <a:srgbClr val="45A3FF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DE3890-F682-41E9-A784-1425B6C60076}"/>
              </a:ext>
            </a:extLst>
          </p:cNvPr>
          <p:cNvSpPr/>
          <p:nvPr userDrawn="1"/>
        </p:nvSpPr>
        <p:spPr>
          <a:xfrm>
            <a:off x="11015799" y="2306254"/>
            <a:ext cx="1224714" cy="1437427"/>
          </a:xfrm>
          <a:custGeom>
            <a:avLst/>
            <a:gdLst>
              <a:gd name="connsiteX0" fmla="*/ 1573191 w 1573190"/>
              <a:gd name="connsiteY0" fmla="*/ 1170939 h 1846427"/>
              <a:gd name="connsiteX1" fmla="*/ 1448223 w 1573190"/>
              <a:gd name="connsiteY1" fmla="*/ 1334960 h 1846427"/>
              <a:gd name="connsiteX2" fmla="*/ 1469051 w 1573190"/>
              <a:gd name="connsiteY2" fmla="*/ 1672113 h 1846427"/>
              <a:gd name="connsiteX3" fmla="*/ 1135803 w 1573190"/>
              <a:gd name="connsiteY3" fmla="*/ 1781460 h 1846427"/>
              <a:gd name="connsiteX4" fmla="*/ 896281 w 1573190"/>
              <a:gd name="connsiteY4" fmla="*/ 1517205 h 1846427"/>
              <a:gd name="connsiteX5" fmla="*/ 677587 w 1573190"/>
              <a:gd name="connsiteY5" fmla="*/ 1462531 h 1846427"/>
              <a:gd name="connsiteX6" fmla="*/ 313097 w 1573190"/>
              <a:gd name="connsiteY6" fmla="*/ 1599215 h 1846427"/>
              <a:gd name="connsiteX7" fmla="*/ 83989 w 1573190"/>
              <a:gd name="connsiteY7" fmla="*/ 1353184 h 1846427"/>
              <a:gd name="connsiteX8" fmla="*/ 292269 w 1573190"/>
              <a:gd name="connsiteY8" fmla="*/ 1070704 h 1846427"/>
              <a:gd name="connsiteX9" fmla="*/ 281855 w 1573190"/>
              <a:gd name="connsiteY9" fmla="*/ 879347 h 1846427"/>
              <a:gd name="connsiteX10" fmla="*/ 42333 w 1573190"/>
              <a:gd name="connsiteY10" fmla="*/ 605979 h 1846427"/>
              <a:gd name="connsiteX11" fmla="*/ 240199 w 1573190"/>
              <a:gd name="connsiteY11" fmla="*/ 341724 h 1846427"/>
              <a:gd name="connsiteX12" fmla="*/ 615103 w 1573190"/>
              <a:gd name="connsiteY12" fmla="*/ 432846 h 1846427"/>
              <a:gd name="connsiteX13" fmla="*/ 823383 w 1573190"/>
              <a:gd name="connsiteY13" fmla="*/ 359948 h 1846427"/>
              <a:gd name="connsiteX14" fmla="*/ 1031663 w 1573190"/>
              <a:gd name="connsiteY14" fmla="*/ 77469 h 1846427"/>
              <a:gd name="connsiteX15" fmla="*/ 1375325 w 1573190"/>
              <a:gd name="connsiteY15" fmla="*/ 159479 h 1846427"/>
              <a:gd name="connsiteX16" fmla="*/ 1396153 w 1573190"/>
              <a:gd name="connsiteY16" fmla="*/ 496632 h 1846427"/>
              <a:gd name="connsiteX17" fmla="*/ 1531535 w 1573190"/>
              <a:gd name="connsiteY17" fmla="*/ 651541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3190" h="1846427">
                <a:moveTo>
                  <a:pt x="1573191" y="1170939"/>
                </a:moveTo>
                <a:cubicBezTo>
                  <a:pt x="1500293" y="1198276"/>
                  <a:pt x="1448223" y="1262062"/>
                  <a:pt x="1448223" y="1334960"/>
                </a:cubicBezTo>
                <a:lnTo>
                  <a:pt x="1469051" y="1672113"/>
                </a:ln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99215"/>
                </a:lnTo>
                <a:cubicBezTo>
                  <a:pt x="146473" y="1653889"/>
                  <a:pt x="-9737" y="1489868"/>
                  <a:pt x="83989" y="1353184"/>
                </a:cubicBezTo>
                <a:lnTo>
                  <a:pt x="292269" y="1070704"/>
                </a:lnTo>
                <a:cubicBezTo>
                  <a:pt x="333925" y="1006919"/>
                  <a:pt x="333925" y="934020"/>
                  <a:pt x="281855" y="879347"/>
                </a:cubicBezTo>
                <a:lnTo>
                  <a:pt x="42333" y="605979"/>
                </a:lnTo>
                <a:cubicBezTo>
                  <a:pt x="-72221" y="478408"/>
                  <a:pt x="63161" y="296163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  <a:lnTo>
                  <a:pt x="1396153" y="496632"/>
                </a:lnTo>
                <a:cubicBezTo>
                  <a:pt x="1396153" y="569530"/>
                  <a:pt x="1458637" y="633316"/>
                  <a:pt x="1531535" y="651541"/>
                </a:cubicBezTo>
              </a:path>
            </a:pathLst>
          </a:custGeom>
          <a:solidFill>
            <a:srgbClr val="FECF0A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7AB057-5A57-410C-B56B-3D3F5ABF70E5}"/>
              </a:ext>
            </a:extLst>
          </p:cNvPr>
          <p:cNvSpPr/>
          <p:nvPr userDrawn="1"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278534B-5243-4DAD-9401-F00AA44B3406}"/>
              </a:ext>
            </a:extLst>
          </p:cNvPr>
          <p:cNvSpPr/>
          <p:nvPr userDrawn="1"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aphic 27">
            <a:extLst>
              <a:ext uri="{FF2B5EF4-FFF2-40B4-BE49-F238E27FC236}">
                <a16:creationId xmlns:a16="http://schemas.microsoft.com/office/drawing/2014/main" id="{3C165FBA-A5E4-4690-91CC-3217131DD07F}"/>
              </a:ext>
            </a:extLst>
          </p:cNvPr>
          <p:cNvGrpSpPr/>
          <p:nvPr userDrawn="1"/>
        </p:nvGrpSpPr>
        <p:grpSpPr>
          <a:xfrm>
            <a:off x="3276017" y="217540"/>
            <a:ext cx="1583880" cy="1411004"/>
            <a:chOff x="5953310" y="3280807"/>
            <a:chExt cx="1583880" cy="141100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8FDA8B9-D098-405F-8E81-180BBBEB33FA}"/>
                </a:ext>
              </a:extLst>
            </p:cNvPr>
            <p:cNvSpPr/>
            <p:nvPr/>
          </p:nvSpPr>
          <p:spPr>
            <a:xfrm>
              <a:off x="6098928" y="4224234"/>
              <a:ext cx="1438261" cy="467577"/>
            </a:xfrm>
            <a:custGeom>
              <a:avLst/>
              <a:gdLst>
                <a:gd name="connsiteX0" fmla="*/ 1371052 w 1438261"/>
                <a:gd name="connsiteY0" fmla="*/ 190602 h 467577"/>
                <a:gd name="connsiteX1" fmla="*/ 108340 w 1438261"/>
                <a:gd name="connsiteY1" fmla="*/ 466177 h 467577"/>
                <a:gd name="connsiteX2" fmla="*/ 5514 w 1438261"/>
                <a:gd name="connsiteY2" fmla="*/ 400368 h 467577"/>
                <a:gd name="connsiteX3" fmla="*/ 1401 w 1438261"/>
                <a:gd name="connsiteY3" fmla="*/ 375690 h 467577"/>
                <a:gd name="connsiteX4" fmla="*/ 67210 w 1438261"/>
                <a:gd name="connsiteY4" fmla="*/ 276976 h 467577"/>
                <a:gd name="connsiteX5" fmla="*/ 1329922 w 1438261"/>
                <a:gd name="connsiteY5" fmla="*/ 1401 h 467577"/>
                <a:gd name="connsiteX6" fmla="*/ 1432748 w 1438261"/>
                <a:gd name="connsiteY6" fmla="*/ 67210 h 467577"/>
                <a:gd name="connsiteX7" fmla="*/ 1436861 w 1438261"/>
                <a:gd name="connsiteY7" fmla="*/ 91888 h 467577"/>
                <a:gd name="connsiteX8" fmla="*/ 1371052 w 1438261"/>
                <a:gd name="connsiteY8" fmla="*/ 190602 h 4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261" h="467577">
                  <a:moveTo>
                    <a:pt x="1371052" y="190602"/>
                  </a:moveTo>
                  <a:lnTo>
                    <a:pt x="108340" y="466177"/>
                  </a:lnTo>
                  <a:cubicBezTo>
                    <a:pt x="63097" y="474403"/>
                    <a:pt x="17853" y="445612"/>
                    <a:pt x="5514" y="400368"/>
                  </a:cubicBezTo>
                  <a:lnTo>
                    <a:pt x="1401" y="375690"/>
                  </a:lnTo>
                  <a:cubicBezTo>
                    <a:pt x="-6826" y="334559"/>
                    <a:pt x="21966" y="289315"/>
                    <a:pt x="67210" y="276976"/>
                  </a:cubicBezTo>
                  <a:lnTo>
                    <a:pt x="1329922" y="1401"/>
                  </a:lnTo>
                  <a:cubicBezTo>
                    <a:pt x="1375165" y="-6826"/>
                    <a:pt x="1420409" y="21966"/>
                    <a:pt x="1432748" y="67210"/>
                  </a:cubicBezTo>
                  <a:lnTo>
                    <a:pt x="1436861" y="91888"/>
                  </a:lnTo>
                  <a:cubicBezTo>
                    <a:pt x="1445088" y="137132"/>
                    <a:pt x="1416296" y="182376"/>
                    <a:pt x="1371052" y="190602"/>
                  </a:cubicBezTo>
                  <a:close/>
                </a:path>
              </a:pathLst>
            </a:custGeom>
            <a:solidFill>
              <a:srgbClr val="CD4948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E89259-BF6B-44AE-BCA4-B69C0A4509EB}"/>
                </a:ext>
              </a:extLst>
            </p:cNvPr>
            <p:cNvSpPr/>
            <p:nvPr/>
          </p:nvSpPr>
          <p:spPr>
            <a:xfrm>
              <a:off x="5953310" y="3543808"/>
              <a:ext cx="1483766" cy="961514"/>
            </a:xfrm>
            <a:custGeom>
              <a:avLst/>
              <a:gdLst>
                <a:gd name="connsiteX0" fmla="*/ 1438522 w 1483766"/>
                <a:gd name="connsiteY0" fmla="*/ 110110 h 961514"/>
                <a:gd name="connsiteX1" fmla="*/ 1438522 w 1483766"/>
                <a:gd name="connsiteY1" fmla="*/ 110110 h 961514"/>
                <a:gd name="connsiteX2" fmla="*/ 1438522 w 1483766"/>
                <a:gd name="connsiteY2" fmla="*/ 126562 h 961514"/>
                <a:gd name="connsiteX3" fmla="*/ 1483766 w 1483766"/>
                <a:gd name="connsiteY3" fmla="*/ 681826 h 961514"/>
                <a:gd name="connsiteX4" fmla="*/ 208715 w 1483766"/>
                <a:gd name="connsiteY4" fmla="*/ 961515 h 961514"/>
                <a:gd name="connsiteX5" fmla="*/ 15401 w 1483766"/>
                <a:gd name="connsiteY5" fmla="*/ 443269 h 961514"/>
                <a:gd name="connsiteX6" fmla="*/ 7175 w 1483766"/>
                <a:gd name="connsiteY6" fmla="*/ 422703 h 961514"/>
                <a:gd name="connsiteX7" fmla="*/ 97662 w 1483766"/>
                <a:gd name="connsiteY7" fmla="*/ 262294 h 961514"/>
                <a:gd name="connsiteX8" fmla="*/ 1290452 w 1483766"/>
                <a:gd name="connsiteY8" fmla="*/ 3170 h 961514"/>
                <a:gd name="connsiteX9" fmla="*/ 1438522 w 1483766"/>
                <a:gd name="connsiteY9" fmla="*/ 110110 h 9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3766" h="961514">
                  <a:moveTo>
                    <a:pt x="1438522" y="110110"/>
                  </a:moveTo>
                  <a:lnTo>
                    <a:pt x="1438522" y="110110"/>
                  </a:lnTo>
                  <a:cubicBezTo>
                    <a:pt x="1438522" y="114223"/>
                    <a:pt x="1438522" y="122449"/>
                    <a:pt x="1438522" y="126562"/>
                  </a:cubicBezTo>
                  <a:lnTo>
                    <a:pt x="1483766" y="681826"/>
                  </a:lnTo>
                  <a:lnTo>
                    <a:pt x="208715" y="961515"/>
                  </a:lnTo>
                  <a:lnTo>
                    <a:pt x="15401" y="443269"/>
                  </a:lnTo>
                  <a:cubicBezTo>
                    <a:pt x="11288" y="435042"/>
                    <a:pt x="11288" y="430929"/>
                    <a:pt x="7175" y="422703"/>
                  </a:cubicBezTo>
                  <a:cubicBezTo>
                    <a:pt x="-17504" y="352781"/>
                    <a:pt x="23627" y="278746"/>
                    <a:pt x="97662" y="262294"/>
                  </a:cubicBezTo>
                  <a:lnTo>
                    <a:pt x="1290452" y="3170"/>
                  </a:lnTo>
                  <a:cubicBezTo>
                    <a:pt x="1360374" y="-13282"/>
                    <a:pt x="1430296" y="36075"/>
                    <a:pt x="1438522" y="110110"/>
                  </a:cubicBezTo>
                  <a:close/>
                </a:path>
              </a:pathLst>
            </a:custGeom>
            <a:solidFill>
              <a:srgbClr val="F7A9AF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367770E-B287-42FC-B1E8-0C54573355F3}"/>
                </a:ext>
              </a:extLst>
            </p:cNvPr>
            <p:cNvSpPr/>
            <p:nvPr/>
          </p:nvSpPr>
          <p:spPr>
            <a:xfrm>
              <a:off x="5959439" y="3568001"/>
              <a:ext cx="1477637" cy="937321"/>
            </a:xfrm>
            <a:custGeom>
              <a:avLst/>
              <a:gdLst>
                <a:gd name="connsiteX0" fmla="*/ 1432393 w 1477637"/>
                <a:gd name="connsiteY0" fmla="*/ 85917 h 937321"/>
                <a:gd name="connsiteX1" fmla="*/ 1432393 w 1477637"/>
                <a:gd name="connsiteY1" fmla="*/ 85917 h 937321"/>
                <a:gd name="connsiteX2" fmla="*/ 1432393 w 1477637"/>
                <a:gd name="connsiteY2" fmla="*/ 102369 h 937321"/>
                <a:gd name="connsiteX3" fmla="*/ 1477637 w 1477637"/>
                <a:gd name="connsiteY3" fmla="*/ 657633 h 937321"/>
                <a:gd name="connsiteX4" fmla="*/ 202586 w 1477637"/>
                <a:gd name="connsiteY4" fmla="*/ 937322 h 937321"/>
                <a:gd name="connsiteX5" fmla="*/ 9272 w 1477637"/>
                <a:gd name="connsiteY5" fmla="*/ 419076 h 937321"/>
                <a:gd name="connsiteX6" fmla="*/ 1046 w 1477637"/>
                <a:gd name="connsiteY6" fmla="*/ 398510 h 937321"/>
                <a:gd name="connsiteX7" fmla="*/ 95646 w 1477637"/>
                <a:gd name="connsiteY7" fmla="*/ 262779 h 937321"/>
                <a:gd name="connsiteX8" fmla="*/ 1288436 w 1477637"/>
                <a:gd name="connsiteY8" fmla="*/ 3656 h 937321"/>
                <a:gd name="connsiteX9" fmla="*/ 1432393 w 1477637"/>
                <a:gd name="connsiteY9" fmla="*/ 85917 h 93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7637" h="937321">
                  <a:moveTo>
                    <a:pt x="1432393" y="85917"/>
                  </a:moveTo>
                  <a:lnTo>
                    <a:pt x="1432393" y="85917"/>
                  </a:lnTo>
                  <a:cubicBezTo>
                    <a:pt x="1432393" y="90030"/>
                    <a:pt x="1432393" y="98256"/>
                    <a:pt x="1432393" y="102369"/>
                  </a:cubicBezTo>
                  <a:lnTo>
                    <a:pt x="1477637" y="657633"/>
                  </a:lnTo>
                  <a:lnTo>
                    <a:pt x="202586" y="937322"/>
                  </a:lnTo>
                  <a:lnTo>
                    <a:pt x="9272" y="419076"/>
                  </a:lnTo>
                  <a:cubicBezTo>
                    <a:pt x="5159" y="410849"/>
                    <a:pt x="5159" y="406736"/>
                    <a:pt x="1046" y="398510"/>
                  </a:cubicBezTo>
                  <a:cubicBezTo>
                    <a:pt x="-7181" y="336814"/>
                    <a:pt x="33950" y="279231"/>
                    <a:pt x="95646" y="262779"/>
                  </a:cubicBezTo>
                  <a:lnTo>
                    <a:pt x="1288436" y="3656"/>
                  </a:lnTo>
                  <a:cubicBezTo>
                    <a:pt x="1354245" y="-12797"/>
                    <a:pt x="1415941" y="28334"/>
                    <a:pt x="1432393" y="85917"/>
                  </a:cubicBezTo>
                  <a:close/>
                </a:path>
              </a:pathLst>
            </a:custGeom>
            <a:solidFill>
              <a:srgbClr val="F3797C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17EF97-11DD-4B5C-9E04-C7D50E4274B2}"/>
                </a:ext>
              </a:extLst>
            </p:cNvPr>
            <p:cNvSpPr/>
            <p:nvPr/>
          </p:nvSpPr>
          <p:spPr>
            <a:xfrm>
              <a:off x="6324227" y="3280807"/>
              <a:ext cx="730333" cy="981845"/>
            </a:xfrm>
            <a:custGeom>
              <a:avLst/>
              <a:gdLst>
                <a:gd name="connsiteX0" fmla="*/ 730334 w 730333"/>
                <a:gd name="connsiteY0" fmla="*/ 842001 h 981845"/>
                <a:gd name="connsiteX1" fmla="*/ 508228 w 730333"/>
                <a:gd name="connsiteY1" fmla="*/ 290850 h 981845"/>
                <a:gd name="connsiteX2" fmla="*/ 232653 w 730333"/>
                <a:gd name="connsiteY2" fmla="*/ 11161 h 981845"/>
                <a:gd name="connsiteX3" fmla="*/ 203861 w 730333"/>
                <a:gd name="connsiteY3" fmla="*/ 15274 h 981845"/>
                <a:gd name="connsiteX4" fmla="*/ 68130 w 730333"/>
                <a:gd name="connsiteY4" fmla="*/ 385450 h 981845"/>
                <a:gd name="connsiteX5" fmla="*/ 96921 w 730333"/>
                <a:gd name="connsiteY5" fmla="*/ 981845 h 98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333" h="981845">
                  <a:moveTo>
                    <a:pt x="730334" y="842001"/>
                  </a:moveTo>
                  <a:lnTo>
                    <a:pt x="508228" y="290850"/>
                  </a:lnTo>
                  <a:cubicBezTo>
                    <a:pt x="508228" y="290850"/>
                    <a:pt x="590490" y="-66987"/>
                    <a:pt x="232653" y="11161"/>
                  </a:cubicBezTo>
                  <a:lnTo>
                    <a:pt x="203861" y="15274"/>
                  </a:lnTo>
                  <a:cubicBezTo>
                    <a:pt x="-153976" y="93423"/>
                    <a:pt x="68130" y="385450"/>
                    <a:pt x="68130" y="385450"/>
                  </a:cubicBezTo>
                  <a:lnTo>
                    <a:pt x="96921" y="981845"/>
                  </a:lnTo>
                </a:path>
              </a:pathLst>
            </a:custGeom>
            <a:noFill/>
            <a:ln w="82261" cap="rnd">
              <a:solidFill>
                <a:srgbClr val="FDFEF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21AC783-54C9-427B-97E4-83BAF5E9504F}"/>
                </a:ext>
              </a:extLst>
            </p:cNvPr>
            <p:cNvSpPr/>
            <p:nvPr/>
          </p:nvSpPr>
          <p:spPr>
            <a:xfrm>
              <a:off x="6162025" y="3546902"/>
              <a:ext cx="1275051" cy="958421"/>
            </a:xfrm>
            <a:custGeom>
              <a:avLst/>
              <a:gdLst>
                <a:gd name="connsiteX0" fmla="*/ 1229807 w 1275051"/>
                <a:gd name="connsiteY0" fmla="*/ 123469 h 958421"/>
                <a:gd name="connsiteX1" fmla="*/ 1275051 w 1275051"/>
                <a:gd name="connsiteY1" fmla="*/ 678733 h 958421"/>
                <a:gd name="connsiteX2" fmla="*/ 0 w 1275051"/>
                <a:gd name="connsiteY2" fmla="*/ 958421 h 958421"/>
                <a:gd name="connsiteX3" fmla="*/ 1077624 w 1275051"/>
                <a:gd name="connsiteY3" fmla="*/ 4190 h 958421"/>
                <a:gd name="connsiteX4" fmla="*/ 1081737 w 1275051"/>
                <a:gd name="connsiteY4" fmla="*/ 4190 h 958421"/>
                <a:gd name="connsiteX5" fmla="*/ 1229807 w 1275051"/>
                <a:gd name="connsiteY5" fmla="*/ 123469 h 95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051" h="958421">
                  <a:moveTo>
                    <a:pt x="1229807" y="123469"/>
                  </a:moveTo>
                  <a:lnTo>
                    <a:pt x="1275051" y="678733"/>
                  </a:lnTo>
                  <a:lnTo>
                    <a:pt x="0" y="958421"/>
                  </a:lnTo>
                  <a:cubicBezTo>
                    <a:pt x="0" y="958421"/>
                    <a:pt x="834953" y="337348"/>
                    <a:pt x="1077624" y="4190"/>
                  </a:cubicBezTo>
                  <a:lnTo>
                    <a:pt x="1081737" y="4190"/>
                  </a:lnTo>
                  <a:cubicBezTo>
                    <a:pt x="1159885" y="-16376"/>
                    <a:pt x="1233921" y="41207"/>
                    <a:pt x="1229807" y="123469"/>
                  </a:cubicBezTo>
                  <a:close/>
                </a:path>
              </a:pathLst>
            </a:custGeom>
            <a:solidFill>
              <a:srgbClr val="FF6363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86F6A5A-273D-4BE2-B6D8-B4543403F7A0}"/>
              </a:ext>
            </a:extLst>
          </p:cNvPr>
          <p:cNvSpPr/>
          <p:nvPr userDrawn="1"/>
        </p:nvSpPr>
        <p:spPr>
          <a:xfrm>
            <a:off x="8617873" y="286975"/>
            <a:ext cx="841894" cy="867015"/>
          </a:xfrm>
          <a:custGeom>
            <a:avLst/>
            <a:gdLst>
              <a:gd name="connsiteX0" fmla="*/ 567323 w 841894"/>
              <a:gd name="connsiteY0" fmla="*/ 73452 h 867015"/>
              <a:gd name="connsiteX1" fmla="*/ 575850 w 841894"/>
              <a:gd name="connsiteY1" fmla="*/ 231201 h 867015"/>
              <a:gd name="connsiteX2" fmla="*/ 631275 w 841894"/>
              <a:gd name="connsiteY2" fmla="*/ 303681 h 867015"/>
              <a:gd name="connsiteX3" fmla="*/ 784761 w 841894"/>
              <a:gd name="connsiteY3" fmla="*/ 346316 h 867015"/>
              <a:gd name="connsiteX4" fmla="*/ 793288 w 841894"/>
              <a:gd name="connsiteY4" fmla="*/ 495538 h 867015"/>
              <a:gd name="connsiteX5" fmla="*/ 644066 w 841894"/>
              <a:gd name="connsiteY5" fmla="*/ 550964 h 867015"/>
              <a:gd name="connsiteX6" fmla="*/ 592904 w 841894"/>
              <a:gd name="connsiteY6" fmla="*/ 627707 h 867015"/>
              <a:gd name="connsiteX7" fmla="*/ 601431 w 841894"/>
              <a:gd name="connsiteY7" fmla="*/ 785456 h 867015"/>
              <a:gd name="connsiteX8" fmla="*/ 464999 w 841894"/>
              <a:gd name="connsiteY8" fmla="*/ 836618 h 867015"/>
              <a:gd name="connsiteX9" fmla="*/ 366938 w 841894"/>
              <a:gd name="connsiteY9" fmla="*/ 712977 h 867015"/>
              <a:gd name="connsiteX10" fmla="*/ 277405 w 841894"/>
              <a:gd name="connsiteY10" fmla="*/ 687396 h 867015"/>
              <a:gd name="connsiteX11" fmla="*/ 128182 w 841894"/>
              <a:gd name="connsiteY11" fmla="*/ 742821 h 867015"/>
              <a:gd name="connsiteX12" fmla="*/ 38649 w 841894"/>
              <a:gd name="connsiteY12" fmla="*/ 631970 h 867015"/>
              <a:gd name="connsiteX13" fmla="*/ 123919 w 841894"/>
              <a:gd name="connsiteY13" fmla="*/ 499802 h 867015"/>
              <a:gd name="connsiteX14" fmla="*/ 119655 w 841894"/>
              <a:gd name="connsiteY14" fmla="*/ 410268 h 867015"/>
              <a:gd name="connsiteX15" fmla="*/ 17331 w 841894"/>
              <a:gd name="connsiteY15" fmla="*/ 282363 h 867015"/>
              <a:gd name="connsiteX16" fmla="*/ 98338 w 841894"/>
              <a:gd name="connsiteY16" fmla="*/ 158722 h 867015"/>
              <a:gd name="connsiteX17" fmla="*/ 251824 w 841894"/>
              <a:gd name="connsiteY17" fmla="*/ 201357 h 867015"/>
              <a:gd name="connsiteX18" fmla="*/ 337094 w 841894"/>
              <a:gd name="connsiteY18" fmla="*/ 167249 h 867015"/>
              <a:gd name="connsiteX19" fmla="*/ 422364 w 841894"/>
              <a:gd name="connsiteY19" fmla="*/ 35080 h 867015"/>
              <a:gd name="connsiteX20" fmla="*/ 567323 w 841894"/>
              <a:gd name="connsiteY20" fmla="*/ 73452 h 86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1894" h="867015">
                <a:moveTo>
                  <a:pt x="567323" y="73452"/>
                </a:moveTo>
                <a:lnTo>
                  <a:pt x="575850" y="231201"/>
                </a:lnTo>
                <a:cubicBezTo>
                  <a:pt x="575850" y="265309"/>
                  <a:pt x="601431" y="295154"/>
                  <a:pt x="631275" y="303681"/>
                </a:cubicBezTo>
                <a:lnTo>
                  <a:pt x="784761" y="346316"/>
                </a:lnTo>
                <a:cubicBezTo>
                  <a:pt x="857241" y="367633"/>
                  <a:pt x="861504" y="465694"/>
                  <a:pt x="793288" y="495538"/>
                </a:cubicBezTo>
                <a:lnTo>
                  <a:pt x="644066" y="550964"/>
                </a:lnTo>
                <a:cubicBezTo>
                  <a:pt x="614221" y="563754"/>
                  <a:pt x="592904" y="593599"/>
                  <a:pt x="592904" y="627707"/>
                </a:cubicBezTo>
                <a:lnTo>
                  <a:pt x="601431" y="785456"/>
                </a:lnTo>
                <a:cubicBezTo>
                  <a:pt x="605694" y="862199"/>
                  <a:pt x="511897" y="896307"/>
                  <a:pt x="464999" y="836618"/>
                </a:cubicBezTo>
                <a:lnTo>
                  <a:pt x="366938" y="712977"/>
                </a:lnTo>
                <a:cubicBezTo>
                  <a:pt x="345621" y="687396"/>
                  <a:pt x="311513" y="678869"/>
                  <a:pt x="277405" y="687396"/>
                </a:cubicBezTo>
                <a:lnTo>
                  <a:pt x="128182" y="742821"/>
                </a:lnTo>
                <a:cubicBezTo>
                  <a:pt x="59966" y="772666"/>
                  <a:pt x="-3986" y="691659"/>
                  <a:pt x="38649" y="631970"/>
                </a:cubicBezTo>
                <a:lnTo>
                  <a:pt x="123919" y="499802"/>
                </a:lnTo>
                <a:cubicBezTo>
                  <a:pt x="140973" y="469957"/>
                  <a:pt x="140973" y="435849"/>
                  <a:pt x="119655" y="410268"/>
                </a:cubicBezTo>
                <a:lnTo>
                  <a:pt x="17331" y="282363"/>
                </a:lnTo>
                <a:cubicBezTo>
                  <a:pt x="-29567" y="226938"/>
                  <a:pt x="25858" y="141668"/>
                  <a:pt x="98338" y="158722"/>
                </a:cubicBezTo>
                <a:lnTo>
                  <a:pt x="251824" y="201357"/>
                </a:lnTo>
                <a:cubicBezTo>
                  <a:pt x="285932" y="209884"/>
                  <a:pt x="320040" y="197093"/>
                  <a:pt x="337094" y="167249"/>
                </a:cubicBezTo>
                <a:lnTo>
                  <a:pt x="422364" y="35080"/>
                </a:lnTo>
                <a:cubicBezTo>
                  <a:pt x="464999" y="-28872"/>
                  <a:pt x="563059" y="972"/>
                  <a:pt x="567323" y="73452"/>
                </a:cubicBezTo>
                <a:close/>
              </a:path>
            </a:pathLst>
          </a:custGeom>
          <a:solidFill>
            <a:srgbClr val="46A3FF">
              <a:alpha val="64000"/>
            </a:srgbClr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4356CD7-4694-458C-A600-7F23408DD924}"/>
              </a:ext>
            </a:extLst>
          </p:cNvPr>
          <p:cNvSpPr/>
          <p:nvPr userDrawn="1"/>
        </p:nvSpPr>
        <p:spPr>
          <a:xfrm>
            <a:off x="8570974" y="216362"/>
            <a:ext cx="837630" cy="865149"/>
          </a:xfrm>
          <a:custGeom>
            <a:avLst/>
            <a:gdLst>
              <a:gd name="connsiteX0" fmla="*/ 563059 w 837630"/>
              <a:gd name="connsiteY0" fmla="*/ 71585 h 865149"/>
              <a:gd name="connsiteX1" fmla="*/ 571586 w 837630"/>
              <a:gd name="connsiteY1" fmla="*/ 229335 h 865149"/>
              <a:gd name="connsiteX2" fmla="*/ 627012 w 837630"/>
              <a:gd name="connsiteY2" fmla="*/ 301814 h 865149"/>
              <a:gd name="connsiteX3" fmla="*/ 780498 w 837630"/>
              <a:gd name="connsiteY3" fmla="*/ 344449 h 865149"/>
              <a:gd name="connsiteX4" fmla="*/ 789025 w 837630"/>
              <a:gd name="connsiteY4" fmla="*/ 493672 h 865149"/>
              <a:gd name="connsiteX5" fmla="*/ 639802 w 837630"/>
              <a:gd name="connsiteY5" fmla="*/ 549097 h 865149"/>
              <a:gd name="connsiteX6" fmla="*/ 588640 w 837630"/>
              <a:gd name="connsiteY6" fmla="*/ 625840 h 865149"/>
              <a:gd name="connsiteX7" fmla="*/ 597167 w 837630"/>
              <a:gd name="connsiteY7" fmla="*/ 783590 h 865149"/>
              <a:gd name="connsiteX8" fmla="*/ 460735 w 837630"/>
              <a:gd name="connsiteY8" fmla="*/ 834752 h 865149"/>
              <a:gd name="connsiteX9" fmla="*/ 362675 w 837630"/>
              <a:gd name="connsiteY9" fmla="*/ 711110 h 865149"/>
              <a:gd name="connsiteX10" fmla="*/ 273141 w 837630"/>
              <a:gd name="connsiteY10" fmla="*/ 685529 h 865149"/>
              <a:gd name="connsiteX11" fmla="*/ 128182 w 837630"/>
              <a:gd name="connsiteY11" fmla="*/ 745218 h 865149"/>
              <a:gd name="connsiteX12" fmla="*/ 34385 w 837630"/>
              <a:gd name="connsiteY12" fmla="*/ 630104 h 865149"/>
              <a:gd name="connsiteX13" fmla="*/ 119655 w 837630"/>
              <a:gd name="connsiteY13" fmla="*/ 497935 h 865149"/>
              <a:gd name="connsiteX14" fmla="*/ 115392 w 837630"/>
              <a:gd name="connsiteY14" fmla="*/ 408402 h 865149"/>
              <a:gd name="connsiteX15" fmla="*/ 17331 w 837630"/>
              <a:gd name="connsiteY15" fmla="*/ 280497 h 865149"/>
              <a:gd name="connsiteX16" fmla="*/ 98338 w 837630"/>
              <a:gd name="connsiteY16" fmla="*/ 156855 h 865149"/>
              <a:gd name="connsiteX17" fmla="*/ 251824 w 837630"/>
              <a:gd name="connsiteY17" fmla="*/ 199490 h 865149"/>
              <a:gd name="connsiteX18" fmla="*/ 337094 w 837630"/>
              <a:gd name="connsiteY18" fmla="*/ 165382 h 865149"/>
              <a:gd name="connsiteX19" fmla="*/ 422364 w 837630"/>
              <a:gd name="connsiteY19" fmla="*/ 33214 h 865149"/>
              <a:gd name="connsiteX20" fmla="*/ 563059 w 837630"/>
              <a:gd name="connsiteY20" fmla="*/ 71585 h 8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630" h="865149">
                <a:moveTo>
                  <a:pt x="563059" y="71585"/>
                </a:moveTo>
                <a:lnTo>
                  <a:pt x="571586" y="229335"/>
                </a:lnTo>
                <a:cubicBezTo>
                  <a:pt x="571586" y="263443"/>
                  <a:pt x="597167" y="293287"/>
                  <a:pt x="627012" y="301814"/>
                </a:cubicBezTo>
                <a:lnTo>
                  <a:pt x="780498" y="344449"/>
                </a:lnTo>
                <a:cubicBezTo>
                  <a:pt x="852977" y="365767"/>
                  <a:pt x="857241" y="463827"/>
                  <a:pt x="789025" y="493672"/>
                </a:cubicBezTo>
                <a:lnTo>
                  <a:pt x="639802" y="549097"/>
                </a:lnTo>
                <a:cubicBezTo>
                  <a:pt x="609958" y="561888"/>
                  <a:pt x="588640" y="591732"/>
                  <a:pt x="588640" y="625840"/>
                </a:cubicBezTo>
                <a:lnTo>
                  <a:pt x="597167" y="783590"/>
                </a:lnTo>
                <a:cubicBezTo>
                  <a:pt x="601431" y="860333"/>
                  <a:pt x="507634" y="894441"/>
                  <a:pt x="460735" y="834752"/>
                </a:cubicBezTo>
                <a:lnTo>
                  <a:pt x="362675" y="711110"/>
                </a:lnTo>
                <a:cubicBezTo>
                  <a:pt x="341357" y="685529"/>
                  <a:pt x="307249" y="677002"/>
                  <a:pt x="273141" y="685529"/>
                </a:cubicBezTo>
                <a:lnTo>
                  <a:pt x="128182" y="745218"/>
                </a:lnTo>
                <a:cubicBezTo>
                  <a:pt x="59966" y="770799"/>
                  <a:pt x="-3986" y="694056"/>
                  <a:pt x="34385" y="630104"/>
                </a:cubicBezTo>
                <a:lnTo>
                  <a:pt x="119655" y="497935"/>
                </a:lnTo>
                <a:cubicBezTo>
                  <a:pt x="136709" y="468091"/>
                  <a:pt x="136709" y="433983"/>
                  <a:pt x="115392" y="408402"/>
                </a:cubicBezTo>
                <a:lnTo>
                  <a:pt x="17331" y="280497"/>
                </a:lnTo>
                <a:cubicBezTo>
                  <a:pt x="-29567" y="220808"/>
                  <a:pt x="25858" y="135538"/>
                  <a:pt x="98338" y="156855"/>
                </a:cubicBezTo>
                <a:lnTo>
                  <a:pt x="251824" y="199490"/>
                </a:lnTo>
                <a:cubicBezTo>
                  <a:pt x="285932" y="208017"/>
                  <a:pt x="320040" y="195227"/>
                  <a:pt x="337094" y="165382"/>
                </a:cubicBezTo>
                <a:lnTo>
                  <a:pt x="422364" y="33214"/>
                </a:lnTo>
                <a:cubicBezTo>
                  <a:pt x="464999" y="-26475"/>
                  <a:pt x="558796" y="-894"/>
                  <a:pt x="563059" y="71585"/>
                </a:cubicBezTo>
                <a:close/>
              </a:path>
            </a:pathLst>
          </a:custGeom>
          <a:solidFill>
            <a:srgbClr val="F2CD30"/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ECF1B0F-FD81-4A2F-BDF4-CBD48530861F}"/>
              </a:ext>
            </a:extLst>
          </p:cNvPr>
          <p:cNvSpPr/>
          <p:nvPr userDrawn="1"/>
        </p:nvSpPr>
        <p:spPr>
          <a:xfrm>
            <a:off x="10204485" y="2873592"/>
            <a:ext cx="92357" cy="168222"/>
          </a:xfrm>
          <a:custGeom>
            <a:avLst/>
            <a:gdLst>
              <a:gd name="connsiteX0" fmla="*/ 92357 w 92357"/>
              <a:gd name="connsiteY0" fmla="*/ 168222 h 168222"/>
              <a:gd name="connsiteX1" fmla="*/ 0 w 92357"/>
              <a:gd name="connsiteY1" fmla="*/ 0 h 16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57" h="168222">
                <a:moveTo>
                  <a:pt x="92357" y="168222"/>
                </a:moveTo>
                <a:lnTo>
                  <a:pt x="0" y="0"/>
                </a:lnTo>
              </a:path>
            </a:pathLst>
          </a:custGeom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49AF699-0FAE-4040-9571-0E15C1CEBF27}"/>
              </a:ext>
            </a:extLst>
          </p:cNvPr>
          <p:cNvSpPr/>
          <p:nvPr userDrawn="1"/>
        </p:nvSpPr>
        <p:spPr>
          <a:xfrm>
            <a:off x="9525000" y="1442055"/>
            <a:ext cx="890587" cy="1497507"/>
          </a:xfrm>
          <a:custGeom>
            <a:avLst/>
            <a:gdLst>
              <a:gd name="connsiteX0" fmla="*/ 890588 w 890587"/>
              <a:gd name="connsiteY0" fmla="*/ 996139 h 1497507"/>
              <a:gd name="connsiteX1" fmla="*/ 798231 w 890587"/>
              <a:gd name="connsiteY1" fmla="*/ 1497507 h 1497507"/>
              <a:gd name="connsiteX2" fmla="*/ 705873 w 890587"/>
              <a:gd name="connsiteY2" fmla="*/ 1329285 h 1497507"/>
              <a:gd name="connsiteX3" fmla="*/ 570636 w 890587"/>
              <a:gd name="connsiteY3" fmla="*/ 1081899 h 1497507"/>
              <a:gd name="connsiteX4" fmla="*/ 451891 w 890587"/>
              <a:gd name="connsiteY4" fmla="*/ 864200 h 1497507"/>
              <a:gd name="connsiteX5" fmla="*/ 300161 w 890587"/>
              <a:gd name="connsiteY5" fmla="*/ 593725 h 1497507"/>
              <a:gd name="connsiteX6" fmla="*/ 211102 w 890587"/>
              <a:gd name="connsiteY6" fmla="*/ 428802 h 1497507"/>
              <a:gd name="connsiteX7" fmla="*/ 85760 w 890587"/>
              <a:gd name="connsiteY7" fmla="*/ 201207 h 1497507"/>
              <a:gd name="connsiteX8" fmla="*/ 0 w 890587"/>
              <a:gd name="connsiteY8" fmla="*/ 42880 h 1497507"/>
              <a:gd name="connsiteX9" fmla="*/ 174819 w 890587"/>
              <a:gd name="connsiteY9" fmla="*/ 23089 h 1497507"/>
              <a:gd name="connsiteX10" fmla="*/ 349638 w 890587"/>
              <a:gd name="connsiteY10" fmla="*/ 0 h 1497507"/>
              <a:gd name="connsiteX11" fmla="*/ 418906 w 890587"/>
              <a:gd name="connsiteY11" fmla="*/ 125342 h 1497507"/>
              <a:gd name="connsiteX12" fmla="*/ 494771 w 890587"/>
              <a:gd name="connsiteY12" fmla="*/ 267176 h 1497507"/>
              <a:gd name="connsiteX13" fmla="*/ 626710 w 890587"/>
              <a:gd name="connsiteY13" fmla="*/ 511263 h 1497507"/>
              <a:gd name="connsiteX14" fmla="*/ 712470 w 890587"/>
              <a:gd name="connsiteY14" fmla="*/ 666292 h 1497507"/>
              <a:gd name="connsiteX15" fmla="*/ 837812 w 890587"/>
              <a:gd name="connsiteY15" fmla="*/ 897185 h 149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0587" h="1497507">
                <a:moveTo>
                  <a:pt x="890588" y="996139"/>
                </a:moveTo>
                <a:lnTo>
                  <a:pt x="798231" y="1497507"/>
                </a:lnTo>
                <a:lnTo>
                  <a:pt x="705873" y="1329285"/>
                </a:lnTo>
                <a:lnTo>
                  <a:pt x="570636" y="1081899"/>
                </a:lnTo>
                <a:lnTo>
                  <a:pt x="451891" y="864200"/>
                </a:lnTo>
                <a:lnTo>
                  <a:pt x="300161" y="593725"/>
                </a:lnTo>
                <a:lnTo>
                  <a:pt x="211102" y="428802"/>
                </a:lnTo>
                <a:lnTo>
                  <a:pt x="85760" y="201207"/>
                </a:lnTo>
                <a:lnTo>
                  <a:pt x="0" y="42880"/>
                </a:lnTo>
                <a:lnTo>
                  <a:pt x="174819" y="23089"/>
                </a:lnTo>
                <a:lnTo>
                  <a:pt x="349638" y="0"/>
                </a:lnTo>
                <a:lnTo>
                  <a:pt x="418906" y="125342"/>
                </a:lnTo>
                <a:lnTo>
                  <a:pt x="494771" y="267176"/>
                </a:lnTo>
                <a:lnTo>
                  <a:pt x="626710" y="511263"/>
                </a:lnTo>
                <a:lnTo>
                  <a:pt x="712470" y="666292"/>
                </a:lnTo>
                <a:lnTo>
                  <a:pt x="837812" y="897185"/>
                </a:lnTo>
                <a:close/>
              </a:path>
            </a:pathLst>
          </a:custGeom>
          <a:solidFill>
            <a:srgbClr val="F49047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405A62-59E0-4EEF-8E93-55C8B83C997A}"/>
              </a:ext>
            </a:extLst>
          </p:cNvPr>
          <p:cNvSpPr/>
          <p:nvPr userDrawn="1"/>
        </p:nvSpPr>
        <p:spPr>
          <a:xfrm>
            <a:off x="9825161" y="2022473"/>
            <a:ext cx="220997" cy="283781"/>
          </a:xfrm>
          <a:custGeom>
            <a:avLst/>
            <a:gdLst>
              <a:gd name="connsiteX0" fmla="*/ 220998 w 220997"/>
              <a:gd name="connsiteY0" fmla="*/ 151843 h 283781"/>
              <a:gd name="connsiteX1" fmla="*/ 148431 w 220997"/>
              <a:gd name="connsiteY1" fmla="*/ 283782 h 283781"/>
              <a:gd name="connsiteX2" fmla="*/ 0 w 220997"/>
              <a:gd name="connsiteY2" fmla="*/ 13307 h 283781"/>
              <a:gd name="connsiteX3" fmla="*/ 65969 w 220997"/>
              <a:gd name="connsiteY3" fmla="*/ 113 h 283781"/>
              <a:gd name="connsiteX4" fmla="*/ 220998 w 220997"/>
              <a:gd name="connsiteY4" fmla="*/ 151843 h 28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97" h="283781">
                <a:moveTo>
                  <a:pt x="220998" y="151843"/>
                </a:moveTo>
                <a:cubicBezTo>
                  <a:pt x="220998" y="207917"/>
                  <a:pt x="191311" y="254096"/>
                  <a:pt x="148431" y="283782"/>
                </a:cubicBezTo>
                <a:lnTo>
                  <a:pt x="0" y="13307"/>
                </a:lnTo>
                <a:cubicBezTo>
                  <a:pt x="19791" y="3412"/>
                  <a:pt x="42880" y="113"/>
                  <a:pt x="65969" y="113"/>
                </a:cubicBezTo>
                <a:cubicBezTo>
                  <a:pt x="151730" y="-3185"/>
                  <a:pt x="220998" y="66083"/>
                  <a:pt x="220998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A87D7E9-2B73-4650-ABA8-7077E2F8E602}"/>
              </a:ext>
            </a:extLst>
          </p:cNvPr>
          <p:cNvSpPr/>
          <p:nvPr userDrawn="1"/>
        </p:nvSpPr>
        <p:spPr>
          <a:xfrm>
            <a:off x="9703117" y="1442055"/>
            <a:ext cx="240788" cy="155028"/>
          </a:xfrm>
          <a:custGeom>
            <a:avLst/>
            <a:gdLst>
              <a:gd name="connsiteX0" fmla="*/ 240789 w 240788"/>
              <a:gd name="connsiteY0" fmla="*/ 125342 h 155028"/>
              <a:gd name="connsiteX1" fmla="*/ 151730 w 240788"/>
              <a:gd name="connsiteY1" fmla="*/ 155028 h 155028"/>
              <a:gd name="connsiteX2" fmla="*/ 0 w 240788"/>
              <a:gd name="connsiteY2" fmla="*/ 23089 h 155028"/>
              <a:gd name="connsiteX3" fmla="*/ 171521 w 240788"/>
              <a:gd name="connsiteY3" fmla="*/ 0 h 155028"/>
              <a:gd name="connsiteX4" fmla="*/ 240789 w 240788"/>
              <a:gd name="connsiteY4" fmla="*/ 125342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88" h="155028">
                <a:moveTo>
                  <a:pt x="240789" y="125342"/>
                </a:moveTo>
                <a:cubicBezTo>
                  <a:pt x="214401" y="145133"/>
                  <a:pt x="184715" y="155028"/>
                  <a:pt x="151730" y="155028"/>
                </a:cubicBezTo>
                <a:cubicBezTo>
                  <a:pt x="72566" y="155028"/>
                  <a:pt x="9895" y="95656"/>
                  <a:pt x="0" y="23089"/>
                </a:cubicBezTo>
                <a:lnTo>
                  <a:pt x="171521" y="0"/>
                </a:lnTo>
                <a:lnTo>
                  <a:pt x="240789" y="125342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BB8F06D-30BF-4883-9D3D-E017D7934584}"/>
              </a:ext>
            </a:extLst>
          </p:cNvPr>
          <p:cNvSpPr/>
          <p:nvPr userDrawn="1"/>
        </p:nvSpPr>
        <p:spPr>
          <a:xfrm>
            <a:off x="9990084" y="1705932"/>
            <a:ext cx="161625" cy="247385"/>
          </a:xfrm>
          <a:custGeom>
            <a:avLst/>
            <a:gdLst>
              <a:gd name="connsiteX0" fmla="*/ 161625 w 161625"/>
              <a:gd name="connsiteY0" fmla="*/ 247386 h 247385"/>
              <a:gd name="connsiteX1" fmla="*/ 155028 w 161625"/>
              <a:gd name="connsiteY1" fmla="*/ 247386 h 247385"/>
              <a:gd name="connsiteX2" fmla="*/ 0 w 161625"/>
              <a:gd name="connsiteY2" fmla="*/ 92357 h 247385"/>
              <a:gd name="connsiteX3" fmla="*/ 29686 w 161625"/>
              <a:gd name="connsiteY3" fmla="*/ 0 h 247385"/>
              <a:gd name="connsiteX4" fmla="*/ 161625 w 161625"/>
              <a:gd name="connsiteY4" fmla="*/ 247386 h 2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25" h="247385">
                <a:moveTo>
                  <a:pt x="161625" y="247386"/>
                </a:moveTo>
                <a:cubicBezTo>
                  <a:pt x="158327" y="247386"/>
                  <a:pt x="155028" y="247386"/>
                  <a:pt x="155028" y="247386"/>
                </a:cubicBezTo>
                <a:cubicBezTo>
                  <a:pt x="69268" y="247386"/>
                  <a:pt x="0" y="178118"/>
                  <a:pt x="0" y="92357"/>
                </a:cubicBezTo>
                <a:cubicBezTo>
                  <a:pt x="0" y="59373"/>
                  <a:pt x="9895" y="26388"/>
                  <a:pt x="29686" y="0"/>
                </a:cubicBezTo>
                <a:lnTo>
                  <a:pt x="161625" y="247386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C8B9D4A-E1DC-4017-9744-9FEC93442FA8}"/>
              </a:ext>
            </a:extLst>
          </p:cNvPr>
          <p:cNvSpPr/>
          <p:nvPr userDrawn="1"/>
        </p:nvSpPr>
        <p:spPr>
          <a:xfrm>
            <a:off x="10217679" y="2108346"/>
            <a:ext cx="145132" cy="230893"/>
          </a:xfrm>
          <a:custGeom>
            <a:avLst/>
            <a:gdLst>
              <a:gd name="connsiteX0" fmla="*/ 145133 w 145132"/>
              <a:gd name="connsiteY0" fmla="*/ 230893 h 230893"/>
              <a:gd name="connsiteX1" fmla="*/ 0 w 145132"/>
              <a:gd name="connsiteY1" fmla="*/ 75865 h 230893"/>
              <a:gd name="connsiteX2" fmla="*/ 19791 w 145132"/>
              <a:gd name="connsiteY2" fmla="*/ 0 h 230893"/>
              <a:gd name="connsiteX3" fmla="*/ 145133 w 145132"/>
              <a:gd name="connsiteY3" fmla="*/ 230893 h 23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32" h="230893">
                <a:moveTo>
                  <a:pt x="145133" y="230893"/>
                </a:moveTo>
                <a:cubicBezTo>
                  <a:pt x="62671" y="224296"/>
                  <a:pt x="0" y="158327"/>
                  <a:pt x="0" y="75865"/>
                </a:cubicBezTo>
                <a:cubicBezTo>
                  <a:pt x="0" y="49477"/>
                  <a:pt x="6597" y="23089"/>
                  <a:pt x="19791" y="0"/>
                </a:cubicBezTo>
                <a:lnTo>
                  <a:pt x="145133" y="230893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DC477F0-4E20-42B1-9B14-88924716921E}"/>
              </a:ext>
            </a:extLst>
          </p:cNvPr>
          <p:cNvSpPr/>
          <p:nvPr userDrawn="1"/>
        </p:nvSpPr>
        <p:spPr>
          <a:xfrm>
            <a:off x="10095635" y="2471612"/>
            <a:ext cx="277071" cy="306871"/>
          </a:xfrm>
          <a:custGeom>
            <a:avLst/>
            <a:gdLst>
              <a:gd name="connsiteX0" fmla="*/ 277072 w 277071"/>
              <a:gd name="connsiteY0" fmla="*/ 151843 h 306871"/>
              <a:gd name="connsiteX1" fmla="*/ 135237 w 277071"/>
              <a:gd name="connsiteY1" fmla="*/ 306871 h 306871"/>
              <a:gd name="connsiteX2" fmla="*/ 0 w 277071"/>
              <a:gd name="connsiteY2" fmla="*/ 59486 h 306871"/>
              <a:gd name="connsiteX3" fmla="*/ 122044 w 277071"/>
              <a:gd name="connsiteY3" fmla="*/ 113 h 306871"/>
              <a:gd name="connsiteX4" fmla="*/ 277072 w 277071"/>
              <a:gd name="connsiteY4" fmla="*/ 151843 h 30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1" h="306871">
                <a:moveTo>
                  <a:pt x="277072" y="151843"/>
                </a:moveTo>
                <a:cubicBezTo>
                  <a:pt x="277072" y="234305"/>
                  <a:pt x="214401" y="300274"/>
                  <a:pt x="135237" y="306871"/>
                </a:cubicBezTo>
                <a:lnTo>
                  <a:pt x="0" y="59486"/>
                </a:lnTo>
                <a:cubicBezTo>
                  <a:pt x="29686" y="23202"/>
                  <a:pt x="72566" y="113"/>
                  <a:pt x="122044" y="113"/>
                </a:cubicBezTo>
                <a:cubicBezTo>
                  <a:pt x="207804" y="-3185"/>
                  <a:pt x="277072" y="66083"/>
                  <a:pt x="277072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2976892-1EA2-4C3B-803D-1A09E36FD98C}"/>
              </a:ext>
            </a:extLst>
          </p:cNvPr>
          <p:cNvSpPr/>
          <p:nvPr userDrawn="1"/>
        </p:nvSpPr>
        <p:spPr>
          <a:xfrm rot="759984">
            <a:off x="9577422" y="1638500"/>
            <a:ext cx="141834" cy="155028"/>
          </a:xfrm>
          <a:custGeom>
            <a:avLst/>
            <a:gdLst>
              <a:gd name="connsiteX0" fmla="*/ 0 w 141834"/>
              <a:gd name="connsiteY0" fmla="*/ 0 h 155028"/>
              <a:gd name="connsiteX1" fmla="*/ 141834 w 141834"/>
              <a:gd name="connsiteY1" fmla="*/ 155028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834" h="155028">
                <a:moveTo>
                  <a:pt x="0" y="0"/>
                </a:moveTo>
                <a:cubicBezTo>
                  <a:pt x="79163" y="6597"/>
                  <a:pt x="141834" y="75865"/>
                  <a:pt x="141834" y="155028"/>
                </a:cubicBezTo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E677713-4A68-40C6-860F-76128033F6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1220325" flipH="1">
            <a:off x="-40595" y="4191000"/>
            <a:ext cx="1585097" cy="198746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446F0D75-1FEA-4773-B667-59941BFB9B05}"/>
              </a:ext>
            </a:extLst>
          </p:cNvPr>
          <p:cNvSpPr/>
          <p:nvPr userDrawn="1"/>
        </p:nvSpPr>
        <p:spPr>
          <a:xfrm>
            <a:off x="5752547" y="523792"/>
            <a:ext cx="316168" cy="316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5392440-FFBB-4F4E-BBFB-7487E80DAA5A}"/>
              </a:ext>
            </a:extLst>
          </p:cNvPr>
          <p:cNvSpPr/>
          <p:nvPr userDrawn="1"/>
        </p:nvSpPr>
        <p:spPr>
          <a:xfrm>
            <a:off x="10642174" y="735126"/>
            <a:ext cx="584724" cy="5847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E0783C9-6E85-4193-B7D0-C74B3A304FE5}"/>
              </a:ext>
            </a:extLst>
          </p:cNvPr>
          <p:cNvSpPr/>
          <p:nvPr userDrawn="1"/>
        </p:nvSpPr>
        <p:spPr>
          <a:xfrm>
            <a:off x="1254169" y="2681827"/>
            <a:ext cx="281381" cy="281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38">
            <a:extLst>
              <a:ext uri="{FF2B5EF4-FFF2-40B4-BE49-F238E27FC236}">
                <a16:creationId xmlns:a16="http://schemas.microsoft.com/office/drawing/2014/main" id="{BE6FAC66-7153-42E3-97DA-7B485BE3236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1" y="5422357"/>
            <a:ext cx="2521827" cy="1409055"/>
          </a:xfrm>
          <a:prstGeom prst="rect">
            <a:avLst/>
          </a:prstGeom>
        </p:spPr>
      </p:pic>
      <p:pic>
        <p:nvPicPr>
          <p:cNvPr id="44" name="288">
            <a:extLst>
              <a:ext uri="{FF2B5EF4-FFF2-40B4-BE49-F238E27FC236}">
                <a16:creationId xmlns:a16="http://schemas.microsoft.com/office/drawing/2014/main" id="{94DF6CF2-3992-4C06-92A5-5523CE025E1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45" y="6005163"/>
            <a:ext cx="4549547" cy="626762"/>
          </a:xfrm>
          <a:prstGeom prst="rect">
            <a:avLst/>
          </a:prstGeom>
        </p:spPr>
      </p:pic>
      <p:pic>
        <p:nvPicPr>
          <p:cNvPr id="45" name="Picture 44" descr="A picture containing circle&#10;&#10;Description automatically generated">
            <a:extLst>
              <a:ext uri="{FF2B5EF4-FFF2-40B4-BE49-F238E27FC236}">
                <a16:creationId xmlns:a16="http://schemas.microsoft.com/office/drawing/2014/main" id="{471E852A-2749-4C53-8E70-7BF92307891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05">
            <a:off x="1258689" y="2691298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8F577B-AB48-4947-A4EF-67A375E236C6}"/>
              </a:ext>
            </a:extLst>
          </p:cNvPr>
          <p:cNvSpPr/>
          <p:nvPr userDrawn="1"/>
        </p:nvSpPr>
        <p:spPr>
          <a:xfrm>
            <a:off x="0" y="6284686"/>
            <a:ext cx="12192000" cy="573314"/>
          </a:xfrm>
          <a:custGeom>
            <a:avLst/>
            <a:gdLst>
              <a:gd name="connsiteX0" fmla="*/ 0 w 12192000"/>
              <a:gd name="connsiteY0" fmla="*/ 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4" fmla="*/ 0 w 12192000"/>
              <a:gd name="connsiteY4" fmla="*/ 0 h 609600"/>
              <a:gd name="connsiteX0" fmla="*/ 0 w 12192000"/>
              <a:gd name="connsiteY0" fmla="*/ 60960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0" fmla="*/ 0 w 12192000"/>
              <a:gd name="connsiteY0" fmla="*/ 609600 h 609600"/>
              <a:gd name="connsiteX1" fmla="*/ 6154057 w 12192000"/>
              <a:gd name="connsiteY1" fmla="*/ 36286 h 609600"/>
              <a:gd name="connsiteX2" fmla="*/ 12192000 w 12192000"/>
              <a:gd name="connsiteY2" fmla="*/ 0 h 609600"/>
              <a:gd name="connsiteX3" fmla="*/ 12192000 w 12192000"/>
              <a:gd name="connsiteY3" fmla="*/ 609600 h 609600"/>
              <a:gd name="connsiteX4" fmla="*/ 0 w 12192000"/>
              <a:gd name="connsiteY4" fmla="*/ 609600 h 609600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73314">
                <a:moveTo>
                  <a:pt x="0" y="573314"/>
                </a:moveTo>
                <a:cubicBezTo>
                  <a:pt x="1964267" y="275772"/>
                  <a:pt x="1852991" y="94343"/>
                  <a:pt x="6154057" y="0"/>
                </a:cubicBezTo>
                <a:cubicBezTo>
                  <a:pt x="9168190" y="45962"/>
                  <a:pt x="10150323" y="338666"/>
                  <a:pt x="12192000" y="573314"/>
                </a:cubicBezTo>
                <a:lnTo>
                  <a:pt x="0" y="573314"/>
                </a:lnTo>
                <a:close/>
              </a:path>
            </a:pathLst>
          </a:cu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0013-563A-4406-98E2-B87B3C78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0C37-8FB3-444B-9AE6-825C2F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55448-C47B-4BA5-905A-39A3AB6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9446-5786-49E7-9D0B-645698A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50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D9407-EA38-493A-8646-A2F2A42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E1AA-43B9-4893-96D2-E2B6D50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CBCF-9DF1-4907-9415-B0F0DDB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F1E-69D3-47AF-9C0B-CFFF4C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2CD-6860-44C5-B8C9-CF51825E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FC5-C1F7-47F8-84A4-57719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A68B-CE63-4BB9-BA40-2A73D03F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A1C9-3AC0-43B2-A2E9-F252D14D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D6B6-3528-4509-9EAF-B799226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8-AD20-4A41-AC50-FA2ACA2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3FB90-99CC-430A-84CB-CA92F523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9C50-9A0C-4C85-A9DA-8B19B1C6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4399-332A-47F5-83BA-57C018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E0F6B-D086-4BB8-A4BD-D4A9F2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6A46-6988-49E7-AB37-001F2F99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9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9Slide.vn - 2019">
            <a:extLst>
              <a:ext uri="{FF2B5EF4-FFF2-40B4-BE49-F238E27FC236}">
                <a16:creationId xmlns:a16="http://schemas.microsoft.com/office/drawing/2014/main" id="{E8B09B41-4B32-41CF-8047-4D0270078DD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C4BEB-224B-4295-B183-470FFD58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20E9F-D5FB-4501-AD07-7D8AADF3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F0153-EA4C-42D8-8B94-62C6B4762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A03-AF4E-4248-9C27-D04B9525746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4D26-B66F-4340-B67F-08B580267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8548F-3694-4CFA-9059-41ACC83A9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HẠM DUYÊN">
            <a:extLst>
              <a:ext uri="{FF2B5EF4-FFF2-40B4-BE49-F238E27FC236}">
                <a16:creationId xmlns:a16="http://schemas.microsoft.com/office/drawing/2014/main" id="{218FE340-9DC8-4A42-85A8-79A32EA3DA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08562F-2834-4343-AB8A-8DEF03AD24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4B1107-122B-4FF9-97FB-235B26FE8A4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2B485-23B2-4E07-B3F2-75EE9BAD93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2A219E8A-2A8F-4E21-5A37-CDF5BE2891F9}"/>
              </a:ext>
            </a:extLst>
          </p:cNvPr>
          <p:cNvSpPr/>
          <p:nvPr/>
        </p:nvSpPr>
        <p:spPr>
          <a:xfrm>
            <a:off x="1905000" y="2717471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1676400" y="3505200"/>
            <a:ext cx="8655297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600" b="1" dirty="0" smtClean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 1</a:t>
            </a:r>
            <a:endParaRPr lang="en-US" altLang="zh-CN" sz="16600" b="1" dirty="0">
              <a:ln w="15875">
                <a:noFill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902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D0E47-9019-4A45-A697-7E922EAAD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57400"/>
            <a:ext cx="6087957" cy="25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74EA63-C9EA-46E4-9F4C-4C7B2F65F8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8602" y="90455"/>
            <a:ext cx="2328874" cy="9693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F55FFD-DD31-421F-A0C9-B835DD991592}"/>
              </a:ext>
            </a:extLst>
          </p:cNvPr>
          <p:cNvSpPr txBox="1"/>
          <p:nvPr/>
        </p:nvSpPr>
        <p:spPr>
          <a:xfrm>
            <a:off x="10939220" y="90455"/>
            <a:ext cx="1008000" cy="115039"/>
          </a:xfrm>
          <a:prstGeom prst="rect">
            <a:avLst/>
          </a:prstGeom>
          <a:noFill/>
          <a:ln w="6350"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altLang="zh-CN" sz="1700" spc="-4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</a:rPr>
              <a:t>SGK- 96,97</a:t>
            </a:r>
            <a:endParaRPr lang="zh-CN" altLang="en-US" sz="1700" spc="-4" dirty="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3CF91-8B4C-4F3F-9CEF-4CA274E188CE}"/>
              </a:ext>
            </a:extLst>
          </p:cNvPr>
          <p:cNvSpPr txBox="1"/>
          <p:nvPr/>
        </p:nvSpPr>
        <p:spPr>
          <a:xfrm>
            <a:off x="6019800" y="48006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495960"/>
                </a:solidFill>
                <a:latin typeface="Quicksand" panose="00000500000000000000" pitchFamily="2" charset="0"/>
              </a:rPr>
              <a:t>TIẾT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85C477-E7AD-4ED7-AFC2-7A1846AD2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11" y="1486276"/>
            <a:ext cx="2739161" cy="1266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4DED6C-C712-4843-B287-F37267B83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1" y="2837048"/>
            <a:ext cx="7239000" cy="15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99FABCE0-967A-48A6-88FA-856E87E5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681" y="1676400"/>
            <a:ext cx="6556637" cy="2914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3C53C95-7559-4289-A9C7-132A53F7E44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2958C8-5358-460A-BDF9-F77EC7EADA03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2EE85D-1D67-4DD2-8D67-3D25BDBCF08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BE6D34-8803-45A2-BDE0-CA2658AC1E9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9BCD78-0D6E-492E-A9A2-A6C271B922AD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3C121E0-104C-4B37-8F86-C6E977CACB23}"/>
              </a:ext>
            </a:extLst>
          </p:cNvPr>
          <p:cNvSpPr txBox="1"/>
          <p:nvPr/>
        </p:nvSpPr>
        <p:spPr>
          <a:xfrm>
            <a:off x="971990" y="248818"/>
            <a:ext cx="3536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Tính nhẩm.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7F65ED1-E29F-41E3-93EA-2291B5741911}"/>
              </a:ext>
            </a:extLst>
          </p:cNvPr>
          <p:cNvSpPr/>
          <p:nvPr/>
        </p:nvSpPr>
        <p:spPr>
          <a:xfrm>
            <a:off x="1676400" y="1447800"/>
            <a:ext cx="3492472" cy="1056909"/>
          </a:xfrm>
          <a:prstGeom prst="roundRect">
            <a:avLst>
              <a:gd name="adj" fmla="val 27482"/>
            </a:avLst>
          </a:prstGeom>
          <a:solidFill>
            <a:srgbClr val="FFE2A6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80 + 10 =</a:t>
            </a: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E3FBA40-F1B0-4789-894F-2DD6C285D101}"/>
              </a:ext>
            </a:extLst>
          </p:cNvPr>
          <p:cNvSpPr/>
          <p:nvPr/>
        </p:nvSpPr>
        <p:spPr>
          <a:xfrm>
            <a:off x="1676400" y="2839303"/>
            <a:ext cx="3492472" cy="1056909"/>
          </a:xfrm>
          <a:prstGeom prst="roundRect">
            <a:avLst>
              <a:gd name="adj" fmla="val 27482"/>
            </a:avLst>
          </a:prstGeom>
          <a:solidFill>
            <a:srgbClr val="FFE2A6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 + 40 =</a:t>
            </a: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3C8DB8-B67D-4392-97BE-BF1B500A0C89}"/>
              </a:ext>
            </a:extLst>
          </p:cNvPr>
          <p:cNvGrpSpPr/>
          <p:nvPr/>
        </p:nvGrpSpPr>
        <p:grpSpPr>
          <a:xfrm>
            <a:off x="4315201" y="1585426"/>
            <a:ext cx="813043" cy="779453"/>
            <a:chOff x="3005562" y="2895951"/>
            <a:chExt cx="708964" cy="679674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EDE639C-446F-46DC-A31F-3D9A4EFCED08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45B1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A5F1192-D158-44B2-8CDD-0EA1C190F4F4}"/>
                </a:ext>
              </a:extLst>
            </p:cNvPr>
            <p:cNvSpPr txBox="1"/>
            <p:nvPr/>
          </p:nvSpPr>
          <p:spPr>
            <a:xfrm>
              <a:off x="3005562" y="2904681"/>
              <a:ext cx="708964" cy="67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23126B4-E098-4F90-8C4F-9DEFE9AFABDE}"/>
              </a:ext>
            </a:extLst>
          </p:cNvPr>
          <p:cNvGrpSpPr/>
          <p:nvPr/>
        </p:nvGrpSpPr>
        <p:grpSpPr>
          <a:xfrm>
            <a:off x="4296151" y="2976929"/>
            <a:ext cx="813043" cy="779453"/>
            <a:chOff x="3005562" y="2895951"/>
            <a:chExt cx="708964" cy="679674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A2D7E8CF-8986-4508-935B-8FDAD3176AEB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45B1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A1EEAB-568A-4133-B486-CCC28B725789}"/>
                </a:ext>
              </a:extLst>
            </p:cNvPr>
            <p:cNvSpPr txBox="1"/>
            <p:nvPr/>
          </p:nvSpPr>
          <p:spPr>
            <a:xfrm>
              <a:off x="3005562" y="2904681"/>
              <a:ext cx="708964" cy="67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9CD7B41-BD95-4BAF-863F-B68BF8A7787A}"/>
              </a:ext>
            </a:extLst>
          </p:cNvPr>
          <p:cNvSpPr/>
          <p:nvPr/>
        </p:nvSpPr>
        <p:spPr>
          <a:xfrm>
            <a:off x="1676400" y="4250155"/>
            <a:ext cx="3492472" cy="1056909"/>
          </a:xfrm>
          <a:prstGeom prst="roundRect">
            <a:avLst>
              <a:gd name="adj" fmla="val 27482"/>
            </a:avLst>
          </a:prstGeom>
          <a:solidFill>
            <a:srgbClr val="FFE2A6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60 + 20 =</a:t>
            </a: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C72F234-9916-4B3A-9687-6FEDCE99E5A9}"/>
              </a:ext>
            </a:extLst>
          </p:cNvPr>
          <p:cNvGrpSpPr/>
          <p:nvPr/>
        </p:nvGrpSpPr>
        <p:grpSpPr>
          <a:xfrm>
            <a:off x="4296151" y="4387781"/>
            <a:ext cx="813043" cy="779453"/>
            <a:chOff x="3005562" y="2895951"/>
            <a:chExt cx="708964" cy="679674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6A0C380D-94CB-4463-83B9-9BA081F7736C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45B1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16F0C81-A7CA-4D8D-899B-DADC15DCEF27}"/>
                </a:ext>
              </a:extLst>
            </p:cNvPr>
            <p:cNvSpPr txBox="1"/>
            <p:nvPr/>
          </p:nvSpPr>
          <p:spPr>
            <a:xfrm>
              <a:off x="3005562" y="2904681"/>
              <a:ext cx="708964" cy="67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</p:grp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2B53819-B57B-43F9-9630-F0037C8D4740}"/>
              </a:ext>
            </a:extLst>
          </p:cNvPr>
          <p:cNvSpPr/>
          <p:nvPr/>
        </p:nvSpPr>
        <p:spPr>
          <a:xfrm>
            <a:off x="7010400" y="1447800"/>
            <a:ext cx="3492472" cy="1056909"/>
          </a:xfrm>
          <a:prstGeom prst="roundRect">
            <a:avLst>
              <a:gd name="adj" fmla="val 27482"/>
            </a:avLst>
          </a:prstGeom>
          <a:solidFill>
            <a:srgbClr val="C6EAFA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90 – 10 = </a:t>
            </a:r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8CBE6A62-9B0E-4EBD-B377-D001358F95AE}"/>
              </a:ext>
            </a:extLst>
          </p:cNvPr>
          <p:cNvSpPr/>
          <p:nvPr/>
        </p:nvSpPr>
        <p:spPr>
          <a:xfrm>
            <a:off x="7025462" y="2812431"/>
            <a:ext cx="3492472" cy="1056909"/>
          </a:xfrm>
          <a:prstGeom prst="roundRect">
            <a:avLst>
              <a:gd name="adj" fmla="val 27482"/>
            </a:avLst>
          </a:prstGeom>
          <a:solidFill>
            <a:srgbClr val="C6EAFA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70 – 40 = </a:t>
            </a:r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DD8A455-B710-4969-B648-87EF7897D32C}"/>
              </a:ext>
            </a:extLst>
          </p:cNvPr>
          <p:cNvGrpSpPr/>
          <p:nvPr/>
        </p:nvGrpSpPr>
        <p:grpSpPr>
          <a:xfrm>
            <a:off x="9645213" y="1612298"/>
            <a:ext cx="813043" cy="779453"/>
            <a:chOff x="3005562" y="2895951"/>
            <a:chExt cx="708964" cy="679674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8B82E73B-92A6-4676-8E68-38D024B7975F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45B1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0288195-4D3F-470C-AC0E-BAEB6A340743}"/>
                </a:ext>
              </a:extLst>
            </p:cNvPr>
            <p:cNvSpPr txBox="1"/>
            <p:nvPr/>
          </p:nvSpPr>
          <p:spPr>
            <a:xfrm>
              <a:off x="3005562" y="2904681"/>
              <a:ext cx="708964" cy="67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B70C577-9B57-4812-A0CE-42501C5E6388}"/>
              </a:ext>
            </a:extLst>
          </p:cNvPr>
          <p:cNvGrpSpPr/>
          <p:nvPr/>
        </p:nvGrpSpPr>
        <p:grpSpPr>
          <a:xfrm>
            <a:off x="9645213" y="2976929"/>
            <a:ext cx="813043" cy="779453"/>
            <a:chOff x="3005562" y="2895951"/>
            <a:chExt cx="708964" cy="679674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47C8BF2C-3352-4DB8-9DB3-30BAC2F747E5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45B1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DCDEE3C-DF2D-4DE8-92D7-5079C761BFBC}"/>
                </a:ext>
              </a:extLst>
            </p:cNvPr>
            <p:cNvSpPr txBox="1"/>
            <p:nvPr/>
          </p:nvSpPr>
          <p:spPr>
            <a:xfrm>
              <a:off x="3005562" y="2904681"/>
              <a:ext cx="708964" cy="67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00001973-8658-4CBC-97A8-791A11AD60E4}"/>
              </a:ext>
            </a:extLst>
          </p:cNvPr>
          <p:cNvSpPr/>
          <p:nvPr/>
        </p:nvSpPr>
        <p:spPr>
          <a:xfrm>
            <a:off x="7025462" y="4247765"/>
            <a:ext cx="3492472" cy="1056909"/>
          </a:xfrm>
          <a:prstGeom prst="roundRect">
            <a:avLst>
              <a:gd name="adj" fmla="val 27482"/>
            </a:avLst>
          </a:prstGeom>
          <a:solidFill>
            <a:srgbClr val="C6EAFA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80 – 20 = </a:t>
            </a:r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77F15D1-46D0-41F0-A64E-6AC3DE38A0C4}"/>
              </a:ext>
            </a:extLst>
          </p:cNvPr>
          <p:cNvGrpSpPr/>
          <p:nvPr/>
        </p:nvGrpSpPr>
        <p:grpSpPr>
          <a:xfrm>
            <a:off x="9645213" y="4412263"/>
            <a:ext cx="813043" cy="779453"/>
            <a:chOff x="3005562" y="2895951"/>
            <a:chExt cx="708964" cy="679674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4B334E38-F069-411E-B616-EDD7DC2506B4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45B1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1DC5860-11FB-4A40-AB44-4E8A20EE1132}"/>
                </a:ext>
              </a:extLst>
            </p:cNvPr>
            <p:cNvSpPr txBox="1"/>
            <p:nvPr/>
          </p:nvSpPr>
          <p:spPr>
            <a:xfrm>
              <a:off x="3005562" y="2904681"/>
              <a:ext cx="708964" cy="67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582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 animBg="1"/>
      <p:bldP spid="48" grpId="0" animBg="1"/>
      <p:bldP spid="76" grpId="0" animBg="1"/>
      <p:bldP spid="92" grpId="0" animBg="1"/>
      <p:bldP spid="93" grpId="0" animBg="1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3C53C95-7559-4289-A9C7-132A53F7E44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2958C8-5358-460A-BDF9-F77EC7EADA03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2EE85D-1D67-4DD2-8D67-3D25BDBCF08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BE6D34-8803-45A2-BDE0-CA2658AC1E9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9BCD78-0D6E-492E-A9A2-A6C271B922AD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3C121E0-104C-4B37-8F86-C6E977CACB23}"/>
              </a:ext>
            </a:extLst>
          </p:cNvPr>
          <p:cNvSpPr txBox="1"/>
          <p:nvPr/>
        </p:nvSpPr>
        <p:spPr>
          <a:xfrm>
            <a:off x="971990" y="248818"/>
            <a:ext cx="4819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Đặt tính rồi tính.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6">
            <a:extLst>
              <a:ext uri="{FF2B5EF4-FFF2-40B4-BE49-F238E27FC236}">
                <a16:creationId xmlns:a16="http://schemas.microsoft.com/office/drawing/2014/main" id="{BE1B0847-14AD-442C-B7A5-41F59F2FD6D2}"/>
              </a:ext>
            </a:extLst>
          </p:cNvPr>
          <p:cNvSpPr/>
          <p:nvPr/>
        </p:nvSpPr>
        <p:spPr>
          <a:xfrm>
            <a:off x="1435313" y="16002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59B3AC-5BA7-4E70-8D2F-F2349D7DA733}"/>
              </a:ext>
            </a:extLst>
          </p:cNvPr>
          <p:cNvSpPr txBox="1"/>
          <p:nvPr/>
        </p:nvSpPr>
        <p:spPr>
          <a:xfrm>
            <a:off x="2086126" y="29423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CBBB2E-8BDC-4CCA-B117-8C2E06E3F691}"/>
              </a:ext>
            </a:extLst>
          </p:cNvPr>
          <p:cNvSpPr txBox="1"/>
          <p:nvPr/>
        </p:nvSpPr>
        <p:spPr>
          <a:xfrm>
            <a:off x="1898924" y="32246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C9E1E0-9B08-4849-BFAD-7C10338AE26C}"/>
              </a:ext>
            </a:extLst>
          </p:cNvPr>
          <p:cNvSpPr txBox="1"/>
          <p:nvPr/>
        </p:nvSpPr>
        <p:spPr>
          <a:xfrm>
            <a:off x="2584225" y="29423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A0FDE6-718A-47AA-971F-B2E815CDE3EA}"/>
              </a:ext>
            </a:extLst>
          </p:cNvPr>
          <p:cNvCxnSpPr/>
          <p:nvPr/>
        </p:nvCxnSpPr>
        <p:spPr>
          <a:xfrm>
            <a:off x="2050825" y="41216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82BFB20-0838-459C-8ED7-FCBA3B03D6ED}"/>
              </a:ext>
            </a:extLst>
          </p:cNvPr>
          <p:cNvSpPr txBox="1"/>
          <p:nvPr/>
        </p:nvSpPr>
        <p:spPr>
          <a:xfrm>
            <a:off x="2584225" y="35011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80B55E57-0ADB-483C-A85C-B65049A287AD}"/>
              </a:ext>
            </a:extLst>
          </p:cNvPr>
          <p:cNvSpPr/>
          <p:nvPr/>
        </p:nvSpPr>
        <p:spPr>
          <a:xfrm>
            <a:off x="4766328" y="16002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41" name="6">
            <a:extLst>
              <a:ext uri="{FF2B5EF4-FFF2-40B4-BE49-F238E27FC236}">
                <a16:creationId xmlns:a16="http://schemas.microsoft.com/office/drawing/2014/main" id="{F957F2FC-1F1E-4CE0-93E1-EDF9513EBD09}"/>
              </a:ext>
            </a:extLst>
          </p:cNvPr>
          <p:cNvSpPr/>
          <p:nvPr/>
        </p:nvSpPr>
        <p:spPr>
          <a:xfrm>
            <a:off x="8119128" y="16002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9F5222-BC9A-4C4B-8726-A40D602F00F8}"/>
              </a:ext>
            </a:extLst>
          </p:cNvPr>
          <p:cNvSpPr txBox="1"/>
          <p:nvPr/>
        </p:nvSpPr>
        <p:spPr>
          <a:xfrm>
            <a:off x="5447548" y="29423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508DCF-A503-4A11-AADE-57B7DC86EAA9}"/>
              </a:ext>
            </a:extLst>
          </p:cNvPr>
          <p:cNvSpPr txBox="1"/>
          <p:nvPr/>
        </p:nvSpPr>
        <p:spPr>
          <a:xfrm>
            <a:off x="5260346" y="32246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BC0A09-05B4-4882-918C-F051AE1C86E5}"/>
              </a:ext>
            </a:extLst>
          </p:cNvPr>
          <p:cNvSpPr txBox="1"/>
          <p:nvPr/>
        </p:nvSpPr>
        <p:spPr>
          <a:xfrm>
            <a:off x="5945647" y="29423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3C8D86C-A3E4-40B0-A7EB-FABF12562D7D}"/>
              </a:ext>
            </a:extLst>
          </p:cNvPr>
          <p:cNvCxnSpPr/>
          <p:nvPr/>
        </p:nvCxnSpPr>
        <p:spPr>
          <a:xfrm>
            <a:off x="5412247" y="41216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4F18A73-87AE-42F1-9FC2-8596BC94AF00}"/>
              </a:ext>
            </a:extLst>
          </p:cNvPr>
          <p:cNvSpPr txBox="1"/>
          <p:nvPr/>
        </p:nvSpPr>
        <p:spPr>
          <a:xfrm>
            <a:off x="5945647" y="35011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149387-0EE6-4D43-B337-8B0751EC6B2C}"/>
              </a:ext>
            </a:extLst>
          </p:cNvPr>
          <p:cNvSpPr txBox="1"/>
          <p:nvPr/>
        </p:nvSpPr>
        <p:spPr>
          <a:xfrm>
            <a:off x="8787861" y="29423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C507B0-4255-4A2B-ADBF-5625654E95AF}"/>
              </a:ext>
            </a:extLst>
          </p:cNvPr>
          <p:cNvSpPr txBox="1"/>
          <p:nvPr/>
        </p:nvSpPr>
        <p:spPr>
          <a:xfrm>
            <a:off x="8600659" y="32246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7B5D6B1-203D-40E7-B63F-434202965822}"/>
              </a:ext>
            </a:extLst>
          </p:cNvPr>
          <p:cNvSpPr txBox="1"/>
          <p:nvPr/>
        </p:nvSpPr>
        <p:spPr>
          <a:xfrm>
            <a:off x="9285960" y="29423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B275264-B3BE-46D3-9D45-C34135F4DEF0}"/>
              </a:ext>
            </a:extLst>
          </p:cNvPr>
          <p:cNvCxnSpPr/>
          <p:nvPr/>
        </p:nvCxnSpPr>
        <p:spPr>
          <a:xfrm>
            <a:off x="8752560" y="41216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05A06B6-5182-4EB4-969E-83B42E68AC7C}"/>
              </a:ext>
            </a:extLst>
          </p:cNvPr>
          <p:cNvSpPr txBox="1"/>
          <p:nvPr/>
        </p:nvSpPr>
        <p:spPr>
          <a:xfrm>
            <a:off x="9285960" y="35011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A667C90F-BC28-43FF-BEAB-4A271E812C9F}"/>
              </a:ext>
            </a:extLst>
          </p:cNvPr>
          <p:cNvSpPr/>
          <p:nvPr/>
        </p:nvSpPr>
        <p:spPr>
          <a:xfrm>
            <a:off x="1433319" y="16002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0070C0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32 + 15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A7228F-024D-4556-BDF0-6BA9D4775FB6}"/>
              </a:ext>
            </a:extLst>
          </p:cNvPr>
          <p:cNvSpPr/>
          <p:nvPr/>
        </p:nvSpPr>
        <p:spPr>
          <a:xfrm>
            <a:off x="4766328" y="16002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0070C0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71 + 24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424D584-2245-4763-BC07-90E448407DD2}"/>
              </a:ext>
            </a:extLst>
          </p:cNvPr>
          <p:cNvSpPr/>
          <p:nvPr/>
        </p:nvSpPr>
        <p:spPr>
          <a:xfrm>
            <a:off x="8119128" y="16002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0070C0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40 + 39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8DE197F-9A78-4281-9817-0D66A304AEAB}"/>
              </a:ext>
            </a:extLst>
          </p:cNvPr>
          <p:cNvSpPr txBox="1"/>
          <p:nvPr/>
        </p:nvSpPr>
        <p:spPr>
          <a:xfrm>
            <a:off x="5578142" y="35011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2A4701F-DCFE-4D35-B614-9C68F35E247A}"/>
              </a:ext>
            </a:extLst>
          </p:cNvPr>
          <p:cNvSpPr txBox="1"/>
          <p:nvPr/>
        </p:nvSpPr>
        <p:spPr>
          <a:xfrm>
            <a:off x="8921020" y="35011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90F60A-8082-42B4-AF67-B33F417FB1BF}"/>
              </a:ext>
            </a:extLst>
          </p:cNvPr>
          <p:cNvSpPr txBox="1"/>
          <p:nvPr/>
        </p:nvSpPr>
        <p:spPr>
          <a:xfrm>
            <a:off x="2229930" y="35011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18C714-9B5B-431A-BF2A-4CA74D88CB14}"/>
              </a:ext>
            </a:extLst>
          </p:cNvPr>
          <p:cNvSpPr txBox="1"/>
          <p:nvPr/>
        </p:nvSpPr>
        <p:spPr>
          <a:xfrm>
            <a:off x="2584225" y="41054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4B97E2-6171-4185-8C8F-A971064A5F4F}"/>
              </a:ext>
            </a:extLst>
          </p:cNvPr>
          <p:cNvSpPr txBox="1"/>
          <p:nvPr/>
        </p:nvSpPr>
        <p:spPr>
          <a:xfrm>
            <a:off x="2246119" y="41054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205767-7B78-4C27-A2ED-C65ED157D523}"/>
              </a:ext>
            </a:extLst>
          </p:cNvPr>
          <p:cNvSpPr txBox="1"/>
          <p:nvPr/>
        </p:nvSpPr>
        <p:spPr>
          <a:xfrm>
            <a:off x="5945647" y="41054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689923C-2C0E-4A6D-BF90-93E50B8ACC87}"/>
              </a:ext>
            </a:extLst>
          </p:cNvPr>
          <p:cNvSpPr txBox="1"/>
          <p:nvPr/>
        </p:nvSpPr>
        <p:spPr>
          <a:xfrm>
            <a:off x="5607541" y="41054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A96185-4CB7-4D17-B5A3-B97E816C9304}"/>
              </a:ext>
            </a:extLst>
          </p:cNvPr>
          <p:cNvSpPr txBox="1"/>
          <p:nvPr/>
        </p:nvSpPr>
        <p:spPr>
          <a:xfrm>
            <a:off x="9285960" y="41054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C7D2342-5374-4DBD-A3CF-A0442409AE1D}"/>
              </a:ext>
            </a:extLst>
          </p:cNvPr>
          <p:cNvSpPr txBox="1"/>
          <p:nvPr/>
        </p:nvSpPr>
        <p:spPr>
          <a:xfrm>
            <a:off x="8947854" y="41054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31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 animBg="1"/>
      <p:bldP spid="33" grpId="0"/>
      <p:bldP spid="34" grpId="0"/>
      <p:bldP spid="35" grpId="0"/>
      <p:bldP spid="38" grpId="0"/>
      <p:bldP spid="40" grpId="0" animBg="1"/>
      <p:bldP spid="41" grpId="0" animBg="1"/>
      <p:bldP spid="43" grpId="0"/>
      <p:bldP spid="44" grpId="0"/>
      <p:bldP spid="45" grpId="0"/>
      <p:bldP spid="50" grpId="0"/>
      <p:bldP spid="58" grpId="0"/>
      <p:bldP spid="59" grpId="0"/>
      <p:bldP spid="60" grpId="0"/>
      <p:bldP spid="63" grpId="0"/>
      <p:bldP spid="72" grpId="0" animBg="1"/>
      <p:bldP spid="73" grpId="0" animBg="1"/>
      <p:bldP spid="74" grpId="0" animBg="1"/>
      <p:bldP spid="79" grpId="0"/>
      <p:bldP spid="80" grpId="0"/>
      <p:bldP spid="81" grpId="0"/>
      <p:bldP spid="36" grpId="0"/>
      <p:bldP spid="39" grpId="0"/>
      <p:bldP spid="46" grpId="0"/>
      <p:bldP spid="57" grpId="0"/>
      <p:bldP spid="61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3C53C95-7559-4289-A9C7-132A53F7E44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2958C8-5358-460A-BDF9-F77EC7EADA03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2EE85D-1D67-4DD2-8D67-3D25BDBCF08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BE6D34-8803-45A2-BDE0-CA2658AC1E9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9BCD78-0D6E-492E-A9A2-A6C271B922AD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3C121E0-104C-4B37-8F86-C6E977CACB23}"/>
              </a:ext>
            </a:extLst>
          </p:cNvPr>
          <p:cNvSpPr txBox="1"/>
          <p:nvPr/>
        </p:nvSpPr>
        <p:spPr>
          <a:xfrm>
            <a:off x="971990" y="248818"/>
            <a:ext cx="4819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Đặt tính rồi tính.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6">
            <a:extLst>
              <a:ext uri="{FF2B5EF4-FFF2-40B4-BE49-F238E27FC236}">
                <a16:creationId xmlns:a16="http://schemas.microsoft.com/office/drawing/2014/main" id="{BE1B0847-14AD-442C-B7A5-41F59F2FD6D2}"/>
              </a:ext>
            </a:extLst>
          </p:cNvPr>
          <p:cNvSpPr/>
          <p:nvPr/>
        </p:nvSpPr>
        <p:spPr>
          <a:xfrm>
            <a:off x="1435313" y="16002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59B3AC-5BA7-4E70-8D2F-F2349D7DA733}"/>
              </a:ext>
            </a:extLst>
          </p:cNvPr>
          <p:cNvSpPr txBox="1"/>
          <p:nvPr/>
        </p:nvSpPr>
        <p:spPr>
          <a:xfrm>
            <a:off x="2086126" y="29423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CBBB2E-8BDC-4CCA-B117-8C2E06E3F691}"/>
              </a:ext>
            </a:extLst>
          </p:cNvPr>
          <p:cNvSpPr txBox="1"/>
          <p:nvPr/>
        </p:nvSpPr>
        <p:spPr>
          <a:xfrm>
            <a:off x="1898924" y="32246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C9E1E0-9B08-4849-BFAD-7C10338AE26C}"/>
              </a:ext>
            </a:extLst>
          </p:cNvPr>
          <p:cNvSpPr txBox="1"/>
          <p:nvPr/>
        </p:nvSpPr>
        <p:spPr>
          <a:xfrm>
            <a:off x="2584225" y="29423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A0FDE6-718A-47AA-971F-B2E815CDE3EA}"/>
              </a:ext>
            </a:extLst>
          </p:cNvPr>
          <p:cNvCxnSpPr/>
          <p:nvPr/>
        </p:nvCxnSpPr>
        <p:spPr>
          <a:xfrm>
            <a:off x="2050825" y="41216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82BFB20-0838-459C-8ED7-FCBA3B03D6ED}"/>
              </a:ext>
            </a:extLst>
          </p:cNvPr>
          <p:cNvSpPr txBox="1"/>
          <p:nvPr/>
        </p:nvSpPr>
        <p:spPr>
          <a:xfrm>
            <a:off x="2584225" y="35011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80B55E57-0ADB-483C-A85C-B65049A287AD}"/>
              </a:ext>
            </a:extLst>
          </p:cNvPr>
          <p:cNvSpPr/>
          <p:nvPr/>
        </p:nvSpPr>
        <p:spPr>
          <a:xfrm>
            <a:off x="4766328" y="16002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41" name="6">
            <a:extLst>
              <a:ext uri="{FF2B5EF4-FFF2-40B4-BE49-F238E27FC236}">
                <a16:creationId xmlns:a16="http://schemas.microsoft.com/office/drawing/2014/main" id="{F957F2FC-1F1E-4CE0-93E1-EDF9513EBD09}"/>
              </a:ext>
            </a:extLst>
          </p:cNvPr>
          <p:cNvSpPr/>
          <p:nvPr/>
        </p:nvSpPr>
        <p:spPr>
          <a:xfrm>
            <a:off x="8119128" y="16002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9F5222-BC9A-4C4B-8726-A40D602F00F8}"/>
              </a:ext>
            </a:extLst>
          </p:cNvPr>
          <p:cNvSpPr txBox="1"/>
          <p:nvPr/>
        </p:nvSpPr>
        <p:spPr>
          <a:xfrm>
            <a:off x="5447548" y="29423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508DCF-A503-4A11-AADE-57B7DC86EAA9}"/>
              </a:ext>
            </a:extLst>
          </p:cNvPr>
          <p:cNvSpPr txBox="1"/>
          <p:nvPr/>
        </p:nvSpPr>
        <p:spPr>
          <a:xfrm>
            <a:off x="5260346" y="32246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BC0A09-05B4-4882-918C-F051AE1C86E5}"/>
              </a:ext>
            </a:extLst>
          </p:cNvPr>
          <p:cNvSpPr txBox="1"/>
          <p:nvPr/>
        </p:nvSpPr>
        <p:spPr>
          <a:xfrm>
            <a:off x="5945647" y="29423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3C8D86C-A3E4-40B0-A7EB-FABF12562D7D}"/>
              </a:ext>
            </a:extLst>
          </p:cNvPr>
          <p:cNvCxnSpPr/>
          <p:nvPr/>
        </p:nvCxnSpPr>
        <p:spPr>
          <a:xfrm>
            <a:off x="5412247" y="41216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4F18A73-87AE-42F1-9FC2-8596BC94AF00}"/>
              </a:ext>
            </a:extLst>
          </p:cNvPr>
          <p:cNvSpPr txBox="1"/>
          <p:nvPr/>
        </p:nvSpPr>
        <p:spPr>
          <a:xfrm>
            <a:off x="5945647" y="35011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149387-0EE6-4D43-B337-8B0751EC6B2C}"/>
              </a:ext>
            </a:extLst>
          </p:cNvPr>
          <p:cNvSpPr txBox="1"/>
          <p:nvPr/>
        </p:nvSpPr>
        <p:spPr>
          <a:xfrm>
            <a:off x="8787861" y="29423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C507B0-4255-4A2B-ADBF-5625654E95AF}"/>
              </a:ext>
            </a:extLst>
          </p:cNvPr>
          <p:cNvSpPr txBox="1"/>
          <p:nvPr/>
        </p:nvSpPr>
        <p:spPr>
          <a:xfrm>
            <a:off x="8600659" y="32246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7B5D6B1-203D-40E7-B63F-434202965822}"/>
              </a:ext>
            </a:extLst>
          </p:cNvPr>
          <p:cNvSpPr txBox="1"/>
          <p:nvPr/>
        </p:nvSpPr>
        <p:spPr>
          <a:xfrm>
            <a:off x="9285960" y="29423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B275264-B3BE-46D3-9D45-C34135F4DEF0}"/>
              </a:ext>
            </a:extLst>
          </p:cNvPr>
          <p:cNvCxnSpPr/>
          <p:nvPr/>
        </p:nvCxnSpPr>
        <p:spPr>
          <a:xfrm>
            <a:off x="8752560" y="41216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05A06B6-5182-4EB4-969E-83B42E68AC7C}"/>
              </a:ext>
            </a:extLst>
          </p:cNvPr>
          <p:cNvSpPr txBox="1"/>
          <p:nvPr/>
        </p:nvSpPr>
        <p:spPr>
          <a:xfrm>
            <a:off x="9285960" y="35011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A667C90F-BC28-43FF-BEAB-4A271E812C9F}"/>
              </a:ext>
            </a:extLst>
          </p:cNvPr>
          <p:cNvSpPr/>
          <p:nvPr/>
        </p:nvSpPr>
        <p:spPr>
          <a:xfrm>
            <a:off x="1433319" y="16002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0070C0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76 – 42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A7228F-024D-4556-BDF0-6BA9D4775FB6}"/>
              </a:ext>
            </a:extLst>
          </p:cNvPr>
          <p:cNvSpPr/>
          <p:nvPr/>
        </p:nvSpPr>
        <p:spPr>
          <a:xfrm>
            <a:off x="4766328" y="16002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0070C0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36 – 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424D584-2245-4763-BC07-90E448407DD2}"/>
              </a:ext>
            </a:extLst>
          </p:cNvPr>
          <p:cNvSpPr/>
          <p:nvPr/>
        </p:nvSpPr>
        <p:spPr>
          <a:xfrm>
            <a:off x="8119128" y="16002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0070C0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47 – 22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8DE197F-9A78-4281-9817-0D66A304AEAB}"/>
              </a:ext>
            </a:extLst>
          </p:cNvPr>
          <p:cNvSpPr txBox="1"/>
          <p:nvPr/>
        </p:nvSpPr>
        <p:spPr>
          <a:xfrm>
            <a:off x="5578142" y="35011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2A4701F-DCFE-4D35-B614-9C68F35E247A}"/>
              </a:ext>
            </a:extLst>
          </p:cNvPr>
          <p:cNvSpPr txBox="1"/>
          <p:nvPr/>
        </p:nvSpPr>
        <p:spPr>
          <a:xfrm>
            <a:off x="8921020" y="35011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90F60A-8082-42B4-AF67-B33F417FB1BF}"/>
              </a:ext>
            </a:extLst>
          </p:cNvPr>
          <p:cNvSpPr txBox="1"/>
          <p:nvPr/>
        </p:nvSpPr>
        <p:spPr>
          <a:xfrm>
            <a:off x="2229930" y="35011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18C714-9B5B-431A-BF2A-4CA74D88CB14}"/>
              </a:ext>
            </a:extLst>
          </p:cNvPr>
          <p:cNvSpPr txBox="1"/>
          <p:nvPr/>
        </p:nvSpPr>
        <p:spPr>
          <a:xfrm>
            <a:off x="2584225" y="41054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4B97E2-6171-4185-8C8F-A971064A5F4F}"/>
              </a:ext>
            </a:extLst>
          </p:cNvPr>
          <p:cNvSpPr txBox="1"/>
          <p:nvPr/>
        </p:nvSpPr>
        <p:spPr>
          <a:xfrm>
            <a:off x="2246119" y="41054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205767-7B78-4C27-A2ED-C65ED157D523}"/>
              </a:ext>
            </a:extLst>
          </p:cNvPr>
          <p:cNvSpPr txBox="1"/>
          <p:nvPr/>
        </p:nvSpPr>
        <p:spPr>
          <a:xfrm>
            <a:off x="5945647" y="41054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689923C-2C0E-4A6D-BF90-93E50B8ACC87}"/>
              </a:ext>
            </a:extLst>
          </p:cNvPr>
          <p:cNvSpPr txBox="1"/>
          <p:nvPr/>
        </p:nvSpPr>
        <p:spPr>
          <a:xfrm>
            <a:off x="5607541" y="41054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A96185-4CB7-4D17-B5A3-B97E816C9304}"/>
              </a:ext>
            </a:extLst>
          </p:cNvPr>
          <p:cNvSpPr txBox="1"/>
          <p:nvPr/>
        </p:nvSpPr>
        <p:spPr>
          <a:xfrm>
            <a:off x="9285960" y="41054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C7D2342-5374-4DBD-A3CF-A0442409AE1D}"/>
              </a:ext>
            </a:extLst>
          </p:cNvPr>
          <p:cNvSpPr txBox="1"/>
          <p:nvPr/>
        </p:nvSpPr>
        <p:spPr>
          <a:xfrm>
            <a:off x="8947854" y="41054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225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/>
      <p:bldP spid="38" grpId="0"/>
      <p:bldP spid="40" grpId="0" animBg="1"/>
      <p:bldP spid="41" grpId="0" animBg="1"/>
      <p:bldP spid="43" grpId="0"/>
      <p:bldP spid="44" grpId="0"/>
      <p:bldP spid="45" grpId="0"/>
      <p:bldP spid="50" grpId="0"/>
      <p:bldP spid="58" grpId="0"/>
      <p:bldP spid="59" grpId="0"/>
      <p:bldP spid="60" grpId="0"/>
      <p:bldP spid="63" grpId="0"/>
      <p:bldP spid="72" grpId="0" animBg="1"/>
      <p:bldP spid="73" grpId="0" animBg="1"/>
      <p:bldP spid="74" grpId="0" animBg="1"/>
      <p:bldP spid="79" grpId="0"/>
      <p:bldP spid="80" grpId="0"/>
      <p:bldP spid="81" grpId="0"/>
      <p:bldP spid="36" grpId="0"/>
      <p:bldP spid="39" grpId="0"/>
      <p:bldP spid="46" grpId="0"/>
      <p:bldP spid="57" grpId="0"/>
      <p:bldP spid="61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142EE8C-792D-4604-9154-F3B8CD50145D}"/>
              </a:ext>
            </a:extLst>
          </p:cNvPr>
          <p:cNvGrpSpPr/>
          <p:nvPr/>
        </p:nvGrpSpPr>
        <p:grpSpPr>
          <a:xfrm>
            <a:off x="373224" y="849086"/>
            <a:ext cx="2976466" cy="1922106"/>
            <a:chOff x="373224" y="849086"/>
            <a:chExt cx="2976466" cy="19221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438ABA-D93D-47ED-A0CC-AFFE6551EF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" t="3997" r="5070" b="7778"/>
            <a:stretch/>
          </p:blipFill>
          <p:spPr>
            <a:xfrm>
              <a:off x="373224" y="849086"/>
              <a:ext cx="2976466" cy="1922106"/>
            </a:xfrm>
            <a:prstGeom prst="roundRect">
              <a:avLst>
                <a:gd name="adj" fmla="val 16194"/>
              </a:avLst>
            </a:prstGeom>
            <a:effectLst>
              <a:softEdge rad="63500"/>
            </a:effec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12176BC-CBF5-4D6C-AD77-1233D94BB7DC}"/>
                </a:ext>
              </a:extLst>
            </p:cNvPr>
            <p:cNvSpPr txBox="1"/>
            <p:nvPr/>
          </p:nvSpPr>
          <p:spPr>
            <a:xfrm>
              <a:off x="1110480" y="1760455"/>
              <a:ext cx="13949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35 + 12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9AC8A5-FCC5-4555-943E-28BCD7293EE9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EB3D4C3-33A8-4E63-B966-4084DE48780C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D0A8C45-3945-4AB7-AA53-9DECD40DEEE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72F8EB2-D9F8-45F9-9FE8-22E277B5B965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3610D26-F3F8-43A1-9F83-C5CAE6C437DA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3155AC2-A786-4576-989A-4D3944449EE5}"/>
              </a:ext>
            </a:extLst>
          </p:cNvPr>
          <p:cNvSpPr txBox="1"/>
          <p:nvPr/>
        </p:nvSpPr>
        <p:spPr>
          <a:xfrm>
            <a:off x="971990" y="248818"/>
            <a:ext cx="885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Hai phép tính nào có cùng kết quả?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DFE362-C4C2-47BB-B2FD-62765F57FD83}"/>
              </a:ext>
            </a:extLst>
          </p:cNvPr>
          <p:cNvSpPr/>
          <p:nvPr/>
        </p:nvSpPr>
        <p:spPr>
          <a:xfrm>
            <a:off x="3498980" y="1828800"/>
            <a:ext cx="158620" cy="158620"/>
          </a:xfrm>
          <a:prstGeom prst="ellipse">
            <a:avLst/>
          </a:prstGeom>
          <a:solidFill>
            <a:srgbClr val="FCC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6352FAD-D229-40EA-8197-D0ADFAD1B121}"/>
              </a:ext>
            </a:extLst>
          </p:cNvPr>
          <p:cNvSpPr/>
          <p:nvPr/>
        </p:nvSpPr>
        <p:spPr>
          <a:xfrm>
            <a:off x="3498980" y="3601458"/>
            <a:ext cx="158620" cy="158620"/>
          </a:xfrm>
          <a:prstGeom prst="ellipse">
            <a:avLst/>
          </a:prstGeom>
          <a:solidFill>
            <a:srgbClr val="FCC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A0E6C49-9E19-44C3-9B34-FA203D860AA8}"/>
              </a:ext>
            </a:extLst>
          </p:cNvPr>
          <p:cNvSpPr/>
          <p:nvPr/>
        </p:nvSpPr>
        <p:spPr>
          <a:xfrm>
            <a:off x="3498980" y="5374116"/>
            <a:ext cx="158620" cy="158620"/>
          </a:xfrm>
          <a:prstGeom prst="ellipse">
            <a:avLst/>
          </a:prstGeom>
          <a:solidFill>
            <a:srgbClr val="FCC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2074BEE-9DD9-40D5-8CC1-A5277FF28F7E}"/>
              </a:ext>
            </a:extLst>
          </p:cNvPr>
          <p:cNvSpPr/>
          <p:nvPr/>
        </p:nvSpPr>
        <p:spPr>
          <a:xfrm>
            <a:off x="8557727" y="1828800"/>
            <a:ext cx="158620" cy="158620"/>
          </a:xfrm>
          <a:prstGeom prst="ellipse">
            <a:avLst/>
          </a:prstGeom>
          <a:solidFill>
            <a:srgbClr val="5A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A3BB32-8E7B-4A9C-8DF0-D9471914061D}"/>
              </a:ext>
            </a:extLst>
          </p:cNvPr>
          <p:cNvSpPr/>
          <p:nvPr/>
        </p:nvSpPr>
        <p:spPr>
          <a:xfrm>
            <a:off x="8557727" y="3601458"/>
            <a:ext cx="158620" cy="158620"/>
          </a:xfrm>
          <a:prstGeom prst="ellipse">
            <a:avLst/>
          </a:prstGeom>
          <a:solidFill>
            <a:srgbClr val="5A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CAE8353-BCDA-4CC5-935D-2187A3816380}"/>
              </a:ext>
            </a:extLst>
          </p:cNvPr>
          <p:cNvSpPr/>
          <p:nvPr/>
        </p:nvSpPr>
        <p:spPr>
          <a:xfrm>
            <a:off x="8557727" y="5374116"/>
            <a:ext cx="158620" cy="158620"/>
          </a:xfrm>
          <a:prstGeom prst="ellipse">
            <a:avLst/>
          </a:prstGeom>
          <a:solidFill>
            <a:srgbClr val="5A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FAB667-36D7-4EE5-A739-3900A0D0C2D1}"/>
              </a:ext>
            </a:extLst>
          </p:cNvPr>
          <p:cNvGrpSpPr/>
          <p:nvPr/>
        </p:nvGrpSpPr>
        <p:grpSpPr>
          <a:xfrm>
            <a:off x="438539" y="2698102"/>
            <a:ext cx="3060442" cy="1950098"/>
            <a:chOff x="438539" y="2698102"/>
            <a:chExt cx="3060442" cy="19500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47E104-1930-4F31-8B73-E131119D0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4" t="4886" r="1776" b="6312"/>
            <a:stretch/>
          </p:blipFill>
          <p:spPr>
            <a:xfrm>
              <a:off x="438539" y="2698102"/>
              <a:ext cx="3060442" cy="1950098"/>
            </a:xfrm>
            <a:prstGeom prst="roundRect">
              <a:avLst>
                <a:gd name="adj" fmla="val 16194"/>
              </a:avLst>
            </a:prstGeom>
            <a:effectLst>
              <a:softEdge rad="63500"/>
            </a:effectLst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6B7E9B9-F83E-4E3F-A63C-72797D7F1908}"/>
                </a:ext>
              </a:extLst>
            </p:cNvPr>
            <p:cNvSpPr txBox="1"/>
            <p:nvPr/>
          </p:nvSpPr>
          <p:spPr>
            <a:xfrm>
              <a:off x="1331964" y="3665447"/>
              <a:ext cx="11945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53 + 6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734879-4D80-4896-8FF3-51AB8AF6A0E7}"/>
              </a:ext>
            </a:extLst>
          </p:cNvPr>
          <p:cNvGrpSpPr/>
          <p:nvPr/>
        </p:nvGrpSpPr>
        <p:grpSpPr>
          <a:xfrm>
            <a:off x="494522" y="4516016"/>
            <a:ext cx="3004458" cy="1884784"/>
            <a:chOff x="494522" y="4516016"/>
            <a:chExt cx="3004458" cy="1884784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24CC3E4C-6CEE-4E1D-8A05-2B4F0473B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4" t="6232" r="1777" b="7942"/>
            <a:stretch/>
          </p:blipFill>
          <p:spPr>
            <a:xfrm>
              <a:off x="494522" y="4516016"/>
              <a:ext cx="3004458" cy="1884784"/>
            </a:xfrm>
            <a:prstGeom prst="roundRect">
              <a:avLst>
                <a:gd name="adj" fmla="val 16194"/>
              </a:avLst>
            </a:prstGeom>
            <a:effectLst>
              <a:softEdge rad="63500"/>
            </a:effectLst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82D4A1E-6497-4B04-9E3A-73D40A78F436}"/>
                </a:ext>
              </a:extLst>
            </p:cNvPr>
            <p:cNvSpPr txBox="1"/>
            <p:nvPr/>
          </p:nvSpPr>
          <p:spPr>
            <a:xfrm>
              <a:off x="1219974" y="5446038"/>
              <a:ext cx="13949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60 + 20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CF6699-9410-43A9-80F4-2B4673057A7E}"/>
              </a:ext>
            </a:extLst>
          </p:cNvPr>
          <p:cNvGrpSpPr/>
          <p:nvPr/>
        </p:nvGrpSpPr>
        <p:grpSpPr>
          <a:xfrm>
            <a:off x="8839200" y="942392"/>
            <a:ext cx="2789853" cy="1623526"/>
            <a:chOff x="8839200" y="942392"/>
            <a:chExt cx="2789853" cy="16235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B7510CC-10CA-434F-81CC-B7C9E08AB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" t="4981" r="3460" b="8355"/>
            <a:stretch/>
          </p:blipFill>
          <p:spPr>
            <a:xfrm>
              <a:off x="8839200" y="942392"/>
              <a:ext cx="2789853" cy="1623526"/>
            </a:xfrm>
            <a:prstGeom prst="roundRect">
              <a:avLst>
                <a:gd name="adj" fmla="val 25964"/>
              </a:avLst>
            </a:prstGeom>
            <a:effectLst>
              <a:softEdge rad="63500"/>
            </a:effectLst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CB9E538-F04A-4BAD-A211-4A8C08068F20}"/>
                </a:ext>
              </a:extLst>
            </p:cNvPr>
            <p:cNvSpPr txBox="1"/>
            <p:nvPr/>
          </p:nvSpPr>
          <p:spPr>
            <a:xfrm>
              <a:off x="9611328" y="1595614"/>
              <a:ext cx="11945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40 + 7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EE4AEC-AB36-4728-8C9F-3C9223DB9A95}"/>
              </a:ext>
            </a:extLst>
          </p:cNvPr>
          <p:cNvGrpSpPr/>
          <p:nvPr/>
        </p:nvGrpSpPr>
        <p:grpSpPr>
          <a:xfrm>
            <a:off x="8839200" y="2786743"/>
            <a:ext cx="2873828" cy="1632857"/>
            <a:chOff x="8839200" y="2786743"/>
            <a:chExt cx="2873828" cy="16328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4EC169-CBAC-42C1-B944-F908869FB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7" t="6923" r="4714" b="3339"/>
            <a:stretch/>
          </p:blipFill>
          <p:spPr>
            <a:xfrm>
              <a:off x="8839200" y="2786743"/>
              <a:ext cx="2873828" cy="1632857"/>
            </a:xfrm>
            <a:prstGeom prst="roundRect">
              <a:avLst>
                <a:gd name="adj" fmla="val 10983"/>
              </a:avLst>
            </a:prstGeom>
            <a:effectLst>
              <a:softEdge rad="63500"/>
            </a:effectLst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4D4BF01-56F4-49C9-97A4-415D94451AFB}"/>
                </a:ext>
              </a:extLst>
            </p:cNvPr>
            <p:cNvSpPr txBox="1"/>
            <p:nvPr/>
          </p:nvSpPr>
          <p:spPr>
            <a:xfrm>
              <a:off x="9585786" y="3388639"/>
              <a:ext cx="13949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30 + 50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9FFC30-BEDA-4A5A-A102-5E666433FC76}"/>
              </a:ext>
            </a:extLst>
          </p:cNvPr>
          <p:cNvGrpSpPr/>
          <p:nvPr/>
        </p:nvGrpSpPr>
        <p:grpSpPr>
          <a:xfrm>
            <a:off x="8944947" y="4548674"/>
            <a:ext cx="2789853" cy="1623526"/>
            <a:chOff x="8944947" y="4548674"/>
            <a:chExt cx="2789853" cy="1623526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6E23587E-5BED-4FE9-B79D-4087C8A86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" t="4981" r="3460" b="8355"/>
            <a:stretch/>
          </p:blipFill>
          <p:spPr>
            <a:xfrm>
              <a:off x="8944947" y="4548674"/>
              <a:ext cx="2789853" cy="1623526"/>
            </a:xfrm>
            <a:prstGeom prst="roundRect">
              <a:avLst>
                <a:gd name="adj" fmla="val 30562"/>
              </a:avLst>
            </a:prstGeom>
            <a:effectLst>
              <a:softEdge rad="63500"/>
            </a:effectLst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8363B46-6ACB-4A99-9A13-2A30B6F7900F}"/>
                </a:ext>
              </a:extLst>
            </p:cNvPr>
            <p:cNvSpPr txBox="1"/>
            <p:nvPr/>
          </p:nvSpPr>
          <p:spPr>
            <a:xfrm>
              <a:off x="9611305" y="5206552"/>
              <a:ext cx="13949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40 + 19</a:t>
              </a: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8083648-EE43-4BEA-AEA6-BD8D679E58FE}"/>
              </a:ext>
            </a:extLst>
          </p:cNvPr>
          <p:cNvSpPr/>
          <p:nvPr/>
        </p:nvSpPr>
        <p:spPr>
          <a:xfrm>
            <a:off x="3657600" y="1698104"/>
            <a:ext cx="4907902" cy="242714"/>
          </a:xfrm>
          <a:custGeom>
            <a:avLst/>
            <a:gdLst>
              <a:gd name="connsiteX0" fmla="*/ 0 w 4907902"/>
              <a:gd name="connsiteY0" fmla="*/ 205341 h 242714"/>
              <a:gd name="connsiteX1" fmla="*/ 1203649 w 4907902"/>
              <a:gd name="connsiteY1" fmla="*/ 67 h 242714"/>
              <a:gd name="connsiteX2" fmla="*/ 2948473 w 4907902"/>
              <a:gd name="connsiteY2" fmla="*/ 224002 h 242714"/>
              <a:gd name="connsiteX3" fmla="*/ 4907902 w 4907902"/>
              <a:gd name="connsiteY3" fmla="*/ 214672 h 24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7902" h="242714">
                <a:moveTo>
                  <a:pt x="0" y="205341"/>
                </a:moveTo>
                <a:cubicBezTo>
                  <a:pt x="356118" y="101149"/>
                  <a:pt x="712237" y="-3043"/>
                  <a:pt x="1203649" y="67"/>
                </a:cubicBezTo>
                <a:cubicBezTo>
                  <a:pt x="1695061" y="3177"/>
                  <a:pt x="2331098" y="188234"/>
                  <a:pt x="2948473" y="224002"/>
                </a:cubicBezTo>
                <a:cubicBezTo>
                  <a:pt x="3565849" y="259770"/>
                  <a:pt x="4236875" y="237221"/>
                  <a:pt x="4907902" y="214672"/>
                </a:cubicBez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5F0AB54-228C-48FC-AD4A-1FB13EA80630}"/>
              </a:ext>
            </a:extLst>
          </p:cNvPr>
          <p:cNvSpPr/>
          <p:nvPr/>
        </p:nvSpPr>
        <p:spPr>
          <a:xfrm>
            <a:off x="3638939" y="3685592"/>
            <a:ext cx="4935894" cy="1800812"/>
          </a:xfrm>
          <a:custGeom>
            <a:avLst/>
            <a:gdLst>
              <a:gd name="connsiteX0" fmla="*/ 0 w 4935894"/>
              <a:gd name="connsiteY0" fmla="*/ 1772816 h 1800812"/>
              <a:gd name="connsiteX1" fmla="*/ 1548881 w 4935894"/>
              <a:gd name="connsiteY1" fmla="*/ 1604865 h 1800812"/>
              <a:gd name="connsiteX2" fmla="*/ 3387012 w 4935894"/>
              <a:gd name="connsiteY2" fmla="*/ 307910 h 1800812"/>
              <a:gd name="connsiteX3" fmla="*/ 4935894 w 4935894"/>
              <a:gd name="connsiteY3" fmla="*/ 0 h 180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5894" h="1800812">
                <a:moveTo>
                  <a:pt x="0" y="1772816"/>
                </a:moveTo>
                <a:cubicBezTo>
                  <a:pt x="492189" y="1810916"/>
                  <a:pt x="984379" y="1849016"/>
                  <a:pt x="1548881" y="1604865"/>
                </a:cubicBezTo>
                <a:cubicBezTo>
                  <a:pt x="2113383" y="1360714"/>
                  <a:pt x="2822510" y="575388"/>
                  <a:pt x="3387012" y="307910"/>
                </a:cubicBezTo>
                <a:cubicBezTo>
                  <a:pt x="3951514" y="40432"/>
                  <a:pt x="4443704" y="20216"/>
                  <a:pt x="4935894" y="0"/>
                </a:cubicBez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5BBB1A5-421A-422A-ADF4-A3B69048A40E}"/>
              </a:ext>
            </a:extLst>
          </p:cNvPr>
          <p:cNvGrpSpPr/>
          <p:nvPr/>
        </p:nvGrpSpPr>
        <p:grpSpPr>
          <a:xfrm>
            <a:off x="132174" y="1735234"/>
            <a:ext cx="697628" cy="646331"/>
            <a:chOff x="2995479" y="2895856"/>
            <a:chExt cx="703918" cy="652158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8ED8F11-F4A9-4053-8BBC-26E5441246BA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A98F290-7F6E-428B-8214-37A5422DD689}"/>
                </a:ext>
              </a:extLst>
            </p:cNvPr>
            <p:cNvSpPr txBox="1"/>
            <p:nvPr/>
          </p:nvSpPr>
          <p:spPr>
            <a:xfrm>
              <a:off x="2995479" y="2895856"/>
              <a:ext cx="703918" cy="65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06D03AD-B5EE-46FD-9B95-45B5AF6CED06}"/>
              </a:ext>
            </a:extLst>
          </p:cNvPr>
          <p:cNvGrpSpPr/>
          <p:nvPr/>
        </p:nvGrpSpPr>
        <p:grpSpPr>
          <a:xfrm>
            <a:off x="132174" y="3530845"/>
            <a:ext cx="697628" cy="646331"/>
            <a:chOff x="2995479" y="2895856"/>
            <a:chExt cx="703918" cy="652158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27D5600-B53B-4979-99F6-4B879D71ED77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E5B44FD-5FB1-42E8-8385-FE12C15867BE}"/>
                </a:ext>
              </a:extLst>
            </p:cNvPr>
            <p:cNvSpPr txBox="1"/>
            <p:nvPr/>
          </p:nvSpPr>
          <p:spPr>
            <a:xfrm>
              <a:off x="2995479" y="2895856"/>
              <a:ext cx="703918" cy="65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EF32B9D-6ABF-41F9-A2AA-D4BD160A7ED8}"/>
              </a:ext>
            </a:extLst>
          </p:cNvPr>
          <p:cNvGrpSpPr/>
          <p:nvPr/>
        </p:nvGrpSpPr>
        <p:grpSpPr>
          <a:xfrm>
            <a:off x="132174" y="5326457"/>
            <a:ext cx="697628" cy="646331"/>
            <a:chOff x="2995479" y="2895856"/>
            <a:chExt cx="703918" cy="652158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CB81144-B323-493F-A827-DB51B9423F03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57C5A9D-984D-4E1C-B93B-F1B0A0FC9629}"/>
                </a:ext>
              </a:extLst>
            </p:cNvPr>
            <p:cNvSpPr txBox="1"/>
            <p:nvPr/>
          </p:nvSpPr>
          <p:spPr>
            <a:xfrm>
              <a:off x="2995479" y="2895856"/>
              <a:ext cx="703918" cy="65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82FEFB8-3B6D-49CC-8C06-358D5FB59F5F}"/>
              </a:ext>
            </a:extLst>
          </p:cNvPr>
          <p:cNvGrpSpPr/>
          <p:nvPr/>
        </p:nvGrpSpPr>
        <p:grpSpPr>
          <a:xfrm>
            <a:off x="11323783" y="1735234"/>
            <a:ext cx="697628" cy="646331"/>
            <a:chOff x="2995479" y="2895856"/>
            <a:chExt cx="703918" cy="652158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8DC9262-E22F-4236-BE9D-5DBED63051AE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792213-0665-454C-9DEB-0384C7D27DC6}"/>
                </a:ext>
              </a:extLst>
            </p:cNvPr>
            <p:cNvSpPr txBox="1"/>
            <p:nvPr/>
          </p:nvSpPr>
          <p:spPr>
            <a:xfrm>
              <a:off x="2995479" y="2895856"/>
              <a:ext cx="703918" cy="65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53CE9B6-4EAD-4A8A-84B0-79F57DAD4729}"/>
              </a:ext>
            </a:extLst>
          </p:cNvPr>
          <p:cNvGrpSpPr/>
          <p:nvPr/>
        </p:nvGrpSpPr>
        <p:grpSpPr>
          <a:xfrm>
            <a:off x="11323782" y="3530845"/>
            <a:ext cx="697628" cy="646331"/>
            <a:chOff x="2995478" y="2895856"/>
            <a:chExt cx="703918" cy="652158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DDD39BE-3809-4BB7-94F1-5D3D41FD3448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3E41692-8ADB-41B4-8C38-D2C35BDDAA0B}"/>
                </a:ext>
              </a:extLst>
            </p:cNvPr>
            <p:cNvSpPr txBox="1"/>
            <p:nvPr/>
          </p:nvSpPr>
          <p:spPr>
            <a:xfrm>
              <a:off x="2995478" y="2895856"/>
              <a:ext cx="703918" cy="65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5469814-D324-4523-B54F-41CDF58F0FFB}"/>
              </a:ext>
            </a:extLst>
          </p:cNvPr>
          <p:cNvGrpSpPr/>
          <p:nvPr/>
        </p:nvGrpSpPr>
        <p:grpSpPr>
          <a:xfrm>
            <a:off x="11323782" y="5326457"/>
            <a:ext cx="697628" cy="646331"/>
            <a:chOff x="2995478" y="2895856"/>
            <a:chExt cx="703918" cy="652158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F132CC3-957A-4218-9144-C6FBA612AA3A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796B4F2-DDC2-4E4B-8763-61BD7B0ED6DC}"/>
                </a:ext>
              </a:extLst>
            </p:cNvPr>
            <p:cNvSpPr txBox="1"/>
            <p:nvPr/>
          </p:nvSpPr>
          <p:spPr>
            <a:xfrm>
              <a:off x="2995478" y="2895856"/>
              <a:ext cx="703918" cy="65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1498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2" grpId="0" animBg="1"/>
      <p:bldP spid="79" grpId="0" animBg="1"/>
      <p:bldP spid="80" grpId="0" animBg="1"/>
      <p:bldP spid="81" grpId="0" animBg="1"/>
      <p:bldP spid="82" grpId="0" animBg="1"/>
      <p:bldP spid="9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C4A448E7-66B2-4781-B9BE-4FEA80687816}"/>
              </a:ext>
            </a:extLst>
          </p:cNvPr>
          <p:cNvCxnSpPr>
            <a:cxnSpLocks/>
          </p:cNvCxnSpPr>
          <p:nvPr/>
        </p:nvCxnSpPr>
        <p:spPr>
          <a:xfrm>
            <a:off x="5741443" y="4268608"/>
            <a:ext cx="1432508" cy="465314"/>
          </a:xfrm>
          <a:prstGeom prst="straightConnector1">
            <a:avLst/>
          </a:prstGeom>
          <a:ln w="38100">
            <a:solidFill>
              <a:srgbClr val="46A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38E2325-195D-4311-8CE6-E7B3F72958F1}"/>
              </a:ext>
            </a:extLst>
          </p:cNvPr>
          <p:cNvGrpSpPr/>
          <p:nvPr/>
        </p:nvGrpSpPr>
        <p:grpSpPr>
          <a:xfrm>
            <a:off x="4429884" y="3489684"/>
            <a:ext cx="1723522" cy="1551724"/>
            <a:chOff x="2743200" y="3508484"/>
            <a:chExt cx="1723522" cy="1551724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3BC8A40F-5A61-4B3F-8AEE-CB83901CA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508484"/>
              <a:ext cx="1723522" cy="1551724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A2FBC85-9758-4165-AA50-FE6EE854F536}"/>
                </a:ext>
              </a:extLst>
            </p:cNvPr>
            <p:cNvSpPr txBox="1"/>
            <p:nvPr/>
          </p:nvSpPr>
          <p:spPr>
            <a:xfrm>
              <a:off x="3140365" y="4071372"/>
              <a:ext cx="900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15D97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40801D-E125-48FC-90E0-C2B4D0B73713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4C2679A-2AB8-4046-BC45-AD5203BA912B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19EFEAC-0510-49F9-BB30-E0EBC55DF0D8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524ACE9-D45B-4023-BF5B-781284F4D1CF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7C7EBCD-017E-46C6-81D3-6AA4A15DC2BB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8570033-BC8C-4C42-AF8E-EC5BA127AD13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28DB424E-DA7E-42FC-8BB0-BE1C75390F3C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B491810-05F5-434D-A3C1-9659785D89E9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0DF6A8-8BB7-454C-A7AB-5939C7A74C53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C89A48AD-0768-4D2C-934F-0EB32AA074D9}"/>
              </a:ext>
            </a:extLst>
          </p:cNvPr>
          <p:cNvSpPr txBox="1"/>
          <p:nvPr/>
        </p:nvSpPr>
        <p:spPr>
          <a:xfrm>
            <a:off x="1056516" y="1868201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C89CB65-C490-489E-B774-C6DB4653B87C}"/>
              </a:ext>
            </a:extLst>
          </p:cNvPr>
          <p:cNvCxnSpPr>
            <a:cxnSpLocks/>
          </p:cNvCxnSpPr>
          <p:nvPr/>
        </p:nvCxnSpPr>
        <p:spPr>
          <a:xfrm flipV="1">
            <a:off x="3265808" y="1963063"/>
            <a:ext cx="1535551" cy="252731"/>
          </a:xfrm>
          <a:prstGeom prst="straightConnector1">
            <a:avLst/>
          </a:prstGeom>
          <a:ln w="38100">
            <a:solidFill>
              <a:srgbClr val="46A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5C9C7D3-2BC0-42A0-95A8-7A028D8AD6F3}"/>
              </a:ext>
            </a:extLst>
          </p:cNvPr>
          <p:cNvGrpSpPr/>
          <p:nvPr/>
        </p:nvGrpSpPr>
        <p:grpSpPr>
          <a:xfrm>
            <a:off x="2056133" y="1606194"/>
            <a:ext cx="1219200" cy="1219200"/>
            <a:chOff x="2980817" y="1822450"/>
            <a:chExt cx="1219200" cy="1219200"/>
          </a:xfrm>
        </p:grpSpPr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C07AC3BB-C014-4B48-8CB9-C0022154288F}"/>
                </a:ext>
              </a:extLst>
            </p:cNvPr>
            <p:cNvSpPr/>
            <p:nvPr/>
          </p:nvSpPr>
          <p:spPr>
            <a:xfrm>
              <a:off x="2980817" y="1822450"/>
              <a:ext cx="1219200" cy="1219200"/>
            </a:xfrm>
            <a:prstGeom prst="roundRect">
              <a:avLst/>
            </a:prstGeom>
            <a:solidFill>
              <a:srgbClr val="B9EDFF"/>
            </a:solidFill>
            <a:ln w="38100">
              <a:solidFill>
                <a:srgbClr val="46A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822DD8C-AA25-4C61-81BE-F823A0656B02}"/>
                </a:ext>
              </a:extLst>
            </p:cNvPr>
            <p:cNvSpPr txBox="1"/>
            <p:nvPr/>
          </p:nvSpPr>
          <p:spPr>
            <a:xfrm>
              <a:off x="3140365" y="2078107"/>
              <a:ext cx="900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2377C3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23</a:t>
              </a:r>
              <a:endParaRPr lang="en-US" sz="4000" b="1" dirty="0">
                <a:solidFill>
                  <a:srgbClr val="2377C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CBD2A27F-512F-4786-B4BB-15397DEA43E1}"/>
              </a:ext>
            </a:extLst>
          </p:cNvPr>
          <p:cNvSpPr txBox="1"/>
          <p:nvPr/>
        </p:nvSpPr>
        <p:spPr>
          <a:xfrm rot="21017952">
            <a:off x="3316997" y="1454044"/>
            <a:ext cx="129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377C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+ 41</a:t>
            </a:r>
            <a:endParaRPr lang="en-US" sz="4000" b="1" dirty="0">
              <a:solidFill>
                <a:srgbClr val="2377C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31606AB-2A18-42B9-974E-3AB8CDF3B437}"/>
              </a:ext>
            </a:extLst>
          </p:cNvPr>
          <p:cNvSpPr txBox="1"/>
          <p:nvPr/>
        </p:nvSpPr>
        <p:spPr>
          <a:xfrm rot="20793367">
            <a:off x="8387254" y="1615199"/>
            <a:ext cx="127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377C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+ 32</a:t>
            </a:r>
            <a:endParaRPr lang="en-US" sz="4000" b="1" dirty="0">
              <a:solidFill>
                <a:srgbClr val="2377C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11B66356-E9A3-46E8-85FA-E9061A91AD1B}"/>
              </a:ext>
            </a:extLst>
          </p:cNvPr>
          <p:cNvCxnSpPr>
            <a:cxnSpLocks/>
          </p:cNvCxnSpPr>
          <p:nvPr/>
        </p:nvCxnSpPr>
        <p:spPr>
          <a:xfrm>
            <a:off x="5741443" y="1948460"/>
            <a:ext cx="1432508" cy="465314"/>
          </a:xfrm>
          <a:prstGeom prst="straightConnector1">
            <a:avLst/>
          </a:prstGeom>
          <a:ln w="38100">
            <a:solidFill>
              <a:srgbClr val="46A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DE8935C1-EC67-4D81-B4B4-45BE55968329}"/>
              </a:ext>
            </a:extLst>
          </p:cNvPr>
          <p:cNvCxnSpPr>
            <a:cxnSpLocks/>
          </p:cNvCxnSpPr>
          <p:nvPr/>
        </p:nvCxnSpPr>
        <p:spPr>
          <a:xfrm flipV="1">
            <a:off x="8421728" y="2091969"/>
            <a:ext cx="1379497" cy="321805"/>
          </a:xfrm>
          <a:prstGeom prst="straightConnector1">
            <a:avLst/>
          </a:prstGeom>
          <a:ln w="38100">
            <a:solidFill>
              <a:srgbClr val="46A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0891D3B4-1B5C-47AE-8E73-986D5044B491}"/>
              </a:ext>
            </a:extLst>
          </p:cNvPr>
          <p:cNvSpPr txBox="1"/>
          <p:nvPr/>
        </p:nvSpPr>
        <p:spPr>
          <a:xfrm rot="1034389">
            <a:off x="5861305" y="1514258"/>
            <a:ext cx="129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377C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 50</a:t>
            </a:r>
            <a:endParaRPr lang="en-US" sz="4000" b="1" dirty="0">
              <a:solidFill>
                <a:srgbClr val="2377C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6449914-4149-4089-9BF6-1372EAB5F091}"/>
              </a:ext>
            </a:extLst>
          </p:cNvPr>
          <p:cNvGrpSpPr/>
          <p:nvPr/>
        </p:nvGrpSpPr>
        <p:grpSpPr>
          <a:xfrm>
            <a:off x="7188240" y="1860793"/>
            <a:ext cx="1219200" cy="1219200"/>
            <a:chOff x="5228717" y="1822450"/>
            <a:chExt cx="1219200" cy="1219200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6FA96506-5ABB-4A82-94D4-87F84AC4263C}"/>
                </a:ext>
              </a:extLst>
            </p:cNvPr>
            <p:cNvSpPr/>
            <p:nvPr/>
          </p:nvSpPr>
          <p:spPr>
            <a:xfrm>
              <a:off x="5228717" y="1822450"/>
              <a:ext cx="1219200" cy="1219200"/>
            </a:xfrm>
            <a:prstGeom prst="ellipse">
              <a:avLst/>
            </a:prstGeom>
            <a:solidFill>
              <a:srgbClr val="FEE1AC"/>
            </a:solidFill>
            <a:ln w="3810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0011E89-32C7-4118-A574-EBCD33B1790F}"/>
                </a:ext>
              </a:extLst>
            </p:cNvPr>
            <p:cNvSpPr txBox="1"/>
            <p:nvPr/>
          </p:nvSpPr>
          <p:spPr>
            <a:xfrm>
              <a:off x="5382313" y="2078107"/>
              <a:ext cx="900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15D97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517E8D2-FC4E-48DD-A6B8-D18B4615F6D8}"/>
              </a:ext>
            </a:extLst>
          </p:cNvPr>
          <p:cNvGrpSpPr/>
          <p:nvPr/>
        </p:nvGrpSpPr>
        <p:grpSpPr>
          <a:xfrm>
            <a:off x="9789319" y="1387119"/>
            <a:ext cx="1259681" cy="1233488"/>
            <a:chOff x="7498049" y="1815306"/>
            <a:chExt cx="1259681" cy="1233488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FB1C1A6-30DF-4EA0-81F0-DD17A4D8C4B0}"/>
                </a:ext>
              </a:extLst>
            </p:cNvPr>
            <p:cNvSpPr/>
            <p:nvPr/>
          </p:nvSpPr>
          <p:spPr>
            <a:xfrm>
              <a:off x="7498049" y="1815306"/>
              <a:ext cx="1259681" cy="1233488"/>
            </a:xfrm>
            <a:custGeom>
              <a:avLst/>
              <a:gdLst>
                <a:gd name="connsiteX0" fmla="*/ 623887 w 1226343"/>
                <a:gd name="connsiteY0" fmla="*/ 0 h 1233488"/>
                <a:gd name="connsiteX1" fmla="*/ 810517 w 1226343"/>
                <a:gd name="connsiteY1" fmla="*/ 152108 h 1233488"/>
                <a:gd name="connsiteX2" fmla="*/ 811702 w 1226343"/>
                <a:gd name="connsiteY2" fmla="*/ 163863 h 1233488"/>
                <a:gd name="connsiteX3" fmla="*/ 852413 w 1226343"/>
                <a:gd name="connsiteY3" fmla="*/ 136414 h 1233488"/>
                <a:gd name="connsiteX4" fmla="*/ 926564 w 1226343"/>
                <a:gd name="connsiteY4" fmla="*/ 121444 h 1233488"/>
                <a:gd name="connsiteX5" fmla="*/ 1117064 w 1226343"/>
                <a:gd name="connsiteY5" fmla="*/ 311944 h 1233488"/>
                <a:gd name="connsiteX6" fmla="*/ 1102094 w 1226343"/>
                <a:gd name="connsiteY6" fmla="*/ 386095 h 1233488"/>
                <a:gd name="connsiteX7" fmla="*/ 1067504 w 1226343"/>
                <a:gd name="connsiteY7" fmla="*/ 437399 h 1233488"/>
                <a:gd name="connsiteX8" fmla="*/ 1109994 w 1226343"/>
                <a:gd name="connsiteY8" fmla="*/ 445978 h 1233488"/>
                <a:gd name="connsiteX9" fmla="*/ 1226343 w 1226343"/>
                <a:gd name="connsiteY9" fmla="*/ 621507 h 1233488"/>
                <a:gd name="connsiteX10" fmla="*/ 1109994 w 1226343"/>
                <a:gd name="connsiteY10" fmla="*/ 797037 h 1233488"/>
                <a:gd name="connsiteX11" fmla="*/ 1060534 w 1226343"/>
                <a:gd name="connsiteY11" fmla="*/ 807022 h 1233488"/>
                <a:gd name="connsiteX12" fmla="*/ 1092570 w 1226343"/>
                <a:gd name="connsiteY12" fmla="*/ 854537 h 1233488"/>
                <a:gd name="connsiteX13" fmla="*/ 1107540 w 1226343"/>
                <a:gd name="connsiteY13" fmla="*/ 928688 h 1233488"/>
                <a:gd name="connsiteX14" fmla="*/ 917040 w 1226343"/>
                <a:gd name="connsiteY14" fmla="*/ 1119188 h 1233488"/>
                <a:gd name="connsiteX15" fmla="*/ 842889 w 1226343"/>
                <a:gd name="connsiteY15" fmla="*/ 1104218 h 1233488"/>
                <a:gd name="connsiteX16" fmla="*/ 805962 w 1226343"/>
                <a:gd name="connsiteY16" fmla="*/ 1079321 h 1233488"/>
                <a:gd name="connsiteX17" fmla="*/ 805755 w 1226343"/>
                <a:gd name="connsiteY17" fmla="*/ 1081380 h 1233488"/>
                <a:gd name="connsiteX18" fmla="*/ 619125 w 1226343"/>
                <a:gd name="connsiteY18" fmla="*/ 1233488 h 1233488"/>
                <a:gd name="connsiteX19" fmla="*/ 432496 w 1226343"/>
                <a:gd name="connsiteY19" fmla="*/ 1081380 h 1233488"/>
                <a:gd name="connsiteX20" fmla="*/ 432031 w 1226343"/>
                <a:gd name="connsiteY20" fmla="*/ 1076767 h 1233488"/>
                <a:gd name="connsiteX21" fmla="*/ 377190 w 1226343"/>
                <a:gd name="connsiteY21" fmla="*/ 1113742 h 1233488"/>
                <a:gd name="connsiteX22" fmla="*/ 303039 w 1226343"/>
                <a:gd name="connsiteY22" fmla="*/ 1128712 h 1233488"/>
                <a:gd name="connsiteX23" fmla="*/ 112539 w 1226343"/>
                <a:gd name="connsiteY23" fmla="*/ 938212 h 1233488"/>
                <a:gd name="connsiteX24" fmla="*/ 127509 w 1226343"/>
                <a:gd name="connsiteY24" fmla="*/ 864061 h 1233488"/>
                <a:gd name="connsiteX25" fmla="*/ 162877 w 1226343"/>
                <a:gd name="connsiteY25" fmla="*/ 811604 h 1233488"/>
                <a:gd name="connsiteX26" fmla="*/ 152107 w 1226343"/>
                <a:gd name="connsiteY26" fmla="*/ 810519 h 1233488"/>
                <a:gd name="connsiteX27" fmla="*/ 0 w 1226343"/>
                <a:gd name="connsiteY27" fmla="*/ 623889 h 1233488"/>
                <a:gd name="connsiteX28" fmla="*/ 152107 w 1226343"/>
                <a:gd name="connsiteY28" fmla="*/ 437259 h 1233488"/>
                <a:gd name="connsiteX29" fmla="*/ 166562 w 1226343"/>
                <a:gd name="connsiteY29" fmla="*/ 435802 h 1233488"/>
                <a:gd name="connsiteX30" fmla="*/ 134653 w 1226343"/>
                <a:gd name="connsiteY30" fmla="*/ 388476 h 1233488"/>
                <a:gd name="connsiteX31" fmla="*/ 119683 w 1226343"/>
                <a:gd name="connsiteY31" fmla="*/ 314325 h 1233488"/>
                <a:gd name="connsiteX32" fmla="*/ 310183 w 1226343"/>
                <a:gd name="connsiteY32" fmla="*/ 123825 h 1233488"/>
                <a:gd name="connsiteX33" fmla="*/ 384334 w 1226343"/>
                <a:gd name="connsiteY33" fmla="*/ 138795 h 1233488"/>
                <a:gd name="connsiteX34" fmla="*/ 435146 w 1226343"/>
                <a:gd name="connsiteY34" fmla="*/ 173054 h 1233488"/>
                <a:gd name="connsiteX35" fmla="*/ 437258 w 1226343"/>
                <a:gd name="connsiteY35" fmla="*/ 152108 h 1233488"/>
                <a:gd name="connsiteX36" fmla="*/ 623887 w 1226343"/>
                <a:gd name="connsiteY36" fmla="*/ 0 h 123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6343" h="1233488">
                  <a:moveTo>
                    <a:pt x="623887" y="0"/>
                  </a:moveTo>
                  <a:cubicBezTo>
                    <a:pt x="715946" y="0"/>
                    <a:pt x="792754" y="65300"/>
                    <a:pt x="810517" y="152108"/>
                  </a:cubicBezTo>
                  <a:lnTo>
                    <a:pt x="811702" y="163863"/>
                  </a:lnTo>
                  <a:lnTo>
                    <a:pt x="852413" y="136414"/>
                  </a:lnTo>
                  <a:cubicBezTo>
                    <a:pt x="875204" y="126775"/>
                    <a:pt x="900262" y="121444"/>
                    <a:pt x="926564" y="121444"/>
                  </a:cubicBezTo>
                  <a:cubicBezTo>
                    <a:pt x="1031774" y="121444"/>
                    <a:pt x="1117064" y="206734"/>
                    <a:pt x="1117064" y="311944"/>
                  </a:cubicBezTo>
                  <a:cubicBezTo>
                    <a:pt x="1117064" y="338247"/>
                    <a:pt x="1111734" y="363304"/>
                    <a:pt x="1102094" y="386095"/>
                  </a:cubicBezTo>
                  <a:lnTo>
                    <a:pt x="1067504" y="437399"/>
                  </a:lnTo>
                  <a:lnTo>
                    <a:pt x="1109994" y="445978"/>
                  </a:lnTo>
                  <a:cubicBezTo>
                    <a:pt x="1178368" y="474897"/>
                    <a:pt x="1226343" y="542600"/>
                    <a:pt x="1226343" y="621507"/>
                  </a:cubicBezTo>
                  <a:cubicBezTo>
                    <a:pt x="1226343" y="700415"/>
                    <a:pt x="1178368" y="768117"/>
                    <a:pt x="1109994" y="797037"/>
                  </a:cubicBezTo>
                  <a:lnTo>
                    <a:pt x="1060534" y="807022"/>
                  </a:lnTo>
                  <a:lnTo>
                    <a:pt x="1092570" y="854537"/>
                  </a:lnTo>
                  <a:cubicBezTo>
                    <a:pt x="1102210" y="877328"/>
                    <a:pt x="1107540" y="902386"/>
                    <a:pt x="1107540" y="928688"/>
                  </a:cubicBezTo>
                  <a:cubicBezTo>
                    <a:pt x="1107540" y="1033898"/>
                    <a:pt x="1022250" y="1119188"/>
                    <a:pt x="917040" y="1119188"/>
                  </a:cubicBezTo>
                  <a:cubicBezTo>
                    <a:pt x="890738" y="1119188"/>
                    <a:pt x="865680" y="1113857"/>
                    <a:pt x="842889" y="1104218"/>
                  </a:cubicBezTo>
                  <a:lnTo>
                    <a:pt x="805962" y="1079321"/>
                  </a:lnTo>
                  <a:lnTo>
                    <a:pt x="805755" y="1081380"/>
                  </a:lnTo>
                  <a:cubicBezTo>
                    <a:pt x="787992" y="1168188"/>
                    <a:pt x="711184" y="1233488"/>
                    <a:pt x="619125" y="1233488"/>
                  </a:cubicBezTo>
                  <a:cubicBezTo>
                    <a:pt x="527067" y="1233488"/>
                    <a:pt x="450259" y="1168188"/>
                    <a:pt x="432496" y="1081380"/>
                  </a:cubicBezTo>
                  <a:lnTo>
                    <a:pt x="432031" y="1076767"/>
                  </a:lnTo>
                  <a:lnTo>
                    <a:pt x="377190" y="1113742"/>
                  </a:lnTo>
                  <a:cubicBezTo>
                    <a:pt x="354399" y="1123382"/>
                    <a:pt x="329342" y="1128712"/>
                    <a:pt x="303039" y="1128712"/>
                  </a:cubicBezTo>
                  <a:cubicBezTo>
                    <a:pt x="197829" y="1128712"/>
                    <a:pt x="112539" y="1043422"/>
                    <a:pt x="112539" y="938212"/>
                  </a:cubicBezTo>
                  <a:cubicBezTo>
                    <a:pt x="112539" y="911910"/>
                    <a:pt x="117869" y="886852"/>
                    <a:pt x="127509" y="864061"/>
                  </a:cubicBezTo>
                  <a:lnTo>
                    <a:pt x="162877" y="811604"/>
                  </a:lnTo>
                  <a:lnTo>
                    <a:pt x="152107" y="810519"/>
                  </a:lnTo>
                  <a:cubicBezTo>
                    <a:pt x="65300" y="792755"/>
                    <a:pt x="0" y="715948"/>
                    <a:pt x="0" y="623889"/>
                  </a:cubicBezTo>
                  <a:cubicBezTo>
                    <a:pt x="0" y="531830"/>
                    <a:pt x="65300" y="455023"/>
                    <a:pt x="152107" y="437259"/>
                  </a:cubicBezTo>
                  <a:lnTo>
                    <a:pt x="166562" y="435802"/>
                  </a:lnTo>
                  <a:lnTo>
                    <a:pt x="134653" y="388476"/>
                  </a:lnTo>
                  <a:cubicBezTo>
                    <a:pt x="125013" y="365685"/>
                    <a:pt x="119683" y="340628"/>
                    <a:pt x="119683" y="314325"/>
                  </a:cubicBezTo>
                  <a:cubicBezTo>
                    <a:pt x="119683" y="209115"/>
                    <a:pt x="204973" y="123825"/>
                    <a:pt x="310183" y="123825"/>
                  </a:cubicBezTo>
                  <a:cubicBezTo>
                    <a:pt x="336486" y="123825"/>
                    <a:pt x="361543" y="129156"/>
                    <a:pt x="384334" y="138795"/>
                  </a:cubicBezTo>
                  <a:lnTo>
                    <a:pt x="435146" y="173054"/>
                  </a:lnTo>
                  <a:lnTo>
                    <a:pt x="437258" y="152108"/>
                  </a:lnTo>
                  <a:cubicBezTo>
                    <a:pt x="455021" y="65300"/>
                    <a:pt x="531829" y="0"/>
                    <a:pt x="623887" y="0"/>
                  </a:cubicBezTo>
                  <a:close/>
                </a:path>
              </a:pathLst>
            </a:custGeom>
            <a:solidFill>
              <a:srgbClr val="FEE1AC"/>
            </a:solidFill>
            <a:ln w="3810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499CF942-E587-49C7-8DF7-EA8F671618A3}"/>
                </a:ext>
              </a:extLst>
            </p:cNvPr>
            <p:cNvSpPr txBox="1"/>
            <p:nvPr/>
          </p:nvSpPr>
          <p:spPr>
            <a:xfrm>
              <a:off x="7677836" y="2078107"/>
              <a:ext cx="900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15D97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5BEC3DB-79D9-45B0-A7DE-38C83F7D87E2}"/>
              </a:ext>
            </a:extLst>
          </p:cNvPr>
          <p:cNvGrpSpPr/>
          <p:nvPr/>
        </p:nvGrpSpPr>
        <p:grpSpPr>
          <a:xfrm>
            <a:off x="4849994" y="1677423"/>
            <a:ext cx="854214" cy="854214"/>
            <a:chOff x="-311350" y="2308086"/>
            <a:chExt cx="990600" cy="990600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79E8AF1-86DB-4536-A8DE-5E31E80DEB31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1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8178309-18F9-424D-804D-46494DF07F47}"/>
                </a:ext>
              </a:extLst>
            </p:cNvPr>
            <p:cNvSpPr txBox="1"/>
            <p:nvPr/>
          </p:nvSpPr>
          <p:spPr>
            <a:xfrm>
              <a:off x="-266102" y="2387377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64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D6D3AE9-D820-4640-8C74-C4CDC60A14FD}"/>
              </a:ext>
            </a:extLst>
          </p:cNvPr>
          <p:cNvGrpSpPr/>
          <p:nvPr/>
        </p:nvGrpSpPr>
        <p:grpSpPr>
          <a:xfrm>
            <a:off x="7364781" y="2043286"/>
            <a:ext cx="854214" cy="854214"/>
            <a:chOff x="-311350" y="2308086"/>
            <a:chExt cx="990600" cy="990600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E6A12BED-BC34-4426-9B5F-793A87DD605F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1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142C7E0-7F29-450B-A5B1-DEF3086459A0}"/>
                </a:ext>
              </a:extLst>
            </p:cNvPr>
            <p:cNvSpPr txBox="1"/>
            <p:nvPr/>
          </p:nvSpPr>
          <p:spPr>
            <a:xfrm>
              <a:off x="-266102" y="2387377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14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7CFC071-3173-40C6-8B83-9C2F3007F7C2}"/>
              </a:ext>
            </a:extLst>
          </p:cNvPr>
          <p:cNvGrpSpPr/>
          <p:nvPr/>
        </p:nvGrpSpPr>
        <p:grpSpPr>
          <a:xfrm>
            <a:off x="10010814" y="1561460"/>
            <a:ext cx="854214" cy="854214"/>
            <a:chOff x="-311350" y="2308086"/>
            <a:chExt cx="990600" cy="990600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8183205-D697-43B3-A04E-CD47FD5877AC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1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EA9364E-1217-48FB-9C87-6DCE98D7A2C3}"/>
                </a:ext>
              </a:extLst>
            </p:cNvPr>
            <p:cNvSpPr txBox="1"/>
            <p:nvPr/>
          </p:nvSpPr>
          <p:spPr>
            <a:xfrm>
              <a:off x="-266102" y="2387377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46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52749E6-9390-49FB-B7DE-83F0F4A1EF55}"/>
              </a:ext>
            </a:extLst>
          </p:cNvPr>
          <p:cNvGrpSpPr/>
          <p:nvPr/>
        </p:nvGrpSpPr>
        <p:grpSpPr>
          <a:xfrm>
            <a:off x="4429884" y="1143000"/>
            <a:ext cx="1723522" cy="1551724"/>
            <a:chOff x="2743200" y="3508484"/>
            <a:chExt cx="1723522" cy="1551724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9CE0E8DC-21C2-4E52-A17C-CE4E3A54D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508484"/>
              <a:ext cx="1723522" cy="1551724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9C76730-39A3-4768-8BBC-B7EDD2D9A51E}"/>
                </a:ext>
              </a:extLst>
            </p:cNvPr>
            <p:cNvSpPr txBox="1"/>
            <p:nvPr/>
          </p:nvSpPr>
          <p:spPr>
            <a:xfrm>
              <a:off x="3140365" y="4071372"/>
              <a:ext cx="900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15D97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6C122D0D-E470-4A30-8C06-460C647AD006}"/>
              </a:ext>
            </a:extLst>
          </p:cNvPr>
          <p:cNvSpPr txBox="1"/>
          <p:nvPr/>
        </p:nvSpPr>
        <p:spPr>
          <a:xfrm>
            <a:off x="1056516" y="418834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2C37E99B-8BC9-4D21-834B-371780E9D7F1}"/>
              </a:ext>
            </a:extLst>
          </p:cNvPr>
          <p:cNvCxnSpPr>
            <a:cxnSpLocks/>
          </p:cNvCxnSpPr>
          <p:nvPr/>
        </p:nvCxnSpPr>
        <p:spPr>
          <a:xfrm flipV="1">
            <a:off x="3265808" y="4283211"/>
            <a:ext cx="1535551" cy="252731"/>
          </a:xfrm>
          <a:prstGeom prst="straightConnector1">
            <a:avLst/>
          </a:prstGeom>
          <a:ln w="38100">
            <a:solidFill>
              <a:srgbClr val="46A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8DC7E79-BE6F-4C4C-B820-C2D2CD90BD4B}"/>
              </a:ext>
            </a:extLst>
          </p:cNvPr>
          <p:cNvGrpSpPr/>
          <p:nvPr/>
        </p:nvGrpSpPr>
        <p:grpSpPr>
          <a:xfrm>
            <a:off x="9789319" y="3822208"/>
            <a:ext cx="1219200" cy="1219200"/>
            <a:chOff x="2980817" y="1822450"/>
            <a:chExt cx="1219200" cy="1219200"/>
          </a:xfrm>
        </p:grpSpPr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E641B489-F855-4E24-ACE8-8B0439BE2746}"/>
                </a:ext>
              </a:extLst>
            </p:cNvPr>
            <p:cNvSpPr/>
            <p:nvPr/>
          </p:nvSpPr>
          <p:spPr>
            <a:xfrm>
              <a:off x="2980817" y="1822450"/>
              <a:ext cx="1219200" cy="1219200"/>
            </a:xfrm>
            <a:prstGeom prst="roundRect">
              <a:avLst/>
            </a:prstGeom>
            <a:solidFill>
              <a:srgbClr val="FEE1AC"/>
            </a:solidFill>
            <a:ln w="3810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0136FCEC-B2E5-49FF-A315-2EF0F673C94A}"/>
                </a:ext>
              </a:extLst>
            </p:cNvPr>
            <p:cNvSpPr txBox="1"/>
            <p:nvPr/>
          </p:nvSpPr>
          <p:spPr>
            <a:xfrm>
              <a:off x="3140365" y="2078107"/>
              <a:ext cx="900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15D97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669A4C28-2468-469E-B363-B81B6240ABE1}"/>
              </a:ext>
            </a:extLst>
          </p:cNvPr>
          <p:cNvSpPr txBox="1"/>
          <p:nvPr/>
        </p:nvSpPr>
        <p:spPr>
          <a:xfrm rot="21017952">
            <a:off x="3316997" y="3774192"/>
            <a:ext cx="129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377C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+ 30</a:t>
            </a:r>
            <a:endParaRPr lang="en-US" sz="4000" b="1" dirty="0">
              <a:solidFill>
                <a:srgbClr val="2377C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CA94ADD-6BE2-43DE-B474-A44C0D3FC009}"/>
              </a:ext>
            </a:extLst>
          </p:cNvPr>
          <p:cNvSpPr txBox="1"/>
          <p:nvPr/>
        </p:nvSpPr>
        <p:spPr>
          <a:xfrm rot="20793367">
            <a:off x="8387254" y="3935347"/>
            <a:ext cx="127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377C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+ 10</a:t>
            </a:r>
            <a:endParaRPr lang="en-US" sz="4000" b="1" dirty="0">
              <a:solidFill>
                <a:srgbClr val="2377C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D4D85068-73C1-4498-866E-A7433BAF19A5}"/>
              </a:ext>
            </a:extLst>
          </p:cNvPr>
          <p:cNvCxnSpPr>
            <a:cxnSpLocks/>
          </p:cNvCxnSpPr>
          <p:nvPr/>
        </p:nvCxnSpPr>
        <p:spPr>
          <a:xfrm flipV="1">
            <a:off x="8421728" y="4412117"/>
            <a:ext cx="1379497" cy="321805"/>
          </a:xfrm>
          <a:prstGeom prst="straightConnector1">
            <a:avLst/>
          </a:prstGeom>
          <a:ln w="38100">
            <a:solidFill>
              <a:srgbClr val="46A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5371B8B4-8399-45BC-9975-B954F5D97E3A}"/>
              </a:ext>
            </a:extLst>
          </p:cNvPr>
          <p:cNvSpPr txBox="1"/>
          <p:nvPr/>
        </p:nvSpPr>
        <p:spPr>
          <a:xfrm rot="1034389">
            <a:off x="5861305" y="3834406"/>
            <a:ext cx="129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377C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 6</a:t>
            </a:r>
            <a:endParaRPr lang="en-US" sz="4000" b="1" dirty="0">
              <a:solidFill>
                <a:srgbClr val="2377C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5D791EF-0DC1-4562-A979-D81A0E9F28E9}"/>
              </a:ext>
            </a:extLst>
          </p:cNvPr>
          <p:cNvGrpSpPr/>
          <p:nvPr/>
        </p:nvGrpSpPr>
        <p:grpSpPr>
          <a:xfrm>
            <a:off x="7188240" y="4180941"/>
            <a:ext cx="1219200" cy="1219200"/>
            <a:chOff x="5228717" y="1822450"/>
            <a:chExt cx="1219200" cy="1219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5C9DE61-5620-4DD6-820B-94D006331847}"/>
                </a:ext>
              </a:extLst>
            </p:cNvPr>
            <p:cNvSpPr/>
            <p:nvPr/>
          </p:nvSpPr>
          <p:spPr>
            <a:xfrm>
              <a:off x="5228717" y="1822450"/>
              <a:ext cx="1219200" cy="1219200"/>
            </a:xfrm>
            <a:prstGeom prst="ellipse">
              <a:avLst/>
            </a:prstGeom>
            <a:solidFill>
              <a:srgbClr val="FEE1AC"/>
            </a:solidFill>
            <a:ln w="3810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8377B891-A5B4-4AD9-91DA-BDEAB38DB161}"/>
                </a:ext>
              </a:extLst>
            </p:cNvPr>
            <p:cNvSpPr txBox="1"/>
            <p:nvPr/>
          </p:nvSpPr>
          <p:spPr>
            <a:xfrm>
              <a:off x="5382313" y="2078107"/>
              <a:ext cx="900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15D97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90059B4-16AD-4B16-A795-FA6D85B9485B}"/>
              </a:ext>
            </a:extLst>
          </p:cNvPr>
          <p:cNvGrpSpPr/>
          <p:nvPr/>
        </p:nvGrpSpPr>
        <p:grpSpPr>
          <a:xfrm>
            <a:off x="2015652" y="3943870"/>
            <a:ext cx="1259681" cy="1233488"/>
            <a:chOff x="7498049" y="1815306"/>
            <a:chExt cx="1259681" cy="1233488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55FDA82-0A67-4B4E-A730-5176B90A1EED}"/>
                </a:ext>
              </a:extLst>
            </p:cNvPr>
            <p:cNvSpPr/>
            <p:nvPr/>
          </p:nvSpPr>
          <p:spPr>
            <a:xfrm>
              <a:off x="7498049" y="1815306"/>
              <a:ext cx="1259681" cy="1233488"/>
            </a:xfrm>
            <a:custGeom>
              <a:avLst/>
              <a:gdLst>
                <a:gd name="connsiteX0" fmla="*/ 623887 w 1226343"/>
                <a:gd name="connsiteY0" fmla="*/ 0 h 1233488"/>
                <a:gd name="connsiteX1" fmla="*/ 810517 w 1226343"/>
                <a:gd name="connsiteY1" fmla="*/ 152108 h 1233488"/>
                <a:gd name="connsiteX2" fmla="*/ 811702 w 1226343"/>
                <a:gd name="connsiteY2" fmla="*/ 163863 h 1233488"/>
                <a:gd name="connsiteX3" fmla="*/ 852413 w 1226343"/>
                <a:gd name="connsiteY3" fmla="*/ 136414 h 1233488"/>
                <a:gd name="connsiteX4" fmla="*/ 926564 w 1226343"/>
                <a:gd name="connsiteY4" fmla="*/ 121444 h 1233488"/>
                <a:gd name="connsiteX5" fmla="*/ 1117064 w 1226343"/>
                <a:gd name="connsiteY5" fmla="*/ 311944 h 1233488"/>
                <a:gd name="connsiteX6" fmla="*/ 1102094 w 1226343"/>
                <a:gd name="connsiteY6" fmla="*/ 386095 h 1233488"/>
                <a:gd name="connsiteX7" fmla="*/ 1067504 w 1226343"/>
                <a:gd name="connsiteY7" fmla="*/ 437399 h 1233488"/>
                <a:gd name="connsiteX8" fmla="*/ 1109994 w 1226343"/>
                <a:gd name="connsiteY8" fmla="*/ 445978 h 1233488"/>
                <a:gd name="connsiteX9" fmla="*/ 1226343 w 1226343"/>
                <a:gd name="connsiteY9" fmla="*/ 621507 h 1233488"/>
                <a:gd name="connsiteX10" fmla="*/ 1109994 w 1226343"/>
                <a:gd name="connsiteY10" fmla="*/ 797037 h 1233488"/>
                <a:gd name="connsiteX11" fmla="*/ 1060534 w 1226343"/>
                <a:gd name="connsiteY11" fmla="*/ 807022 h 1233488"/>
                <a:gd name="connsiteX12" fmla="*/ 1092570 w 1226343"/>
                <a:gd name="connsiteY12" fmla="*/ 854537 h 1233488"/>
                <a:gd name="connsiteX13" fmla="*/ 1107540 w 1226343"/>
                <a:gd name="connsiteY13" fmla="*/ 928688 h 1233488"/>
                <a:gd name="connsiteX14" fmla="*/ 917040 w 1226343"/>
                <a:gd name="connsiteY14" fmla="*/ 1119188 h 1233488"/>
                <a:gd name="connsiteX15" fmla="*/ 842889 w 1226343"/>
                <a:gd name="connsiteY15" fmla="*/ 1104218 h 1233488"/>
                <a:gd name="connsiteX16" fmla="*/ 805962 w 1226343"/>
                <a:gd name="connsiteY16" fmla="*/ 1079321 h 1233488"/>
                <a:gd name="connsiteX17" fmla="*/ 805755 w 1226343"/>
                <a:gd name="connsiteY17" fmla="*/ 1081380 h 1233488"/>
                <a:gd name="connsiteX18" fmla="*/ 619125 w 1226343"/>
                <a:gd name="connsiteY18" fmla="*/ 1233488 h 1233488"/>
                <a:gd name="connsiteX19" fmla="*/ 432496 w 1226343"/>
                <a:gd name="connsiteY19" fmla="*/ 1081380 h 1233488"/>
                <a:gd name="connsiteX20" fmla="*/ 432031 w 1226343"/>
                <a:gd name="connsiteY20" fmla="*/ 1076767 h 1233488"/>
                <a:gd name="connsiteX21" fmla="*/ 377190 w 1226343"/>
                <a:gd name="connsiteY21" fmla="*/ 1113742 h 1233488"/>
                <a:gd name="connsiteX22" fmla="*/ 303039 w 1226343"/>
                <a:gd name="connsiteY22" fmla="*/ 1128712 h 1233488"/>
                <a:gd name="connsiteX23" fmla="*/ 112539 w 1226343"/>
                <a:gd name="connsiteY23" fmla="*/ 938212 h 1233488"/>
                <a:gd name="connsiteX24" fmla="*/ 127509 w 1226343"/>
                <a:gd name="connsiteY24" fmla="*/ 864061 h 1233488"/>
                <a:gd name="connsiteX25" fmla="*/ 162877 w 1226343"/>
                <a:gd name="connsiteY25" fmla="*/ 811604 h 1233488"/>
                <a:gd name="connsiteX26" fmla="*/ 152107 w 1226343"/>
                <a:gd name="connsiteY26" fmla="*/ 810519 h 1233488"/>
                <a:gd name="connsiteX27" fmla="*/ 0 w 1226343"/>
                <a:gd name="connsiteY27" fmla="*/ 623889 h 1233488"/>
                <a:gd name="connsiteX28" fmla="*/ 152107 w 1226343"/>
                <a:gd name="connsiteY28" fmla="*/ 437259 h 1233488"/>
                <a:gd name="connsiteX29" fmla="*/ 166562 w 1226343"/>
                <a:gd name="connsiteY29" fmla="*/ 435802 h 1233488"/>
                <a:gd name="connsiteX30" fmla="*/ 134653 w 1226343"/>
                <a:gd name="connsiteY30" fmla="*/ 388476 h 1233488"/>
                <a:gd name="connsiteX31" fmla="*/ 119683 w 1226343"/>
                <a:gd name="connsiteY31" fmla="*/ 314325 h 1233488"/>
                <a:gd name="connsiteX32" fmla="*/ 310183 w 1226343"/>
                <a:gd name="connsiteY32" fmla="*/ 123825 h 1233488"/>
                <a:gd name="connsiteX33" fmla="*/ 384334 w 1226343"/>
                <a:gd name="connsiteY33" fmla="*/ 138795 h 1233488"/>
                <a:gd name="connsiteX34" fmla="*/ 435146 w 1226343"/>
                <a:gd name="connsiteY34" fmla="*/ 173054 h 1233488"/>
                <a:gd name="connsiteX35" fmla="*/ 437258 w 1226343"/>
                <a:gd name="connsiteY35" fmla="*/ 152108 h 1233488"/>
                <a:gd name="connsiteX36" fmla="*/ 623887 w 1226343"/>
                <a:gd name="connsiteY36" fmla="*/ 0 h 123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6343" h="1233488">
                  <a:moveTo>
                    <a:pt x="623887" y="0"/>
                  </a:moveTo>
                  <a:cubicBezTo>
                    <a:pt x="715946" y="0"/>
                    <a:pt x="792754" y="65300"/>
                    <a:pt x="810517" y="152108"/>
                  </a:cubicBezTo>
                  <a:lnTo>
                    <a:pt x="811702" y="163863"/>
                  </a:lnTo>
                  <a:lnTo>
                    <a:pt x="852413" y="136414"/>
                  </a:lnTo>
                  <a:cubicBezTo>
                    <a:pt x="875204" y="126775"/>
                    <a:pt x="900262" y="121444"/>
                    <a:pt x="926564" y="121444"/>
                  </a:cubicBezTo>
                  <a:cubicBezTo>
                    <a:pt x="1031774" y="121444"/>
                    <a:pt x="1117064" y="206734"/>
                    <a:pt x="1117064" y="311944"/>
                  </a:cubicBezTo>
                  <a:cubicBezTo>
                    <a:pt x="1117064" y="338247"/>
                    <a:pt x="1111734" y="363304"/>
                    <a:pt x="1102094" y="386095"/>
                  </a:cubicBezTo>
                  <a:lnTo>
                    <a:pt x="1067504" y="437399"/>
                  </a:lnTo>
                  <a:lnTo>
                    <a:pt x="1109994" y="445978"/>
                  </a:lnTo>
                  <a:cubicBezTo>
                    <a:pt x="1178368" y="474897"/>
                    <a:pt x="1226343" y="542600"/>
                    <a:pt x="1226343" y="621507"/>
                  </a:cubicBezTo>
                  <a:cubicBezTo>
                    <a:pt x="1226343" y="700415"/>
                    <a:pt x="1178368" y="768117"/>
                    <a:pt x="1109994" y="797037"/>
                  </a:cubicBezTo>
                  <a:lnTo>
                    <a:pt x="1060534" y="807022"/>
                  </a:lnTo>
                  <a:lnTo>
                    <a:pt x="1092570" y="854537"/>
                  </a:lnTo>
                  <a:cubicBezTo>
                    <a:pt x="1102210" y="877328"/>
                    <a:pt x="1107540" y="902386"/>
                    <a:pt x="1107540" y="928688"/>
                  </a:cubicBezTo>
                  <a:cubicBezTo>
                    <a:pt x="1107540" y="1033898"/>
                    <a:pt x="1022250" y="1119188"/>
                    <a:pt x="917040" y="1119188"/>
                  </a:cubicBezTo>
                  <a:cubicBezTo>
                    <a:pt x="890738" y="1119188"/>
                    <a:pt x="865680" y="1113857"/>
                    <a:pt x="842889" y="1104218"/>
                  </a:cubicBezTo>
                  <a:lnTo>
                    <a:pt x="805962" y="1079321"/>
                  </a:lnTo>
                  <a:lnTo>
                    <a:pt x="805755" y="1081380"/>
                  </a:lnTo>
                  <a:cubicBezTo>
                    <a:pt x="787992" y="1168188"/>
                    <a:pt x="711184" y="1233488"/>
                    <a:pt x="619125" y="1233488"/>
                  </a:cubicBezTo>
                  <a:cubicBezTo>
                    <a:pt x="527067" y="1233488"/>
                    <a:pt x="450259" y="1168188"/>
                    <a:pt x="432496" y="1081380"/>
                  </a:cubicBezTo>
                  <a:lnTo>
                    <a:pt x="432031" y="1076767"/>
                  </a:lnTo>
                  <a:lnTo>
                    <a:pt x="377190" y="1113742"/>
                  </a:lnTo>
                  <a:cubicBezTo>
                    <a:pt x="354399" y="1123382"/>
                    <a:pt x="329342" y="1128712"/>
                    <a:pt x="303039" y="1128712"/>
                  </a:cubicBezTo>
                  <a:cubicBezTo>
                    <a:pt x="197829" y="1128712"/>
                    <a:pt x="112539" y="1043422"/>
                    <a:pt x="112539" y="938212"/>
                  </a:cubicBezTo>
                  <a:cubicBezTo>
                    <a:pt x="112539" y="911910"/>
                    <a:pt x="117869" y="886852"/>
                    <a:pt x="127509" y="864061"/>
                  </a:cubicBezTo>
                  <a:lnTo>
                    <a:pt x="162877" y="811604"/>
                  </a:lnTo>
                  <a:lnTo>
                    <a:pt x="152107" y="810519"/>
                  </a:lnTo>
                  <a:cubicBezTo>
                    <a:pt x="65300" y="792755"/>
                    <a:pt x="0" y="715948"/>
                    <a:pt x="0" y="623889"/>
                  </a:cubicBezTo>
                  <a:cubicBezTo>
                    <a:pt x="0" y="531830"/>
                    <a:pt x="65300" y="455023"/>
                    <a:pt x="152107" y="437259"/>
                  </a:cubicBezTo>
                  <a:lnTo>
                    <a:pt x="166562" y="435802"/>
                  </a:lnTo>
                  <a:lnTo>
                    <a:pt x="134653" y="388476"/>
                  </a:lnTo>
                  <a:cubicBezTo>
                    <a:pt x="125013" y="365685"/>
                    <a:pt x="119683" y="340628"/>
                    <a:pt x="119683" y="314325"/>
                  </a:cubicBezTo>
                  <a:cubicBezTo>
                    <a:pt x="119683" y="209115"/>
                    <a:pt x="204973" y="123825"/>
                    <a:pt x="310183" y="123825"/>
                  </a:cubicBezTo>
                  <a:cubicBezTo>
                    <a:pt x="336486" y="123825"/>
                    <a:pt x="361543" y="129156"/>
                    <a:pt x="384334" y="138795"/>
                  </a:cubicBezTo>
                  <a:lnTo>
                    <a:pt x="435146" y="173054"/>
                  </a:lnTo>
                  <a:lnTo>
                    <a:pt x="437258" y="152108"/>
                  </a:lnTo>
                  <a:cubicBezTo>
                    <a:pt x="455021" y="65300"/>
                    <a:pt x="531829" y="0"/>
                    <a:pt x="623887" y="0"/>
                  </a:cubicBezTo>
                  <a:close/>
                </a:path>
              </a:pathLst>
            </a:custGeom>
            <a:solidFill>
              <a:srgbClr val="B9EDFF"/>
            </a:solidFill>
            <a:ln w="38100">
              <a:solidFill>
                <a:srgbClr val="46A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9C8D30A-470A-4D48-A01D-9FDB9BCAF9EF}"/>
                </a:ext>
              </a:extLst>
            </p:cNvPr>
            <p:cNvSpPr txBox="1"/>
            <p:nvPr/>
          </p:nvSpPr>
          <p:spPr>
            <a:xfrm>
              <a:off x="7677836" y="2078107"/>
              <a:ext cx="900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15D97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46</a:t>
              </a:r>
              <a:endPara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9446FEB-2152-4B73-94F4-C0CA592E87DF}"/>
              </a:ext>
            </a:extLst>
          </p:cNvPr>
          <p:cNvGrpSpPr/>
          <p:nvPr/>
        </p:nvGrpSpPr>
        <p:grpSpPr>
          <a:xfrm>
            <a:off x="4849994" y="3997571"/>
            <a:ext cx="854214" cy="854214"/>
            <a:chOff x="-311350" y="2308086"/>
            <a:chExt cx="990600" cy="990600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B7860BB4-B55F-4F71-A730-E424F301E7C9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1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0243DF2-1E9C-4470-B312-B8B460AF16AD}"/>
                </a:ext>
              </a:extLst>
            </p:cNvPr>
            <p:cNvSpPr txBox="1"/>
            <p:nvPr/>
          </p:nvSpPr>
          <p:spPr>
            <a:xfrm>
              <a:off x="-266102" y="2387377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76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CE44A1F-C05A-47A1-8191-BF7AFD366A17}"/>
              </a:ext>
            </a:extLst>
          </p:cNvPr>
          <p:cNvGrpSpPr/>
          <p:nvPr/>
        </p:nvGrpSpPr>
        <p:grpSpPr>
          <a:xfrm>
            <a:off x="7364781" y="4363434"/>
            <a:ext cx="854214" cy="854214"/>
            <a:chOff x="-311350" y="2308086"/>
            <a:chExt cx="990600" cy="990600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0AAE43F7-100F-412F-AB48-04FA676020F2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1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80CD40D-1F65-413A-A61C-D27A62F8EDBB}"/>
                </a:ext>
              </a:extLst>
            </p:cNvPr>
            <p:cNvSpPr txBox="1"/>
            <p:nvPr/>
          </p:nvSpPr>
          <p:spPr>
            <a:xfrm>
              <a:off x="-266102" y="2387377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31738FC-3875-4213-8290-113B655BA959}"/>
              </a:ext>
            </a:extLst>
          </p:cNvPr>
          <p:cNvGrpSpPr/>
          <p:nvPr/>
        </p:nvGrpSpPr>
        <p:grpSpPr>
          <a:xfrm>
            <a:off x="9986722" y="3993201"/>
            <a:ext cx="854214" cy="854214"/>
            <a:chOff x="-311350" y="2308086"/>
            <a:chExt cx="990600" cy="9906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5C01074A-7942-4F49-8586-8AFE24FDF801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1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8D997CA1-925A-4349-90EB-D11C26D1C054}"/>
                </a:ext>
              </a:extLst>
            </p:cNvPr>
            <p:cNvSpPr txBox="1"/>
            <p:nvPr/>
          </p:nvSpPr>
          <p:spPr>
            <a:xfrm>
              <a:off x="-266102" y="2387377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4A61CCE-9EBC-47C0-814F-8EAB7F6C7256}"/>
              </a:ext>
            </a:extLst>
          </p:cNvPr>
          <p:cNvGrpSpPr/>
          <p:nvPr/>
        </p:nvGrpSpPr>
        <p:grpSpPr>
          <a:xfrm>
            <a:off x="4849994" y="1647796"/>
            <a:ext cx="854214" cy="854214"/>
            <a:chOff x="-311350" y="2308086"/>
            <a:chExt cx="990600" cy="990600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407C9DC1-94A5-450E-8F6F-C332478AF274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1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321C017-E13D-47CD-B199-D3484B9D8CE2}"/>
                </a:ext>
              </a:extLst>
            </p:cNvPr>
            <p:cNvSpPr txBox="1"/>
            <p:nvPr/>
          </p:nvSpPr>
          <p:spPr>
            <a:xfrm>
              <a:off x="-266102" y="2387377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64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499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22" grpId="0"/>
      <p:bldP spid="142" grpId="0"/>
      <p:bldP spid="145" grpId="0"/>
      <p:bldP spid="155" grpId="0"/>
      <p:bldP spid="160" grpId="0"/>
      <p:bldP spid="161" grpId="0"/>
      <p:bldP spid="1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3704F1-D25F-44DE-96CA-B9FBF420E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07" y="239292"/>
            <a:ext cx="10012528" cy="4435346"/>
          </a:xfrm>
          <a:prstGeom prst="roundRect">
            <a:avLst>
              <a:gd name="adj" fmla="val 25964"/>
            </a:avLst>
          </a:prstGeom>
          <a:effectLst>
            <a:softEdge rad="63500"/>
          </a:effec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51B0337D-6DED-4892-A4C8-7407F6BB8675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6E2DCB1-CE34-4B58-B983-BB2501E9F30A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67BC6409-7E5B-4764-8647-56522375370C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D2831DC-AEF2-4443-B969-5962EAD602D9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9B8D3DC-A04F-48F7-879E-7622C87F68C6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5871815-45BC-43FD-8B9B-767F9FD410A0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786B047C-3204-4FD7-B195-0CF14CCFBE86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A233AB6-21EB-4466-87AF-7CEAD9A41225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DD2D3B0-1B01-4218-B431-A2A7DFA4AD71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graphicFrame>
        <p:nvGraphicFramePr>
          <p:cNvPr id="83" name="Table 15">
            <a:extLst>
              <a:ext uri="{FF2B5EF4-FFF2-40B4-BE49-F238E27FC236}">
                <a16:creationId xmlns:a16="http://schemas.microsoft.com/office/drawing/2014/main" id="{489030D0-4623-433D-B30B-1DE6C697E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64914"/>
              </p:ext>
            </p:extLst>
          </p:nvPr>
        </p:nvGraphicFramePr>
        <p:xfrm>
          <a:off x="595410" y="4572000"/>
          <a:ext cx="10986990" cy="1603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398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2197398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2197398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197398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  <a:gridCol w="2197398">
                  <a:extLst>
                    <a:ext uri="{9D8B030D-6E8A-4147-A177-3AD203B41FA5}">
                      <a16:colId xmlns:a16="http://schemas.microsoft.com/office/drawing/2014/main" val="2540596367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Quicksand Medium" panose="00000600000000000000" pitchFamily="2" charset="0"/>
                        </a:rPr>
                        <a:t>Phép tính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15D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– 10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>
                          <a:solidFill>
                            <a:srgbClr val="015D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– 16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>
                          <a:solidFill>
                            <a:srgbClr val="015D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– 8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>
                          <a:solidFill>
                            <a:srgbClr val="015D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– 3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Quicksand Medium" panose="00000600000000000000" pitchFamily="2" charset="0"/>
                        </a:rPr>
                        <a:t>Kết quả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id="{47A904DE-E726-480B-A774-BCC2F947ED98}"/>
              </a:ext>
            </a:extLst>
          </p:cNvPr>
          <p:cNvSpPr txBox="1"/>
          <p:nvPr/>
        </p:nvSpPr>
        <p:spPr>
          <a:xfrm>
            <a:off x="3505200" y="5419468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19461EE-D14E-4331-9BAE-7723761F3397}"/>
              </a:ext>
            </a:extLst>
          </p:cNvPr>
          <p:cNvSpPr txBox="1"/>
          <p:nvPr/>
        </p:nvSpPr>
        <p:spPr>
          <a:xfrm>
            <a:off x="5711237" y="5419468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36E8324-F3E4-4760-BE0F-7BFB273D98BE}"/>
              </a:ext>
            </a:extLst>
          </p:cNvPr>
          <p:cNvSpPr txBox="1"/>
          <p:nvPr/>
        </p:nvSpPr>
        <p:spPr>
          <a:xfrm>
            <a:off x="7917274" y="5419468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8887EC6-F6BE-4FF6-B3D2-3F66883750F0}"/>
              </a:ext>
            </a:extLst>
          </p:cNvPr>
          <p:cNvSpPr txBox="1"/>
          <p:nvPr/>
        </p:nvSpPr>
        <p:spPr>
          <a:xfrm>
            <a:off x="10123311" y="5419468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1091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582</TotalTime>
  <Words>224</Words>
  <Application>Microsoft Office PowerPoint</Application>
  <PresentationFormat>Widescreen</PresentationFormat>
  <Paragraphs>127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#9Slide07 Cadena</vt:lpstr>
      <vt:lpstr>#9Slide07 SVNPosterizer KG Inli</vt:lpstr>
      <vt:lpstr>Arial</vt:lpstr>
      <vt:lpstr>Arial-Rounded</vt:lpstr>
      <vt:lpstr>Calibri</vt:lpstr>
      <vt:lpstr>Calibri Light</vt:lpstr>
      <vt:lpstr>等线</vt:lpstr>
      <vt:lpstr>Quicksand</vt:lpstr>
      <vt:lpstr>Quicksand Medium</vt:lpstr>
      <vt:lpstr>思源宋体 Heavy</vt:lpstr>
      <vt:lpstr>阿里巴巴普惠体 2.0 55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ASUS</cp:lastModifiedBy>
  <cp:revision>388</cp:revision>
  <dcterms:created xsi:type="dcterms:W3CDTF">2021-11-18T08:18:08Z</dcterms:created>
  <dcterms:modified xsi:type="dcterms:W3CDTF">2023-05-04T02:22:07Z</dcterms:modified>
  <cp:category>9Slide.vn</cp:category>
</cp:coreProperties>
</file>