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57" r:id="rId4"/>
    <p:sldId id="258" r:id="rId5"/>
    <p:sldId id="288" r:id="rId6"/>
    <p:sldId id="289" r:id="rId7"/>
    <p:sldId id="278" r:id="rId8"/>
    <p:sldId id="291" r:id="rId9"/>
    <p:sldId id="292" r:id="rId10"/>
    <p:sldId id="293" r:id="rId11"/>
    <p:sldId id="301" r:id="rId12"/>
    <p:sldId id="280" r:id="rId13"/>
    <p:sldId id="294" r:id="rId14"/>
    <p:sldId id="281" r:id="rId15"/>
    <p:sldId id="296" r:id="rId16"/>
    <p:sldId id="297" r:id="rId17"/>
    <p:sldId id="298" r:id="rId18"/>
    <p:sldId id="299" r:id="rId19"/>
    <p:sldId id="300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82644C"/>
    <a:srgbClr val="C5E2FF"/>
    <a:srgbClr val="46A3FF"/>
    <a:srgbClr val="FFE2A6"/>
    <a:srgbClr val="FFFFFF"/>
    <a:srgbClr val="C5DF9B"/>
    <a:srgbClr val="619AAE"/>
    <a:srgbClr val="ED6CA2"/>
    <a:srgbClr val="FCC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>
      <p:cViewPr varScale="1">
        <p:scale>
          <a:sx n="84" d="100"/>
          <a:sy n="84" d="100"/>
        </p:scale>
        <p:origin x="6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5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0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A76F5ED-1790-441C-A68F-E1E179CF39B0}"/>
              </a:ext>
            </a:extLst>
          </p:cNvPr>
          <p:cNvSpPr/>
          <p:nvPr/>
        </p:nvSpPr>
        <p:spPr>
          <a:xfrm>
            <a:off x="3424088" y="254614"/>
            <a:ext cx="1576880" cy="1456192"/>
          </a:xfrm>
          <a:custGeom>
            <a:avLst/>
            <a:gdLst>
              <a:gd name="connsiteX0" fmla="*/ 1574254 w 1576880"/>
              <a:gd name="connsiteY0" fmla="*/ 1072277 h 1456192"/>
              <a:gd name="connsiteX1" fmla="*/ 1570141 w 1576880"/>
              <a:gd name="connsiteY1" fmla="*/ 1047598 h 1456192"/>
              <a:gd name="connsiteX2" fmla="*/ 1467314 w 1576880"/>
              <a:gd name="connsiteY2" fmla="*/ 981789 h 1456192"/>
              <a:gd name="connsiteX3" fmla="*/ 1475540 w 1576880"/>
              <a:gd name="connsiteY3" fmla="*/ 977676 h 1456192"/>
              <a:gd name="connsiteX4" fmla="*/ 1430296 w 1576880"/>
              <a:gd name="connsiteY4" fmla="*/ 422412 h 1456192"/>
              <a:gd name="connsiteX5" fmla="*/ 1430296 w 1576880"/>
              <a:gd name="connsiteY5" fmla="*/ 410073 h 1456192"/>
              <a:gd name="connsiteX6" fmla="*/ 1430296 w 1576880"/>
              <a:gd name="connsiteY6" fmla="*/ 410073 h 1456192"/>
              <a:gd name="connsiteX7" fmla="*/ 1430296 w 1576880"/>
              <a:gd name="connsiteY7" fmla="*/ 401847 h 1456192"/>
              <a:gd name="connsiteX8" fmla="*/ 1426183 w 1576880"/>
              <a:gd name="connsiteY8" fmla="*/ 389507 h 1456192"/>
              <a:gd name="connsiteX9" fmla="*/ 1422070 w 1576880"/>
              <a:gd name="connsiteY9" fmla="*/ 373055 h 1456192"/>
              <a:gd name="connsiteX10" fmla="*/ 1417957 w 1576880"/>
              <a:gd name="connsiteY10" fmla="*/ 364829 h 1456192"/>
              <a:gd name="connsiteX11" fmla="*/ 1409731 w 1576880"/>
              <a:gd name="connsiteY11" fmla="*/ 352490 h 1456192"/>
              <a:gd name="connsiteX12" fmla="*/ 1401505 w 1576880"/>
              <a:gd name="connsiteY12" fmla="*/ 344264 h 1456192"/>
              <a:gd name="connsiteX13" fmla="*/ 1389166 w 1576880"/>
              <a:gd name="connsiteY13" fmla="*/ 331925 h 1456192"/>
              <a:gd name="connsiteX14" fmla="*/ 1385053 w 1576880"/>
              <a:gd name="connsiteY14" fmla="*/ 327811 h 1456192"/>
              <a:gd name="connsiteX15" fmla="*/ 1372713 w 1576880"/>
              <a:gd name="connsiteY15" fmla="*/ 319585 h 1456192"/>
              <a:gd name="connsiteX16" fmla="*/ 1364487 w 1576880"/>
              <a:gd name="connsiteY16" fmla="*/ 315472 h 1456192"/>
              <a:gd name="connsiteX17" fmla="*/ 1348035 w 1576880"/>
              <a:gd name="connsiteY17" fmla="*/ 311359 h 1456192"/>
              <a:gd name="connsiteX18" fmla="*/ 1339809 w 1576880"/>
              <a:gd name="connsiteY18" fmla="*/ 307246 h 1456192"/>
              <a:gd name="connsiteX19" fmla="*/ 1323356 w 1576880"/>
              <a:gd name="connsiteY19" fmla="*/ 303133 h 1456192"/>
              <a:gd name="connsiteX20" fmla="*/ 1315130 w 1576880"/>
              <a:gd name="connsiteY20" fmla="*/ 303133 h 1456192"/>
              <a:gd name="connsiteX21" fmla="*/ 1286339 w 1576880"/>
              <a:gd name="connsiteY21" fmla="*/ 307246 h 1456192"/>
              <a:gd name="connsiteX22" fmla="*/ 1282226 w 1576880"/>
              <a:gd name="connsiteY22" fmla="*/ 307246 h 1456192"/>
              <a:gd name="connsiteX23" fmla="*/ 1282226 w 1576880"/>
              <a:gd name="connsiteY23" fmla="*/ 307246 h 1456192"/>
              <a:gd name="connsiteX24" fmla="*/ 936728 w 1576880"/>
              <a:gd name="connsiteY24" fmla="*/ 381281 h 1456192"/>
              <a:gd name="connsiteX25" fmla="*/ 916163 w 1576880"/>
              <a:gd name="connsiteY25" fmla="*/ 327811 h 1456192"/>
              <a:gd name="connsiteX26" fmla="*/ 858580 w 1576880"/>
              <a:gd name="connsiteY26" fmla="*/ 60462 h 1456192"/>
              <a:gd name="connsiteX27" fmla="*/ 591230 w 1576880"/>
              <a:gd name="connsiteY27" fmla="*/ 11105 h 1456192"/>
              <a:gd name="connsiteX28" fmla="*/ 562439 w 1576880"/>
              <a:gd name="connsiteY28" fmla="*/ 15218 h 1456192"/>
              <a:gd name="connsiteX29" fmla="*/ 340333 w 1576880"/>
              <a:gd name="connsiteY29" fmla="*/ 171515 h 1456192"/>
              <a:gd name="connsiteX30" fmla="*/ 397916 w 1576880"/>
              <a:gd name="connsiteY30" fmla="*/ 438864 h 1456192"/>
              <a:gd name="connsiteX31" fmla="*/ 402029 w 1576880"/>
              <a:gd name="connsiteY31" fmla="*/ 496447 h 1456192"/>
              <a:gd name="connsiteX32" fmla="*/ 97662 w 1576880"/>
              <a:gd name="connsiteY32" fmla="*/ 562256 h 1456192"/>
              <a:gd name="connsiteX33" fmla="*/ 7175 w 1576880"/>
              <a:gd name="connsiteY33" fmla="*/ 722666 h 1456192"/>
              <a:gd name="connsiteX34" fmla="*/ 15401 w 1576880"/>
              <a:gd name="connsiteY34" fmla="*/ 743231 h 1456192"/>
              <a:gd name="connsiteX35" fmla="*/ 208715 w 1576880"/>
              <a:gd name="connsiteY35" fmla="*/ 1261478 h 1456192"/>
              <a:gd name="connsiteX36" fmla="*/ 212828 w 1576880"/>
              <a:gd name="connsiteY36" fmla="*/ 1261478 h 1456192"/>
              <a:gd name="connsiteX37" fmla="*/ 147019 w 1576880"/>
              <a:gd name="connsiteY37" fmla="*/ 1364304 h 1456192"/>
              <a:gd name="connsiteX38" fmla="*/ 151132 w 1576880"/>
              <a:gd name="connsiteY38" fmla="*/ 1388983 h 1456192"/>
              <a:gd name="connsiteX39" fmla="*/ 253959 w 1576880"/>
              <a:gd name="connsiteY39" fmla="*/ 1454792 h 1456192"/>
              <a:gd name="connsiteX40" fmla="*/ 1512558 w 1576880"/>
              <a:gd name="connsiteY40" fmla="*/ 1179217 h 1456192"/>
              <a:gd name="connsiteX41" fmla="*/ 1574254 w 1576880"/>
              <a:gd name="connsiteY41" fmla="*/ 1072277 h 1456192"/>
              <a:gd name="connsiteX42" fmla="*/ 476064 w 1576880"/>
              <a:gd name="connsiteY42" fmla="*/ 426525 h 1456192"/>
              <a:gd name="connsiteX43" fmla="*/ 467838 w 1576880"/>
              <a:gd name="connsiteY43" fmla="*/ 401847 h 1456192"/>
              <a:gd name="connsiteX44" fmla="*/ 414368 w 1576880"/>
              <a:gd name="connsiteY44" fmla="*/ 200306 h 1456192"/>
              <a:gd name="connsiteX45" fmla="*/ 578891 w 1576880"/>
              <a:gd name="connsiteY45" fmla="*/ 97480 h 1456192"/>
              <a:gd name="connsiteX46" fmla="*/ 607683 w 1576880"/>
              <a:gd name="connsiteY46" fmla="*/ 93367 h 1456192"/>
              <a:gd name="connsiteX47" fmla="*/ 800997 w 1576880"/>
              <a:gd name="connsiteY47" fmla="*/ 118045 h 1456192"/>
              <a:gd name="connsiteX48" fmla="*/ 833901 w 1576880"/>
              <a:gd name="connsiteY48" fmla="*/ 323698 h 1456192"/>
              <a:gd name="connsiteX49" fmla="*/ 833901 w 1576880"/>
              <a:gd name="connsiteY49" fmla="*/ 348377 h 1456192"/>
              <a:gd name="connsiteX50" fmla="*/ 854467 w 1576880"/>
              <a:gd name="connsiteY50" fmla="*/ 401847 h 1456192"/>
              <a:gd name="connsiteX51" fmla="*/ 476064 w 1576880"/>
              <a:gd name="connsiteY51" fmla="*/ 484108 h 1456192"/>
              <a:gd name="connsiteX52" fmla="*/ 476064 w 1576880"/>
              <a:gd name="connsiteY52" fmla="*/ 426525 h 145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76880" h="1456192">
                <a:moveTo>
                  <a:pt x="1574254" y="1072277"/>
                </a:moveTo>
                <a:lnTo>
                  <a:pt x="1570141" y="1047598"/>
                </a:lnTo>
                <a:cubicBezTo>
                  <a:pt x="1561914" y="1002355"/>
                  <a:pt x="1516671" y="973563"/>
                  <a:pt x="1467314" y="981789"/>
                </a:cubicBezTo>
                <a:lnTo>
                  <a:pt x="1475540" y="977676"/>
                </a:lnTo>
                <a:lnTo>
                  <a:pt x="1430296" y="422412"/>
                </a:lnTo>
                <a:cubicBezTo>
                  <a:pt x="1430296" y="418299"/>
                  <a:pt x="1430296" y="414186"/>
                  <a:pt x="1430296" y="410073"/>
                </a:cubicBezTo>
                <a:lnTo>
                  <a:pt x="1430296" y="410073"/>
                </a:lnTo>
                <a:cubicBezTo>
                  <a:pt x="1430296" y="405960"/>
                  <a:pt x="1430296" y="405960"/>
                  <a:pt x="1430296" y="401847"/>
                </a:cubicBezTo>
                <a:cubicBezTo>
                  <a:pt x="1430296" y="397734"/>
                  <a:pt x="1430296" y="393621"/>
                  <a:pt x="1426183" y="389507"/>
                </a:cubicBezTo>
                <a:cubicBezTo>
                  <a:pt x="1426183" y="385394"/>
                  <a:pt x="1422070" y="381281"/>
                  <a:pt x="1422070" y="373055"/>
                </a:cubicBezTo>
                <a:cubicBezTo>
                  <a:pt x="1422070" y="368942"/>
                  <a:pt x="1417957" y="364829"/>
                  <a:pt x="1417957" y="364829"/>
                </a:cubicBezTo>
                <a:cubicBezTo>
                  <a:pt x="1413844" y="360716"/>
                  <a:pt x="1413844" y="356603"/>
                  <a:pt x="1409731" y="352490"/>
                </a:cubicBezTo>
                <a:cubicBezTo>
                  <a:pt x="1405618" y="348377"/>
                  <a:pt x="1405618" y="348377"/>
                  <a:pt x="1401505" y="344264"/>
                </a:cubicBezTo>
                <a:cubicBezTo>
                  <a:pt x="1397392" y="340151"/>
                  <a:pt x="1393279" y="336038"/>
                  <a:pt x="1389166" y="331925"/>
                </a:cubicBezTo>
                <a:cubicBezTo>
                  <a:pt x="1389166" y="336038"/>
                  <a:pt x="1389166" y="331925"/>
                  <a:pt x="1385053" y="327811"/>
                </a:cubicBezTo>
                <a:cubicBezTo>
                  <a:pt x="1380939" y="323698"/>
                  <a:pt x="1376826" y="323698"/>
                  <a:pt x="1372713" y="319585"/>
                </a:cubicBezTo>
                <a:cubicBezTo>
                  <a:pt x="1368600" y="319585"/>
                  <a:pt x="1368600" y="315472"/>
                  <a:pt x="1364487" y="315472"/>
                </a:cubicBezTo>
                <a:cubicBezTo>
                  <a:pt x="1360374" y="311359"/>
                  <a:pt x="1356261" y="311359"/>
                  <a:pt x="1348035" y="311359"/>
                </a:cubicBezTo>
                <a:cubicBezTo>
                  <a:pt x="1343922" y="311359"/>
                  <a:pt x="1339809" y="307246"/>
                  <a:pt x="1339809" y="307246"/>
                </a:cubicBezTo>
                <a:cubicBezTo>
                  <a:pt x="1335696" y="307246"/>
                  <a:pt x="1327470" y="307246"/>
                  <a:pt x="1323356" y="303133"/>
                </a:cubicBezTo>
                <a:cubicBezTo>
                  <a:pt x="1319243" y="303133"/>
                  <a:pt x="1319243" y="303133"/>
                  <a:pt x="1315130" y="303133"/>
                </a:cubicBezTo>
                <a:cubicBezTo>
                  <a:pt x="1306904" y="303133"/>
                  <a:pt x="1298678" y="303133"/>
                  <a:pt x="1286339" y="307246"/>
                </a:cubicBezTo>
                <a:lnTo>
                  <a:pt x="1282226" y="307246"/>
                </a:lnTo>
                <a:lnTo>
                  <a:pt x="1282226" y="307246"/>
                </a:lnTo>
                <a:lnTo>
                  <a:pt x="936728" y="381281"/>
                </a:lnTo>
                <a:lnTo>
                  <a:pt x="916163" y="327811"/>
                </a:lnTo>
                <a:cubicBezTo>
                  <a:pt x="924389" y="282568"/>
                  <a:pt x="940841" y="142723"/>
                  <a:pt x="858580" y="60462"/>
                </a:cubicBezTo>
                <a:cubicBezTo>
                  <a:pt x="800997" y="2879"/>
                  <a:pt x="710509" y="-13573"/>
                  <a:pt x="591230" y="11105"/>
                </a:cubicBezTo>
                <a:lnTo>
                  <a:pt x="562439" y="15218"/>
                </a:lnTo>
                <a:cubicBezTo>
                  <a:pt x="443160" y="39897"/>
                  <a:pt x="365012" y="93367"/>
                  <a:pt x="340333" y="171515"/>
                </a:cubicBezTo>
                <a:cubicBezTo>
                  <a:pt x="299202" y="282568"/>
                  <a:pt x="373238" y="401847"/>
                  <a:pt x="397916" y="438864"/>
                </a:cubicBezTo>
                <a:lnTo>
                  <a:pt x="402029" y="496447"/>
                </a:lnTo>
                <a:lnTo>
                  <a:pt x="97662" y="562256"/>
                </a:lnTo>
                <a:cubicBezTo>
                  <a:pt x="23627" y="578709"/>
                  <a:pt x="-17504" y="652744"/>
                  <a:pt x="7175" y="722666"/>
                </a:cubicBezTo>
                <a:cubicBezTo>
                  <a:pt x="11288" y="730892"/>
                  <a:pt x="11288" y="735005"/>
                  <a:pt x="15401" y="743231"/>
                </a:cubicBezTo>
                <a:lnTo>
                  <a:pt x="208715" y="1261478"/>
                </a:lnTo>
                <a:lnTo>
                  <a:pt x="212828" y="1261478"/>
                </a:lnTo>
                <a:cubicBezTo>
                  <a:pt x="167584" y="1273817"/>
                  <a:pt x="138793" y="1319061"/>
                  <a:pt x="147019" y="1364304"/>
                </a:cubicBezTo>
                <a:lnTo>
                  <a:pt x="151132" y="1388983"/>
                </a:lnTo>
                <a:cubicBezTo>
                  <a:pt x="159358" y="1434227"/>
                  <a:pt x="208715" y="1463018"/>
                  <a:pt x="253959" y="1454792"/>
                </a:cubicBezTo>
                <a:lnTo>
                  <a:pt x="1512558" y="1179217"/>
                </a:lnTo>
                <a:cubicBezTo>
                  <a:pt x="1553688" y="1166877"/>
                  <a:pt x="1586593" y="1121634"/>
                  <a:pt x="1574254" y="1072277"/>
                </a:cubicBezTo>
                <a:close/>
                <a:moveTo>
                  <a:pt x="476064" y="426525"/>
                </a:moveTo>
                <a:cubicBezTo>
                  <a:pt x="476064" y="418299"/>
                  <a:pt x="471951" y="410073"/>
                  <a:pt x="467838" y="401847"/>
                </a:cubicBezTo>
                <a:cubicBezTo>
                  <a:pt x="467838" y="401847"/>
                  <a:pt x="381464" y="286681"/>
                  <a:pt x="414368" y="200306"/>
                </a:cubicBezTo>
                <a:cubicBezTo>
                  <a:pt x="430821" y="150950"/>
                  <a:pt x="488404" y="113932"/>
                  <a:pt x="578891" y="97480"/>
                </a:cubicBezTo>
                <a:lnTo>
                  <a:pt x="607683" y="93367"/>
                </a:lnTo>
                <a:cubicBezTo>
                  <a:pt x="698170" y="72801"/>
                  <a:pt x="763979" y="81027"/>
                  <a:pt x="800997" y="118045"/>
                </a:cubicBezTo>
                <a:cubicBezTo>
                  <a:pt x="854467" y="171515"/>
                  <a:pt x="842127" y="282568"/>
                  <a:pt x="833901" y="323698"/>
                </a:cubicBezTo>
                <a:cubicBezTo>
                  <a:pt x="833901" y="331925"/>
                  <a:pt x="833901" y="340151"/>
                  <a:pt x="833901" y="348377"/>
                </a:cubicBezTo>
                <a:lnTo>
                  <a:pt x="854467" y="401847"/>
                </a:lnTo>
                <a:lnTo>
                  <a:pt x="476064" y="484108"/>
                </a:lnTo>
                <a:lnTo>
                  <a:pt x="476064" y="426525"/>
                </a:lnTo>
                <a:close/>
              </a:path>
            </a:pathLst>
          </a:custGeom>
          <a:solidFill>
            <a:srgbClr val="46A3FF"/>
          </a:solidFill>
          <a:ln w="411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CB4C08B-44A3-4D22-84DD-F31BFFB12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6081" y="-51707"/>
            <a:ext cx="3081338" cy="201687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6517A59-871B-4732-8924-9F2063A6A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57400" y="1027487"/>
            <a:ext cx="8436549" cy="5199443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85FDB7-8EB3-4613-AE26-4C52EF1666D2}"/>
              </a:ext>
            </a:extLst>
          </p:cNvPr>
          <p:cNvSpPr/>
          <p:nvPr/>
        </p:nvSpPr>
        <p:spPr>
          <a:xfrm>
            <a:off x="11107361" y="2448462"/>
            <a:ext cx="1143909" cy="1437427"/>
          </a:xfrm>
          <a:custGeom>
            <a:avLst/>
            <a:gdLst>
              <a:gd name="connsiteX0" fmla="*/ 1469051 w 1469393"/>
              <a:gd name="connsiteY0" fmla="*/ 1672113 h 1846427"/>
              <a:gd name="connsiteX1" fmla="*/ 1135803 w 1469393"/>
              <a:gd name="connsiteY1" fmla="*/ 1781460 h 1846427"/>
              <a:gd name="connsiteX2" fmla="*/ 896281 w 1469393"/>
              <a:gd name="connsiteY2" fmla="*/ 1517205 h 1846427"/>
              <a:gd name="connsiteX3" fmla="*/ 677587 w 1469393"/>
              <a:gd name="connsiteY3" fmla="*/ 1462531 h 1846427"/>
              <a:gd name="connsiteX4" fmla="*/ 313097 w 1469393"/>
              <a:gd name="connsiteY4" fmla="*/ 1580991 h 1846427"/>
              <a:gd name="connsiteX5" fmla="*/ 94403 w 1469393"/>
              <a:gd name="connsiteY5" fmla="*/ 1353184 h 1846427"/>
              <a:gd name="connsiteX6" fmla="*/ 302683 w 1469393"/>
              <a:gd name="connsiteY6" fmla="*/ 1070704 h 1846427"/>
              <a:gd name="connsiteX7" fmla="*/ 292269 w 1469393"/>
              <a:gd name="connsiteY7" fmla="*/ 879347 h 1846427"/>
              <a:gd name="connsiteX8" fmla="*/ 42333 w 1469393"/>
              <a:gd name="connsiteY8" fmla="*/ 605979 h 1846427"/>
              <a:gd name="connsiteX9" fmla="*/ 240199 w 1469393"/>
              <a:gd name="connsiteY9" fmla="*/ 341724 h 1846427"/>
              <a:gd name="connsiteX10" fmla="*/ 615103 w 1469393"/>
              <a:gd name="connsiteY10" fmla="*/ 432846 h 1846427"/>
              <a:gd name="connsiteX11" fmla="*/ 823383 w 1469393"/>
              <a:gd name="connsiteY11" fmla="*/ 359948 h 1846427"/>
              <a:gd name="connsiteX12" fmla="*/ 1031663 w 1469393"/>
              <a:gd name="connsiteY12" fmla="*/ 77469 h 1846427"/>
              <a:gd name="connsiteX13" fmla="*/ 1375325 w 1469393"/>
              <a:gd name="connsiteY13" fmla="*/ 159479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393" h="1846427">
                <a:moveTo>
                  <a:pt x="1469051" y="1672113"/>
                </a:move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80991"/>
                </a:lnTo>
                <a:cubicBezTo>
                  <a:pt x="146473" y="1653889"/>
                  <a:pt x="-9737" y="1480756"/>
                  <a:pt x="94403" y="1353184"/>
                </a:cubicBezTo>
                <a:lnTo>
                  <a:pt x="302683" y="1070704"/>
                </a:lnTo>
                <a:cubicBezTo>
                  <a:pt x="344339" y="1006919"/>
                  <a:pt x="344339" y="934020"/>
                  <a:pt x="292269" y="879347"/>
                </a:cubicBezTo>
                <a:lnTo>
                  <a:pt x="42333" y="605979"/>
                </a:lnTo>
                <a:cubicBezTo>
                  <a:pt x="-72221" y="487520"/>
                  <a:pt x="63161" y="305275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</a:path>
            </a:pathLst>
          </a:custGeom>
          <a:solidFill>
            <a:srgbClr val="45A3FF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C2B26BA-B816-4B28-9DAF-C2EABDC1E460}"/>
              </a:ext>
            </a:extLst>
          </p:cNvPr>
          <p:cNvSpPr/>
          <p:nvPr/>
        </p:nvSpPr>
        <p:spPr>
          <a:xfrm>
            <a:off x="11015799" y="2306254"/>
            <a:ext cx="1224714" cy="1437427"/>
          </a:xfrm>
          <a:custGeom>
            <a:avLst/>
            <a:gdLst>
              <a:gd name="connsiteX0" fmla="*/ 1573191 w 1573190"/>
              <a:gd name="connsiteY0" fmla="*/ 1170939 h 1846427"/>
              <a:gd name="connsiteX1" fmla="*/ 1448223 w 1573190"/>
              <a:gd name="connsiteY1" fmla="*/ 1334960 h 1846427"/>
              <a:gd name="connsiteX2" fmla="*/ 1469051 w 1573190"/>
              <a:gd name="connsiteY2" fmla="*/ 1672113 h 1846427"/>
              <a:gd name="connsiteX3" fmla="*/ 1135803 w 1573190"/>
              <a:gd name="connsiteY3" fmla="*/ 1781460 h 1846427"/>
              <a:gd name="connsiteX4" fmla="*/ 896281 w 1573190"/>
              <a:gd name="connsiteY4" fmla="*/ 1517205 h 1846427"/>
              <a:gd name="connsiteX5" fmla="*/ 677587 w 1573190"/>
              <a:gd name="connsiteY5" fmla="*/ 1462531 h 1846427"/>
              <a:gd name="connsiteX6" fmla="*/ 313097 w 1573190"/>
              <a:gd name="connsiteY6" fmla="*/ 1599215 h 1846427"/>
              <a:gd name="connsiteX7" fmla="*/ 83989 w 1573190"/>
              <a:gd name="connsiteY7" fmla="*/ 1353184 h 1846427"/>
              <a:gd name="connsiteX8" fmla="*/ 292269 w 1573190"/>
              <a:gd name="connsiteY8" fmla="*/ 1070704 h 1846427"/>
              <a:gd name="connsiteX9" fmla="*/ 281855 w 1573190"/>
              <a:gd name="connsiteY9" fmla="*/ 879347 h 1846427"/>
              <a:gd name="connsiteX10" fmla="*/ 42333 w 1573190"/>
              <a:gd name="connsiteY10" fmla="*/ 605979 h 1846427"/>
              <a:gd name="connsiteX11" fmla="*/ 240199 w 1573190"/>
              <a:gd name="connsiteY11" fmla="*/ 341724 h 1846427"/>
              <a:gd name="connsiteX12" fmla="*/ 615103 w 1573190"/>
              <a:gd name="connsiteY12" fmla="*/ 432846 h 1846427"/>
              <a:gd name="connsiteX13" fmla="*/ 823383 w 1573190"/>
              <a:gd name="connsiteY13" fmla="*/ 359948 h 1846427"/>
              <a:gd name="connsiteX14" fmla="*/ 1031663 w 1573190"/>
              <a:gd name="connsiteY14" fmla="*/ 77469 h 1846427"/>
              <a:gd name="connsiteX15" fmla="*/ 1375325 w 1573190"/>
              <a:gd name="connsiteY15" fmla="*/ 159479 h 1846427"/>
              <a:gd name="connsiteX16" fmla="*/ 1396153 w 1573190"/>
              <a:gd name="connsiteY16" fmla="*/ 496632 h 1846427"/>
              <a:gd name="connsiteX17" fmla="*/ 1531535 w 1573190"/>
              <a:gd name="connsiteY17" fmla="*/ 651541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3190" h="1846427">
                <a:moveTo>
                  <a:pt x="1573191" y="1170939"/>
                </a:moveTo>
                <a:cubicBezTo>
                  <a:pt x="1500293" y="1198276"/>
                  <a:pt x="1448223" y="1262062"/>
                  <a:pt x="1448223" y="1334960"/>
                </a:cubicBezTo>
                <a:lnTo>
                  <a:pt x="1469051" y="1672113"/>
                </a:ln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99215"/>
                </a:lnTo>
                <a:cubicBezTo>
                  <a:pt x="146473" y="1653889"/>
                  <a:pt x="-9737" y="1489868"/>
                  <a:pt x="83989" y="1353184"/>
                </a:cubicBezTo>
                <a:lnTo>
                  <a:pt x="292269" y="1070704"/>
                </a:lnTo>
                <a:cubicBezTo>
                  <a:pt x="333925" y="1006919"/>
                  <a:pt x="333925" y="934020"/>
                  <a:pt x="281855" y="879347"/>
                </a:cubicBezTo>
                <a:lnTo>
                  <a:pt x="42333" y="605979"/>
                </a:lnTo>
                <a:cubicBezTo>
                  <a:pt x="-72221" y="478408"/>
                  <a:pt x="63161" y="296163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  <a:lnTo>
                  <a:pt x="1396153" y="496632"/>
                </a:lnTo>
                <a:cubicBezTo>
                  <a:pt x="1396153" y="569530"/>
                  <a:pt x="1458637" y="633316"/>
                  <a:pt x="1531535" y="651541"/>
                </a:cubicBezTo>
              </a:path>
            </a:pathLst>
          </a:custGeom>
          <a:solidFill>
            <a:srgbClr val="FECF0A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17139EA-A71F-4471-A0BF-EBA52C58FFB7}"/>
              </a:ext>
            </a:extLst>
          </p:cNvPr>
          <p:cNvSpPr/>
          <p:nvPr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90CBC6D-11D8-42A9-AE50-B6A70F66AA1F}"/>
              </a:ext>
            </a:extLst>
          </p:cNvPr>
          <p:cNvSpPr/>
          <p:nvPr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aphic 27">
            <a:extLst>
              <a:ext uri="{FF2B5EF4-FFF2-40B4-BE49-F238E27FC236}">
                <a16:creationId xmlns:a16="http://schemas.microsoft.com/office/drawing/2014/main" id="{7CE1DAA2-DE02-439E-9B39-AB641A43FBE6}"/>
              </a:ext>
            </a:extLst>
          </p:cNvPr>
          <p:cNvGrpSpPr/>
          <p:nvPr/>
        </p:nvGrpSpPr>
        <p:grpSpPr>
          <a:xfrm>
            <a:off x="3276017" y="217540"/>
            <a:ext cx="1583880" cy="1411004"/>
            <a:chOff x="5953310" y="3280807"/>
            <a:chExt cx="1583880" cy="141100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AABAC7C-04ED-4547-A9EA-3DF0F8518A1A}"/>
                </a:ext>
              </a:extLst>
            </p:cNvPr>
            <p:cNvSpPr/>
            <p:nvPr/>
          </p:nvSpPr>
          <p:spPr>
            <a:xfrm>
              <a:off x="6098928" y="4224234"/>
              <a:ext cx="1438261" cy="467577"/>
            </a:xfrm>
            <a:custGeom>
              <a:avLst/>
              <a:gdLst>
                <a:gd name="connsiteX0" fmla="*/ 1371052 w 1438261"/>
                <a:gd name="connsiteY0" fmla="*/ 190602 h 467577"/>
                <a:gd name="connsiteX1" fmla="*/ 108340 w 1438261"/>
                <a:gd name="connsiteY1" fmla="*/ 466177 h 467577"/>
                <a:gd name="connsiteX2" fmla="*/ 5514 w 1438261"/>
                <a:gd name="connsiteY2" fmla="*/ 400368 h 467577"/>
                <a:gd name="connsiteX3" fmla="*/ 1401 w 1438261"/>
                <a:gd name="connsiteY3" fmla="*/ 375690 h 467577"/>
                <a:gd name="connsiteX4" fmla="*/ 67210 w 1438261"/>
                <a:gd name="connsiteY4" fmla="*/ 276976 h 467577"/>
                <a:gd name="connsiteX5" fmla="*/ 1329922 w 1438261"/>
                <a:gd name="connsiteY5" fmla="*/ 1401 h 467577"/>
                <a:gd name="connsiteX6" fmla="*/ 1432748 w 1438261"/>
                <a:gd name="connsiteY6" fmla="*/ 67210 h 467577"/>
                <a:gd name="connsiteX7" fmla="*/ 1436861 w 1438261"/>
                <a:gd name="connsiteY7" fmla="*/ 91888 h 467577"/>
                <a:gd name="connsiteX8" fmla="*/ 1371052 w 1438261"/>
                <a:gd name="connsiteY8" fmla="*/ 190602 h 4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261" h="467577">
                  <a:moveTo>
                    <a:pt x="1371052" y="190602"/>
                  </a:moveTo>
                  <a:lnTo>
                    <a:pt x="108340" y="466177"/>
                  </a:lnTo>
                  <a:cubicBezTo>
                    <a:pt x="63097" y="474403"/>
                    <a:pt x="17853" y="445612"/>
                    <a:pt x="5514" y="400368"/>
                  </a:cubicBezTo>
                  <a:lnTo>
                    <a:pt x="1401" y="375690"/>
                  </a:lnTo>
                  <a:cubicBezTo>
                    <a:pt x="-6826" y="334559"/>
                    <a:pt x="21966" y="289315"/>
                    <a:pt x="67210" y="276976"/>
                  </a:cubicBezTo>
                  <a:lnTo>
                    <a:pt x="1329922" y="1401"/>
                  </a:lnTo>
                  <a:cubicBezTo>
                    <a:pt x="1375165" y="-6826"/>
                    <a:pt x="1420409" y="21966"/>
                    <a:pt x="1432748" y="67210"/>
                  </a:cubicBezTo>
                  <a:lnTo>
                    <a:pt x="1436861" y="91888"/>
                  </a:lnTo>
                  <a:cubicBezTo>
                    <a:pt x="1445088" y="137132"/>
                    <a:pt x="1416296" y="182376"/>
                    <a:pt x="1371052" y="190602"/>
                  </a:cubicBezTo>
                  <a:close/>
                </a:path>
              </a:pathLst>
            </a:custGeom>
            <a:solidFill>
              <a:srgbClr val="CD4948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202CF8-D36D-409E-9AA9-C3C424F50354}"/>
                </a:ext>
              </a:extLst>
            </p:cNvPr>
            <p:cNvSpPr/>
            <p:nvPr/>
          </p:nvSpPr>
          <p:spPr>
            <a:xfrm>
              <a:off x="5953310" y="3543808"/>
              <a:ext cx="1483766" cy="961514"/>
            </a:xfrm>
            <a:custGeom>
              <a:avLst/>
              <a:gdLst>
                <a:gd name="connsiteX0" fmla="*/ 1438522 w 1483766"/>
                <a:gd name="connsiteY0" fmla="*/ 110110 h 961514"/>
                <a:gd name="connsiteX1" fmla="*/ 1438522 w 1483766"/>
                <a:gd name="connsiteY1" fmla="*/ 110110 h 961514"/>
                <a:gd name="connsiteX2" fmla="*/ 1438522 w 1483766"/>
                <a:gd name="connsiteY2" fmla="*/ 126562 h 961514"/>
                <a:gd name="connsiteX3" fmla="*/ 1483766 w 1483766"/>
                <a:gd name="connsiteY3" fmla="*/ 681826 h 961514"/>
                <a:gd name="connsiteX4" fmla="*/ 208715 w 1483766"/>
                <a:gd name="connsiteY4" fmla="*/ 961515 h 961514"/>
                <a:gd name="connsiteX5" fmla="*/ 15401 w 1483766"/>
                <a:gd name="connsiteY5" fmla="*/ 443269 h 961514"/>
                <a:gd name="connsiteX6" fmla="*/ 7175 w 1483766"/>
                <a:gd name="connsiteY6" fmla="*/ 422703 h 961514"/>
                <a:gd name="connsiteX7" fmla="*/ 97662 w 1483766"/>
                <a:gd name="connsiteY7" fmla="*/ 262294 h 961514"/>
                <a:gd name="connsiteX8" fmla="*/ 1290452 w 1483766"/>
                <a:gd name="connsiteY8" fmla="*/ 3170 h 961514"/>
                <a:gd name="connsiteX9" fmla="*/ 1438522 w 1483766"/>
                <a:gd name="connsiteY9" fmla="*/ 110110 h 9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3766" h="961514">
                  <a:moveTo>
                    <a:pt x="1438522" y="110110"/>
                  </a:moveTo>
                  <a:lnTo>
                    <a:pt x="1438522" y="110110"/>
                  </a:lnTo>
                  <a:cubicBezTo>
                    <a:pt x="1438522" y="114223"/>
                    <a:pt x="1438522" y="122449"/>
                    <a:pt x="1438522" y="126562"/>
                  </a:cubicBezTo>
                  <a:lnTo>
                    <a:pt x="1483766" y="681826"/>
                  </a:lnTo>
                  <a:lnTo>
                    <a:pt x="208715" y="961515"/>
                  </a:lnTo>
                  <a:lnTo>
                    <a:pt x="15401" y="443269"/>
                  </a:lnTo>
                  <a:cubicBezTo>
                    <a:pt x="11288" y="435042"/>
                    <a:pt x="11288" y="430929"/>
                    <a:pt x="7175" y="422703"/>
                  </a:cubicBezTo>
                  <a:cubicBezTo>
                    <a:pt x="-17504" y="352781"/>
                    <a:pt x="23627" y="278746"/>
                    <a:pt x="97662" y="262294"/>
                  </a:cubicBezTo>
                  <a:lnTo>
                    <a:pt x="1290452" y="3170"/>
                  </a:lnTo>
                  <a:cubicBezTo>
                    <a:pt x="1360374" y="-13282"/>
                    <a:pt x="1430296" y="36075"/>
                    <a:pt x="1438522" y="110110"/>
                  </a:cubicBezTo>
                  <a:close/>
                </a:path>
              </a:pathLst>
            </a:custGeom>
            <a:solidFill>
              <a:srgbClr val="F7A9AF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4EAA074-3F9B-44F6-A52D-A99E3F678005}"/>
                </a:ext>
              </a:extLst>
            </p:cNvPr>
            <p:cNvSpPr/>
            <p:nvPr/>
          </p:nvSpPr>
          <p:spPr>
            <a:xfrm>
              <a:off x="5959439" y="3568001"/>
              <a:ext cx="1477637" cy="937321"/>
            </a:xfrm>
            <a:custGeom>
              <a:avLst/>
              <a:gdLst>
                <a:gd name="connsiteX0" fmla="*/ 1432393 w 1477637"/>
                <a:gd name="connsiteY0" fmla="*/ 85917 h 937321"/>
                <a:gd name="connsiteX1" fmla="*/ 1432393 w 1477637"/>
                <a:gd name="connsiteY1" fmla="*/ 85917 h 937321"/>
                <a:gd name="connsiteX2" fmla="*/ 1432393 w 1477637"/>
                <a:gd name="connsiteY2" fmla="*/ 102369 h 937321"/>
                <a:gd name="connsiteX3" fmla="*/ 1477637 w 1477637"/>
                <a:gd name="connsiteY3" fmla="*/ 657633 h 937321"/>
                <a:gd name="connsiteX4" fmla="*/ 202586 w 1477637"/>
                <a:gd name="connsiteY4" fmla="*/ 937322 h 937321"/>
                <a:gd name="connsiteX5" fmla="*/ 9272 w 1477637"/>
                <a:gd name="connsiteY5" fmla="*/ 419076 h 937321"/>
                <a:gd name="connsiteX6" fmla="*/ 1046 w 1477637"/>
                <a:gd name="connsiteY6" fmla="*/ 398510 h 937321"/>
                <a:gd name="connsiteX7" fmla="*/ 95646 w 1477637"/>
                <a:gd name="connsiteY7" fmla="*/ 262779 h 937321"/>
                <a:gd name="connsiteX8" fmla="*/ 1288436 w 1477637"/>
                <a:gd name="connsiteY8" fmla="*/ 3656 h 937321"/>
                <a:gd name="connsiteX9" fmla="*/ 1432393 w 1477637"/>
                <a:gd name="connsiteY9" fmla="*/ 85917 h 93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7637" h="937321">
                  <a:moveTo>
                    <a:pt x="1432393" y="85917"/>
                  </a:moveTo>
                  <a:lnTo>
                    <a:pt x="1432393" y="85917"/>
                  </a:lnTo>
                  <a:cubicBezTo>
                    <a:pt x="1432393" y="90030"/>
                    <a:pt x="1432393" y="98256"/>
                    <a:pt x="1432393" y="102369"/>
                  </a:cubicBezTo>
                  <a:lnTo>
                    <a:pt x="1477637" y="657633"/>
                  </a:lnTo>
                  <a:lnTo>
                    <a:pt x="202586" y="937322"/>
                  </a:lnTo>
                  <a:lnTo>
                    <a:pt x="9272" y="419076"/>
                  </a:lnTo>
                  <a:cubicBezTo>
                    <a:pt x="5159" y="410849"/>
                    <a:pt x="5159" y="406736"/>
                    <a:pt x="1046" y="398510"/>
                  </a:cubicBezTo>
                  <a:cubicBezTo>
                    <a:pt x="-7181" y="336814"/>
                    <a:pt x="33950" y="279231"/>
                    <a:pt x="95646" y="262779"/>
                  </a:cubicBezTo>
                  <a:lnTo>
                    <a:pt x="1288436" y="3656"/>
                  </a:lnTo>
                  <a:cubicBezTo>
                    <a:pt x="1354245" y="-12797"/>
                    <a:pt x="1415941" y="28334"/>
                    <a:pt x="1432393" y="85917"/>
                  </a:cubicBezTo>
                  <a:close/>
                </a:path>
              </a:pathLst>
            </a:custGeom>
            <a:solidFill>
              <a:srgbClr val="F3797C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C3E1E0B-85E5-4CD0-9DE6-F1AA98E6EB93}"/>
                </a:ext>
              </a:extLst>
            </p:cNvPr>
            <p:cNvSpPr/>
            <p:nvPr/>
          </p:nvSpPr>
          <p:spPr>
            <a:xfrm>
              <a:off x="6324227" y="3280807"/>
              <a:ext cx="730333" cy="981845"/>
            </a:xfrm>
            <a:custGeom>
              <a:avLst/>
              <a:gdLst>
                <a:gd name="connsiteX0" fmla="*/ 730334 w 730333"/>
                <a:gd name="connsiteY0" fmla="*/ 842001 h 981845"/>
                <a:gd name="connsiteX1" fmla="*/ 508228 w 730333"/>
                <a:gd name="connsiteY1" fmla="*/ 290850 h 981845"/>
                <a:gd name="connsiteX2" fmla="*/ 232653 w 730333"/>
                <a:gd name="connsiteY2" fmla="*/ 11161 h 981845"/>
                <a:gd name="connsiteX3" fmla="*/ 203861 w 730333"/>
                <a:gd name="connsiteY3" fmla="*/ 15274 h 981845"/>
                <a:gd name="connsiteX4" fmla="*/ 68130 w 730333"/>
                <a:gd name="connsiteY4" fmla="*/ 385450 h 981845"/>
                <a:gd name="connsiteX5" fmla="*/ 96921 w 730333"/>
                <a:gd name="connsiteY5" fmla="*/ 981845 h 98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333" h="981845">
                  <a:moveTo>
                    <a:pt x="730334" y="842001"/>
                  </a:moveTo>
                  <a:lnTo>
                    <a:pt x="508228" y="290850"/>
                  </a:lnTo>
                  <a:cubicBezTo>
                    <a:pt x="508228" y="290850"/>
                    <a:pt x="590490" y="-66987"/>
                    <a:pt x="232653" y="11161"/>
                  </a:cubicBezTo>
                  <a:lnTo>
                    <a:pt x="203861" y="15274"/>
                  </a:lnTo>
                  <a:cubicBezTo>
                    <a:pt x="-153976" y="93423"/>
                    <a:pt x="68130" y="385450"/>
                    <a:pt x="68130" y="385450"/>
                  </a:cubicBezTo>
                  <a:lnTo>
                    <a:pt x="96921" y="981845"/>
                  </a:lnTo>
                </a:path>
              </a:pathLst>
            </a:custGeom>
            <a:noFill/>
            <a:ln w="82261" cap="rnd">
              <a:solidFill>
                <a:srgbClr val="FDFEF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0ACB50-19D7-47E8-ACDD-51756F6BD76D}"/>
                </a:ext>
              </a:extLst>
            </p:cNvPr>
            <p:cNvSpPr/>
            <p:nvPr/>
          </p:nvSpPr>
          <p:spPr>
            <a:xfrm>
              <a:off x="6162025" y="3546902"/>
              <a:ext cx="1275051" cy="958421"/>
            </a:xfrm>
            <a:custGeom>
              <a:avLst/>
              <a:gdLst>
                <a:gd name="connsiteX0" fmla="*/ 1229807 w 1275051"/>
                <a:gd name="connsiteY0" fmla="*/ 123469 h 958421"/>
                <a:gd name="connsiteX1" fmla="*/ 1275051 w 1275051"/>
                <a:gd name="connsiteY1" fmla="*/ 678733 h 958421"/>
                <a:gd name="connsiteX2" fmla="*/ 0 w 1275051"/>
                <a:gd name="connsiteY2" fmla="*/ 958421 h 958421"/>
                <a:gd name="connsiteX3" fmla="*/ 1077624 w 1275051"/>
                <a:gd name="connsiteY3" fmla="*/ 4190 h 958421"/>
                <a:gd name="connsiteX4" fmla="*/ 1081737 w 1275051"/>
                <a:gd name="connsiteY4" fmla="*/ 4190 h 958421"/>
                <a:gd name="connsiteX5" fmla="*/ 1229807 w 1275051"/>
                <a:gd name="connsiteY5" fmla="*/ 123469 h 95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051" h="958421">
                  <a:moveTo>
                    <a:pt x="1229807" y="123469"/>
                  </a:moveTo>
                  <a:lnTo>
                    <a:pt x="1275051" y="678733"/>
                  </a:lnTo>
                  <a:lnTo>
                    <a:pt x="0" y="958421"/>
                  </a:lnTo>
                  <a:cubicBezTo>
                    <a:pt x="0" y="958421"/>
                    <a:pt x="834953" y="337348"/>
                    <a:pt x="1077624" y="4190"/>
                  </a:cubicBezTo>
                  <a:lnTo>
                    <a:pt x="1081737" y="4190"/>
                  </a:lnTo>
                  <a:cubicBezTo>
                    <a:pt x="1159885" y="-16376"/>
                    <a:pt x="1233921" y="41207"/>
                    <a:pt x="1229807" y="123469"/>
                  </a:cubicBezTo>
                  <a:close/>
                </a:path>
              </a:pathLst>
            </a:custGeom>
            <a:solidFill>
              <a:srgbClr val="FF6363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F300115-7CDC-4A42-B67E-2049675B6906}"/>
              </a:ext>
            </a:extLst>
          </p:cNvPr>
          <p:cNvSpPr/>
          <p:nvPr/>
        </p:nvSpPr>
        <p:spPr>
          <a:xfrm>
            <a:off x="8617873" y="286975"/>
            <a:ext cx="841894" cy="867015"/>
          </a:xfrm>
          <a:custGeom>
            <a:avLst/>
            <a:gdLst>
              <a:gd name="connsiteX0" fmla="*/ 567323 w 841894"/>
              <a:gd name="connsiteY0" fmla="*/ 73452 h 867015"/>
              <a:gd name="connsiteX1" fmla="*/ 575850 w 841894"/>
              <a:gd name="connsiteY1" fmla="*/ 231201 h 867015"/>
              <a:gd name="connsiteX2" fmla="*/ 631275 w 841894"/>
              <a:gd name="connsiteY2" fmla="*/ 303681 h 867015"/>
              <a:gd name="connsiteX3" fmla="*/ 784761 w 841894"/>
              <a:gd name="connsiteY3" fmla="*/ 346316 h 867015"/>
              <a:gd name="connsiteX4" fmla="*/ 793288 w 841894"/>
              <a:gd name="connsiteY4" fmla="*/ 495538 h 867015"/>
              <a:gd name="connsiteX5" fmla="*/ 644066 w 841894"/>
              <a:gd name="connsiteY5" fmla="*/ 550964 h 867015"/>
              <a:gd name="connsiteX6" fmla="*/ 592904 w 841894"/>
              <a:gd name="connsiteY6" fmla="*/ 627707 h 867015"/>
              <a:gd name="connsiteX7" fmla="*/ 601431 w 841894"/>
              <a:gd name="connsiteY7" fmla="*/ 785456 h 867015"/>
              <a:gd name="connsiteX8" fmla="*/ 464999 w 841894"/>
              <a:gd name="connsiteY8" fmla="*/ 836618 h 867015"/>
              <a:gd name="connsiteX9" fmla="*/ 366938 w 841894"/>
              <a:gd name="connsiteY9" fmla="*/ 712977 h 867015"/>
              <a:gd name="connsiteX10" fmla="*/ 277405 w 841894"/>
              <a:gd name="connsiteY10" fmla="*/ 687396 h 867015"/>
              <a:gd name="connsiteX11" fmla="*/ 128182 w 841894"/>
              <a:gd name="connsiteY11" fmla="*/ 742821 h 867015"/>
              <a:gd name="connsiteX12" fmla="*/ 38649 w 841894"/>
              <a:gd name="connsiteY12" fmla="*/ 631970 h 867015"/>
              <a:gd name="connsiteX13" fmla="*/ 123919 w 841894"/>
              <a:gd name="connsiteY13" fmla="*/ 499802 h 867015"/>
              <a:gd name="connsiteX14" fmla="*/ 119655 w 841894"/>
              <a:gd name="connsiteY14" fmla="*/ 410268 h 867015"/>
              <a:gd name="connsiteX15" fmla="*/ 17331 w 841894"/>
              <a:gd name="connsiteY15" fmla="*/ 282363 h 867015"/>
              <a:gd name="connsiteX16" fmla="*/ 98338 w 841894"/>
              <a:gd name="connsiteY16" fmla="*/ 158722 h 867015"/>
              <a:gd name="connsiteX17" fmla="*/ 251824 w 841894"/>
              <a:gd name="connsiteY17" fmla="*/ 201357 h 867015"/>
              <a:gd name="connsiteX18" fmla="*/ 337094 w 841894"/>
              <a:gd name="connsiteY18" fmla="*/ 167249 h 867015"/>
              <a:gd name="connsiteX19" fmla="*/ 422364 w 841894"/>
              <a:gd name="connsiteY19" fmla="*/ 35080 h 867015"/>
              <a:gd name="connsiteX20" fmla="*/ 567323 w 841894"/>
              <a:gd name="connsiteY20" fmla="*/ 73452 h 86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1894" h="867015">
                <a:moveTo>
                  <a:pt x="567323" y="73452"/>
                </a:moveTo>
                <a:lnTo>
                  <a:pt x="575850" y="231201"/>
                </a:lnTo>
                <a:cubicBezTo>
                  <a:pt x="575850" y="265309"/>
                  <a:pt x="601431" y="295154"/>
                  <a:pt x="631275" y="303681"/>
                </a:cubicBezTo>
                <a:lnTo>
                  <a:pt x="784761" y="346316"/>
                </a:lnTo>
                <a:cubicBezTo>
                  <a:pt x="857241" y="367633"/>
                  <a:pt x="861504" y="465694"/>
                  <a:pt x="793288" y="495538"/>
                </a:cubicBezTo>
                <a:lnTo>
                  <a:pt x="644066" y="550964"/>
                </a:lnTo>
                <a:cubicBezTo>
                  <a:pt x="614221" y="563754"/>
                  <a:pt x="592904" y="593599"/>
                  <a:pt x="592904" y="627707"/>
                </a:cubicBezTo>
                <a:lnTo>
                  <a:pt x="601431" y="785456"/>
                </a:lnTo>
                <a:cubicBezTo>
                  <a:pt x="605694" y="862199"/>
                  <a:pt x="511897" y="896307"/>
                  <a:pt x="464999" y="836618"/>
                </a:cubicBezTo>
                <a:lnTo>
                  <a:pt x="366938" y="712977"/>
                </a:lnTo>
                <a:cubicBezTo>
                  <a:pt x="345621" y="687396"/>
                  <a:pt x="311513" y="678869"/>
                  <a:pt x="277405" y="687396"/>
                </a:cubicBezTo>
                <a:lnTo>
                  <a:pt x="128182" y="742821"/>
                </a:lnTo>
                <a:cubicBezTo>
                  <a:pt x="59966" y="772666"/>
                  <a:pt x="-3986" y="691659"/>
                  <a:pt x="38649" y="631970"/>
                </a:cubicBezTo>
                <a:lnTo>
                  <a:pt x="123919" y="499802"/>
                </a:lnTo>
                <a:cubicBezTo>
                  <a:pt x="140973" y="469957"/>
                  <a:pt x="140973" y="435849"/>
                  <a:pt x="119655" y="410268"/>
                </a:cubicBezTo>
                <a:lnTo>
                  <a:pt x="17331" y="282363"/>
                </a:lnTo>
                <a:cubicBezTo>
                  <a:pt x="-29567" y="226938"/>
                  <a:pt x="25858" y="141668"/>
                  <a:pt x="98338" y="158722"/>
                </a:cubicBezTo>
                <a:lnTo>
                  <a:pt x="251824" y="201357"/>
                </a:lnTo>
                <a:cubicBezTo>
                  <a:pt x="285932" y="209884"/>
                  <a:pt x="320040" y="197093"/>
                  <a:pt x="337094" y="167249"/>
                </a:cubicBezTo>
                <a:lnTo>
                  <a:pt x="422364" y="35080"/>
                </a:lnTo>
                <a:cubicBezTo>
                  <a:pt x="464999" y="-28872"/>
                  <a:pt x="563059" y="972"/>
                  <a:pt x="567323" y="73452"/>
                </a:cubicBezTo>
                <a:close/>
              </a:path>
            </a:pathLst>
          </a:custGeom>
          <a:solidFill>
            <a:srgbClr val="46A3FF">
              <a:alpha val="64000"/>
            </a:srgbClr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552AC80-9576-474B-BF24-C3C0DFD35069}"/>
              </a:ext>
            </a:extLst>
          </p:cNvPr>
          <p:cNvSpPr/>
          <p:nvPr/>
        </p:nvSpPr>
        <p:spPr>
          <a:xfrm>
            <a:off x="8570974" y="216362"/>
            <a:ext cx="837630" cy="865149"/>
          </a:xfrm>
          <a:custGeom>
            <a:avLst/>
            <a:gdLst>
              <a:gd name="connsiteX0" fmla="*/ 563059 w 837630"/>
              <a:gd name="connsiteY0" fmla="*/ 71585 h 865149"/>
              <a:gd name="connsiteX1" fmla="*/ 571586 w 837630"/>
              <a:gd name="connsiteY1" fmla="*/ 229335 h 865149"/>
              <a:gd name="connsiteX2" fmla="*/ 627012 w 837630"/>
              <a:gd name="connsiteY2" fmla="*/ 301814 h 865149"/>
              <a:gd name="connsiteX3" fmla="*/ 780498 w 837630"/>
              <a:gd name="connsiteY3" fmla="*/ 344449 h 865149"/>
              <a:gd name="connsiteX4" fmla="*/ 789025 w 837630"/>
              <a:gd name="connsiteY4" fmla="*/ 493672 h 865149"/>
              <a:gd name="connsiteX5" fmla="*/ 639802 w 837630"/>
              <a:gd name="connsiteY5" fmla="*/ 549097 h 865149"/>
              <a:gd name="connsiteX6" fmla="*/ 588640 w 837630"/>
              <a:gd name="connsiteY6" fmla="*/ 625840 h 865149"/>
              <a:gd name="connsiteX7" fmla="*/ 597167 w 837630"/>
              <a:gd name="connsiteY7" fmla="*/ 783590 h 865149"/>
              <a:gd name="connsiteX8" fmla="*/ 460735 w 837630"/>
              <a:gd name="connsiteY8" fmla="*/ 834752 h 865149"/>
              <a:gd name="connsiteX9" fmla="*/ 362675 w 837630"/>
              <a:gd name="connsiteY9" fmla="*/ 711110 h 865149"/>
              <a:gd name="connsiteX10" fmla="*/ 273141 w 837630"/>
              <a:gd name="connsiteY10" fmla="*/ 685529 h 865149"/>
              <a:gd name="connsiteX11" fmla="*/ 128182 w 837630"/>
              <a:gd name="connsiteY11" fmla="*/ 745218 h 865149"/>
              <a:gd name="connsiteX12" fmla="*/ 34385 w 837630"/>
              <a:gd name="connsiteY12" fmla="*/ 630104 h 865149"/>
              <a:gd name="connsiteX13" fmla="*/ 119655 w 837630"/>
              <a:gd name="connsiteY13" fmla="*/ 497935 h 865149"/>
              <a:gd name="connsiteX14" fmla="*/ 115392 w 837630"/>
              <a:gd name="connsiteY14" fmla="*/ 408402 h 865149"/>
              <a:gd name="connsiteX15" fmla="*/ 17331 w 837630"/>
              <a:gd name="connsiteY15" fmla="*/ 280497 h 865149"/>
              <a:gd name="connsiteX16" fmla="*/ 98338 w 837630"/>
              <a:gd name="connsiteY16" fmla="*/ 156855 h 865149"/>
              <a:gd name="connsiteX17" fmla="*/ 251824 w 837630"/>
              <a:gd name="connsiteY17" fmla="*/ 199490 h 865149"/>
              <a:gd name="connsiteX18" fmla="*/ 337094 w 837630"/>
              <a:gd name="connsiteY18" fmla="*/ 165382 h 865149"/>
              <a:gd name="connsiteX19" fmla="*/ 422364 w 837630"/>
              <a:gd name="connsiteY19" fmla="*/ 33214 h 865149"/>
              <a:gd name="connsiteX20" fmla="*/ 563059 w 837630"/>
              <a:gd name="connsiteY20" fmla="*/ 71585 h 8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630" h="865149">
                <a:moveTo>
                  <a:pt x="563059" y="71585"/>
                </a:moveTo>
                <a:lnTo>
                  <a:pt x="571586" y="229335"/>
                </a:lnTo>
                <a:cubicBezTo>
                  <a:pt x="571586" y="263443"/>
                  <a:pt x="597167" y="293287"/>
                  <a:pt x="627012" y="301814"/>
                </a:cubicBezTo>
                <a:lnTo>
                  <a:pt x="780498" y="344449"/>
                </a:lnTo>
                <a:cubicBezTo>
                  <a:pt x="852977" y="365767"/>
                  <a:pt x="857241" y="463827"/>
                  <a:pt x="789025" y="493672"/>
                </a:cubicBezTo>
                <a:lnTo>
                  <a:pt x="639802" y="549097"/>
                </a:lnTo>
                <a:cubicBezTo>
                  <a:pt x="609958" y="561888"/>
                  <a:pt x="588640" y="591732"/>
                  <a:pt x="588640" y="625840"/>
                </a:cubicBezTo>
                <a:lnTo>
                  <a:pt x="597167" y="783590"/>
                </a:lnTo>
                <a:cubicBezTo>
                  <a:pt x="601431" y="860333"/>
                  <a:pt x="507634" y="894441"/>
                  <a:pt x="460735" y="834752"/>
                </a:cubicBezTo>
                <a:lnTo>
                  <a:pt x="362675" y="711110"/>
                </a:lnTo>
                <a:cubicBezTo>
                  <a:pt x="341357" y="685529"/>
                  <a:pt x="307249" y="677002"/>
                  <a:pt x="273141" y="685529"/>
                </a:cubicBezTo>
                <a:lnTo>
                  <a:pt x="128182" y="745218"/>
                </a:lnTo>
                <a:cubicBezTo>
                  <a:pt x="59966" y="770799"/>
                  <a:pt x="-3986" y="694056"/>
                  <a:pt x="34385" y="630104"/>
                </a:cubicBezTo>
                <a:lnTo>
                  <a:pt x="119655" y="497935"/>
                </a:lnTo>
                <a:cubicBezTo>
                  <a:pt x="136709" y="468091"/>
                  <a:pt x="136709" y="433983"/>
                  <a:pt x="115392" y="408402"/>
                </a:cubicBezTo>
                <a:lnTo>
                  <a:pt x="17331" y="280497"/>
                </a:lnTo>
                <a:cubicBezTo>
                  <a:pt x="-29567" y="220808"/>
                  <a:pt x="25858" y="135538"/>
                  <a:pt x="98338" y="156855"/>
                </a:cubicBezTo>
                <a:lnTo>
                  <a:pt x="251824" y="199490"/>
                </a:lnTo>
                <a:cubicBezTo>
                  <a:pt x="285932" y="208017"/>
                  <a:pt x="320040" y="195227"/>
                  <a:pt x="337094" y="165382"/>
                </a:cubicBezTo>
                <a:lnTo>
                  <a:pt x="422364" y="33214"/>
                </a:lnTo>
                <a:cubicBezTo>
                  <a:pt x="464999" y="-26475"/>
                  <a:pt x="558796" y="-894"/>
                  <a:pt x="563059" y="71585"/>
                </a:cubicBezTo>
                <a:close/>
              </a:path>
            </a:pathLst>
          </a:custGeom>
          <a:solidFill>
            <a:srgbClr val="F2CD30"/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68AC9F9-35AA-4109-A72C-044FFED3AEB0}"/>
              </a:ext>
            </a:extLst>
          </p:cNvPr>
          <p:cNvSpPr/>
          <p:nvPr/>
        </p:nvSpPr>
        <p:spPr>
          <a:xfrm>
            <a:off x="10204485" y="2873592"/>
            <a:ext cx="92357" cy="168222"/>
          </a:xfrm>
          <a:custGeom>
            <a:avLst/>
            <a:gdLst>
              <a:gd name="connsiteX0" fmla="*/ 92357 w 92357"/>
              <a:gd name="connsiteY0" fmla="*/ 168222 h 168222"/>
              <a:gd name="connsiteX1" fmla="*/ 0 w 92357"/>
              <a:gd name="connsiteY1" fmla="*/ 0 h 16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57" h="168222">
                <a:moveTo>
                  <a:pt x="92357" y="168222"/>
                </a:moveTo>
                <a:lnTo>
                  <a:pt x="0" y="0"/>
                </a:lnTo>
              </a:path>
            </a:pathLst>
          </a:custGeom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9A403F0-5C42-4DBA-AFD4-D11312CA305F}"/>
              </a:ext>
            </a:extLst>
          </p:cNvPr>
          <p:cNvSpPr/>
          <p:nvPr/>
        </p:nvSpPr>
        <p:spPr>
          <a:xfrm>
            <a:off x="9525000" y="1442055"/>
            <a:ext cx="890587" cy="1497507"/>
          </a:xfrm>
          <a:custGeom>
            <a:avLst/>
            <a:gdLst>
              <a:gd name="connsiteX0" fmla="*/ 890588 w 890587"/>
              <a:gd name="connsiteY0" fmla="*/ 996139 h 1497507"/>
              <a:gd name="connsiteX1" fmla="*/ 798231 w 890587"/>
              <a:gd name="connsiteY1" fmla="*/ 1497507 h 1497507"/>
              <a:gd name="connsiteX2" fmla="*/ 705873 w 890587"/>
              <a:gd name="connsiteY2" fmla="*/ 1329285 h 1497507"/>
              <a:gd name="connsiteX3" fmla="*/ 570636 w 890587"/>
              <a:gd name="connsiteY3" fmla="*/ 1081899 h 1497507"/>
              <a:gd name="connsiteX4" fmla="*/ 451891 w 890587"/>
              <a:gd name="connsiteY4" fmla="*/ 864200 h 1497507"/>
              <a:gd name="connsiteX5" fmla="*/ 300161 w 890587"/>
              <a:gd name="connsiteY5" fmla="*/ 593725 h 1497507"/>
              <a:gd name="connsiteX6" fmla="*/ 211102 w 890587"/>
              <a:gd name="connsiteY6" fmla="*/ 428802 h 1497507"/>
              <a:gd name="connsiteX7" fmla="*/ 85760 w 890587"/>
              <a:gd name="connsiteY7" fmla="*/ 201207 h 1497507"/>
              <a:gd name="connsiteX8" fmla="*/ 0 w 890587"/>
              <a:gd name="connsiteY8" fmla="*/ 42880 h 1497507"/>
              <a:gd name="connsiteX9" fmla="*/ 174819 w 890587"/>
              <a:gd name="connsiteY9" fmla="*/ 23089 h 1497507"/>
              <a:gd name="connsiteX10" fmla="*/ 349638 w 890587"/>
              <a:gd name="connsiteY10" fmla="*/ 0 h 1497507"/>
              <a:gd name="connsiteX11" fmla="*/ 418906 w 890587"/>
              <a:gd name="connsiteY11" fmla="*/ 125342 h 1497507"/>
              <a:gd name="connsiteX12" fmla="*/ 494771 w 890587"/>
              <a:gd name="connsiteY12" fmla="*/ 267176 h 1497507"/>
              <a:gd name="connsiteX13" fmla="*/ 626710 w 890587"/>
              <a:gd name="connsiteY13" fmla="*/ 511263 h 1497507"/>
              <a:gd name="connsiteX14" fmla="*/ 712470 w 890587"/>
              <a:gd name="connsiteY14" fmla="*/ 666292 h 1497507"/>
              <a:gd name="connsiteX15" fmla="*/ 837812 w 890587"/>
              <a:gd name="connsiteY15" fmla="*/ 897185 h 149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0587" h="1497507">
                <a:moveTo>
                  <a:pt x="890588" y="996139"/>
                </a:moveTo>
                <a:lnTo>
                  <a:pt x="798231" y="1497507"/>
                </a:lnTo>
                <a:lnTo>
                  <a:pt x="705873" y="1329285"/>
                </a:lnTo>
                <a:lnTo>
                  <a:pt x="570636" y="1081899"/>
                </a:lnTo>
                <a:lnTo>
                  <a:pt x="451891" y="864200"/>
                </a:lnTo>
                <a:lnTo>
                  <a:pt x="300161" y="593725"/>
                </a:lnTo>
                <a:lnTo>
                  <a:pt x="211102" y="428802"/>
                </a:lnTo>
                <a:lnTo>
                  <a:pt x="85760" y="201207"/>
                </a:lnTo>
                <a:lnTo>
                  <a:pt x="0" y="42880"/>
                </a:lnTo>
                <a:lnTo>
                  <a:pt x="174819" y="23089"/>
                </a:lnTo>
                <a:lnTo>
                  <a:pt x="349638" y="0"/>
                </a:lnTo>
                <a:lnTo>
                  <a:pt x="418906" y="125342"/>
                </a:lnTo>
                <a:lnTo>
                  <a:pt x="494771" y="267176"/>
                </a:lnTo>
                <a:lnTo>
                  <a:pt x="626710" y="511263"/>
                </a:lnTo>
                <a:lnTo>
                  <a:pt x="712470" y="666292"/>
                </a:lnTo>
                <a:lnTo>
                  <a:pt x="837812" y="897185"/>
                </a:lnTo>
                <a:close/>
              </a:path>
            </a:pathLst>
          </a:custGeom>
          <a:solidFill>
            <a:srgbClr val="F49047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AF26227-453B-437A-B624-E1EF23322DBF}"/>
              </a:ext>
            </a:extLst>
          </p:cNvPr>
          <p:cNvSpPr/>
          <p:nvPr/>
        </p:nvSpPr>
        <p:spPr>
          <a:xfrm>
            <a:off x="9825161" y="2022473"/>
            <a:ext cx="220997" cy="283781"/>
          </a:xfrm>
          <a:custGeom>
            <a:avLst/>
            <a:gdLst>
              <a:gd name="connsiteX0" fmla="*/ 220998 w 220997"/>
              <a:gd name="connsiteY0" fmla="*/ 151843 h 283781"/>
              <a:gd name="connsiteX1" fmla="*/ 148431 w 220997"/>
              <a:gd name="connsiteY1" fmla="*/ 283782 h 283781"/>
              <a:gd name="connsiteX2" fmla="*/ 0 w 220997"/>
              <a:gd name="connsiteY2" fmla="*/ 13307 h 283781"/>
              <a:gd name="connsiteX3" fmla="*/ 65969 w 220997"/>
              <a:gd name="connsiteY3" fmla="*/ 113 h 283781"/>
              <a:gd name="connsiteX4" fmla="*/ 220998 w 220997"/>
              <a:gd name="connsiteY4" fmla="*/ 151843 h 28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97" h="283781">
                <a:moveTo>
                  <a:pt x="220998" y="151843"/>
                </a:moveTo>
                <a:cubicBezTo>
                  <a:pt x="220998" y="207917"/>
                  <a:pt x="191311" y="254096"/>
                  <a:pt x="148431" y="283782"/>
                </a:cubicBezTo>
                <a:lnTo>
                  <a:pt x="0" y="13307"/>
                </a:lnTo>
                <a:cubicBezTo>
                  <a:pt x="19791" y="3412"/>
                  <a:pt x="42880" y="113"/>
                  <a:pt x="65969" y="113"/>
                </a:cubicBezTo>
                <a:cubicBezTo>
                  <a:pt x="151730" y="-3185"/>
                  <a:pt x="220998" y="66083"/>
                  <a:pt x="220998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108E9A1-C280-4AF8-95E7-8AEB126A23DA}"/>
              </a:ext>
            </a:extLst>
          </p:cNvPr>
          <p:cNvSpPr/>
          <p:nvPr/>
        </p:nvSpPr>
        <p:spPr>
          <a:xfrm>
            <a:off x="9703117" y="1442055"/>
            <a:ext cx="240788" cy="155028"/>
          </a:xfrm>
          <a:custGeom>
            <a:avLst/>
            <a:gdLst>
              <a:gd name="connsiteX0" fmla="*/ 240789 w 240788"/>
              <a:gd name="connsiteY0" fmla="*/ 125342 h 155028"/>
              <a:gd name="connsiteX1" fmla="*/ 151730 w 240788"/>
              <a:gd name="connsiteY1" fmla="*/ 155028 h 155028"/>
              <a:gd name="connsiteX2" fmla="*/ 0 w 240788"/>
              <a:gd name="connsiteY2" fmla="*/ 23089 h 155028"/>
              <a:gd name="connsiteX3" fmla="*/ 171521 w 240788"/>
              <a:gd name="connsiteY3" fmla="*/ 0 h 155028"/>
              <a:gd name="connsiteX4" fmla="*/ 240789 w 240788"/>
              <a:gd name="connsiteY4" fmla="*/ 125342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88" h="155028">
                <a:moveTo>
                  <a:pt x="240789" y="125342"/>
                </a:moveTo>
                <a:cubicBezTo>
                  <a:pt x="214401" y="145133"/>
                  <a:pt x="184715" y="155028"/>
                  <a:pt x="151730" y="155028"/>
                </a:cubicBezTo>
                <a:cubicBezTo>
                  <a:pt x="72566" y="155028"/>
                  <a:pt x="9895" y="95656"/>
                  <a:pt x="0" y="23089"/>
                </a:cubicBezTo>
                <a:lnTo>
                  <a:pt x="171521" y="0"/>
                </a:lnTo>
                <a:lnTo>
                  <a:pt x="240789" y="125342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E60DB88-3688-4243-B96E-96F2322C0781}"/>
              </a:ext>
            </a:extLst>
          </p:cNvPr>
          <p:cNvSpPr/>
          <p:nvPr/>
        </p:nvSpPr>
        <p:spPr>
          <a:xfrm>
            <a:off x="9990084" y="1705932"/>
            <a:ext cx="161625" cy="247385"/>
          </a:xfrm>
          <a:custGeom>
            <a:avLst/>
            <a:gdLst>
              <a:gd name="connsiteX0" fmla="*/ 161625 w 161625"/>
              <a:gd name="connsiteY0" fmla="*/ 247386 h 247385"/>
              <a:gd name="connsiteX1" fmla="*/ 155028 w 161625"/>
              <a:gd name="connsiteY1" fmla="*/ 247386 h 247385"/>
              <a:gd name="connsiteX2" fmla="*/ 0 w 161625"/>
              <a:gd name="connsiteY2" fmla="*/ 92357 h 247385"/>
              <a:gd name="connsiteX3" fmla="*/ 29686 w 161625"/>
              <a:gd name="connsiteY3" fmla="*/ 0 h 247385"/>
              <a:gd name="connsiteX4" fmla="*/ 161625 w 161625"/>
              <a:gd name="connsiteY4" fmla="*/ 247386 h 2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25" h="247385">
                <a:moveTo>
                  <a:pt x="161625" y="247386"/>
                </a:moveTo>
                <a:cubicBezTo>
                  <a:pt x="158327" y="247386"/>
                  <a:pt x="155028" y="247386"/>
                  <a:pt x="155028" y="247386"/>
                </a:cubicBezTo>
                <a:cubicBezTo>
                  <a:pt x="69268" y="247386"/>
                  <a:pt x="0" y="178118"/>
                  <a:pt x="0" y="92357"/>
                </a:cubicBezTo>
                <a:cubicBezTo>
                  <a:pt x="0" y="59373"/>
                  <a:pt x="9895" y="26388"/>
                  <a:pt x="29686" y="0"/>
                </a:cubicBezTo>
                <a:lnTo>
                  <a:pt x="161625" y="247386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7C2CC59-340F-49F1-82C0-74DAB761EC94}"/>
              </a:ext>
            </a:extLst>
          </p:cNvPr>
          <p:cNvSpPr/>
          <p:nvPr/>
        </p:nvSpPr>
        <p:spPr>
          <a:xfrm>
            <a:off x="10217679" y="2108346"/>
            <a:ext cx="145132" cy="230893"/>
          </a:xfrm>
          <a:custGeom>
            <a:avLst/>
            <a:gdLst>
              <a:gd name="connsiteX0" fmla="*/ 145133 w 145132"/>
              <a:gd name="connsiteY0" fmla="*/ 230893 h 230893"/>
              <a:gd name="connsiteX1" fmla="*/ 0 w 145132"/>
              <a:gd name="connsiteY1" fmla="*/ 75865 h 230893"/>
              <a:gd name="connsiteX2" fmla="*/ 19791 w 145132"/>
              <a:gd name="connsiteY2" fmla="*/ 0 h 230893"/>
              <a:gd name="connsiteX3" fmla="*/ 145133 w 145132"/>
              <a:gd name="connsiteY3" fmla="*/ 230893 h 23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32" h="230893">
                <a:moveTo>
                  <a:pt x="145133" y="230893"/>
                </a:moveTo>
                <a:cubicBezTo>
                  <a:pt x="62671" y="224296"/>
                  <a:pt x="0" y="158327"/>
                  <a:pt x="0" y="75865"/>
                </a:cubicBezTo>
                <a:cubicBezTo>
                  <a:pt x="0" y="49477"/>
                  <a:pt x="6597" y="23089"/>
                  <a:pt x="19791" y="0"/>
                </a:cubicBezTo>
                <a:lnTo>
                  <a:pt x="145133" y="230893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3F905C3-D341-4100-8AD5-21F341ECC217}"/>
              </a:ext>
            </a:extLst>
          </p:cNvPr>
          <p:cNvSpPr/>
          <p:nvPr/>
        </p:nvSpPr>
        <p:spPr>
          <a:xfrm>
            <a:off x="10095635" y="2471612"/>
            <a:ext cx="277071" cy="306871"/>
          </a:xfrm>
          <a:custGeom>
            <a:avLst/>
            <a:gdLst>
              <a:gd name="connsiteX0" fmla="*/ 277072 w 277071"/>
              <a:gd name="connsiteY0" fmla="*/ 151843 h 306871"/>
              <a:gd name="connsiteX1" fmla="*/ 135237 w 277071"/>
              <a:gd name="connsiteY1" fmla="*/ 306871 h 306871"/>
              <a:gd name="connsiteX2" fmla="*/ 0 w 277071"/>
              <a:gd name="connsiteY2" fmla="*/ 59486 h 306871"/>
              <a:gd name="connsiteX3" fmla="*/ 122044 w 277071"/>
              <a:gd name="connsiteY3" fmla="*/ 113 h 306871"/>
              <a:gd name="connsiteX4" fmla="*/ 277072 w 277071"/>
              <a:gd name="connsiteY4" fmla="*/ 151843 h 30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1" h="306871">
                <a:moveTo>
                  <a:pt x="277072" y="151843"/>
                </a:moveTo>
                <a:cubicBezTo>
                  <a:pt x="277072" y="234305"/>
                  <a:pt x="214401" y="300274"/>
                  <a:pt x="135237" y="306871"/>
                </a:cubicBezTo>
                <a:lnTo>
                  <a:pt x="0" y="59486"/>
                </a:lnTo>
                <a:cubicBezTo>
                  <a:pt x="29686" y="23202"/>
                  <a:pt x="72566" y="113"/>
                  <a:pt x="122044" y="113"/>
                </a:cubicBezTo>
                <a:cubicBezTo>
                  <a:pt x="207804" y="-3185"/>
                  <a:pt x="277072" y="66083"/>
                  <a:pt x="277072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532AA0A-3524-4127-9435-B62A01B784E5}"/>
              </a:ext>
            </a:extLst>
          </p:cNvPr>
          <p:cNvSpPr/>
          <p:nvPr/>
        </p:nvSpPr>
        <p:spPr>
          <a:xfrm rot="759984">
            <a:off x="9577422" y="1638500"/>
            <a:ext cx="141834" cy="155028"/>
          </a:xfrm>
          <a:custGeom>
            <a:avLst/>
            <a:gdLst>
              <a:gd name="connsiteX0" fmla="*/ 0 w 141834"/>
              <a:gd name="connsiteY0" fmla="*/ 0 h 155028"/>
              <a:gd name="connsiteX1" fmla="*/ 141834 w 141834"/>
              <a:gd name="connsiteY1" fmla="*/ 155028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834" h="155028">
                <a:moveTo>
                  <a:pt x="0" y="0"/>
                </a:moveTo>
                <a:cubicBezTo>
                  <a:pt x="79163" y="6597"/>
                  <a:pt x="141834" y="75865"/>
                  <a:pt x="141834" y="155028"/>
                </a:cubicBezTo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13146F5B-FB92-4937-AC5D-D8D978E467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1135191">
            <a:off x="4827635" y="1231302"/>
            <a:ext cx="3473226" cy="149750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B2DDD29-6A6E-449D-A077-E2493A499F8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1220325" flipH="1">
            <a:off x="-40595" y="4191000"/>
            <a:ext cx="1585097" cy="198746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17944CFB-8D87-44EB-8314-36A527D8D0D8}"/>
              </a:ext>
            </a:extLst>
          </p:cNvPr>
          <p:cNvSpPr/>
          <p:nvPr userDrawn="1"/>
        </p:nvSpPr>
        <p:spPr>
          <a:xfrm>
            <a:off x="5752547" y="523792"/>
            <a:ext cx="316168" cy="316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A7A5684-5C1C-4D0E-9D12-4C0CF9F9DEAD}"/>
              </a:ext>
            </a:extLst>
          </p:cNvPr>
          <p:cNvSpPr/>
          <p:nvPr userDrawn="1"/>
        </p:nvSpPr>
        <p:spPr>
          <a:xfrm>
            <a:off x="10642174" y="735126"/>
            <a:ext cx="584724" cy="5847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11166F4-A712-4275-B601-F777AFCE82D6}"/>
              </a:ext>
            </a:extLst>
          </p:cNvPr>
          <p:cNvSpPr/>
          <p:nvPr userDrawn="1"/>
        </p:nvSpPr>
        <p:spPr>
          <a:xfrm>
            <a:off x="1254169" y="2681827"/>
            <a:ext cx="281381" cy="281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38">
            <a:extLst>
              <a:ext uri="{FF2B5EF4-FFF2-40B4-BE49-F238E27FC236}">
                <a16:creationId xmlns:a16="http://schemas.microsoft.com/office/drawing/2014/main" id="{31FDA845-0358-4F36-AB88-BFA10EA849D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1" y="5422357"/>
            <a:ext cx="2521827" cy="1409055"/>
          </a:xfrm>
          <a:prstGeom prst="rect">
            <a:avLst/>
          </a:prstGeom>
        </p:spPr>
      </p:pic>
      <p:pic>
        <p:nvPicPr>
          <p:cNvPr id="65" name="288">
            <a:extLst>
              <a:ext uri="{FF2B5EF4-FFF2-40B4-BE49-F238E27FC236}">
                <a16:creationId xmlns:a16="http://schemas.microsoft.com/office/drawing/2014/main" id="{4233FD69-7F4F-4282-8111-49B94CCC6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45" y="6005163"/>
            <a:ext cx="4549547" cy="626762"/>
          </a:xfrm>
          <a:prstGeom prst="rect">
            <a:avLst/>
          </a:prstGeom>
        </p:spPr>
      </p:pic>
      <p:pic>
        <p:nvPicPr>
          <p:cNvPr id="66" name="Picture 65" descr="A picture containing circle&#10;&#10;Description automatically generated">
            <a:extLst>
              <a:ext uri="{FF2B5EF4-FFF2-40B4-BE49-F238E27FC236}">
                <a16:creationId xmlns:a16="http://schemas.microsoft.com/office/drawing/2014/main" id="{FB162FF3-55D9-422C-8AA0-DA091545737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05">
            <a:off x="1258689" y="2691298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35F-32C3-4E34-A15C-A5E5BD86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D323C-8EF8-4A6E-89C2-4BDF6790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8C2-359C-489A-B0BE-048A4B9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EC39-D39C-4BF6-B3C5-EF6C62AE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17EB-A17B-4023-9EF3-A63350B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7FFB14-791B-4B1E-B10F-718CBAEB2DFA}"/>
              </a:ext>
            </a:extLst>
          </p:cNvPr>
          <p:cNvSpPr txBox="1"/>
          <p:nvPr userDrawn="1"/>
        </p:nvSpPr>
        <p:spPr>
          <a:xfrm>
            <a:off x="2971800" y="763005"/>
            <a:ext cx="6781800" cy="264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8000">
                <a:solidFill>
                  <a:srgbClr val="A45F3E"/>
                </a:solidFill>
                <a:latin typeface="#9Slide07 SVNPosterizer KG Inli" panose="02000503000000020003" pitchFamily="2" charset="0"/>
              </a:rPr>
              <a:t>TIẾT HỌC KẾT THÚC</a:t>
            </a:r>
            <a:endParaRPr lang="en-US" sz="8000" dirty="0">
              <a:solidFill>
                <a:srgbClr val="A45F3E"/>
              </a:solidFill>
              <a:latin typeface="#9Slide07 SVNPosterizer KG Inli" panose="02000503000000020003" pitchFamily="2" charset="0"/>
            </a:endParaRPr>
          </a:p>
        </p:txBody>
      </p:sp>
      <p:sp>
        <p:nvSpPr>
          <p:cNvPr id="5" name="Freeform 98">
            <a:extLst>
              <a:ext uri="{FF2B5EF4-FFF2-40B4-BE49-F238E27FC236}">
                <a16:creationId xmlns:a16="http://schemas.microsoft.com/office/drawing/2014/main" id="{1E42FF71-D98E-41A3-99A3-87625032937C}"/>
              </a:ext>
            </a:extLst>
          </p:cNvPr>
          <p:cNvSpPr/>
          <p:nvPr userDrawn="1"/>
        </p:nvSpPr>
        <p:spPr bwMode="auto">
          <a:xfrm>
            <a:off x="820935" y="3810000"/>
            <a:ext cx="5351265" cy="607964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rIns="22860" spcCol="1270"/>
          <a:lstStyle/>
          <a:p>
            <a:pPr algn="ctr" defTabSz="710565">
              <a:lnSpc>
                <a:spcPct val="115000"/>
              </a:lnSpc>
              <a:spcAft>
                <a:spcPct val="35000"/>
              </a:spcAft>
              <a:defRPr/>
            </a:pPr>
            <a:r>
              <a:rPr lang="en-US" sz="4800" b="1" spc="100">
                <a:ln>
                  <a:solidFill>
                    <a:schemeClr val="bg1"/>
                  </a:solidFill>
                </a:ln>
                <a:solidFill>
                  <a:srgbClr val="FF6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LẤY</a:t>
            </a:r>
            <a:r>
              <a:rPr lang="en-US" sz="4800" b="1" spc="100" baseline="0">
                <a:ln>
                  <a:solidFill>
                    <a:schemeClr val="bg1"/>
                  </a:solidFill>
                </a:ln>
                <a:solidFill>
                  <a:srgbClr val="FF6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 ĐỒ CHƠI NÀO ?</a:t>
            </a:r>
            <a:endParaRPr lang="en-US" sz="4800" b="1" spc="100" dirty="0">
              <a:ln>
                <a:solidFill>
                  <a:schemeClr val="bg1"/>
                </a:solidFill>
              </a:ln>
              <a:solidFill>
                <a:srgbClr val="FF63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Cadena" panose="02000503000000020004" pitchFamily="2" charset="0"/>
              <a:ea typeface="阿里巴巴普惠体 2.0 55 Regular" panose="00020600040101010101" pitchFamily="18" charset="-122"/>
              <a:cs typeface="Arial" panose="020B0604020202020204" pitchFamily="34" charset="0"/>
              <a:sym typeface="阿里巴巴普惠体 2.0 55 Regular" panose="00020600040101010101" pitchFamily="18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46DD6-F167-42A0-B35C-011C0B9596A5}"/>
              </a:ext>
            </a:extLst>
          </p:cNvPr>
          <p:cNvSpPr txBox="1"/>
          <p:nvPr userDrawn="1"/>
        </p:nvSpPr>
        <p:spPr>
          <a:xfrm>
            <a:off x="533400" y="914400"/>
            <a:ext cx="3276600" cy="10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6000">
                <a:solidFill>
                  <a:srgbClr val="E1650E"/>
                </a:solidFill>
                <a:latin typeface="#9Slide07 SVNPosterizer KG Inli" panose="02000503000000020003" pitchFamily="2" charset="0"/>
              </a:rPr>
              <a:t>BÀI 31</a:t>
            </a:r>
            <a:endParaRPr lang="en-US" sz="6000" dirty="0">
              <a:solidFill>
                <a:srgbClr val="E1650E"/>
              </a:solidFill>
              <a:latin typeface="#9Slide07 SVNPosterizer KG Inl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丫头\png\小人\卡通类素材\l;'.png">
            <a:extLst>
              <a:ext uri="{FF2B5EF4-FFF2-40B4-BE49-F238E27FC236}">
                <a16:creationId xmlns:a16="http://schemas.microsoft.com/office/drawing/2014/main" id="{D5037E0C-DAC3-4794-8A51-B3C765844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1706784" y="-107748"/>
            <a:ext cx="8772476" cy="69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9A8409-CA93-40D6-806C-B80D79361B20}"/>
              </a:ext>
            </a:extLst>
          </p:cNvPr>
          <p:cNvSpPr/>
          <p:nvPr userDrawn="1"/>
        </p:nvSpPr>
        <p:spPr>
          <a:xfrm>
            <a:off x="0" y="6284686"/>
            <a:ext cx="12192000" cy="573314"/>
          </a:xfrm>
          <a:custGeom>
            <a:avLst/>
            <a:gdLst>
              <a:gd name="connsiteX0" fmla="*/ 0 w 12192000"/>
              <a:gd name="connsiteY0" fmla="*/ 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4" fmla="*/ 0 w 12192000"/>
              <a:gd name="connsiteY4" fmla="*/ 0 h 609600"/>
              <a:gd name="connsiteX0" fmla="*/ 0 w 12192000"/>
              <a:gd name="connsiteY0" fmla="*/ 60960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0" fmla="*/ 0 w 12192000"/>
              <a:gd name="connsiteY0" fmla="*/ 609600 h 609600"/>
              <a:gd name="connsiteX1" fmla="*/ 6154057 w 12192000"/>
              <a:gd name="connsiteY1" fmla="*/ 36286 h 609600"/>
              <a:gd name="connsiteX2" fmla="*/ 12192000 w 12192000"/>
              <a:gd name="connsiteY2" fmla="*/ 0 h 609600"/>
              <a:gd name="connsiteX3" fmla="*/ 12192000 w 12192000"/>
              <a:gd name="connsiteY3" fmla="*/ 609600 h 609600"/>
              <a:gd name="connsiteX4" fmla="*/ 0 w 12192000"/>
              <a:gd name="connsiteY4" fmla="*/ 609600 h 609600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73314">
                <a:moveTo>
                  <a:pt x="0" y="573314"/>
                </a:moveTo>
                <a:cubicBezTo>
                  <a:pt x="1964267" y="275772"/>
                  <a:pt x="1852991" y="94343"/>
                  <a:pt x="6154057" y="0"/>
                </a:cubicBezTo>
                <a:cubicBezTo>
                  <a:pt x="9168190" y="45962"/>
                  <a:pt x="10150323" y="338666"/>
                  <a:pt x="12192000" y="573314"/>
                </a:cubicBezTo>
                <a:lnTo>
                  <a:pt x="0" y="573314"/>
                </a:lnTo>
                <a:close/>
              </a:path>
            </a:pathLst>
          </a:cu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79C58-71D5-4231-B8EC-66DC8ED697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220325" flipH="1">
            <a:off x="-40595" y="4191000"/>
            <a:ext cx="1585097" cy="1987468"/>
          </a:xfrm>
          <a:prstGeom prst="rect">
            <a:avLst/>
          </a:prstGeom>
        </p:spPr>
      </p:pic>
      <p:pic>
        <p:nvPicPr>
          <p:cNvPr id="14" name="38">
            <a:extLst>
              <a:ext uri="{FF2B5EF4-FFF2-40B4-BE49-F238E27FC236}">
                <a16:creationId xmlns:a16="http://schemas.microsoft.com/office/drawing/2014/main" id="{D729BF49-39F3-47A9-A9D2-14F9C47C8A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1" y="5422357"/>
            <a:ext cx="2521827" cy="140905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1B8701-8858-47AB-A875-B9ADD0F2495D}"/>
              </a:ext>
            </a:extLst>
          </p:cNvPr>
          <p:cNvSpPr/>
          <p:nvPr userDrawn="1"/>
        </p:nvSpPr>
        <p:spPr>
          <a:xfrm>
            <a:off x="11107361" y="2071091"/>
            <a:ext cx="1143909" cy="1437427"/>
          </a:xfrm>
          <a:custGeom>
            <a:avLst/>
            <a:gdLst>
              <a:gd name="connsiteX0" fmla="*/ 1469051 w 1469393"/>
              <a:gd name="connsiteY0" fmla="*/ 1672113 h 1846427"/>
              <a:gd name="connsiteX1" fmla="*/ 1135803 w 1469393"/>
              <a:gd name="connsiteY1" fmla="*/ 1781460 h 1846427"/>
              <a:gd name="connsiteX2" fmla="*/ 896281 w 1469393"/>
              <a:gd name="connsiteY2" fmla="*/ 1517205 h 1846427"/>
              <a:gd name="connsiteX3" fmla="*/ 677587 w 1469393"/>
              <a:gd name="connsiteY3" fmla="*/ 1462531 h 1846427"/>
              <a:gd name="connsiteX4" fmla="*/ 313097 w 1469393"/>
              <a:gd name="connsiteY4" fmla="*/ 1580991 h 1846427"/>
              <a:gd name="connsiteX5" fmla="*/ 94403 w 1469393"/>
              <a:gd name="connsiteY5" fmla="*/ 1353184 h 1846427"/>
              <a:gd name="connsiteX6" fmla="*/ 302683 w 1469393"/>
              <a:gd name="connsiteY6" fmla="*/ 1070704 h 1846427"/>
              <a:gd name="connsiteX7" fmla="*/ 292269 w 1469393"/>
              <a:gd name="connsiteY7" fmla="*/ 879347 h 1846427"/>
              <a:gd name="connsiteX8" fmla="*/ 42333 w 1469393"/>
              <a:gd name="connsiteY8" fmla="*/ 605979 h 1846427"/>
              <a:gd name="connsiteX9" fmla="*/ 240199 w 1469393"/>
              <a:gd name="connsiteY9" fmla="*/ 341724 h 1846427"/>
              <a:gd name="connsiteX10" fmla="*/ 615103 w 1469393"/>
              <a:gd name="connsiteY10" fmla="*/ 432846 h 1846427"/>
              <a:gd name="connsiteX11" fmla="*/ 823383 w 1469393"/>
              <a:gd name="connsiteY11" fmla="*/ 359948 h 1846427"/>
              <a:gd name="connsiteX12" fmla="*/ 1031663 w 1469393"/>
              <a:gd name="connsiteY12" fmla="*/ 77469 h 1846427"/>
              <a:gd name="connsiteX13" fmla="*/ 1375325 w 1469393"/>
              <a:gd name="connsiteY13" fmla="*/ 159479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393" h="1846427">
                <a:moveTo>
                  <a:pt x="1469051" y="1672113"/>
                </a:move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80991"/>
                </a:lnTo>
                <a:cubicBezTo>
                  <a:pt x="146473" y="1653889"/>
                  <a:pt x="-9737" y="1480756"/>
                  <a:pt x="94403" y="1353184"/>
                </a:cubicBezTo>
                <a:lnTo>
                  <a:pt x="302683" y="1070704"/>
                </a:lnTo>
                <a:cubicBezTo>
                  <a:pt x="344339" y="1006919"/>
                  <a:pt x="344339" y="934020"/>
                  <a:pt x="292269" y="879347"/>
                </a:cubicBezTo>
                <a:lnTo>
                  <a:pt x="42333" y="605979"/>
                </a:lnTo>
                <a:cubicBezTo>
                  <a:pt x="-72221" y="487520"/>
                  <a:pt x="63161" y="305275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</a:path>
            </a:pathLst>
          </a:custGeom>
          <a:solidFill>
            <a:srgbClr val="45A3FF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6DD4EE-D100-43BC-B67A-A7E6621FCBEA}"/>
              </a:ext>
            </a:extLst>
          </p:cNvPr>
          <p:cNvSpPr/>
          <p:nvPr userDrawn="1"/>
        </p:nvSpPr>
        <p:spPr>
          <a:xfrm>
            <a:off x="11015799" y="1928883"/>
            <a:ext cx="1224714" cy="1437427"/>
          </a:xfrm>
          <a:custGeom>
            <a:avLst/>
            <a:gdLst>
              <a:gd name="connsiteX0" fmla="*/ 1573191 w 1573190"/>
              <a:gd name="connsiteY0" fmla="*/ 1170939 h 1846427"/>
              <a:gd name="connsiteX1" fmla="*/ 1448223 w 1573190"/>
              <a:gd name="connsiteY1" fmla="*/ 1334960 h 1846427"/>
              <a:gd name="connsiteX2" fmla="*/ 1469051 w 1573190"/>
              <a:gd name="connsiteY2" fmla="*/ 1672113 h 1846427"/>
              <a:gd name="connsiteX3" fmla="*/ 1135803 w 1573190"/>
              <a:gd name="connsiteY3" fmla="*/ 1781460 h 1846427"/>
              <a:gd name="connsiteX4" fmla="*/ 896281 w 1573190"/>
              <a:gd name="connsiteY4" fmla="*/ 1517205 h 1846427"/>
              <a:gd name="connsiteX5" fmla="*/ 677587 w 1573190"/>
              <a:gd name="connsiteY5" fmla="*/ 1462531 h 1846427"/>
              <a:gd name="connsiteX6" fmla="*/ 313097 w 1573190"/>
              <a:gd name="connsiteY6" fmla="*/ 1599215 h 1846427"/>
              <a:gd name="connsiteX7" fmla="*/ 83989 w 1573190"/>
              <a:gd name="connsiteY7" fmla="*/ 1353184 h 1846427"/>
              <a:gd name="connsiteX8" fmla="*/ 292269 w 1573190"/>
              <a:gd name="connsiteY8" fmla="*/ 1070704 h 1846427"/>
              <a:gd name="connsiteX9" fmla="*/ 281855 w 1573190"/>
              <a:gd name="connsiteY9" fmla="*/ 879347 h 1846427"/>
              <a:gd name="connsiteX10" fmla="*/ 42333 w 1573190"/>
              <a:gd name="connsiteY10" fmla="*/ 605979 h 1846427"/>
              <a:gd name="connsiteX11" fmla="*/ 240199 w 1573190"/>
              <a:gd name="connsiteY11" fmla="*/ 341724 h 1846427"/>
              <a:gd name="connsiteX12" fmla="*/ 615103 w 1573190"/>
              <a:gd name="connsiteY12" fmla="*/ 432846 h 1846427"/>
              <a:gd name="connsiteX13" fmla="*/ 823383 w 1573190"/>
              <a:gd name="connsiteY13" fmla="*/ 359948 h 1846427"/>
              <a:gd name="connsiteX14" fmla="*/ 1031663 w 1573190"/>
              <a:gd name="connsiteY14" fmla="*/ 77469 h 1846427"/>
              <a:gd name="connsiteX15" fmla="*/ 1375325 w 1573190"/>
              <a:gd name="connsiteY15" fmla="*/ 159479 h 1846427"/>
              <a:gd name="connsiteX16" fmla="*/ 1396153 w 1573190"/>
              <a:gd name="connsiteY16" fmla="*/ 496632 h 1846427"/>
              <a:gd name="connsiteX17" fmla="*/ 1531535 w 1573190"/>
              <a:gd name="connsiteY17" fmla="*/ 651541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3190" h="1846427">
                <a:moveTo>
                  <a:pt x="1573191" y="1170939"/>
                </a:moveTo>
                <a:cubicBezTo>
                  <a:pt x="1500293" y="1198276"/>
                  <a:pt x="1448223" y="1262062"/>
                  <a:pt x="1448223" y="1334960"/>
                </a:cubicBezTo>
                <a:lnTo>
                  <a:pt x="1469051" y="1672113"/>
                </a:ln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99215"/>
                </a:lnTo>
                <a:cubicBezTo>
                  <a:pt x="146473" y="1653889"/>
                  <a:pt x="-9737" y="1489868"/>
                  <a:pt x="83989" y="1353184"/>
                </a:cubicBezTo>
                <a:lnTo>
                  <a:pt x="292269" y="1070704"/>
                </a:lnTo>
                <a:cubicBezTo>
                  <a:pt x="333925" y="1006919"/>
                  <a:pt x="333925" y="934020"/>
                  <a:pt x="281855" y="879347"/>
                </a:cubicBezTo>
                <a:lnTo>
                  <a:pt x="42333" y="605979"/>
                </a:lnTo>
                <a:cubicBezTo>
                  <a:pt x="-72221" y="478408"/>
                  <a:pt x="63161" y="296163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  <a:lnTo>
                  <a:pt x="1396153" y="496632"/>
                </a:lnTo>
                <a:cubicBezTo>
                  <a:pt x="1396153" y="569530"/>
                  <a:pt x="1458637" y="633316"/>
                  <a:pt x="1531535" y="651541"/>
                </a:cubicBezTo>
              </a:path>
            </a:pathLst>
          </a:custGeom>
          <a:solidFill>
            <a:srgbClr val="FECF0A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884485-DC5F-49E7-8220-47B1603F3B3C}"/>
              </a:ext>
            </a:extLst>
          </p:cNvPr>
          <p:cNvSpPr/>
          <p:nvPr userDrawn="1"/>
        </p:nvSpPr>
        <p:spPr>
          <a:xfrm>
            <a:off x="10642174" y="735126"/>
            <a:ext cx="584724" cy="584724"/>
          </a:xfrm>
          <a:prstGeom prst="ellipse">
            <a:avLst/>
          </a:pr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36D97C-5B44-4D85-B871-5777C46DDE9A}"/>
              </a:ext>
            </a:extLst>
          </p:cNvPr>
          <p:cNvSpPr/>
          <p:nvPr userDrawn="1"/>
        </p:nvSpPr>
        <p:spPr>
          <a:xfrm>
            <a:off x="2819400" y="400815"/>
            <a:ext cx="316168" cy="316168"/>
          </a:xfrm>
          <a:prstGeom prst="ellipse">
            <a:avLst/>
          </a:pr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4E6038-5B0C-40F7-AAAE-5C74985CB34E}"/>
              </a:ext>
            </a:extLst>
          </p:cNvPr>
          <p:cNvSpPr/>
          <p:nvPr userDrawn="1"/>
        </p:nvSpPr>
        <p:spPr>
          <a:xfrm>
            <a:off x="1066800" y="2366215"/>
            <a:ext cx="281381" cy="281381"/>
          </a:xfrm>
          <a:prstGeom prst="ellipse">
            <a:avLst/>
          </a:pr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circle&#10;&#10;Description automatically generated">
            <a:extLst>
              <a:ext uri="{FF2B5EF4-FFF2-40B4-BE49-F238E27FC236}">
                <a16:creationId xmlns:a16="http://schemas.microsoft.com/office/drawing/2014/main" id="{1CC69E69-BD0C-47CD-9F9C-B10D50DB3B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05">
            <a:off x="192997" y="99647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37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1287912-E6C7-4245-86A6-14DB0AD6F454}"/>
              </a:ext>
            </a:extLst>
          </p:cNvPr>
          <p:cNvSpPr/>
          <p:nvPr userDrawn="1"/>
        </p:nvSpPr>
        <p:spPr>
          <a:xfrm>
            <a:off x="0" y="6284686"/>
            <a:ext cx="12192000" cy="573314"/>
          </a:xfrm>
          <a:custGeom>
            <a:avLst/>
            <a:gdLst>
              <a:gd name="connsiteX0" fmla="*/ 0 w 12192000"/>
              <a:gd name="connsiteY0" fmla="*/ 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4" fmla="*/ 0 w 12192000"/>
              <a:gd name="connsiteY4" fmla="*/ 0 h 609600"/>
              <a:gd name="connsiteX0" fmla="*/ 0 w 12192000"/>
              <a:gd name="connsiteY0" fmla="*/ 60960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0" fmla="*/ 0 w 12192000"/>
              <a:gd name="connsiteY0" fmla="*/ 609600 h 609600"/>
              <a:gd name="connsiteX1" fmla="*/ 6154057 w 12192000"/>
              <a:gd name="connsiteY1" fmla="*/ 36286 h 609600"/>
              <a:gd name="connsiteX2" fmla="*/ 12192000 w 12192000"/>
              <a:gd name="connsiteY2" fmla="*/ 0 h 609600"/>
              <a:gd name="connsiteX3" fmla="*/ 12192000 w 12192000"/>
              <a:gd name="connsiteY3" fmla="*/ 609600 h 609600"/>
              <a:gd name="connsiteX4" fmla="*/ 0 w 12192000"/>
              <a:gd name="connsiteY4" fmla="*/ 609600 h 609600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73314">
                <a:moveTo>
                  <a:pt x="0" y="573314"/>
                </a:moveTo>
                <a:cubicBezTo>
                  <a:pt x="1964267" y="275772"/>
                  <a:pt x="1852991" y="94343"/>
                  <a:pt x="6154057" y="0"/>
                </a:cubicBezTo>
                <a:cubicBezTo>
                  <a:pt x="9168190" y="45962"/>
                  <a:pt x="10150323" y="338666"/>
                  <a:pt x="12192000" y="573314"/>
                </a:cubicBezTo>
                <a:lnTo>
                  <a:pt x="0" y="573314"/>
                </a:lnTo>
                <a:close/>
              </a:path>
            </a:pathLst>
          </a:cu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ircle&#10;&#10;Description automatically generated">
            <a:extLst>
              <a:ext uri="{FF2B5EF4-FFF2-40B4-BE49-F238E27FC236}">
                <a16:creationId xmlns:a16="http://schemas.microsoft.com/office/drawing/2014/main" id="{5641E4E6-F5CE-41AD-B759-5FFC253A8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4895" flipH="1">
            <a:off x="11006464" y="5875043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70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755E10-BF92-4533-8B25-5A7A39DB83E2}"/>
              </a:ext>
            </a:extLst>
          </p:cNvPr>
          <p:cNvSpPr/>
          <p:nvPr userDrawn="1"/>
        </p:nvSpPr>
        <p:spPr>
          <a:xfrm>
            <a:off x="3424088" y="254614"/>
            <a:ext cx="1576880" cy="1456192"/>
          </a:xfrm>
          <a:custGeom>
            <a:avLst/>
            <a:gdLst>
              <a:gd name="connsiteX0" fmla="*/ 1574254 w 1576880"/>
              <a:gd name="connsiteY0" fmla="*/ 1072277 h 1456192"/>
              <a:gd name="connsiteX1" fmla="*/ 1570141 w 1576880"/>
              <a:gd name="connsiteY1" fmla="*/ 1047598 h 1456192"/>
              <a:gd name="connsiteX2" fmla="*/ 1467314 w 1576880"/>
              <a:gd name="connsiteY2" fmla="*/ 981789 h 1456192"/>
              <a:gd name="connsiteX3" fmla="*/ 1475540 w 1576880"/>
              <a:gd name="connsiteY3" fmla="*/ 977676 h 1456192"/>
              <a:gd name="connsiteX4" fmla="*/ 1430296 w 1576880"/>
              <a:gd name="connsiteY4" fmla="*/ 422412 h 1456192"/>
              <a:gd name="connsiteX5" fmla="*/ 1430296 w 1576880"/>
              <a:gd name="connsiteY5" fmla="*/ 410073 h 1456192"/>
              <a:gd name="connsiteX6" fmla="*/ 1430296 w 1576880"/>
              <a:gd name="connsiteY6" fmla="*/ 410073 h 1456192"/>
              <a:gd name="connsiteX7" fmla="*/ 1430296 w 1576880"/>
              <a:gd name="connsiteY7" fmla="*/ 401847 h 1456192"/>
              <a:gd name="connsiteX8" fmla="*/ 1426183 w 1576880"/>
              <a:gd name="connsiteY8" fmla="*/ 389507 h 1456192"/>
              <a:gd name="connsiteX9" fmla="*/ 1422070 w 1576880"/>
              <a:gd name="connsiteY9" fmla="*/ 373055 h 1456192"/>
              <a:gd name="connsiteX10" fmla="*/ 1417957 w 1576880"/>
              <a:gd name="connsiteY10" fmla="*/ 364829 h 1456192"/>
              <a:gd name="connsiteX11" fmla="*/ 1409731 w 1576880"/>
              <a:gd name="connsiteY11" fmla="*/ 352490 h 1456192"/>
              <a:gd name="connsiteX12" fmla="*/ 1401505 w 1576880"/>
              <a:gd name="connsiteY12" fmla="*/ 344264 h 1456192"/>
              <a:gd name="connsiteX13" fmla="*/ 1389166 w 1576880"/>
              <a:gd name="connsiteY13" fmla="*/ 331925 h 1456192"/>
              <a:gd name="connsiteX14" fmla="*/ 1385053 w 1576880"/>
              <a:gd name="connsiteY14" fmla="*/ 327811 h 1456192"/>
              <a:gd name="connsiteX15" fmla="*/ 1372713 w 1576880"/>
              <a:gd name="connsiteY15" fmla="*/ 319585 h 1456192"/>
              <a:gd name="connsiteX16" fmla="*/ 1364487 w 1576880"/>
              <a:gd name="connsiteY16" fmla="*/ 315472 h 1456192"/>
              <a:gd name="connsiteX17" fmla="*/ 1348035 w 1576880"/>
              <a:gd name="connsiteY17" fmla="*/ 311359 h 1456192"/>
              <a:gd name="connsiteX18" fmla="*/ 1339809 w 1576880"/>
              <a:gd name="connsiteY18" fmla="*/ 307246 h 1456192"/>
              <a:gd name="connsiteX19" fmla="*/ 1323356 w 1576880"/>
              <a:gd name="connsiteY19" fmla="*/ 303133 h 1456192"/>
              <a:gd name="connsiteX20" fmla="*/ 1315130 w 1576880"/>
              <a:gd name="connsiteY20" fmla="*/ 303133 h 1456192"/>
              <a:gd name="connsiteX21" fmla="*/ 1286339 w 1576880"/>
              <a:gd name="connsiteY21" fmla="*/ 307246 h 1456192"/>
              <a:gd name="connsiteX22" fmla="*/ 1282226 w 1576880"/>
              <a:gd name="connsiteY22" fmla="*/ 307246 h 1456192"/>
              <a:gd name="connsiteX23" fmla="*/ 1282226 w 1576880"/>
              <a:gd name="connsiteY23" fmla="*/ 307246 h 1456192"/>
              <a:gd name="connsiteX24" fmla="*/ 936728 w 1576880"/>
              <a:gd name="connsiteY24" fmla="*/ 381281 h 1456192"/>
              <a:gd name="connsiteX25" fmla="*/ 916163 w 1576880"/>
              <a:gd name="connsiteY25" fmla="*/ 327811 h 1456192"/>
              <a:gd name="connsiteX26" fmla="*/ 858580 w 1576880"/>
              <a:gd name="connsiteY26" fmla="*/ 60462 h 1456192"/>
              <a:gd name="connsiteX27" fmla="*/ 591230 w 1576880"/>
              <a:gd name="connsiteY27" fmla="*/ 11105 h 1456192"/>
              <a:gd name="connsiteX28" fmla="*/ 562439 w 1576880"/>
              <a:gd name="connsiteY28" fmla="*/ 15218 h 1456192"/>
              <a:gd name="connsiteX29" fmla="*/ 340333 w 1576880"/>
              <a:gd name="connsiteY29" fmla="*/ 171515 h 1456192"/>
              <a:gd name="connsiteX30" fmla="*/ 397916 w 1576880"/>
              <a:gd name="connsiteY30" fmla="*/ 438864 h 1456192"/>
              <a:gd name="connsiteX31" fmla="*/ 402029 w 1576880"/>
              <a:gd name="connsiteY31" fmla="*/ 496447 h 1456192"/>
              <a:gd name="connsiteX32" fmla="*/ 97662 w 1576880"/>
              <a:gd name="connsiteY32" fmla="*/ 562256 h 1456192"/>
              <a:gd name="connsiteX33" fmla="*/ 7175 w 1576880"/>
              <a:gd name="connsiteY33" fmla="*/ 722666 h 1456192"/>
              <a:gd name="connsiteX34" fmla="*/ 15401 w 1576880"/>
              <a:gd name="connsiteY34" fmla="*/ 743231 h 1456192"/>
              <a:gd name="connsiteX35" fmla="*/ 208715 w 1576880"/>
              <a:gd name="connsiteY35" fmla="*/ 1261478 h 1456192"/>
              <a:gd name="connsiteX36" fmla="*/ 212828 w 1576880"/>
              <a:gd name="connsiteY36" fmla="*/ 1261478 h 1456192"/>
              <a:gd name="connsiteX37" fmla="*/ 147019 w 1576880"/>
              <a:gd name="connsiteY37" fmla="*/ 1364304 h 1456192"/>
              <a:gd name="connsiteX38" fmla="*/ 151132 w 1576880"/>
              <a:gd name="connsiteY38" fmla="*/ 1388983 h 1456192"/>
              <a:gd name="connsiteX39" fmla="*/ 253959 w 1576880"/>
              <a:gd name="connsiteY39" fmla="*/ 1454792 h 1456192"/>
              <a:gd name="connsiteX40" fmla="*/ 1512558 w 1576880"/>
              <a:gd name="connsiteY40" fmla="*/ 1179217 h 1456192"/>
              <a:gd name="connsiteX41" fmla="*/ 1574254 w 1576880"/>
              <a:gd name="connsiteY41" fmla="*/ 1072277 h 1456192"/>
              <a:gd name="connsiteX42" fmla="*/ 476064 w 1576880"/>
              <a:gd name="connsiteY42" fmla="*/ 426525 h 1456192"/>
              <a:gd name="connsiteX43" fmla="*/ 467838 w 1576880"/>
              <a:gd name="connsiteY43" fmla="*/ 401847 h 1456192"/>
              <a:gd name="connsiteX44" fmla="*/ 414368 w 1576880"/>
              <a:gd name="connsiteY44" fmla="*/ 200306 h 1456192"/>
              <a:gd name="connsiteX45" fmla="*/ 578891 w 1576880"/>
              <a:gd name="connsiteY45" fmla="*/ 97480 h 1456192"/>
              <a:gd name="connsiteX46" fmla="*/ 607683 w 1576880"/>
              <a:gd name="connsiteY46" fmla="*/ 93367 h 1456192"/>
              <a:gd name="connsiteX47" fmla="*/ 800997 w 1576880"/>
              <a:gd name="connsiteY47" fmla="*/ 118045 h 1456192"/>
              <a:gd name="connsiteX48" fmla="*/ 833901 w 1576880"/>
              <a:gd name="connsiteY48" fmla="*/ 323698 h 1456192"/>
              <a:gd name="connsiteX49" fmla="*/ 833901 w 1576880"/>
              <a:gd name="connsiteY49" fmla="*/ 348377 h 1456192"/>
              <a:gd name="connsiteX50" fmla="*/ 854467 w 1576880"/>
              <a:gd name="connsiteY50" fmla="*/ 401847 h 1456192"/>
              <a:gd name="connsiteX51" fmla="*/ 476064 w 1576880"/>
              <a:gd name="connsiteY51" fmla="*/ 484108 h 1456192"/>
              <a:gd name="connsiteX52" fmla="*/ 476064 w 1576880"/>
              <a:gd name="connsiteY52" fmla="*/ 426525 h 145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76880" h="1456192">
                <a:moveTo>
                  <a:pt x="1574254" y="1072277"/>
                </a:moveTo>
                <a:lnTo>
                  <a:pt x="1570141" y="1047598"/>
                </a:lnTo>
                <a:cubicBezTo>
                  <a:pt x="1561914" y="1002355"/>
                  <a:pt x="1516671" y="973563"/>
                  <a:pt x="1467314" y="981789"/>
                </a:cubicBezTo>
                <a:lnTo>
                  <a:pt x="1475540" y="977676"/>
                </a:lnTo>
                <a:lnTo>
                  <a:pt x="1430296" y="422412"/>
                </a:lnTo>
                <a:cubicBezTo>
                  <a:pt x="1430296" y="418299"/>
                  <a:pt x="1430296" y="414186"/>
                  <a:pt x="1430296" y="410073"/>
                </a:cubicBezTo>
                <a:lnTo>
                  <a:pt x="1430296" y="410073"/>
                </a:lnTo>
                <a:cubicBezTo>
                  <a:pt x="1430296" y="405960"/>
                  <a:pt x="1430296" y="405960"/>
                  <a:pt x="1430296" y="401847"/>
                </a:cubicBezTo>
                <a:cubicBezTo>
                  <a:pt x="1430296" y="397734"/>
                  <a:pt x="1430296" y="393621"/>
                  <a:pt x="1426183" y="389507"/>
                </a:cubicBezTo>
                <a:cubicBezTo>
                  <a:pt x="1426183" y="385394"/>
                  <a:pt x="1422070" y="381281"/>
                  <a:pt x="1422070" y="373055"/>
                </a:cubicBezTo>
                <a:cubicBezTo>
                  <a:pt x="1422070" y="368942"/>
                  <a:pt x="1417957" y="364829"/>
                  <a:pt x="1417957" y="364829"/>
                </a:cubicBezTo>
                <a:cubicBezTo>
                  <a:pt x="1413844" y="360716"/>
                  <a:pt x="1413844" y="356603"/>
                  <a:pt x="1409731" y="352490"/>
                </a:cubicBezTo>
                <a:cubicBezTo>
                  <a:pt x="1405618" y="348377"/>
                  <a:pt x="1405618" y="348377"/>
                  <a:pt x="1401505" y="344264"/>
                </a:cubicBezTo>
                <a:cubicBezTo>
                  <a:pt x="1397392" y="340151"/>
                  <a:pt x="1393279" y="336038"/>
                  <a:pt x="1389166" y="331925"/>
                </a:cubicBezTo>
                <a:cubicBezTo>
                  <a:pt x="1389166" y="336038"/>
                  <a:pt x="1389166" y="331925"/>
                  <a:pt x="1385053" y="327811"/>
                </a:cubicBezTo>
                <a:cubicBezTo>
                  <a:pt x="1380939" y="323698"/>
                  <a:pt x="1376826" y="323698"/>
                  <a:pt x="1372713" y="319585"/>
                </a:cubicBezTo>
                <a:cubicBezTo>
                  <a:pt x="1368600" y="319585"/>
                  <a:pt x="1368600" y="315472"/>
                  <a:pt x="1364487" y="315472"/>
                </a:cubicBezTo>
                <a:cubicBezTo>
                  <a:pt x="1360374" y="311359"/>
                  <a:pt x="1356261" y="311359"/>
                  <a:pt x="1348035" y="311359"/>
                </a:cubicBezTo>
                <a:cubicBezTo>
                  <a:pt x="1343922" y="311359"/>
                  <a:pt x="1339809" y="307246"/>
                  <a:pt x="1339809" y="307246"/>
                </a:cubicBezTo>
                <a:cubicBezTo>
                  <a:pt x="1335696" y="307246"/>
                  <a:pt x="1327470" y="307246"/>
                  <a:pt x="1323356" y="303133"/>
                </a:cubicBezTo>
                <a:cubicBezTo>
                  <a:pt x="1319243" y="303133"/>
                  <a:pt x="1319243" y="303133"/>
                  <a:pt x="1315130" y="303133"/>
                </a:cubicBezTo>
                <a:cubicBezTo>
                  <a:pt x="1306904" y="303133"/>
                  <a:pt x="1298678" y="303133"/>
                  <a:pt x="1286339" y="307246"/>
                </a:cubicBezTo>
                <a:lnTo>
                  <a:pt x="1282226" y="307246"/>
                </a:lnTo>
                <a:lnTo>
                  <a:pt x="1282226" y="307246"/>
                </a:lnTo>
                <a:lnTo>
                  <a:pt x="936728" y="381281"/>
                </a:lnTo>
                <a:lnTo>
                  <a:pt x="916163" y="327811"/>
                </a:lnTo>
                <a:cubicBezTo>
                  <a:pt x="924389" y="282568"/>
                  <a:pt x="940841" y="142723"/>
                  <a:pt x="858580" y="60462"/>
                </a:cubicBezTo>
                <a:cubicBezTo>
                  <a:pt x="800997" y="2879"/>
                  <a:pt x="710509" y="-13573"/>
                  <a:pt x="591230" y="11105"/>
                </a:cubicBezTo>
                <a:lnTo>
                  <a:pt x="562439" y="15218"/>
                </a:lnTo>
                <a:cubicBezTo>
                  <a:pt x="443160" y="39897"/>
                  <a:pt x="365012" y="93367"/>
                  <a:pt x="340333" y="171515"/>
                </a:cubicBezTo>
                <a:cubicBezTo>
                  <a:pt x="299202" y="282568"/>
                  <a:pt x="373238" y="401847"/>
                  <a:pt x="397916" y="438864"/>
                </a:cubicBezTo>
                <a:lnTo>
                  <a:pt x="402029" y="496447"/>
                </a:lnTo>
                <a:lnTo>
                  <a:pt x="97662" y="562256"/>
                </a:lnTo>
                <a:cubicBezTo>
                  <a:pt x="23627" y="578709"/>
                  <a:pt x="-17504" y="652744"/>
                  <a:pt x="7175" y="722666"/>
                </a:cubicBezTo>
                <a:cubicBezTo>
                  <a:pt x="11288" y="730892"/>
                  <a:pt x="11288" y="735005"/>
                  <a:pt x="15401" y="743231"/>
                </a:cubicBezTo>
                <a:lnTo>
                  <a:pt x="208715" y="1261478"/>
                </a:lnTo>
                <a:lnTo>
                  <a:pt x="212828" y="1261478"/>
                </a:lnTo>
                <a:cubicBezTo>
                  <a:pt x="167584" y="1273817"/>
                  <a:pt x="138793" y="1319061"/>
                  <a:pt x="147019" y="1364304"/>
                </a:cubicBezTo>
                <a:lnTo>
                  <a:pt x="151132" y="1388983"/>
                </a:lnTo>
                <a:cubicBezTo>
                  <a:pt x="159358" y="1434227"/>
                  <a:pt x="208715" y="1463018"/>
                  <a:pt x="253959" y="1454792"/>
                </a:cubicBezTo>
                <a:lnTo>
                  <a:pt x="1512558" y="1179217"/>
                </a:lnTo>
                <a:cubicBezTo>
                  <a:pt x="1553688" y="1166877"/>
                  <a:pt x="1586593" y="1121634"/>
                  <a:pt x="1574254" y="1072277"/>
                </a:cubicBezTo>
                <a:close/>
                <a:moveTo>
                  <a:pt x="476064" y="426525"/>
                </a:moveTo>
                <a:cubicBezTo>
                  <a:pt x="476064" y="418299"/>
                  <a:pt x="471951" y="410073"/>
                  <a:pt x="467838" y="401847"/>
                </a:cubicBezTo>
                <a:cubicBezTo>
                  <a:pt x="467838" y="401847"/>
                  <a:pt x="381464" y="286681"/>
                  <a:pt x="414368" y="200306"/>
                </a:cubicBezTo>
                <a:cubicBezTo>
                  <a:pt x="430821" y="150950"/>
                  <a:pt x="488404" y="113932"/>
                  <a:pt x="578891" y="97480"/>
                </a:cubicBezTo>
                <a:lnTo>
                  <a:pt x="607683" y="93367"/>
                </a:lnTo>
                <a:cubicBezTo>
                  <a:pt x="698170" y="72801"/>
                  <a:pt x="763979" y="81027"/>
                  <a:pt x="800997" y="118045"/>
                </a:cubicBezTo>
                <a:cubicBezTo>
                  <a:pt x="854467" y="171515"/>
                  <a:pt x="842127" y="282568"/>
                  <a:pt x="833901" y="323698"/>
                </a:cubicBezTo>
                <a:cubicBezTo>
                  <a:pt x="833901" y="331925"/>
                  <a:pt x="833901" y="340151"/>
                  <a:pt x="833901" y="348377"/>
                </a:cubicBezTo>
                <a:lnTo>
                  <a:pt x="854467" y="401847"/>
                </a:lnTo>
                <a:lnTo>
                  <a:pt x="476064" y="484108"/>
                </a:lnTo>
                <a:lnTo>
                  <a:pt x="476064" y="426525"/>
                </a:lnTo>
                <a:close/>
              </a:path>
            </a:pathLst>
          </a:custGeom>
          <a:solidFill>
            <a:srgbClr val="46A3FF"/>
          </a:solidFill>
          <a:ln w="411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513B9D5-52B6-4862-A4D0-A50739DF5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6081" y="-51707"/>
            <a:ext cx="3081338" cy="201687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3FCCD07-FD9E-44B7-B705-2145E72C26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57400" y="1027487"/>
            <a:ext cx="8436549" cy="519944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29A69E6-DA09-44D2-BCA7-ABFCD576810B}"/>
              </a:ext>
            </a:extLst>
          </p:cNvPr>
          <p:cNvSpPr/>
          <p:nvPr userDrawn="1"/>
        </p:nvSpPr>
        <p:spPr>
          <a:xfrm>
            <a:off x="11107361" y="2448462"/>
            <a:ext cx="1143909" cy="1437427"/>
          </a:xfrm>
          <a:custGeom>
            <a:avLst/>
            <a:gdLst>
              <a:gd name="connsiteX0" fmla="*/ 1469051 w 1469393"/>
              <a:gd name="connsiteY0" fmla="*/ 1672113 h 1846427"/>
              <a:gd name="connsiteX1" fmla="*/ 1135803 w 1469393"/>
              <a:gd name="connsiteY1" fmla="*/ 1781460 h 1846427"/>
              <a:gd name="connsiteX2" fmla="*/ 896281 w 1469393"/>
              <a:gd name="connsiteY2" fmla="*/ 1517205 h 1846427"/>
              <a:gd name="connsiteX3" fmla="*/ 677587 w 1469393"/>
              <a:gd name="connsiteY3" fmla="*/ 1462531 h 1846427"/>
              <a:gd name="connsiteX4" fmla="*/ 313097 w 1469393"/>
              <a:gd name="connsiteY4" fmla="*/ 1580991 h 1846427"/>
              <a:gd name="connsiteX5" fmla="*/ 94403 w 1469393"/>
              <a:gd name="connsiteY5" fmla="*/ 1353184 h 1846427"/>
              <a:gd name="connsiteX6" fmla="*/ 302683 w 1469393"/>
              <a:gd name="connsiteY6" fmla="*/ 1070704 h 1846427"/>
              <a:gd name="connsiteX7" fmla="*/ 292269 w 1469393"/>
              <a:gd name="connsiteY7" fmla="*/ 879347 h 1846427"/>
              <a:gd name="connsiteX8" fmla="*/ 42333 w 1469393"/>
              <a:gd name="connsiteY8" fmla="*/ 605979 h 1846427"/>
              <a:gd name="connsiteX9" fmla="*/ 240199 w 1469393"/>
              <a:gd name="connsiteY9" fmla="*/ 341724 h 1846427"/>
              <a:gd name="connsiteX10" fmla="*/ 615103 w 1469393"/>
              <a:gd name="connsiteY10" fmla="*/ 432846 h 1846427"/>
              <a:gd name="connsiteX11" fmla="*/ 823383 w 1469393"/>
              <a:gd name="connsiteY11" fmla="*/ 359948 h 1846427"/>
              <a:gd name="connsiteX12" fmla="*/ 1031663 w 1469393"/>
              <a:gd name="connsiteY12" fmla="*/ 77469 h 1846427"/>
              <a:gd name="connsiteX13" fmla="*/ 1375325 w 1469393"/>
              <a:gd name="connsiteY13" fmla="*/ 159479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393" h="1846427">
                <a:moveTo>
                  <a:pt x="1469051" y="1672113"/>
                </a:move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80991"/>
                </a:lnTo>
                <a:cubicBezTo>
                  <a:pt x="146473" y="1653889"/>
                  <a:pt x="-9737" y="1480756"/>
                  <a:pt x="94403" y="1353184"/>
                </a:cubicBezTo>
                <a:lnTo>
                  <a:pt x="302683" y="1070704"/>
                </a:lnTo>
                <a:cubicBezTo>
                  <a:pt x="344339" y="1006919"/>
                  <a:pt x="344339" y="934020"/>
                  <a:pt x="292269" y="879347"/>
                </a:cubicBezTo>
                <a:lnTo>
                  <a:pt x="42333" y="605979"/>
                </a:lnTo>
                <a:cubicBezTo>
                  <a:pt x="-72221" y="487520"/>
                  <a:pt x="63161" y="305275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</a:path>
            </a:pathLst>
          </a:custGeom>
          <a:solidFill>
            <a:srgbClr val="45A3FF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DE3890-F682-41E9-A784-1425B6C60076}"/>
              </a:ext>
            </a:extLst>
          </p:cNvPr>
          <p:cNvSpPr/>
          <p:nvPr userDrawn="1"/>
        </p:nvSpPr>
        <p:spPr>
          <a:xfrm>
            <a:off x="11015799" y="2306254"/>
            <a:ext cx="1224714" cy="1437427"/>
          </a:xfrm>
          <a:custGeom>
            <a:avLst/>
            <a:gdLst>
              <a:gd name="connsiteX0" fmla="*/ 1573191 w 1573190"/>
              <a:gd name="connsiteY0" fmla="*/ 1170939 h 1846427"/>
              <a:gd name="connsiteX1" fmla="*/ 1448223 w 1573190"/>
              <a:gd name="connsiteY1" fmla="*/ 1334960 h 1846427"/>
              <a:gd name="connsiteX2" fmla="*/ 1469051 w 1573190"/>
              <a:gd name="connsiteY2" fmla="*/ 1672113 h 1846427"/>
              <a:gd name="connsiteX3" fmla="*/ 1135803 w 1573190"/>
              <a:gd name="connsiteY3" fmla="*/ 1781460 h 1846427"/>
              <a:gd name="connsiteX4" fmla="*/ 896281 w 1573190"/>
              <a:gd name="connsiteY4" fmla="*/ 1517205 h 1846427"/>
              <a:gd name="connsiteX5" fmla="*/ 677587 w 1573190"/>
              <a:gd name="connsiteY5" fmla="*/ 1462531 h 1846427"/>
              <a:gd name="connsiteX6" fmla="*/ 313097 w 1573190"/>
              <a:gd name="connsiteY6" fmla="*/ 1599215 h 1846427"/>
              <a:gd name="connsiteX7" fmla="*/ 83989 w 1573190"/>
              <a:gd name="connsiteY7" fmla="*/ 1353184 h 1846427"/>
              <a:gd name="connsiteX8" fmla="*/ 292269 w 1573190"/>
              <a:gd name="connsiteY8" fmla="*/ 1070704 h 1846427"/>
              <a:gd name="connsiteX9" fmla="*/ 281855 w 1573190"/>
              <a:gd name="connsiteY9" fmla="*/ 879347 h 1846427"/>
              <a:gd name="connsiteX10" fmla="*/ 42333 w 1573190"/>
              <a:gd name="connsiteY10" fmla="*/ 605979 h 1846427"/>
              <a:gd name="connsiteX11" fmla="*/ 240199 w 1573190"/>
              <a:gd name="connsiteY11" fmla="*/ 341724 h 1846427"/>
              <a:gd name="connsiteX12" fmla="*/ 615103 w 1573190"/>
              <a:gd name="connsiteY12" fmla="*/ 432846 h 1846427"/>
              <a:gd name="connsiteX13" fmla="*/ 823383 w 1573190"/>
              <a:gd name="connsiteY13" fmla="*/ 359948 h 1846427"/>
              <a:gd name="connsiteX14" fmla="*/ 1031663 w 1573190"/>
              <a:gd name="connsiteY14" fmla="*/ 77469 h 1846427"/>
              <a:gd name="connsiteX15" fmla="*/ 1375325 w 1573190"/>
              <a:gd name="connsiteY15" fmla="*/ 159479 h 1846427"/>
              <a:gd name="connsiteX16" fmla="*/ 1396153 w 1573190"/>
              <a:gd name="connsiteY16" fmla="*/ 496632 h 1846427"/>
              <a:gd name="connsiteX17" fmla="*/ 1531535 w 1573190"/>
              <a:gd name="connsiteY17" fmla="*/ 651541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3190" h="1846427">
                <a:moveTo>
                  <a:pt x="1573191" y="1170939"/>
                </a:moveTo>
                <a:cubicBezTo>
                  <a:pt x="1500293" y="1198276"/>
                  <a:pt x="1448223" y="1262062"/>
                  <a:pt x="1448223" y="1334960"/>
                </a:cubicBezTo>
                <a:lnTo>
                  <a:pt x="1469051" y="1672113"/>
                </a:ln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99215"/>
                </a:lnTo>
                <a:cubicBezTo>
                  <a:pt x="146473" y="1653889"/>
                  <a:pt x="-9737" y="1489868"/>
                  <a:pt x="83989" y="1353184"/>
                </a:cubicBezTo>
                <a:lnTo>
                  <a:pt x="292269" y="1070704"/>
                </a:lnTo>
                <a:cubicBezTo>
                  <a:pt x="333925" y="1006919"/>
                  <a:pt x="333925" y="934020"/>
                  <a:pt x="281855" y="879347"/>
                </a:cubicBezTo>
                <a:lnTo>
                  <a:pt x="42333" y="605979"/>
                </a:lnTo>
                <a:cubicBezTo>
                  <a:pt x="-72221" y="478408"/>
                  <a:pt x="63161" y="296163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  <a:lnTo>
                  <a:pt x="1396153" y="496632"/>
                </a:lnTo>
                <a:cubicBezTo>
                  <a:pt x="1396153" y="569530"/>
                  <a:pt x="1458637" y="633316"/>
                  <a:pt x="1531535" y="651541"/>
                </a:cubicBezTo>
              </a:path>
            </a:pathLst>
          </a:custGeom>
          <a:solidFill>
            <a:srgbClr val="FECF0A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7AB057-5A57-410C-B56B-3D3F5ABF70E5}"/>
              </a:ext>
            </a:extLst>
          </p:cNvPr>
          <p:cNvSpPr/>
          <p:nvPr userDrawn="1"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278534B-5243-4DAD-9401-F00AA44B3406}"/>
              </a:ext>
            </a:extLst>
          </p:cNvPr>
          <p:cNvSpPr/>
          <p:nvPr userDrawn="1"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aphic 27">
            <a:extLst>
              <a:ext uri="{FF2B5EF4-FFF2-40B4-BE49-F238E27FC236}">
                <a16:creationId xmlns:a16="http://schemas.microsoft.com/office/drawing/2014/main" id="{3C165FBA-A5E4-4690-91CC-3217131DD07F}"/>
              </a:ext>
            </a:extLst>
          </p:cNvPr>
          <p:cNvGrpSpPr/>
          <p:nvPr userDrawn="1"/>
        </p:nvGrpSpPr>
        <p:grpSpPr>
          <a:xfrm>
            <a:off x="3276017" y="217540"/>
            <a:ext cx="1583880" cy="1411004"/>
            <a:chOff x="5953310" y="3280807"/>
            <a:chExt cx="1583880" cy="141100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8FDA8B9-D098-405F-8E81-180BBBEB33FA}"/>
                </a:ext>
              </a:extLst>
            </p:cNvPr>
            <p:cNvSpPr/>
            <p:nvPr/>
          </p:nvSpPr>
          <p:spPr>
            <a:xfrm>
              <a:off x="6098928" y="4224234"/>
              <a:ext cx="1438261" cy="467577"/>
            </a:xfrm>
            <a:custGeom>
              <a:avLst/>
              <a:gdLst>
                <a:gd name="connsiteX0" fmla="*/ 1371052 w 1438261"/>
                <a:gd name="connsiteY0" fmla="*/ 190602 h 467577"/>
                <a:gd name="connsiteX1" fmla="*/ 108340 w 1438261"/>
                <a:gd name="connsiteY1" fmla="*/ 466177 h 467577"/>
                <a:gd name="connsiteX2" fmla="*/ 5514 w 1438261"/>
                <a:gd name="connsiteY2" fmla="*/ 400368 h 467577"/>
                <a:gd name="connsiteX3" fmla="*/ 1401 w 1438261"/>
                <a:gd name="connsiteY3" fmla="*/ 375690 h 467577"/>
                <a:gd name="connsiteX4" fmla="*/ 67210 w 1438261"/>
                <a:gd name="connsiteY4" fmla="*/ 276976 h 467577"/>
                <a:gd name="connsiteX5" fmla="*/ 1329922 w 1438261"/>
                <a:gd name="connsiteY5" fmla="*/ 1401 h 467577"/>
                <a:gd name="connsiteX6" fmla="*/ 1432748 w 1438261"/>
                <a:gd name="connsiteY6" fmla="*/ 67210 h 467577"/>
                <a:gd name="connsiteX7" fmla="*/ 1436861 w 1438261"/>
                <a:gd name="connsiteY7" fmla="*/ 91888 h 467577"/>
                <a:gd name="connsiteX8" fmla="*/ 1371052 w 1438261"/>
                <a:gd name="connsiteY8" fmla="*/ 190602 h 4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261" h="467577">
                  <a:moveTo>
                    <a:pt x="1371052" y="190602"/>
                  </a:moveTo>
                  <a:lnTo>
                    <a:pt x="108340" y="466177"/>
                  </a:lnTo>
                  <a:cubicBezTo>
                    <a:pt x="63097" y="474403"/>
                    <a:pt x="17853" y="445612"/>
                    <a:pt x="5514" y="400368"/>
                  </a:cubicBezTo>
                  <a:lnTo>
                    <a:pt x="1401" y="375690"/>
                  </a:lnTo>
                  <a:cubicBezTo>
                    <a:pt x="-6826" y="334559"/>
                    <a:pt x="21966" y="289315"/>
                    <a:pt x="67210" y="276976"/>
                  </a:cubicBezTo>
                  <a:lnTo>
                    <a:pt x="1329922" y="1401"/>
                  </a:lnTo>
                  <a:cubicBezTo>
                    <a:pt x="1375165" y="-6826"/>
                    <a:pt x="1420409" y="21966"/>
                    <a:pt x="1432748" y="67210"/>
                  </a:cubicBezTo>
                  <a:lnTo>
                    <a:pt x="1436861" y="91888"/>
                  </a:lnTo>
                  <a:cubicBezTo>
                    <a:pt x="1445088" y="137132"/>
                    <a:pt x="1416296" y="182376"/>
                    <a:pt x="1371052" y="190602"/>
                  </a:cubicBezTo>
                  <a:close/>
                </a:path>
              </a:pathLst>
            </a:custGeom>
            <a:solidFill>
              <a:srgbClr val="CD4948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E89259-BF6B-44AE-BCA4-B69C0A4509EB}"/>
                </a:ext>
              </a:extLst>
            </p:cNvPr>
            <p:cNvSpPr/>
            <p:nvPr/>
          </p:nvSpPr>
          <p:spPr>
            <a:xfrm>
              <a:off x="5953310" y="3543808"/>
              <a:ext cx="1483766" cy="961514"/>
            </a:xfrm>
            <a:custGeom>
              <a:avLst/>
              <a:gdLst>
                <a:gd name="connsiteX0" fmla="*/ 1438522 w 1483766"/>
                <a:gd name="connsiteY0" fmla="*/ 110110 h 961514"/>
                <a:gd name="connsiteX1" fmla="*/ 1438522 w 1483766"/>
                <a:gd name="connsiteY1" fmla="*/ 110110 h 961514"/>
                <a:gd name="connsiteX2" fmla="*/ 1438522 w 1483766"/>
                <a:gd name="connsiteY2" fmla="*/ 126562 h 961514"/>
                <a:gd name="connsiteX3" fmla="*/ 1483766 w 1483766"/>
                <a:gd name="connsiteY3" fmla="*/ 681826 h 961514"/>
                <a:gd name="connsiteX4" fmla="*/ 208715 w 1483766"/>
                <a:gd name="connsiteY4" fmla="*/ 961515 h 961514"/>
                <a:gd name="connsiteX5" fmla="*/ 15401 w 1483766"/>
                <a:gd name="connsiteY5" fmla="*/ 443269 h 961514"/>
                <a:gd name="connsiteX6" fmla="*/ 7175 w 1483766"/>
                <a:gd name="connsiteY6" fmla="*/ 422703 h 961514"/>
                <a:gd name="connsiteX7" fmla="*/ 97662 w 1483766"/>
                <a:gd name="connsiteY7" fmla="*/ 262294 h 961514"/>
                <a:gd name="connsiteX8" fmla="*/ 1290452 w 1483766"/>
                <a:gd name="connsiteY8" fmla="*/ 3170 h 961514"/>
                <a:gd name="connsiteX9" fmla="*/ 1438522 w 1483766"/>
                <a:gd name="connsiteY9" fmla="*/ 110110 h 9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3766" h="961514">
                  <a:moveTo>
                    <a:pt x="1438522" y="110110"/>
                  </a:moveTo>
                  <a:lnTo>
                    <a:pt x="1438522" y="110110"/>
                  </a:lnTo>
                  <a:cubicBezTo>
                    <a:pt x="1438522" y="114223"/>
                    <a:pt x="1438522" y="122449"/>
                    <a:pt x="1438522" y="126562"/>
                  </a:cubicBezTo>
                  <a:lnTo>
                    <a:pt x="1483766" y="681826"/>
                  </a:lnTo>
                  <a:lnTo>
                    <a:pt x="208715" y="961515"/>
                  </a:lnTo>
                  <a:lnTo>
                    <a:pt x="15401" y="443269"/>
                  </a:lnTo>
                  <a:cubicBezTo>
                    <a:pt x="11288" y="435042"/>
                    <a:pt x="11288" y="430929"/>
                    <a:pt x="7175" y="422703"/>
                  </a:cubicBezTo>
                  <a:cubicBezTo>
                    <a:pt x="-17504" y="352781"/>
                    <a:pt x="23627" y="278746"/>
                    <a:pt x="97662" y="262294"/>
                  </a:cubicBezTo>
                  <a:lnTo>
                    <a:pt x="1290452" y="3170"/>
                  </a:lnTo>
                  <a:cubicBezTo>
                    <a:pt x="1360374" y="-13282"/>
                    <a:pt x="1430296" y="36075"/>
                    <a:pt x="1438522" y="110110"/>
                  </a:cubicBezTo>
                  <a:close/>
                </a:path>
              </a:pathLst>
            </a:custGeom>
            <a:solidFill>
              <a:srgbClr val="F7A9AF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367770E-B287-42FC-B1E8-0C54573355F3}"/>
                </a:ext>
              </a:extLst>
            </p:cNvPr>
            <p:cNvSpPr/>
            <p:nvPr/>
          </p:nvSpPr>
          <p:spPr>
            <a:xfrm>
              <a:off x="5959439" y="3568001"/>
              <a:ext cx="1477637" cy="937321"/>
            </a:xfrm>
            <a:custGeom>
              <a:avLst/>
              <a:gdLst>
                <a:gd name="connsiteX0" fmla="*/ 1432393 w 1477637"/>
                <a:gd name="connsiteY0" fmla="*/ 85917 h 937321"/>
                <a:gd name="connsiteX1" fmla="*/ 1432393 w 1477637"/>
                <a:gd name="connsiteY1" fmla="*/ 85917 h 937321"/>
                <a:gd name="connsiteX2" fmla="*/ 1432393 w 1477637"/>
                <a:gd name="connsiteY2" fmla="*/ 102369 h 937321"/>
                <a:gd name="connsiteX3" fmla="*/ 1477637 w 1477637"/>
                <a:gd name="connsiteY3" fmla="*/ 657633 h 937321"/>
                <a:gd name="connsiteX4" fmla="*/ 202586 w 1477637"/>
                <a:gd name="connsiteY4" fmla="*/ 937322 h 937321"/>
                <a:gd name="connsiteX5" fmla="*/ 9272 w 1477637"/>
                <a:gd name="connsiteY5" fmla="*/ 419076 h 937321"/>
                <a:gd name="connsiteX6" fmla="*/ 1046 w 1477637"/>
                <a:gd name="connsiteY6" fmla="*/ 398510 h 937321"/>
                <a:gd name="connsiteX7" fmla="*/ 95646 w 1477637"/>
                <a:gd name="connsiteY7" fmla="*/ 262779 h 937321"/>
                <a:gd name="connsiteX8" fmla="*/ 1288436 w 1477637"/>
                <a:gd name="connsiteY8" fmla="*/ 3656 h 937321"/>
                <a:gd name="connsiteX9" fmla="*/ 1432393 w 1477637"/>
                <a:gd name="connsiteY9" fmla="*/ 85917 h 93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7637" h="937321">
                  <a:moveTo>
                    <a:pt x="1432393" y="85917"/>
                  </a:moveTo>
                  <a:lnTo>
                    <a:pt x="1432393" y="85917"/>
                  </a:lnTo>
                  <a:cubicBezTo>
                    <a:pt x="1432393" y="90030"/>
                    <a:pt x="1432393" y="98256"/>
                    <a:pt x="1432393" y="102369"/>
                  </a:cubicBezTo>
                  <a:lnTo>
                    <a:pt x="1477637" y="657633"/>
                  </a:lnTo>
                  <a:lnTo>
                    <a:pt x="202586" y="937322"/>
                  </a:lnTo>
                  <a:lnTo>
                    <a:pt x="9272" y="419076"/>
                  </a:lnTo>
                  <a:cubicBezTo>
                    <a:pt x="5159" y="410849"/>
                    <a:pt x="5159" y="406736"/>
                    <a:pt x="1046" y="398510"/>
                  </a:cubicBezTo>
                  <a:cubicBezTo>
                    <a:pt x="-7181" y="336814"/>
                    <a:pt x="33950" y="279231"/>
                    <a:pt x="95646" y="262779"/>
                  </a:cubicBezTo>
                  <a:lnTo>
                    <a:pt x="1288436" y="3656"/>
                  </a:lnTo>
                  <a:cubicBezTo>
                    <a:pt x="1354245" y="-12797"/>
                    <a:pt x="1415941" y="28334"/>
                    <a:pt x="1432393" y="85917"/>
                  </a:cubicBezTo>
                  <a:close/>
                </a:path>
              </a:pathLst>
            </a:custGeom>
            <a:solidFill>
              <a:srgbClr val="F3797C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17EF97-11DD-4B5C-9E04-C7D50E4274B2}"/>
                </a:ext>
              </a:extLst>
            </p:cNvPr>
            <p:cNvSpPr/>
            <p:nvPr/>
          </p:nvSpPr>
          <p:spPr>
            <a:xfrm>
              <a:off x="6324227" y="3280807"/>
              <a:ext cx="730333" cy="981845"/>
            </a:xfrm>
            <a:custGeom>
              <a:avLst/>
              <a:gdLst>
                <a:gd name="connsiteX0" fmla="*/ 730334 w 730333"/>
                <a:gd name="connsiteY0" fmla="*/ 842001 h 981845"/>
                <a:gd name="connsiteX1" fmla="*/ 508228 w 730333"/>
                <a:gd name="connsiteY1" fmla="*/ 290850 h 981845"/>
                <a:gd name="connsiteX2" fmla="*/ 232653 w 730333"/>
                <a:gd name="connsiteY2" fmla="*/ 11161 h 981845"/>
                <a:gd name="connsiteX3" fmla="*/ 203861 w 730333"/>
                <a:gd name="connsiteY3" fmla="*/ 15274 h 981845"/>
                <a:gd name="connsiteX4" fmla="*/ 68130 w 730333"/>
                <a:gd name="connsiteY4" fmla="*/ 385450 h 981845"/>
                <a:gd name="connsiteX5" fmla="*/ 96921 w 730333"/>
                <a:gd name="connsiteY5" fmla="*/ 981845 h 98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333" h="981845">
                  <a:moveTo>
                    <a:pt x="730334" y="842001"/>
                  </a:moveTo>
                  <a:lnTo>
                    <a:pt x="508228" y="290850"/>
                  </a:lnTo>
                  <a:cubicBezTo>
                    <a:pt x="508228" y="290850"/>
                    <a:pt x="590490" y="-66987"/>
                    <a:pt x="232653" y="11161"/>
                  </a:cubicBezTo>
                  <a:lnTo>
                    <a:pt x="203861" y="15274"/>
                  </a:lnTo>
                  <a:cubicBezTo>
                    <a:pt x="-153976" y="93423"/>
                    <a:pt x="68130" y="385450"/>
                    <a:pt x="68130" y="385450"/>
                  </a:cubicBezTo>
                  <a:lnTo>
                    <a:pt x="96921" y="981845"/>
                  </a:lnTo>
                </a:path>
              </a:pathLst>
            </a:custGeom>
            <a:noFill/>
            <a:ln w="82261" cap="rnd">
              <a:solidFill>
                <a:srgbClr val="FDFEF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21AC783-54C9-427B-97E4-83BAF5E9504F}"/>
                </a:ext>
              </a:extLst>
            </p:cNvPr>
            <p:cNvSpPr/>
            <p:nvPr/>
          </p:nvSpPr>
          <p:spPr>
            <a:xfrm>
              <a:off x="6162025" y="3546902"/>
              <a:ext cx="1275051" cy="958421"/>
            </a:xfrm>
            <a:custGeom>
              <a:avLst/>
              <a:gdLst>
                <a:gd name="connsiteX0" fmla="*/ 1229807 w 1275051"/>
                <a:gd name="connsiteY0" fmla="*/ 123469 h 958421"/>
                <a:gd name="connsiteX1" fmla="*/ 1275051 w 1275051"/>
                <a:gd name="connsiteY1" fmla="*/ 678733 h 958421"/>
                <a:gd name="connsiteX2" fmla="*/ 0 w 1275051"/>
                <a:gd name="connsiteY2" fmla="*/ 958421 h 958421"/>
                <a:gd name="connsiteX3" fmla="*/ 1077624 w 1275051"/>
                <a:gd name="connsiteY3" fmla="*/ 4190 h 958421"/>
                <a:gd name="connsiteX4" fmla="*/ 1081737 w 1275051"/>
                <a:gd name="connsiteY4" fmla="*/ 4190 h 958421"/>
                <a:gd name="connsiteX5" fmla="*/ 1229807 w 1275051"/>
                <a:gd name="connsiteY5" fmla="*/ 123469 h 95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051" h="958421">
                  <a:moveTo>
                    <a:pt x="1229807" y="123469"/>
                  </a:moveTo>
                  <a:lnTo>
                    <a:pt x="1275051" y="678733"/>
                  </a:lnTo>
                  <a:lnTo>
                    <a:pt x="0" y="958421"/>
                  </a:lnTo>
                  <a:cubicBezTo>
                    <a:pt x="0" y="958421"/>
                    <a:pt x="834953" y="337348"/>
                    <a:pt x="1077624" y="4190"/>
                  </a:cubicBezTo>
                  <a:lnTo>
                    <a:pt x="1081737" y="4190"/>
                  </a:lnTo>
                  <a:cubicBezTo>
                    <a:pt x="1159885" y="-16376"/>
                    <a:pt x="1233921" y="41207"/>
                    <a:pt x="1229807" y="123469"/>
                  </a:cubicBezTo>
                  <a:close/>
                </a:path>
              </a:pathLst>
            </a:custGeom>
            <a:solidFill>
              <a:srgbClr val="FF6363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86F6A5A-273D-4BE2-B6D8-B4543403F7A0}"/>
              </a:ext>
            </a:extLst>
          </p:cNvPr>
          <p:cNvSpPr/>
          <p:nvPr userDrawn="1"/>
        </p:nvSpPr>
        <p:spPr>
          <a:xfrm>
            <a:off x="8617873" y="286975"/>
            <a:ext cx="841894" cy="867015"/>
          </a:xfrm>
          <a:custGeom>
            <a:avLst/>
            <a:gdLst>
              <a:gd name="connsiteX0" fmla="*/ 567323 w 841894"/>
              <a:gd name="connsiteY0" fmla="*/ 73452 h 867015"/>
              <a:gd name="connsiteX1" fmla="*/ 575850 w 841894"/>
              <a:gd name="connsiteY1" fmla="*/ 231201 h 867015"/>
              <a:gd name="connsiteX2" fmla="*/ 631275 w 841894"/>
              <a:gd name="connsiteY2" fmla="*/ 303681 h 867015"/>
              <a:gd name="connsiteX3" fmla="*/ 784761 w 841894"/>
              <a:gd name="connsiteY3" fmla="*/ 346316 h 867015"/>
              <a:gd name="connsiteX4" fmla="*/ 793288 w 841894"/>
              <a:gd name="connsiteY4" fmla="*/ 495538 h 867015"/>
              <a:gd name="connsiteX5" fmla="*/ 644066 w 841894"/>
              <a:gd name="connsiteY5" fmla="*/ 550964 h 867015"/>
              <a:gd name="connsiteX6" fmla="*/ 592904 w 841894"/>
              <a:gd name="connsiteY6" fmla="*/ 627707 h 867015"/>
              <a:gd name="connsiteX7" fmla="*/ 601431 w 841894"/>
              <a:gd name="connsiteY7" fmla="*/ 785456 h 867015"/>
              <a:gd name="connsiteX8" fmla="*/ 464999 w 841894"/>
              <a:gd name="connsiteY8" fmla="*/ 836618 h 867015"/>
              <a:gd name="connsiteX9" fmla="*/ 366938 w 841894"/>
              <a:gd name="connsiteY9" fmla="*/ 712977 h 867015"/>
              <a:gd name="connsiteX10" fmla="*/ 277405 w 841894"/>
              <a:gd name="connsiteY10" fmla="*/ 687396 h 867015"/>
              <a:gd name="connsiteX11" fmla="*/ 128182 w 841894"/>
              <a:gd name="connsiteY11" fmla="*/ 742821 h 867015"/>
              <a:gd name="connsiteX12" fmla="*/ 38649 w 841894"/>
              <a:gd name="connsiteY12" fmla="*/ 631970 h 867015"/>
              <a:gd name="connsiteX13" fmla="*/ 123919 w 841894"/>
              <a:gd name="connsiteY13" fmla="*/ 499802 h 867015"/>
              <a:gd name="connsiteX14" fmla="*/ 119655 w 841894"/>
              <a:gd name="connsiteY14" fmla="*/ 410268 h 867015"/>
              <a:gd name="connsiteX15" fmla="*/ 17331 w 841894"/>
              <a:gd name="connsiteY15" fmla="*/ 282363 h 867015"/>
              <a:gd name="connsiteX16" fmla="*/ 98338 w 841894"/>
              <a:gd name="connsiteY16" fmla="*/ 158722 h 867015"/>
              <a:gd name="connsiteX17" fmla="*/ 251824 w 841894"/>
              <a:gd name="connsiteY17" fmla="*/ 201357 h 867015"/>
              <a:gd name="connsiteX18" fmla="*/ 337094 w 841894"/>
              <a:gd name="connsiteY18" fmla="*/ 167249 h 867015"/>
              <a:gd name="connsiteX19" fmla="*/ 422364 w 841894"/>
              <a:gd name="connsiteY19" fmla="*/ 35080 h 867015"/>
              <a:gd name="connsiteX20" fmla="*/ 567323 w 841894"/>
              <a:gd name="connsiteY20" fmla="*/ 73452 h 86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1894" h="867015">
                <a:moveTo>
                  <a:pt x="567323" y="73452"/>
                </a:moveTo>
                <a:lnTo>
                  <a:pt x="575850" y="231201"/>
                </a:lnTo>
                <a:cubicBezTo>
                  <a:pt x="575850" y="265309"/>
                  <a:pt x="601431" y="295154"/>
                  <a:pt x="631275" y="303681"/>
                </a:cubicBezTo>
                <a:lnTo>
                  <a:pt x="784761" y="346316"/>
                </a:lnTo>
                <a:cubicBezTo>
                  <a:pt x="857241" y="367633"/>
                  <a:pt x="861504" y="465694"/>
                  <a:pt x="793288" y="495538"/>
                </a:cubicBezTo>
                <a:lnTo>
                  <a:pt x="644066" y="550964"/>
                </a:lnTo>
                <a:cubicBezTo>
                  <a:pt x="614221" y="563754"/>
                  <a:pt x="592904" y="593599"/>
                  <a:pt x="592904" y="627707"/>
                </a:cubicBezTo>
                <a:lnTo>
                  <a:pt x="601431" y="785456"/>
                </a:lnTo>
                <a:cubicBezTo>
                  <a:pt x="605694" y="862199"/>
                  <a:pt x="511897" y="896307"/>
                  <a:pt x="464999" y="836618"/>
                </a:cubicBezTo>
                <a:lnTo>
                  <a:pt x="366938" y="712977"/>
                </a:lnTo>
                <a:cubicBezTo>
                  <a:pt x="345621" y="687396"/>
                  <a:pt x="311513" y="678869"/>
                  <a:pt x="277405" y="687396"/>
                </a:cubicBezTo>
                <a:lnTo>
                  <a:pt x="128182" y="742821"/>
                </a:lnTo>
                <a:cubicBezTo>
                  <a:pt x="59966" y="772666"/>
                  <a:pt x="-3986" y="691659"/>
                  <a:pt x="38649" y="631970"/>
                </a:cubicBezTo>
                <a:lnTo>
                  <a:pt x="123919" y="499802"/>
                </a:lnTo>
                <a:cubicBezTo>
                  <a:pt x="140973" y="469957"/>
                  <a:pt x="140973" y="435849"/>
                  <a:pt x="119655" y="410268"/>
                </a:cubicBezTo>
                <a:lnTo>
                  <a:pt x="17331" y="282363"/>
                </a:lnTo>
                <a:cubicBezTo>
                  <a:pt x="-29567" y="226938"/>
                  <a:pt x="25858" y="141668"/>
                  <a:pt x="98338" y="158722"/>
                </a:cubicBezTo>
                <a:lnTo>
                  <a:pt x="251824" y="201357"/>
                </a:lnTo>
                <a:cubicBezTo>
                  <a:pt x="285932" y="209884"/>
                  <a:pt x="320040" y="197093"/>
                  <a:pt x="337094" y="167249"/>
                </a:cubicBezTo>
                <a:lnTo>
                  <a:pt x="422364" y="35080"/>
                </a:lnTo>
                <a:cubicBezTo>
                  <a:pt x="464999" y="-28872"/>
                  <a:pt x="563059" y="972"/>
                  <a:pt x="567323" y="73452"/>
                </a:cubicBezTo>
                <a:close/>
              </a:path>
            </a:pathLst>
          </a:custGeom>
          <a:solidFill>
            <a:srgbClr val="46A3FF">
              <a:alpha val="64000"/>
            </a:srgbClr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4356CD7-4694-458C-A600-7F23408DD924}"/>
              </a:ext>
            </a:extLst>
          </p:cNvPr>
          <p:cNvSpPr/>
          <p:nvPr userDrawn="1"/>
        </p:nvSpPr>
        <p:spPr>
          <a:xfrm>
            <a:off x="8570974" y="216362"/>
            <a:ext cx="837630" cy="865149"/>
          </a:xfrm>
          <a:custGeom>
            <a:avLst/>
            <a:gdLst>
              <a:gd name="connsiteX0" fmla="*/ 563059 w 837630"/>
              <a:gd name="connsiteY0" fmla="*/ 71585 h 865149"/>
              <a:gd name="connsiteX1" fmla="*/ 571586 w 837630"/>
              <a:gd name="connsiteY1" fmla="*/ 229335 h 865149"/>
              <a:gd name="connsiteX2" fmla="*/ 627012 w 837630"/>
              <a:gd name="connsiteY2" fmla="*/ 301814 h 865149"/>
              <a:gd name="connsiteX3" fmla="*/ 780498 w 837630"/>
              <a:gd name="connsiteY3" fmla="*/ 344449 h 865149"/>
              <a:gd name="connsiteX4" fmla="*/ 789025 w 837630"/>
              <a:gd name="connsiteY4" fmla="*/ 493672 h 865149"/>
              <a:gd name="connsiteX5" fmla="*/ 639802 w 837630"/>
              <a:gd name="connsiteY5" fmla="*/ 549097 h 865149"/>
              <a:gd name="connsiteX6" fmla="*/ 588640 w 837630"/>
              <a:gd name="connsiteY6" fmla="*/ 625840 h 865149"/>
              <a:gd name="connsiteX7" fmla="*/ 597167 w 837630"/>
              <a:gd name="connsiteY7" fmla="*/ 783590 h 865149"/>
              <a:gd name="connsiteX8" fmla="*/ 460735 w 837630"/>
              <a:gd name="connsiteY8" fmla="*/ 834752 h 865149"/>
              <a:gd name="connsiteX9" fmla="*/ 362675 w 837630"/>
              <a:gd name="connsiteY9" fmla="*/ 711110 h 865149"/>
              <a:gd name="connsiteX10" fmla="*/ 273141 w 837630"/>
              <a:gd name="connsiteY10" fmla="*/ 685529 h 865149"/>
              <a:gd name="connsiteX11" fmla="*/ 128182 w 837630"/>
              <a:gd name="connsiteY11" fmla="*/ 745218 h 865149"/>
              <a:gd name="connsiteX12" fmla="*/ 34385 w 837630"/>
              <a:gd name="connsiteY12" fmla="*/ 630104 h 865149"/>
              <a:gd name="connsiteX13" fmla="*/ 119655 w 837630"/>
              <a:gd name="connsiteY13" fmla="*/ 497935 h 865149"/>
              <a:gd name="connsiteX14" fmla="*/ 115392 w 837630"/>
              <a:gd name="connsiteY14" fmla="*/ 408402 h 865149"/>
              <a:gd name="connsiteX15" fmla="*/ 17331 w 837630"/>
              <a:gd name="connsiteY15" fmla="*/ 280497 h 865149"/>
              <a:gd name="connsiteX16" fmla="*/ 98338 w 837630"/>
              <a:gd name="connsiteY16" fmla="*/ 156855 h 865149"/>
              <a:gd name="connsiteX17" fmla="*/ 251824 w 837630"/>
              <a:gd name="connsiteY17" fmla="*/ 199490 h 865149"/>
              <a:gd name="connsiteX18" fmla="*/ 337094 w 837630"/>
              <a:gd name="connsiteY18" fmla="*/ 165382 h 865149"/>
              <a:gd name="connsiteX19" fmla="*/ 422364 w 837630"/>
              <a:gd name="connsiteY19" fmla="*/ 33214 h 865149"/>
              <a:gd name="connsiteX20" fmla="*/ 563059 w 837630"/>
              <a:gd name="connsiteY20" fmla="*/ 71585 h 8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630" h="865149">
                <a:moveTo>
                  <a:pt x="563059" y="71585"/>
                </a:moveTo>
                <a:lnTo>
                  <a:pt x="571586" y="229335"/>
                </a:lnTo>
                <a:cubicBezTo>
                  <a:pt x="571586" y="263443"/>
                  <a:pt x="597167" y="293287"/>
                  <a:pt x="627012" y="301814"/>
                </a:cubicBezTo>
                <a:lnTo>
                  <a:pt x="780498" y="344449"/>
                </a:lnTo>
                <a:cubicBezTo>
                  <a:pt x="852977" y="365767"/>
                  <a:pt x="857241" y="463827"/>
                  <a:pt x="789025" y="493672"/>
                </a:cubicBezTo>
                <a:lnTo>
                  <a:pt x="639802" y="549097"/>
                </a:lnTo>
                <a:cubicBezTo>
                  <a:pt x="609958" y="561888"/>
                  <a:pt x="588640" y="591732"/>
                  <a:pt x="588640" y="625840"/>
                </a:cubicBezTo>
                <a:lnTo>
                  <a:pt x="597167" y="783590"/>
                </a:lnTo>
                <a:cubicBezTo>
                  <a:pt x="601431" y="860333"/>
                  <a:pt x="507634" y="894441"/>
                  <a:pt x="460735" y="834752"/>
                </a:cubicBezTo>
                <a:lnTo>
                  <a:pt x="362675" y="711110"/>
                </a:lnTo>
                <a:cubicBezTo>
                  <a:pt x="341357" y="685529"/>
                  <a:pt x="307249" y="677002"/>
                  <a:pt x="273141" y="685529"/>
                </a:cubicBezTo>
                <a:lnTo>
                  <a:pt x="128182" y="745218"/>
                </a:lnTo>
                <a:cubicBezTo>
                  <a:pt x="59966" y="770799"/>
                  <a:pt x="-3986" y="694056"/>
                  <a:pt x="34385" y="630104"/>
                </a:cubicBezTo>
                <a:lnTo>
                  <a:pt x="119655" y="497935"/>
                </a:lnTo>
                <a:cubicBezTo>
                  <a:pt x="136709" y="468091"/>
                  <a:pt x="136709" y="433983"/>
                  <a:pt x="115392" y="408402"/>
                </a:cubicBezTo>
                <a:lnTo>
                  <a:pt x="17331" y="280497"/>
                </a:lnTo>
                <a:cubicBezTo>
                  <a:pt x="-29567" y="220808"/>
                  <a:pt x="25858" y="135538"/>
                  <a:pt x="98338" y="156855"/>
                </a:cubicBezTo>
                <a:lnTo>
                  <a:pt x="251824" y="199490"/>
                </a:lnTo>
                <a:cubicBezTo>
                  <a:pt x="285932" y="208017"/>
                  <a:pt x="320040" y="195227"/>
                  <a:pt x="337094" y="165382"/>
                </a:cubicBezTo>
                <a:lnTo>
                  <a:pt x="422364" y="33214"/>
                </a:lnTo>
                <a:cubicBezTo>
                  <a:pt x="464999" y="-26475"/>
                  <a:pt x="558796" y="-894"/>
                  <a:pt x="563059" y="71585"/>
                </a:cubicBezTo>
                <a:close/>
              </a:path>
            </a:pathLst>
          </a:custGeom>
          <a:solidFill>
            <a:srgbClr val="F2CD30"/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ECF1B0F-FD81-4A2F-BDF4-CBD48530861F}"/>
              </a:ext>
            </a:extLst>
          </p:cNvPr>
          <p:cNvSpPr/>
          <p:nvPr userDrawn="1"/>
        </p:nvSpPr>
        <p:spPr>
          <a:xfrm>
            <a:off x="10204485" y="2873592"/>
            <a:ext cx="92357" cy="168222"/>
          </a:xfrm>
          <a:custGeom>
            <a:avLst/>
            <a:gdLst>
              <a:gd name="connsiteX0" fmla="*/ 92357 w 92357"/>
              <a:gd name="connsiteY0" fmla="*/ 168222 h 168222"/>
              <a:gd name="connsiteX1" fmla="*/ 0 w 92357"/>
              <a:gd name="connsiteY1" fmla="*/ 0 h 16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57" h="168222">
                <a:moveTo>
                  <a:pt x="92357" y="168222"/>
                </a:moveTo>
                <a:lnTo>
                  <a:pt x="0" y="0"/>
                </a:lnTo>
              </a:path>
            </a:pathLst>
          </a:custGeom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49AF699-0FAE-4040-9571-0E15C1CEBF27}"/>
              </a:ext>
            </a:extLst>
          </p:cNvPr>
          <p:cNvSpPr/>
          <p:nvPr userDrawn="1"/>
        </p:nvSpPr>
        <p:spPr>
          <a:xfrm>
            <a:off x="9525000" y="1442055"/>
            <a:ext cx="890587" cy="1497507"/>
          </a:xfrm>
          <a:custGeom>
            <a:avLst/>
            <a:gdLst>
              <a:gd name="connsiteX0" fmla="*/ 890588 w 890587"/>
              <a:gd name="connsiteY0" fmla="*/ 996139 h 1497507"/>
              <a:gd name="connsiteX1" fmla="*/ 798231 w 890587"/>
              <a:gd name="connsiteY1" fmla="*/ 1497507 h 1497507"/>
              <a:gd name="connsiteX2" fmla="*/ 705873 w 890587"/>
              <a:gd name="connsiteY2" fmla="*/ 1329285 h 1497507"/>
              <a:gd name="connsiteX3" fmla="*/ 570636 w 890587"/>
              <a:gd name="connsiteY3" fmla="*/ 1081899 h 1497507"/>
              <a:gd name="connsiteX4" fmla="*/ 451891 w 890587"/>
              <a:gd name="connsiteY4" fmla="*/ 864200 h 1497507"/>
              <a:gd name="connsiteX5" fmla="*/ 300161 w 890587"/>
              <a:gd name="connsiteY5" fmla="*/ 593725 h 1497507"/>
              <a:gd name="connsiteX6" fmla="*/ 211102 w 890587"/>
              <a:gd name="connsiteY6" fmla="*/ 428802 h 1497507"/>
              <a:gd name="connsiteX7" fmla="*/ 85760 w 890587"/>
              <a:gd name="connsiteY7" fmla="*/ 201207 h 1497507"/>
              <a:gd name="connsiteX8" fmla="*/ 0 w 890587"/>
              <a:gd name="connsiteY8" fmla="*/ 42880 h 1497507"/>
              <a:gd name="connsiteX9" fmla="*/ 174819 w 890587"/>
              <a:gd name="connsiteY9" fmla="*/ 23089 h 1497507"/>
              <a:gd name="connsiteX10" fmla="*/ 349638 w 890587"/>
              <a:gd name="connsiteY10" fmla="*/ 0 h 1497507"/>
              <a:gd name="connsiteX11" fmla="*/ 418906 w 890587"/>
              <a:gd name="connsiteY11" fmla="*/ 125342 h 1497507"/>
              <a:gd name="connsiteX12" fmla="*/ 494771 w 890587"/>
              <a:gd name="connsiteY12" fmla="*/ 267176 h 1497507"/>
              <a:gd name="connsiteX13" fmla="*/ 626710 w 890587"/>
              <a:gd name="connsiteY13" fmla="*/ 511263 h 1497507"/>
              <a:gd name="connsiteX14" fmla="*/ 712470 w 890587"/>
              <a:gd name="connsiteY14" fmla="*/ 666292 h 1497507"/>
              <a:gd name="connsiteX15" fmla="*/ 837812 w 890587"/>
              <a:gd name="connsiteY15" fmla="*/ 897185 h 149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0587" h="1497507">
                <a:moveTo>
                  <a:pt x="890588" y="996139"/>
                </a:moveTo>
                <a:lnTo>
                  <a:pt x="798231" y="1497507"/>
                </a:lnTo>
                <a:lnTo>
                  <a:pt x="705873" y="1329285"/>
                </a:lnTo>
                <a:lnTo>
                  <a:pt x="570636" y="1081899"/>
                </a:lnTo>
                <a:lnTo>
                  <a:pt x="451891" y="864200"/>
                </a:lnTo>
                <a:lnTo>
                  <a:pt x="300161" y="593725"/>
                </a:lnTo>
                <a:lnTo>
                  <a:pt x="211102" y="428802"/>
                </a:lnTo>
                <a:lnTo>
                  <a:pt x="85760" y="201207"/>
                </a:lnTo>
                <a:lnTo>
                  <a:pt x="0" y="42880"/>
                </a:lnTo>
                <a:lnTo>
                  <a:pt x="174819" y="23089"/>
                </a:lnTo>
                <a:lnTo>
                  <a:pt x="349638" y="0"/>
                </a:lnTo>
                <a:lnTo>
                  <a:pt x="418906" y="125342"/>
                </a:lnTo>
                <a:lnTo>
                  <a:pt x="494771" y="267176"/>
                </a:lnTo>
                <a:lnTo>
                  <a:pt x="626710" y="511263"/>
                </a:lnTo>
                <a:lnTo>
                  <a:pt x="712470" y="666292"/>
                </a:lnTo>
                <a:lnTo>
                  <a:pt x="837812" y="897185"/>
                </a:lnTo>
                <a:close/>
              </a:path>
            </a:pathLst>
          </a:custGeom>
          <a:solidFill>
            <a:srgbClr val="F49047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405A62-59E0-4EEF-8E93-55C8B83C997A}"/>
              </a:ext>
            </a:extLst>
          </p:cNvPr>
          <p:cNvSpPr/>
          <p:nvPr userDrawn="1"/>
        </p:nvSpPr>
        <p:spPr>
          <a:xfrm>
            <a:off x="9825161" y="2022473"/>
            <a:ext cx="220997" cy="283781"/>
          </a:xfrm>
          <a:custGeom>
            <a:avLst/>
            <a:gdLst>
              <a:gd name="connsiteX0" fmla="*/ 220998 w 220997"/>
              <a:gd name="connsiteY0" fmla="*/ 151843 h 283781"/>
              <a:gd name="connsiteX1" fmla="*/ 148431 w 220997"/>
              <a:gd name="connsiteY1" fmla="*/ 283782 h 283781"/>
              <a:gd name="connsiteX2" fmla="*/ 0 w 220997"/>
              <a:gd name="connsiteY2" fmla="*/ 13307 h 283781"/>
              <a:gd name="connsiteX3" fmla="*/ 65969 w 220997"/>
              <a:gd name="connsiteY3" fmla="*/ 113 h 283781"/>
              <a:gd name="connsiteX4" fmla="*/ 220998 w 220997"/>
              <a:gd name="connsiteY4" fmla="*/ 151843 h 28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97" h="283781">
                <a:moveTo>
                  <a:pt x="220998" y="151843"/>
                </a:moveTo>
                <a:cubicBezTo>
                  <a:pt x="220998" y="207917"/>
                  <a:pt x="191311" y="254096"/>
                  <a:pt x="148431" y="283782"/>
                </a:cubicBezTo>
                <a:lnTo>
                  <a:pt x="0" y="13307"/>
                </a:lnTo>
                <a:cubicBezTo>
                  <a:pt x="19791" y="3412"/>
                  <a:pt x="42880" y="113"/>
                  <a:pt x="65969" y="113"/>
                </a:cubicBezTo>
                <a:cubicBezTo>
                  <a:pt x="151730" y="-3185"/>
                  <a:pt x="220998" y="66083"/>
                  <a:pt x="220998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A87D7E9-2B73-4650-ABA8-7077E2F8E602}"/>
              </a:ext>
            </a:extLst>
          </p:cNvPr>
          <p:cNvSpPr/>
          <p:nvPr userDrawn="1"/>
        </p:nvSpPr>
        <p:spPr>
          <a:xfrm>
            <a:off x="9703117" y="1442055"/>
            <a:ext cx="240788" cy="155028"/>
          </a:xfrm>
          <a:custGeom>
            <a:avLst/>
            <a:gdLst>
              <a:gd name="connsiteX0" fmla="*/ 240789 w 240788"/>
              <a:gd name="connsiteY0" fmla="*/ 125342 h 155028"/>
              <a:gd name="connsiteX1" fmla="*/ 151730 w 240788"/>
              <a:gd name="connsiteY1" fmla="*/ 155028 h 155028"/>
              <a:gd name="connsiteX2" fmla="*/ 0 w 240788"/>
              <a:gd name="connsiteY2" fmla="*/ 23089 h 155028"/>
              <a:gd name="connsiteX3" fmla="*/ 171521 w 240788"/>
              <a:gd name="connsiteY3" fmla="*/ 0 h 155028"/>
              <a:gd name="connsiteX4" fmla="*/ 240789 w 240788"/>
              <a:gd name="connsiteY4" fmla="*/ 125342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88" h="155028">
                <a:moveTo>
                  <a:pt x="240789" y="125342"/>
                </a:moveTo>
                <a:cubicBezTo>
                  <a:pt x="214401" y="145133"/>
                  <a:pt x="184715" y="155028"/>
                  <a:pt x="151730" y="155028"/>
                </a:cubicBezTo>
                <a:cubicBezTo>
                  <a:pt x="72566" y="155028"/>
                  <a:pt x="9895" y="95656"/>
                  <a:pt x="0" y="23089"/>
                </a:cubicBezTo>
                <a:lnTo>
                  <a:pt x="171521" y="0"/>
                </a:lnTo>
                <a:lnTo>
                  <a:pt x="240789" y="125342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BB8F06D-30BF-4883-9D3D-E017D7934584}"/>
              </a:ext>
            </a:extLst>
          </p:cNvPr>
          <p:cNvSpPr/>
          <p:nvPr userDrawn="1"/>
        </p:nvSpPr>
        <p:spPr>
          <a:xfrm>
            <a:off x="9990084" y="1705932"/>
            <a:ext cx="161625" cy="247385"/>
          </a:xfrm>
          <a:custGeom>
            <a:avLst/>
            <a:gdLst>
              <a:gd name="connsiteX0" fmla="*/ 161625 w 161625"/>
              <a:gd name="connsiteY0" fmla="*/ 247386 h 247385"/>
              <a:gd name="connsiteX1" fmla="*/ 155028 w 161625"/>
              <a:gd name="connsiteY1" fmla="*/ 247386 h 247385"/>
              <a:gd name="connsiteX2" fmla="*/ 0 w 161625"/>
              <a:gd name="connsiteY2" fmla="*/ 92357 h 247385"/>
              <a:gd name="connsiteX3" fmla="*/ 29686 w 161625"/>
              <a:gd name="connsiteY3" fmla="*/ 0 h 247385"/>
              <a:gd name="connsiteX4" fmla="*/ 161625 w 161625"/>
              <a:gd name="connsiteY4" fmla="*/ 247386 h 2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25" h="247385">
                <a:moveTo>
                  <a:pt x="161625" y="247386"/>
                </a:moveTo>
                <a:cubicBezTo>
                  <a:pt x="158327" y="247386"/>
                  <a:pt x="155028" y="247386"/>
                  <a:pt x="155028" y="247386"/>
                </a:cubicBezTo>
                <a:cubicBezTo>
                  <a:pt x="69268" y="247386"/>
                  <a:pt x="0" y="178118"/>
                  <a:pt x="0" y="92357"/>
                </a:cubicBezTo>
                <a:cubicBezTo>
                  <a:pt x="0" y="59373"/>
                  <a:pt x="9895" y="26388"/>
                  <a:pt x="29686" y="0"/>
                </a:cubicBezTo>
                <a:lnTo>
                  <a:pt x="161625" y="247386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C8B9D4A-E1DC-4017-9744-9FEC93442FA8}"/>
              </a:ext>
            </a:extLst>
          </p:cNvPr>
          <p:cNvSpPr/>
          <p:nvPr userDrawn="1"/>
        </p:nvSpPr>
        <p:spPr>
          <a:xfrm>
            <a:off x="10217679" y="2108346"/>
            <a:ext cx="145132" cy="230893"/>
          </a:xfrm>
          <a:custGeom>
            <a:avLst/>
            <a:gdLst>
              <a:gd name="connsiteX0" fmla="*/ 145133 w 145132"/>
              <a:gd name="connsiteY0" fmla="*/ 230893 h 230893"/>
              <a:gd name="connsiteX1" fmla="*/ 0 w 145132"/>
              <a:gd name="connsiteY1" fmla="*/ 75865 h 230893"/>
              <a:gd name="connsiteX2" fmla="*/ 19791 w 145132"/>
              <a:gd name="connsiteY2" fmla="*/ 0 h 230893"/>
              <a:gd name="connsiteX3" fmla="*/ 145133 w 145132"/>
              <a:gd name="connsiteY3" fmla="*/ 230893 h 23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32" h="230893">
                <a:moveTo>
                  <a:pt x="145133" y="230893"/>
                </a:moveTo>
                <a:cubicBezTo>
                  <a:pt x="62671" y="224296"/>
                  <a:pt x="0" y="158327"/>
                  <a:pt x="0" y="75865"/>
                </a:cubicBezTo>
                <a:cubicBezTo>
                  <a:pt x="0" y="49477"/>
                  <a:pt x="6597" y="23089"/>
                  <a:pt x="19791" y="0"/>
                </a:cubicBezTo>
                <a:lnTo>
                  <a:pt x="145133" y="230893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DC477F0-4E20-42B1-9B14-88924716921E}"/>
              </a:ext>
            </a:extLst>
          </p:cNvPr>
          <p:cNvSpPr/>
          <p:nvPr userDrawn="1"/>
        </p:nvSpPr>
        <p:spPr>
          <a:xfrm>
            <a:off x="10095635" y="2471612"/>
            <a:ext cx="277071" cy="306871"/>
          </a:xfrm>
          <a:custGeom>
            <a:avLst/>
            <a:gdLst>
              <a:gd name="connsiteX0" fmla="*/ 277072 w 277071"/>
              <a:gd name="connsiteY0" fmla="*/ 151843 h 306871"/>
              <a:gd name="connsiteX1" fmla="*/ 135237 w 277071"/>
              <a:gd name="connsiteY1" fmla="*/ 306871 h 306871"/>
              <a:gd name="connsiteX2" fmla="*/ 0 w 277071"/>
              <a:gd name="connsiteY2" fmla="*/ 59486 h 306871"/>
              <a:gd name="connsiteX3" fmla="*/ 122044 w 277071"/>
              <a:gd name="connsiteY3" fmla="*/ 113 h 306871"/>
              <a:gd name="connsiteX4" fmla="*/ 277072 w 277071"/>
              <a:gd name="connsiteY4" fmla="*/ 151843 h 30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1" h="306871">
                <a:moveTo>
                  <a:pt x="277072" y="151843"/>
                </a:moveTo>
                <a:cubicBezTo>
                  <a:pt x="277072" y="234305"/>
                  <a:pt x="214401" y="300274"/>
                  <a:pt x="135237" y="306871"/>
                </a:cubicBezTo>
                <a:lnTo>
                  <a:pt x="0" y="59486"/>
                </a:lnTo>
                <a:cubicBezTo>
                  <a:pt x="29686" y="23202"/>
                  <a:pt x="72566" y="113"/>
                  <a:pt x="122044" y="113"/>
                </a:cubicBezTo>
                <a:cubicBezTo>
                  <a:pt x="207804" y="-3185"/>
                  <a:pt x="277072" y="66083"/>
                  <a:pt x="277072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2976892-1EA2-4C3B-803D-1A09E36FD98C}"/>
              </a:ext>
            </a:extLst>
          </p:cNvPr>
          <p:cNvSpPr/>
          <p:nvPr userDrawn="1"/>
        </p:nvSpPr>
        <p:spPr>
          <a:xfrm rot="759984">
            <a:off x="9577422" y="1638500"/>
            <a:ext cx="141834" cy="155028"/>
          </a:xfrm>
          <a:custGeom>
            <a:avLst/>
            <a:gdLst>
              <a:gd name="connsiteX0" fmla="*/ 0 w 141834"/>
              <a:gd name="connsiteY0" fmla="*/ 0 h 155028"/>
              <a:gd name="connsiteX1" fmla="*/ 141834 w 141834"/>
              <a:gd name="connsiteY1" fmla="*/ 155028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834" h="155028">
                <a:moveTo>
                  <a:pt x="0" y="0"/>
                </a:moveTo>
                <a:cubicBezTo>
                  <a:pt x="79163" y="6597"/>
                  <a:pt x="141834" y="75865"/>
                  <a:pt x="141834" y="155028"/>
                </a:cubicBezTo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E677713-4A68-40C6-860F-76128033F6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1220325" flipH="1">
            <a:off x="-40595" y="4191000"/>
            <a:ext cx="1585097" cy="198746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446F0D75-1FEA-4773-B667-59941BFB9B05}"/>
              </a:ext>
            </a:extLst>
          </p:cNvPr>
          <p:cNvSpPr/>
          <p:nvPr userDrawn="1"/>
        </p:nvSpPr>
        <p:spPr>
          <a:xfrm>
            <a:off x="5752547" y="523792"/>
            <a:ext cx="316168" cy="316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5392440-FFBB-4F4E-BBFB-7487E80DAA5A}"/>
              </a:ext>
            </a:extLst>
          </p:cNvPr>
          <p:cNvSpPr/>
          <p:nvPr userDrawn="1"/>
        </p:nvSpPr>
        <p:spPr>
          <a:xfrm>
            <a:off x="10642174" y="735126"/>
            <a:ext cx="584724" cy="5847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E0783C9-6E85-4193-B7D0-C74B3A304FE5}"/>
              </a:ext>
            </a:extLst>
          </p:cNvPr>
          <p:cNvSpPr/>
          <p:nvPr userDrawn="1"/>
        </p:nvSpPr>
        <p:spPr>
          <a:xfrm>
            <a:off x="1254169" y="2681827"/>
            <a:ext cx="281381" cy="281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38">
            <a:extLst>
              <a:ext uri="{FF2B5EF4-FFF2-40B4-BE49-F238E27FC236}">
                <a16:creationId xmlns:a16="http://schemas.microsoft.com/office/drawing/2014/main" id="{BE6FAC66-7153-42E3-97DA-7B485BE3236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1" y="5422357"/>
            <a:ext cx="2521827" cy="1409055"/>
          </a:xfrm>
          <a:prstGeom prst="rect">
            <a:avLst/>
          </a:prstGeom>
        </p:spPr>
      </p:pic>
      <p:pic>
        <p:nvPicPr>
          <p:cNvPr id="44" name="288">
            <a:extLst>
              <a:ext uri="{FF2B5EF4-FFF2-40B4-BE49-F238E27FC236}">
                <a16:creationId xmlns:a16="http://schemas.microsoft.com/office/drawing/2014/main" id="{94DF6CF2-3992-4C06-92A5-5523CE025E1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45" y="6005163"/>
            <a:ext cx="4549547" cy="626762"/>
          </a:xfrm>
          <a:prstGeom prst="rect">
            <a:avLst/>
          </a:prstGeom>
        </p:spPr>
      </p:pic>
      <p:pic>
        <p:nvPicPr>
          <p:cNvPr id="45" name="Picture 44" descr="A picture containing circle&#10;&#10;Description automatically generated">
            <a:extLst>
              <a:ext uri="{FF2B5EF4-FFF2-40B4-BE49-F238E27FC236}">
                <a16:creationId xmlns:a16="http://schemas.microsoft.com/office/drawing/2014/main" id="{471E852A-2749-4C53-8E70-7BF92307891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05">
            <a:off x="1258689" y="2691298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0013-563A-4406-98E2-B87B3C78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0C37-8FB3-444B-9AE6-825C2F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55448-C47B-4BA5-905A-39A3AB6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9446-5786-49E7-9D0B-645698A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50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D9407-EA38-493A-8646-A2F2A42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E1AA-43B9-4893-96D2-E2B6D50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CBCF-9DF1-4907-9415-B0F0DDB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F1E-69D3-47AF-9C0B-CFFF4C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2CD-6860-44C5-B8C9-CF51825E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FC5-C1F7-47F8-84A4-57719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A68B-CE63-4BB9-BA40-2A73D03F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A1C9-3AC0-43B2-A2E9-F252D14D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D6B6-3528-4509-9EAF-B799226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8-AD20-4A41-AC50-FA2ACA2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3FB90-99CC-430A-84CB-CA92F523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9C50-9A0C-4C85-A9DA-8B19B1C6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4399-332A-47F5-83BA-57C018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E0F6B-D086-4BB8-A4BD-D4A9F2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6A46-6988-49E7-AB37-001F2F99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9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9Slide.vn - 2019">
            <a:extLst>
              <a:ext uri="{FF2B5EF4-FFF2-40B4-BE49-F238E27FC236}">
                <a16:creationId xmlns:a16="http://schemas.microsoft.com/office/drawing/2014/main" id="{1F40F5AB-D95B-4BC3-A0A7-2FF0F164D46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C4BEB-224B-4295-B183-470FFD58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20E9F-D5FB-4501-AD07-7D8AADF3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F0153-EA4C-42D8-8B94-62C6B4762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A03-AF4E-4248-9C27-D04B9525746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4D26-B66F-4340-B67F-08B580267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8548F-3694-4CFA-9059-41ACC83A9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HẠM DUYÊN">
            <a:extLst>
              <a:ext uri="{FF2B5EF4-FFF2-40B4-BE49-F238E27FC236}">
                <a16:creationId xmlns:a16="http://schemas.microsoft.com/office/drawing/2014/main" id="{218FE340-9DC8-4A42-85A8-79A32EA3DA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08562F-2834-4343-AB8A-8DEF03AD24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4B1107-122B-4FF9-97FB-235B26FE8A4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2B485-23B2-4E07-B3F2-75EE9BAD93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2A219E8A-2A8F-4E21-5A37-CDF5BE2891F9}"/>
              </a:ext>
            </a:extLst>
          </p:cNvPr>
          <p:cNvSpPr/>
          <p:nvPr/>
        </p:nvSpPr>
        <p:spPr>
          <a:xfrm>
            <a:off x="1905000" y="2717471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1676400" y="3505200"/>
            <a:ext cx="8655297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600" b="1" dirty="0" smtClean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 1</a:t>
            </a:r>
            <a:endParaRPr lang="en-US" altLang="zh-CN" sz="16600" b="1" dirty="0">
              <a:ln w="15875">
                <a:noFill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263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8F5E48E-D357-4363-9B94-5BB78C2E099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1F4CD-7DFF-417C-8574-0B0753E323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06DA5BF-A320-4FBE-8881-9198C5248DD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186B40A-567C-4313-B625-18FA16E3CD77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0444C5-E60F-4E23-9D1D-D7BDC4BA5D9C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D0AB1F-49AE-4C60-97B8-BBB1B4E54C35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E718CBF-9B46-4F50-B2F8-A5FEF08191E4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70ECE4-9F32-4860-B16E-78A5BE87FDDB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D3F90F-CDEE-48E9-A2C6-0A12AED3920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56C0A5-3612-4552-B353-3042D4C4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72"/>
            <a:ext cx="12192000" cy="3546455"/>
          </a:xfrm>
          <a:prstGeom prst="roundRect">
            <a:avLst>
              <a:gd name="adj" fmla="val 16194"/>
            </a:avLst>
          </a:prstGeom>
          <a:effectLst>
            <a:softEdge rad="63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4BDB225-1731-49AD-8B44-C1C25203129D}"/>
              </a:ext>
            </a:extLst>
          </p:cNvPr>
          <p:cNvGrpSpPr/>
          <p:nvPr/>
        </p:nvGrpSpPr>
        <p:grpSpPr>
          <a:xfrm rot="271964">
            <a:off x="5417969" y="2190865"/>
            <a:ext cx="776179" cy="780888"/>
            <a:chOff x="-266102" y="2308087"/>
            <a:chExt cx="900105" cy="9055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A21A9A-53CD-4892-B1AF-6F1DA6D65B07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B44739-EF7E-4BEA-AA3C-16C802900AD5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936EFC-CA64-43A7-97E6-0151E38005BF}"/>
              </a:ext>
            </a:extLst>
          </p:cNvPr>
          <p:cNvGrpSpPr/>
          <p:nvPr/>
        </p:nvGrpSpPr>
        <p:grpSpPr>
          <a:xfrm rot="21021224">
            <a:off x="6453044" y="2172574"/>
            <a:ext cx="776179" cy="780888"/>
            <a:chOff x="-266102" y="2308087"/>
            <a:chExt cx="900105" cy="90556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8D3B432-5ED7-410B-967D-4995D7C5BEFE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61FA2-019B-4C3F-9678-FB67AA781AC6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729EF2-4563-4F29-ADF3-6C5F2DA907DE}"/>
              </a:ext>
            </a:extLst>
          </p:cNvPr>
          <p:cNvGrpSpPr/>
          <p:nvPr/>
        </p:nvGrpSpPr>
        <p:grpSpPr>
          <a:xfrm rot="21021224">
            <a:off x="9207215" y="2243431"/>
            <a:ext cx="776179" cy="716870"/>
            <a:chOff x="-266102" y="2280677"/>
            <a:chExt cx="900105" cy="93297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31B2F6-D662-4343-8782-0885450E1C45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2ACD4D-8822-4C63-B028-BD1FFA822B5C}"/>
                </a:ext>
              </a:extLst>
            </p:cNvPr>
            <p:cNvSpPr txBox="1"/>
            <p:nvPr/>
          </p:nvSpPr>
          <p:spPr>
            <a:xfrm>
              <a:off x="-266102" y="2280677"/>
              <a:ext cx="900105" cy="92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AACF0C-9552-4839-BC30-AB2CEF022E26}"/>
              </a:ext>
            </a:extLst>
          </p:cNvPr>
          <p:cNvSpPr/>
          <p:nvPr/>
        </p:nvSpPr>
        <p:spPr>
          <a:xfrm>
            <a:off x="152400" y="1898624"/>
            <a:ext cx="8934450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9E0B0D-D654-4280-A5C6-1D0F116B18A4}"/>
              </a:ext>
            </a:extLst>
          </p:cNvPr>
          <p:cNvGrpSpPr/>
          <p:nvPr/>
        </p:nvGrpSpPr>
        <p:grpSpPr>
          <a:xfrm rot="354695">
            <a:off x="11048911" y="2341872"/>
            <a:ext cx="776179" cy="716870"/>
            <a:chOff x="-266102" y="2280677"/>
            <a:chExt cx="900105" cy="93297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6E55ACB-20C9-4027-8BF1-059CB9B45951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02FA1F-BBEC-4830-9491-CAA9DE47A6A0}"/>
                </a:ext>
              </a:extLst>
            </p:cNvPr>
            <p:cNvSpPr txBox="1"/>
            <p:nvPr/>
          </p:nvSpPr>
          <p:spPr>
            <a:xfrm>
              <a:off x="-266102" y="2280677"/>
              <a:ext cx="900105" cy="92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110">
            <a:extLst>
              <a:ext uri="{FF2B5EF4-FFF2-40B4-BE49-F238E27FC236}">
                <a16:creationId xmlns:a16="http://schemas.microsoft.com/office/drawing/2014/main" id="{B69A4527-C971-45DE-9D14-2F831893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6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09274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8E391C2-1710-4AFA-B58D-055CC4C0D7C8}"/>
              </a:ext>
            </a:extLst>
          </p:cNvPr>
          <p:cNvGrpSpPr/>
          <p:nvPr/>
        </p:nvGrpSpPr>
        <p:grpSpPr>
          <a:xfrm>
            <a:off x="2975475" y="1527444"/>
            <a:ext cx="769441" cy="769442"/>
            <a:chOff x="2901371" y="3276599"/>
            <a:chExt cx="769441" cy="76944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149E890-F537-4A5C-B1C5-07EBDE888A26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8BC06A-C228-444F-B017-9435A2A129CC}"/>
                </a:ext>
              </a:extLst>
            </p:cNvPr>
            <p:cNvSpPr txBox="1"/>
            <p:nvPr/>
          </p:nvSpPr>
          <p:spPr>
            <a:xfrm>
              <a:off x="3021436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3DCA88-97A9-4C25-A902-A831AC317F42}"/>
              </a:ext>
            </a:extLst>
          </p:cNvPr>
          <p:cNvGrpSpPr/>
          <p:nvPr/>
        </p:nvGrpSpPr>
        <p:grpSpPr>
          <a:xfrm>
            <a:off x="4721044" y="1527444"/>
            <a:ext cx="769441" cy="769442"/>
            <a:chOff x="2901371" y="3276599"/>
            <a:chExt cx="769441" cy="76944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4BACDDF-1385-47D7-AD0A-FBD098D6E3E8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1482B6-40B4-47CC-A607-345C3A46158D}"/>
                </a:ext>
              </a:extLst>
            </p:cNvPr>
            <p:cNvSpPr txBox="1"/>
            <p:nvPr/>
          </p:nvSpPr>
          <p:spPr>
            <a:xfrm>
              <a:off x="3021435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92A50C6-DBEC-4ADE-A19F-03938DEA881A}"/>
              </a:ext>
            </a:extLst>
          </p:cNvPr>
          <p:cNvGrpSpPr/>
          <p:nvPr/>
        </p:nvGrpSpPr>
        <p:grpSpPr>
          <a:xfrm>
            <a:off x="2953675" y="1527444"/>
            <a:ext cx="813043" cy="769442"/>
            <a:chOff x="2879571" y="3276599"/>
            <a:chExt cx="813043" cy="76944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18FDC48-985D-4BA5-AD36-0803D04F1AC3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381151-A022-4692-A6C6-D4F4259AAF21}"/>
                </a:ext>
              </a:extLst>
            </p:cNvPr>
            <p:cNvSpPr txBox="1"/>
            <p:nvPr/>
          </p:nvSpPr>
          <p:spPr>
            <a:xfrm>
              <a:off x="2879571" y="327659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A3BEF4-297A-4F5E-83A1-2BADFEF72B11}"/>
              </a:ext>
            </a:extLst>
          </p:cNvPr>
          <p:cNvGrpSpPr/>
          <p:nvPr/>
        </p:nvGrpSpPr>
        <p:grpSpPr>
          <a:xfrm>
            <a:off x="4721044" y="1527444"/>
            <a:ext cx="769441" cy="769442"/>
            <a:chOff x="2901371" y="3276599"/>
            <a:chExt cx="769441" cy="769442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6214E8E-D283-4AA0-A3E1-C9CD165F417E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0752EF3-9AC8-43D3-AB25-44D759FF80B5}"/>
                </a:ext>
              </a:extLst>
            </p:cNvPr>
            <p:cNvSpPr txBox="1"/>
            <p:nvPr/>
          </p:nvSpPr>
          <p:spPr>
            <a:xfrm>
              <a:off x="3036663" y="3276599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8E3D23-4998-4644-B72D-B5DFA4ADF919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C1F4FAD-A1F5-4163-876E-F4E94BA7F9F9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2CBE0CD-8DE4-47C5-921D-D8DA0108BC4F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213D5B8-B073-476F-AA53-F01B10222913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7103DB-2330-4131-86ED-CAC65A6F71B0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CD82FE-3928-4A3C-895C-AE5106FCBF9E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04B2077-7F82-4EC6-A5D1-01C796761871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274453-561D-4906-84C7-ECD633E57E2C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3794F9-0572-4854-B514-446666F524A9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" name="Text Box 110">
            <a:extLst>
              <a:ext uri="{FF2B5EF4-FFF2-40B4-BE49-F238E27FC236}">
                <a16:creationId xmlns:a16="http://schemas.microsoft.com/office/drawing/2014/main" id="{1FCCFEE8-90F5-475A-83E8-E2F736D3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51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b)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B7D184-534B-4DBD-B044-0BD84F04D120}"/>
              </a:ext>
            </a:extLst>
          </p:cNvPr>
          <p:cNvSpPr txBox="1"/>
          <p:nvPr/>
        </p:nvSpPr>
        <p:spPr>
          <a:xfrm>
            <a:off x="1295400" y="152744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A205D-B64E-4B3F-88BF-E9A06C18FA93}"/>
              </a:ext>
            </a:extLst>
          </p:cNvPr>
          <p:cNvSpPr txBox="1"/>
          <p:nvPr/>
        </p:nvSpPr>
        <p:spPr>
          <a:xfrm>
            <a:off x="2219068" y="1527445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A3221-0CA6-4F2E-9718-6CCF00D47981}"/>
              </a:ext>
            </a:extLst>
          </p:cNvPr>
          <p:cNvSpPr txBox="1"/>
          <p:nvPr/>
        </p:nvSpPr>
        <p:spPr>
          <a:xfrm>
            <a:off x="3986438" y="1527445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EF8C00A-564C-482A-9CFD-8E30506F6CDE}"/>
              </a:ext>
            </a:extLst>
          </p:cNvPr>
          <p:cNvGrpSpPr/>
          <p:nvPr/>
        </p:nvGrpSpPr>
        <p:grpSpPr>
          <a:xfrm>
            <a:off x="4725807" y="3192958"/>
            <a:ext cx="769441" cy="769442"/>
            <a:chOff x="2901371" y="3276599"/>
            <a:chExt cx="769441" cy="769442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9D080A12-BFD0-4E8D-BF5C-CF5124EA63CB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E5019E7-14B3-4E5F-8BEF-6FE7C7CD9A54}"/>
                </a:ext>
              </a:extLst>
            </p:cNvPr>
            <p:cNvSpPr txBox="1"/>
            <p:nvPr/>
          </p:nvSpPr>
          <p:spPr>
            <a:xfrm>
              <a:off x="3021435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737E3C6-3A1D-483B-88BF-4964A651EF36}"/>
              </a:ext>
            </a:extLst>
          </p:cNvPr>
          <p:cNvGrpSpPr/>
          <p:nvPr/>
        </p:nvGrpSpPr>
        <p:grpSpPr>
          <a:xfrm>
            <a:off x="4725807" y="3192958"/>
            <a:ext cx="769441" cy="769442"/>
            <a:chOff x="2901371" y="3276599"/>
            <a:chExt cx="769441" cy="769442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D343E7A-776C-42C4-B7CF-43ACC137A181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A5843E0-03F4-4BF8-8186-FDAB034FD0E0}"/>
                </a:ext>
              </a:extLst>
            </p:cNvPr>
            <p:cNvSpPr txBox="1"/>
            <p:nvPr/>
          </p:nvSpPr>
          <p:spPr>
            <a:xfrm>
              <a:off x="3036663" y="3276599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0B43A20C-C0FA-41BA-B7DD-CAC2D85EB5D6}"/>
              </a:ext>
            </a:extLst>
          </p:cNvPr>
          <p:cNvSpPr txBox="1"/>
          <p:nvPr/>
        </p:nvSpPr>
        <p:spPr>
          <a:xfrm>
            <a:off x="1295400" y="3188197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28AC683-4446-4472-9BB1-9F749E419881}"/>
              </a:ext>
            </a:extLst>
          </p:cNvPr>
          <p:cNvSpPr txBox="1"/>
          <p:nvPr/>
        </p:nvSpPr>
        <p:spPr>
          <a:xfrm>
            <a:off x="2219068" y="318819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BCB959D-2D7A-48FF-8A7B-41A26AFE0EC9}"/>
              </a:ext>
            </a:extLst>
          </p:cNvPr>
          <p:cNvSpPr txBox="1"/>
          <p:nvPr/>
        </p:nvSpPr>
        <p:spPr>
          <a:xfrm>
            <a:off x="3986438" y="318819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4FD105D-481E-4A56-A5CF-2D423199B91A}"/>
              </a:ext>
            </a:extLst>
          </p:cNvPr>
          <p:cNvGrpSpPr/>
          <p:nvPr/>
        </p:nvGrpSpPr>
        <p:grpSpPr>
          <a:xfrm>
            <a:off x="2953674" y="3188196"/>
            <a:ext cx="813043" cy="769442"/>
            <a:chOff x="2879570" y="3276599"/>
            <a:chExt cx="813043" cy="769442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06714DD-C4DA-49BF-B915-D53CD5EB35A6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4670FF5-F1E0-44C1-924D-538C4E898354}"/>
                </a:ext>
              </a:extLst>
            </p:cNvPr>
            <p:cNvSpPr txBox="1"/>
            <p:nvPr/>
          </p:nvSpPr>
          <p:spPr>
            <a:xfrm>
              <a:off x="2879570" y="327659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62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53DBF9B-E073-4F43-8228-AF5CABCA59C5}"/>
              </a:ext>
            </a:extLst>
          </p:cNvPr>
          <p:cNvGrpSpPr/>
          <p:nvPr/>
        </p:nvGrpSpPr>
        <p:grpSpPr>
          <a:xfrm>
            <a:off x="10308043" y="1532205"/>
            <a:ext cx="769441" cy="769442"/>
            <a:chOff x="2901371" y="3276599"/>
            <a:chExt cx="769441" cy="769442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51EC825F-8550-4937-8538-A81CE544154B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FD37CF3-DB5C-4899-81AA-372AA9D27354}"/>
                </a:ext>
              </a:extLst>
            </p:cNvPr>
            <p:cNvSpPr txBox="1"/>
            <p:nvPr/>
          </p:nvSpPr>
          <p:spPr>
            <a:xfrm>
              <a:off x="3036663" y="3276599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62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7B1E0B7-EAC2-41BC-8025-ABBBBD250E38}"/>
              </a:ext>
            </a:extLst>
          </p:cNvPr>
          <p:cNvSpPr txBox="1"/>
          <p:nvPr/>
        </p:nvSpPr>
        <p:spPr>
          <a:xfrm>
            <a:off x="6877636" y="1527444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DA03E4F-F151-4DD5-A968-9B38E461356D}"/>
              </a:ext>
            </a:extLst>
          </p:cNvPr>
          <p:cNvSpPr txBox="1"/>
          <p:nvPr/>
        </p:nvSpPr>
        <p:spPr>
          <a:xfrm>
            <a:off x="7801304" y="152744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71CBE60-FD00-4D33-BFC1-65E6B0FD47C1}"/>
              </a:ext>
            </a:extLst>
          </p:cNvPr>
          <p:cNvSpPr txBox="1"/>
          <p:nvPr/>
        </p:nvSpPr>
        <p:spPr>
          <a:xfrm>
            <a:off x="9568674" y="152744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D1DD644-339F-4860-AE3A-2C49E4CF4F11}"/>
              </a:ext>
            </a:extLst>
          </p:cNvPr>
          <p:cNvGrpSpPr/>
          <p:nvPr/>
        </p:nvGrpSpPr>
        <p:grpSpPr>
          <a:xfrm>
            <a:off x="8557711" y="1527443"/>
            <a:ext cx="769441" cy="769442"/>
            <a:chOff x="2901371" y="3276599"/>
            <a:chExt cx="769441" cy="769442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BDACBD9E-9090-415E-B12A-9759DF3AD026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E2F7B33-824D-448F-8E67-2BB424F6B8AD}"/>
                </a:ext>
              </a:extLst>
            </p:cNvPr>
            <p:cNvSpPr txBox="1"/>
            <p:nvPr/>
          </p:nvSpPr>
          <p:spPr>
            <a:xfrm>
              <a:off x="3021435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CE5593-3D32-40FB-BC20-9F328BC7D359}"/>
              </a:ext>
            </a:extLst>
          </p:cNvPr>
          <p:cNvGrpSpPr/>
          <p:nvPr/>
        </p:nvGrpSpPr>
        <p:grpSpPr>
          <a:xfrm>
            <a:off x="8538495" y="1529824"/>
            <a:ext cx="813043" cy="769442"/>
            <a:chOff x="2879570" y="3276599"/>
            <a:chExt cx="813043" cy="769442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817957E3-3CF5-4577-8282-FCB3CC144F55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BC54523-68D1-4086-B0AE-A0B069574799}"/>
                </a:ext>
              </a:extLst>
            </p:cNvPr>
            <p:cNvSpPr txBox="1"/>
            <p:nvPr/>
          </p:nvSpPr>
          <p:spPr>
            <a:xfrm>
              <a:off x="2879570" y="327659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E0E383A-BB57-47E4-9931-A3E5A1B48D8A}"/>
              </a:ext>
            </a:extLst>
          </p:cNvPr>
          <p:cNvGrpSpPr/>
          <p:nvPr/>
        </p:nvGrpSpPr>
        <p:grpSpPr>
          <a:xfrm>
            <a:off x="8535909" y="3188196"/>
            <a:ext cx="769441" cy="769442"/>
            <a:chOff x="2901371" y="3276599"/>
            <a:chExt cx="769441" cy="769442"/>
          </a:xfrm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F4995CE0-4992-4BE8-80A1-9C720964F702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A31EAD4-D38D-4F8A-8494-18F146528456}"/>
                </a:ext>
              </a:extLst>
            </p:cNvPr>
            <p:cNvSpPr txBox="1"/>
            <p:nvPr/>
          </p:nvSpPr>
          <p:spPr>
            <a:xfrm>
              <a:off x="3021436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3F35D7E-3D6D-4CC8-A293-F735E3ADC7E7}"/>
              </a:ext>
            </a:extLst>
          </p:cNvPr>
          <p:cNvGrpSpPr/>
          <p:nvPr/>
        </p:nvGrpSpPr>
        <p:grpSpPr>
          <a:xfrm>
            <a:off x="10281478" y="3188196"/>
            <a:ext cx="769441" cy="769442"/>
            <a:chOff x="2901371" y="3276599"/>
            <a:chExt cx="769441" cy="769442"/>
          </a:xfrm>
        </p:grpSpPr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56DA1FD3-8B3E-40D2-B804-D9624C1AE11A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09BEF10-FE17-48FE-9C5D-AE47949A5996}"/>
                </a:ext>
              </a:extLst>
            </p:cNvPr>
            <p:cNvSpPr txBox="1"/>
            <p:nvPr/>
          </p:nvSpPr>
          <p:spPr>
            <a:xfrm>
              <a:off x="3021435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19CA103-B47A-4908-BD58-A3CE7A081658}"/>
              </a:ext>
            </a:extLst>
          </p:cNvPr>
          <p:cNvGrpSpPr/>
          <p:nvPr/>
        </p:nvGrpSpPr>
        <p:grpSpPr>
          <a:xfrm>
            <a:off x="8514109" y="3188196"/>
            <a:ext cx="813043" cy="769442"/>
            <a:chOff x="2879571" y="3276599"/>
            <a:chExt cx="813043" cy="769442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26BC5A43-08B6-42A7-94B6-38CA145760AB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B7DB786-EC7C-40ED-8834-C68DE56B8D44}"/>
                </a:ext>
              </a:extLst>
            </p:cNvPr>
            <p:cNvSpPr txBox="1"/>
            <p:nvPr/>
          </p:nvSpPr>
          <p:spPr>
            <a:xfrm>
              <a:off x="2879571" y="327659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183B215-5FCE-4A96-BA17-44142D573D3A}"/>
              </a:ext>
            </a:extLst>
          </p:cNvPr>
          <p:cNvGrpSpPr/>
          <p:nvPr/>
        </p:nvGrpSpPr>
        <p:grpSpPr>
          <a:xfrm>
            <a:off x="10281478" y="3188196"/>
            <a:ext cx="769441" cy="769442"/>
            <a:chOff x="2901371" y="3276599"/>
            <a:chExt cx="769441" cy="769442"/>
          </a:xfrm>
        </p:grpSpPr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C9F07EDC-B65A-48C2-A1E6-E4259352CE09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04D8E8E-4DDC-4EEF-BBF0-5A36F40123B6}"/>
                </a:ext>
              </a:extLst>
            </p:cNvPr>
            <p:cNvSpPr txBox="1"/>
            <p:nvPr/>
          </p:nvSpPr>
          <p:spPr>
            <a:xfrm>
              <a:off x="3036663" y="3276599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3C2AED8C-DF5C-4A9D-8E4A-F83126A5BA41}"/>
              </a:ext>
            </a:extLst>
          </p:cNvPr>
          <p:cNvSpPr txBox="1"/>
          <p:nvPr/>
        </p:nvSpPr>
        <p:spPr>
          <a:xfrm>
            <a:off x="6855835" y="3188197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6924ABE-445B-4D36-8469-E25BEC4BB7E8}"/>
              </a:ext>
            </a:extLst>
          </p:cNvPr>
          <p:cNvSpPr txBox="1"/>
          <p:nvPr/>
        </p:nvSpPr>
        <p:spPr>
          <a:xfrm>
            <a:off x="7779502" y="318819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514B20A-63CB-4FA8-B950-770357769D5D}"/>
              </a:ext>
            </a:extLst>
          </p:cNvPr>
          <p:cNvSpPr txBox="1"/>
          <p:nvPr/>
        </p:nvSpPr>
        <p:spPr>
          <a:xfrm>
            <a:off x="9546872" y="318819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24568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85" grpId="0"/>
      <p:bldP spid="86" grpId="0"/>
      <p:bldP spid="87" grpId="0"/>
      <p:bldP spid="109" grpId="0"/>
      <p:bldP spid="110" grpId="0"/>
      <p:bldP spid="111" grpId="0"/>
      <p:bldP spid="151" grpId="0"/>
      <p:bldP spid="152" grpId="0"/>
      <p:bldP spid="1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BF690F-A55F-4641-B111-D399497DD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60" y="1752600"/>
            <a:ext cx="6510360" cy="3523564"/>
          </a:xfrm>
          <a:prstGeom prst="roundRect">
            <a:avLst>
              <a:gd name="adj" fmla="val 12301"/>
            </a:avLst>
          </a:prstGeom>
          <a:effectLst>
            <a:softEdge rad="6350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383CE47-E5A4-456A-B857-0A4FBBD2B45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1C4F44D-45F2-45E9-8658-22391AF7B6F6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BE306DD-EE93-4ABA-902A-49C62607DB1A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8D5F3B6-D3D1-4506-887B-BC34760CD52C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077845-DAB0-41C7-B46C-5EAAE23B445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3CD38B9-A0E9-4158-A092-A2CCC51F4367}"/>
              </a:ext>
            </a:extLst>
          </p:cNvPr>
          <p:cNvSpPr txBox="1"/>
          <p:nvPr/>
        </p:nvSpPr>
        <p:spPr>
          <a:xfrm>
            <a:off x="965200" y="247650"/>
            <a:ext cx="10815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Độ dài một bước chân của Mai, Việt, Nam lần lượt là 32 cm, 30 cm, 34 cm.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50DC7E00-3836-4E92-8DB5-0B739767CFAB}"/>
              </a:ext>
            </a:extLst>
          </p:cNvPr>
          <p:cNvSpPr/>
          <p:nvPr/>
        </p:nvSpPr>
        <p:spPr>
          <a:xfrm>
            <a:off x="523472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F330E4C8-67AA-4E2F-910B-A22B53CE82F5}"/>
              </a:ext>
            </a:extLst>
          </p:cNvPr>
          <p:cNvSpPr/>
          <p:nvPr/>
        </p:nvSpPr>
        <p:spPr>
          <a:xfrm>
            <a:off x="2481080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7F96FD5F-44A1-40BA-A8AC-CAA4EB9BA453}"/>
              </a:ext>
            </a:extLst>
          </p:cNvPr>
          <p:cNvSpPr/>
          <p:nvPr/>
        </p:nvSpPr>
        <p:spPr>
          <a:xfrm>
            <a:off x="4438688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B16A9F-1BEA-42DB-83BD-AA2A5E286F8E}"/>
              </a:ext>
            </a:extLst>
          </p:cNvPr>
          <p:cNvSpPr txBox="1"/>
          <p:nvPr/>
        </p:nvSpPr>
        <p:spPr>
          <a:xfrm>
            <a:off x="6858000" y="2228671"/>
            <a:ext cx="4529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Ai có bước chân dài nhất?</a:t>
            </a:r>
            <a:endParaRPr lang="en-US" sz="36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" name="12">
            <a:extLst>
              <a:ext uri="{FF2B5EF4-FFF2-40B4-BE49-F238E27FC236}">
                <a16:creationId xmlns:a16="http://schemas.microsoft.com/office/drawing/2014/main" id="{46C3456F-652D-42E4-A0D2-5472FC502ECE}"/>
              </a:ext>
            </a:extLst>
          </p:cNvPr>
          <p:cNvSpPr/>
          <p:nvPr/>
        </p:nvSpPr>
        <p:spPr>
          <a:xfrm rot="5400000">
            <a:off x="8567952" y="1916911"/>
            <a:ext cx="1200329" cy="4529308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C5E2F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CD31A762-319A-4FB2-BAD3-8ADE5C036DC5}"/>
              </a:ext>
            </a:extLst>
          </p:cNvPr>
          <p:cNvSpPr/>
          <p:nvPr/>
        </p:nvSpPr>
        <p:spPr>
          <a:xfrm>
            <a:off x="6891508" y="3887162"/>
            <a:ext cx="4553217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Nam có bước chân dài nhất.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638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 animBg="1"/>
      <p:bldP spid="56" grpId="0"/>
      <p:bldP spid="57" grpId="0" animBg="1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BF690F-A55F-4641-B111-D399497DD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60" y="1752600"/>
            <a:ext cx="6510360" cy="3523564"/>
          </a:xfrm>
          <a:prstGeom prst="roundRect">
            <a:avLst>
              <a:gd name="adj" fmla="val 12301"/>
            </a:avLst>
          </a:prstGeom>
          <a:effectLst>
            <a:softEdge rad="6350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383CE47-E5A4-456A-B857-0A4FBBD2B45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1C4F44D-45F2-45E9-8658-22391AF7B6F6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BE306DD-EE93-4ABA-902A-49C62607DB1A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8D5F3B6-D3D1-4506-887B-BC34760CD52C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077845-DAB0-41C7-B46C-5EAAE23B445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3CD38B9-A0E9-4158-A092-A2CCC51F4367}"/>
              </a:ext>
            </a:extLst>
          </p:cNvPr>
          <p:cNvSpPr txBox="1"/>
          <p:nvPr/>
        </p:nvSpPr>
        <p:spPr>
          <a:xfrm>
            <a:off x="965200" y="247650"/>
            <a:ext cx="10815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Độ dài một bước chân của Mai, Việt, Nam lần lượt là 32 cm, 30 cm, 34 cm.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50DC7E00-3836-4E92-8DB5-0B739767CFAB}"/>
              </a:ext>
            </a:extLst>
          </p:cNvPr>
          <p:cNvSpPr/>
          <p:nvPr/>
        </p:nvSpPr>
        <p:spPr>
          <a:xfrm>
            <a:off x="523472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F330E4C8-67AA-4E2F-910B-A22B53CE82F5}"/>
              </a:ext>
            </a:extLst>
          </p:cNvPr>
          <p:cNvSpPr/>
          <p:nvPr/>
        </p:nvSpPr>
        <p:spPr>
          <a:xfrm>
            <a:off x="2481080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7F96FD5F-44A1-40BA-A8AC-CAA4EB9BA453}"/>
              </a:ext>
            </a:extLst>
          </p:cNvPr>
          <p:cNvSpPr/>
          <p:nvPr/>
        </p:nvSpPr>
        <p:spPr>
          <a:xfrm>
            <a:off x="4438688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0A5B1B-4F4F-40D6-830B-05985452DF00}"/>
              </a:ext>
            </a:extLst>
          </p:cNvPr>
          <p:cNvSpPr txBox="1"/>
          <p:nvPr/>
        </p:nvSpPr>
        <p:spPr>
          <a:xfrm>
            <a:off x="6367292" y="2341587"/>
            <a:ext cx="5443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Ai có bước chân ngắn nhất?</a:t>
            </a:r>
            <a:endParaRPr lang="en-US" sz="36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" name="12">
            <a:extLst>
              <a:ext uri="{FF2B5EF4-FFF2-40B4-BE49-F238E27FC236}">
                <a16:creationId xmlns:a16="http://schemas.microsoft.com/office/drawing/2014/main" id="{A9D71BF3-49C1-4402-800A-4DC5F4DD49B8}"/>
              </a:ext>
            </a:extLst>
          </p:cNvPr>
          <p:cNvSpPr/>
          <p:nvPr/>
        </p:nvSpPr>
        <p:spPr>
          <a:xfrm rot="5400000">
            <a:off x="8533755" y="1430128"/>
            <a:ext cx="1146585" cy="5407904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C5E2F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51F42F53-0278-4CEF-87D7-942A9360F89F}"/>
              </a:ext>
            </a:extLst>
          </p:cNvPr>
          <p:cNvSpPr/>
          <p:nvPr/>
        </p:nvSpPr>
        <p:spPr>
          <a:xfrm>
            <a:off x="7076730" y="3839676"/>
            <a:ext cx="4318088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Việt có bước chân ngắn nhất.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05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19B94D4C-0D5C-4358-ADCF-E6427D3C6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49022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F51708E-35BC-4C2E-BE45-38325F41BD97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346A788-67C1-48E3-B370-A7ED2D9719FF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9390EDD-FE84-42DF-8A2D-434BC4C408B2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ED726F6-FE6D-4551-8A8D-2810A579A3ED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8CBAE2-6F40-445E-A803-82A7E949E70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97F35AE-EACC-4476-91D4-693C32430FA8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857F01E-187A-4AA6-AE4B-69699EC3D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9B757-DFC2-4F17-B867-BA863B7E66A6}"/>
              </a:ext>
            </a:extLst>
          </p:cNvPr>
          <p:cNvSpPr txBox="1"/>
          <p:nvPr/>
        </p:nvSpPr>
        <p:spPr>
          <a:xfrm>
            <a:off x="4601271" y="488206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EF134-D1B6-41CA-A743-2333277C8543}"/>
              </a:ext>
            </a:extLst>
          </p:cNvPr>
          <p:cNvSpPr txBox="1"/>
          <p:nvPr/>
        </p:nvSpPr>
        <p:spPr>
          <a:xfrm>
            <a:off x="5791200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275A2-190C-415D-8BD7-9575A403E519}"/>
              </a:ext>
            </a:extLst>
          </p:cNvPr>
          <p:cNvSpPr txBox="1"/>
          <p:nvPr/>
        </p:nvSpPr>
        <p:spPr>
          <a:xfrm>
            <a:off x="7044944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56970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19B94D4C-0D5C-4358-ADCF-E6427D3C6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60071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F51708E-35BC-4C2E-BE45-38325F41BD97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346A788-67C1-48E3-B370-A7ED2D9719FF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9390EDD-FE84-42DF-8A2D-434BC4C408B2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ED726F6-FE6D-4551-8A8D-2810A579A3ED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8CBAE2-6F40-445E-A803-82A7E949E70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97F35AE-EACC-4476-91D4-693C32430FA8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857F01E-187A-4AA6-AE4B-69699EC3D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9B757-DFC2-4F17-B867-BA863B7E66A6}"/>
              </a:ext>
            </a:extLst>
          </p:cNvPr>
          <p:cNvSpPr txBox="1"/>
          <p:nvPr/>
        </p:nvSpPr>
        <p:spPr>
          <a:xfrm>
            <a:off x="6504716" y="342649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EF134-D1B6-41CA-A743-2333277C8543}"/>
              </a:ext>
            </a:extLst>
          </p:cNvPr>
          <p:cNvSpPr txBox="1"/>
          <p:nvPr/>
        </p:nvSpPr>
        <p:spPr>
          <a:xfrm>
            <a:off x="5791200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275A2-190C-415D-8BD7-9575A403E519}"/>
              </a:ext>
            </a:extLst>
          </p:cNvPr>
          <p:cNvSpPr txBox="1"/>
          <p:nvPr/>
        </p:nvSpPr>
        <p:spPr>
          <a:xfrm>
            <a:off x="7128847" y="3433317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65778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19B94D4C-0D5C-4358-ADCF-E6427D3C6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60071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F51708E-35BC-4C2E-BE45-38325F41BD97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346A788-67C1-48E3-B370-A7ED2D9719FF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9390EDD-FE84-42DF-8A2D-434BC4C408B2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ED726F6-FE6D-4551-8A8D-2810A579A3ED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8CBAE2-6F40-445E-A803-82A7E949E70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97F35AE-EACC-4476-91D4-693C32430FA8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857F01E-187A-4AA6-AE4B-69699EC3D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9B757-DFC2-4F17-B867-BA863B7E66A6}"/>
              </a:ext>
            </a:extLst>
          </p:cNvPr>
          <p:cNvSpPr txBox="1"/>
          <p:nvPr/>
        </p:nvSpPr>
        <p:spPr>
          <a:xfrm>
            <a:off x="7121145" y="342649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EF134-D1B6-41CA-A743-2333277C8543}"/>
              </a:ext>
            </a:extLst>
          </p:cNvPr>
          <p:cNvSpPr txBox="1"/>
          <p:nvPr/>
        </p:nvSpPr>
        <p:spPr>
          <a:xfrm>
            <a:off x="5791200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275A2-190C-415D-8BD7-9575A403E519}"/>
              </a:ext>
            </a:extLst>
          </p:cNvPr>
          <p:cNvSpPr txBox="1"/>
          <p:nvPr/>
        </p:nvSpPr>
        <p:spPr>
          <a:xfrm>
            <a:off x="6511544" y="3433317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53288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EC149-B221-40B5-BF1E-FF3BF5222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60071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1B1D99-60A6-4398-92F6-E652FAA965B0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CD4E64-B1D7-4E40-948B-69635E156A75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D7786CD-A65D-4A40-94D3-B32CF862C1A7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8596736-2563-4F0C-BF74-4BDF27B86D7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0A469C-A5CD-44DF-A587-6F9EAD8E13AA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4EE53A-D92C-4368-A713-D71B697D46CB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2E222-0D02-4412-A839-E810B1F85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635B83-4CE0-4B76-BC90-0206EBE3310F}"/>
              </a:ext>
            </a:extLst>
          </p:cNvPr>
          <p:cNvSpPr txBox="1"/>
          <p:nvPr/>
        </p:nvSpPr>
        <p:spPr>
          <a:xfrm>
            <a:off x="6477000" y="342649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5F882-C75B-4131-A6EB-BF63BC6B86BB}"/>
              </a:ext>
            </a:extLst>
          </p:cNvPr>
          <p:cNvSpPr txBox="1"/>
          <p:nvPr/>
        </p:nvSpPr>
        <p:spPr>
          <a:xfrm>
            <a:off x="7103965" y="3426493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BFAC5-0E12-40D4-8739-8C36B3C75C50}"/>
              </a:ext>
            </a:extLst>
          </p:cNvPr>
          <p:cNvSpPr txBox="1"/>
          <p:nvPr/>
        </p:nvSpPr>
        <p:spPr>
          <a:xfrm>
            <a:off x="7099300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429068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EC149-B221-40B5-BF1E-FF3BF5222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60071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1B1D99-60A6-4398-92F6-E652FAA965B0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CD4E64-B1D7-4E40-948B-69635E156A75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D7786CD-A65D-4A40-94D3-B32CF862C1A7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8596736-2563-4F0C-BF74-4BDF27B86D7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0A469C-A5CD-44DF-A587-6F9EAD8E13AA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4EE53A-D92C-4368-A713-D71B697D46CB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2E222-0D02-4412-A839-E810B1F85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635B83-4CE0-4B76-BC90-0206EBE3310F}"/>
              </a:ext>
            </a:extLst>
          </p:cNvPr>
          <p:cNvSpPr txBox="1"/>
          <p:nvPr/>
        </p:nvSpPr>
        <p:spPr>
          <a:xfrm>
            <a:off x="4584515" y="488206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5F882-C75B-4131-A6EB-BF63BC6B86BB}"/>
              </a:ext>
            </a:extLst>
          </p:cNvPr>
          <p:cNvSpPr txBox="1"/>
          <p:nvPr/>
        </p:nvSpPr>
        <p:spPr>
          <a:xfrm>
            <a:off x="7103965" y="3426493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BFAC5-0E12-40D4-8739-8C36B3C75C50}"/>
              </a:ext>
            </a:extLst>
          </p:cNvPr>
          <p:cNvSpPr txBox="1"/>
          <p:nvPr/>
        </p:nvSpPr>
        <p:spPr>
          <a:xfrm>
            <a:off x="6553200" y="3433317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667119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1B1D99-60A6-4398-92F6-E652FAA965B0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CD4E64-B1D7-4E40-948B-69635E156A75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D7786CD-A65D-4A40-94D3-B32CF862C1A7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8596736-2563-4F0C-BF74-4BDF27B86D7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0A469C-A5CD-44DF-A587-6F9EAD8E13AA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4EE53A-D92C-4368-A713-D71B697D46CB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25202F-2E1A-4978-B3A4-F44AB30B880C}"/>
              </a:ext>
            </a:extLst>
          </p:cNvPr>
          <p:cNvGrpSpPr/>
          <p:nvPr/>
        </p:nvGrpSpPr>
        <p:grpSpPr>
          <a:xfrm>
            <a:off x="863600" y="2829742"/>
            <a:ext cx="10490200" cy="2428058"/>
            <a:chOff x="838200" y="2829742"/>
            <a:chExt cx="10490200" cy="242805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12EC149-B221-40B5-BF1E-FF3BF5222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824" r="6566" b="41323"/>
            <a:stretch>
              <a:fillRect/>
            </a:stretch>
          </p:blipFill>
          <p:spPr>
            <a:xfrm>
              <a:off x="9144000" y="2829742"/>
              <a:ext cx="2184400" cy="2428058"/>
            </a:xfrm>
            <a:custGeom>
              <a:avLst/>
              <a:gdLst>
                <a:gd name="connsiteX0" fmla="*/ 148954 w 2184400"/>
                <a:gd name="connsiteY0" fmla="*/ 0 h 2428058"/>
                <a:gd name="connsiteX1" fmla="*/ 2035446 w 2184400"/>
                <a:gd name="connsiteY1" fmla="*/ 0 h 2428058"/>
                <a:gd name="connsiteX2" fmla="*/ 2184400 w 2184400"/>
                <a:gd name="connsiteY2" fmla="*/ 148954 h 2428058"/>
                <a:gd name="connsiteX3" fmla="*/ 2184400 w 2184400"/>
                <a:gd name="connsiteY3" fmla="*/ 2279104 h 2428058"/>
                <a:gd name="connsiteX4" fmla="*/ 2035446 w 2184400"/>
                <a:gd name="connsiteY4" fmla="*/ 2428058 h 2428058"/>
                <a:gd name="connsiteX5" fmla="*/ 148954 w 2184400"/>
                <a:gd name="connsiteY5" fmla="*/ 2428058 h 2428058"/>
                <a:gd name="connsiteX6" fmla="*/ 0 w 2184400"/>
                <a:gd name="connsiteY6" fmla="*/ 2279104 h 2428058"/>
                <a:gd name="connsiteX7" fmla="*/ 0 w 2184400"/>
                <a:gd name="connsiteY7" fmla="*/ 148954 h 2428058"/>
                <a:gd name="connsiteX8" fmla="*/ 148954 w 2184400"/>
                <a:gd name="connsiteY8" fmla="*/ 0 h 24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400" h="2428058">
                  <a:moveTo>
                    <a:pt x="148954" y="0"/>
                  </a:moveTo>
                  <a:lnTo>
                    <a:pt x="2035446" y="0"/>
                  </a:lnTo>
                  <a:cubicBezTo>
                    <a:pt x="2117711" y="0"/>
                    <a:pt x="2184400" y="66689"/>
                    <a:pt x="2184400" y="148954"/>
                  </a:cubicBezTo>
                  <a:lnTo>
                    <a:pt x="2184400" y="2279104"/>
                  </a:lnTo>
                  <a:cubicBezTo>
                    <a:pt x="2184400" y="2361369"/>
                    <a:pt x="2117711" y="2428058"/>
                    <a:pt x="2035446" y="2428058"/>
                  </a:cubicBezTo>
                  <a:lnTo>
                    <a:pt x="148954" y="2428058"/>
                  </a:lnTo>
                  <a:cubicBezTo>
                    <a:pt x="66689" y="2428058"/>
                    <a:pt x="0" y="2361369"/>
                    <a:pt x="0" y="2279104"/>
                  </a:cubicBezTo>
                  <a:lnTo>
                    <a:pt x="0" y="148954"/>
                  </a:lnTo>
                  <a:cubicBezTo>
                    <a:pt x="0" y="66689"/>
                    <a:pt x="66689" y="0"/>
                    <a:pt x="148954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05F882-C75B-4131-A6EB-BF63BC6B86BB}"/>
                </a:ext>
              </a:extLst>
            </p:cNvPr>
            <p:cNvSpPr txBox="1"/>
            <p:nvPr/>
          </p:nvSpPr>
          <p:spPr>
            <a:xfrm>
              <a:off x="10240865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2BFAC5-0E12-40D4-8739-8C36B3C75C50}"/>
                </a:ext>
              </a:extLst>
            </p:cNvPr>
            <p:cNvSpPr txBox="1"/>
            <p:nvPr/>
          </p:nvSpPr>
          <p:spPr>
            <a:xfrm>
              <a:off x="9690100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6F10A1-99D8-464A-8C9A-678F23B32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824" r="6566" b="41323"/>
            <a:stretch>
              <a:fillRect/>
            </a:stretch>
          </p:blipFill>
          <p:spPr>
            <a:xfrm>
              <a:off x="838200" y="2829742"/>
              <a:ext cx="2184400" cy="2428058"/>
            </a:xfrm>
            <a:custGeom>
              <a:avLst/>
              <a:gdLst>
                <a:gd name="connsiteX0" fmla="*/ 148954 w 2184400"/>
                <a:gd name="connsiteY0" fmla="*/ 0 h 2428058"/>
                <a:gd name="connsiteX1" fmla="*/ 2035446 w 2184400"/>
                <a:gd name="connsiteY1" fmla="*/ 0 h 2428058"/>
                <a:gd name="connsiteX2" fmla="*/ 2184400 w 2184400"/>
                <a:gd name="connsiteY2" fmla="*/ 148954 h 2428058"/>
                <a:gd name="connsiteX3" fmla="*/ 2184400 w 2184400"/>
                <a:gd name="connsiteY3" fmla="*/ 2279104 h 2428058"/>
                <a:gd name="connsiteX4" fmla="*/ 2035446 w 2184400"/>
                <a:gd name="connsiteY4" fmla="*/ 2428058 h 2428058"/>
                <a:gd name="connsiteX5" fmla="*/ 148954 w 2184400"/>
                <a:gd name="connsiteY5" fmla="*/ 2428058 h 2428058"/>
                <a:gd name="connsiteX6" fmla="*/ 0 w 2184400"/>
                <a:gd name="connsiteY6" fmla="*/ 2279104 h 2428058"/>
                <a:gd name="connsiteX7" fmla="*/ 0 w 2184400"/>
                <a:gd name="connsiteY7" fmla="*/ 148954 h 2428058"/>
                <a:gd name="connsiteX8" fmla="*/ 148954 w 2184400"/>
                <a:gd name="connsiteY8" fmla="*/ 0 h 24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400" h="2428058">
                  <a:moveTo>
                    <a:pt x="148954" y="0"/>
                  </a:moveTo>
                  <a:lnTo>
                    <a:pt x="2035446" y="0"/>
                  </a:lnTo>
                  <a:cubicBezTo>
                    <a:pt x="2117711" y="0"/>
                    <a:pt x="2184400" y="66689"/>
                    <a:pt x="2184400" y="148954"/>
                  </a:cubicBezTo>
                  <a:lnTo>
                    <a:pt x="2184400" y="2279104"/>
                  </a:lnTo>
                  <a:cubicBezTo>
                    <a:pt x="2184400" y="2361369"/>
                    <a:pt x="2117711" y="2428058"/>
                    <a:pt x="2035446" y="2428058"/>
                  </a:cubicBezTo>
                  <a:lnTo>
                    <a:pt x="148954" y="2428058"/>
                  </a:lnTo>
                  <a:cubicBezTo>
                    <a:pt x="66689" y="2428058"/>
                    <a:pt x="0" y="2361369"/>
                    <a:pt x="0" y="2279104"/>
                  </a:cubicBezTo>
                  <a:lnTo>
                    <a:pt x="0" y="148954"/>
                  </a:lnTo>
                  <a:cubicBezTo>
                    <a:pt x="0" y="66689"/>
                    <a:pt x="66689" y="0"/>
                    <a:pt x="148954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E8BAB7-D304-4915-9C29-8F3A16061702}"/>
                </a:ext>
              </a:extLst>
            </p:cNvPr>
            <p:cNvSpPr txBox="1"/>
            <p:nvPr/>
          </p:nvSpPr>
          <p:spPr>
            <a:xfrm>
              <a:off x="1335816" y="4141743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8BDDF3-48FA-458E-8F07-BCFD3A9C775B}"/>
                </a:ext>
              </a:extLst>
            </p:cNvPr>
            <p:cNvSpPr txBox="1"/>
            <p:nvPr/>
          </p:nvSpPr>
          <p:spPr>
            <a:xfrm>
              <a:off x="1959947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6B8A6C-894A-4627-A3F1-1AE65B8B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824" r="6566" b="41323"/>
            <a:stretch>
              <a:fillRect/>
            </a:stretch>
          </p:blipFill>
          <p:spPr>
            <a:xfrm>
              <a:off x="3530600" y="2829742"/>
              <a:ext cx="2184400" cy="2428058"/>
            </a:xfrm>
            <a:custGeom>
              <a:avLst/>
              <a:gdLst>
                <a:gd name="connsiteX0" fmla="*/ 148954 w 2184400"/>
                <a:gd name="connsiteY0" fmla="*/ 0 h 2428058"/>
                <a:gd name="connsiteX1" fmla="*/ 2035446 w 2184400"/>
                <a:gd name="connsiteY1" fmla="*/ 0 h 2428058"/>
                <a:gd name="connsiteX2" fmla="*/ 2184400 w 2184400"/>
                <a:gd name="connsiteY2" fmla="*/ 148954 h 2428058"/>
                <a:gd name="connsiteX3" fmla="*/ 2184400 w 2184400"/>
                <a:gd name="connsiteY3" fmla="*/ 2279104 h 2428058"/>
                <a:gd name="connsiteX4" fmla="*/ 2035446 w 2184400"/>
                <a:gd name="connsiteY4" fmla="*/ 2428058 h 2428058"/>
                <a:gd name="connsiteX5" fmla="*/ 148954 w 2184400"/>
                <a:gd name="connsiteY5" fmla="*/ 2428058 h 2428058"/>
                <a:gd name="connsiteX6" fmla="*/ 0 w 2184400"/>
                <a:gd name="connsiteY6" fmla="*/ 2279104 h 2428058"/>
                <a:gd name="connsiteX7" fmla="*/ 0 w 2184400"/>
                <a:gd name="connsiteY7" fmla="*/ 148954 h 2428058"/>
                <a:gd name="connsiteX8" fmla="*/ 148954 w 2184400"/>
                <a:gd name="connsiteY8" fmla="*/ 0 h 24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400" h="2428058">
                  <a:moveTo>
                    <a:pt x="148954" y="0"/>
                  </a:moveTo>
                  <a:lnTo>
                    <a:pt x="2035446" y="0"/>
                  </a:lnTo>
                  <a:cubicBezTo>
                    <a:pt x="2117711" y="0"/>
                    <a:pt x="2184400" y="66689"/>
                    <a:pt x="2184400" y="148954"/>
                  </a:cubicBezTo>
                  <a:lnTo>
                    <a:pt x="2184400" y="2279104"/>
                  </a:lnTo>
                  <a:cubicBezTo>
                    <a:pt x="2184400" y="2361369"/>
                    <a:pt x="2117711" y="2428058"/>
                    <a:pt x="2035446" y="2428058"/>
                  </a:cubicBezTo>
                  <a:lnTo>
                    <a:pt x="148954" y="2428058"/>
                  </a:lnTo>
                  <a:cubicBezTo>
                    <a:pt x="66689" y="2428058"/>
                    <a:pt x="0" y="2361369"/>
                    <a:pt x="0" y="2279104"/>
                  </a:cubicBezTo>
                  <a:lnTo>
                    <a:pt x="0" y="148954"/>
                  </a:lnTo>
                  <a:cubicBezTo>
                    <a:pt x="0" y="66689"/>
                    <a:pt x="66689" y="0"/>
                    <a:pt x="148954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6483ED-73A9-4010-AB24-6C72494B68C8}"/>
                </a:ext>
              </a:extLst>
            </p:cNvPr>
            <p:cNvSpPr txBox="1"/>
            <p:nvPr/>
          </p:nvSpPr>
          <p:spPr>
            <a:xfrm>
              <a:off x="4644645" y="4141743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31E358-0A12-4550-B409-CF6507D26321}"/>
                </a:ext>
              </a:extLst>
            </p:cNvPr>
            <p:cNvSpPr txBox="1"/>
            <p:nvPr/>
          </p:nvSpPr>
          <p:spPr>
            <a:xfrm>
              <a:off x="4035044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7E74640-3564-446A-8441-EA9204E4E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824" r="6566" b="41323"/>
            <a:stretch>
              <a:fillRect/>
            </a:stretch>
          </p:blipFill>
          <p:spPr>
            <a:xfrm>
              <a:off x="6324600" y="2829742"/>
              <a:ext cx="2184400" cy="2428058"/>
            </a:xfrm>
            <a:custGeom>
              <a:avLst/>
              <a:gdLst>
                <a:gd name="connsiteX0" fmla="*/ 148954 w 2184400"/>
                <a:gd name="connsiteY0" fmla="*/ 0 h 2428058"/>
                <a:gd name="connsiteX1" fmla="*/ 2035446 w 2184400"/>
                <a:gd name="connsiteY1" fmla="*/ 0 h 2428058"/>
                <a:gd name="connsiteX2" fmla="*/ 2184400 w 2184400"/>
                <a:gd name="connsiteY2" fmla="*/ 148954 h 2428058"/>
                <a:gd name="connsiteX3" fmla="*/ 2184400 w 2184400"/>
                <a:gd name="connsiteY3" fmla="*/ 2279104 h 2428058"/>
                <a:gd name="connsiteX4" fmla="*/ 2035446 w 2184400"/>
                <a:gd name="connsiteY4" fmla="*/ 2428058 h 2428058"/>
                <a:gd name="connsiteX5" fmla="*/ 148954 w 2184400"/>
                <a:gd name="connsiteY5" fmla="*/ 2428058 h 2428058"/>
                <a:gd name="connsiteX6" fmla="*/ 0 w 2184400"/>
                <a:gd name="connsiteY6" fmla="*/ 2279104 h 2428058"/>
                <a:gd name="connsiteX7" fmla="*/ 0 w 2184400"/>
                <a:gd name="connsiteY7" fmla="*/ 148954 h 2428058"/>
                <a:gd name="connsiteX8" fmla="*/ 148954 w 2184400"/>
                <a:gd name="connsiteY8" fmla="*/ 0 h 24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400" h="2428058">
                  <a:moveTo>
                    <a:pt x="148954" y="0"/>
                  </a:moveTo>
                  <a:lnTo>
                    <a:pt x="2035446" y="0"/>
                  </a:lnTo>
                  <a:cubicBezTo>
                    <a:pt x="2117711" y="0"/>
                    <a:pt x="2184400" y="66689"/>
                    <a:pt x="2184400" y="148954"/>
                  </a:cubicBezTo>
                  <a:lnTo>
                    <a:pt x="2184400" y="2279104"/>
                  </a:lnTo>
                  <a:cubicBezTo>
                    <a:pt x="2184400" y="2361369"/>
                    <a:pt x="2117711" y="2428058"/>
                    <a:pt x="2035446" y="2428058"/>
                  </a:cubicBezTo>
                  <a:lnTo>
                    <a:pt x="148954" y="2428058"/>
                  </a:lnTo>
                  <a:cubicBezTo>
                    <a:pt x="66689" y="2428058"/>
                    <a:pt x="0" y="2361369"/>
                    <a:pt x="0" y="2279104"/>
                  </a:cubicBezTo>
                  <a:lnTo>
                    <a:pt x="0" y="148954"/>
                  </a:lnTo>
                  <a:cubicBezTo>
                    <a:pt x="0" y="66689"/>
                    <a:pt x="66689" y="0"/>
                    <a:pt x="148954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45FA65-810B-4B7A-A857-82A9C46B1CED}"/>
                </a:ext>
              </a:extLst>
            </p:cNvPr>
            <p:cNvSpPr txBox="1"/>
            <p:nvPr/>
          </p:nvSpPr>
          <p:spPr>
            <a:xfrm>
              <a:off x="6794500" y="4141743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542670-18C5-40CC-88BD-E7A50D135EF5}"/>
                </a:ext>
              </a:extLst>
            </p:cNvPr>
            <p:cNvSpPr txBox="1"/>
            <p:nvPr/>
          </p:nvSpPr>
          <p:spPr>
            <a:xfrm>
              <a:off x="7421465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929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74EA63-C9EA-46E4-9F4C-4C7B2F65F8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8602" y="90455"/>
            <a:ext cx="2328874" cy="9693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F55FFD-DD31-421F-A0C9-B835DD991592}"/>
              </a:ext>
            </a:extLst>
          </p:cNvPr>
          <p:cNvSpPr txBox="1"/>
          <p:nvPr/>
        </p:nvSpPr>
        <p:spPr>
          <a:xfrm>
            <a:off x="10939220" y="90455"/>
            <a:ext cx="1008000" cy="115039"/>
          </a:xfrm>
          <a:prstGeom prst="rect">
            <a:avLst/>
          </a:prstGeom>
          <a:noFill/>
          <a:ln w="6350"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altLang="zh-CN" sz="1700" spc="-4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</a:rPr>
              <a:t>SGK- 94,95</a:t>
            </a:r>
            <a:endParaRPr lang="zh-CN" altLang="en-US" sz="1700" spc="-4" dirty="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3CF91-8B4C-4F3F-9CEF-4CA274E188CE}"/>
              </a:ext>
            </a:extLst>
          </p:cNvPr>
          <p:cNvSpPr txBox="1"/>
          <p:nvPr/>
        </p:nvSpPr>
        <p:spPr>
          <a:xfrm>
            <a:off x="6062266" y="480060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495960"/>
                </a:solidFill>
                <a:latin typeface="Quicksand" panose="00000500000000000000" pitchFamily="2" charset="0"/>
              </a:rPr>
              <a:t>TIẾT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85C477-E7AD-4ED7-AFC2-7A1846AD2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11" y="1486276"/>
            <a:ext cx="2739161" cy="1266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4DED6C-C712-4843-B287-F37267B83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1" y="2837048"/>
            <a:ext cx="7239000" cy="15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D0E47-9019-4A45-A697-7E922EAAD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57400"/>
            <a:ext cx="6087957" cy="25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99FABCE0-967A-48A6-88FA-856E87E5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681" y="1676400"/>
            <a:ext cx="6556637" cy="2914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3C53C95-7559-4289-A9C7-132A53F7E44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2958C8-5358-460A-BDF9-F77EC7EADA03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2EE85D-1D67-4DD2-8D67-3D25BDBCF08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BE6D34-8803-45A2-BDE0-CA2658AC1E9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9BCD78-0D6E-492E-A9A2-A6C271B922AD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E97271-5F31-40F8-BB5E-A96E6ED13F1E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0E4E9A0-6275-475C-A98D-65CAD4FB15DC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C121E0-104C-4B37-8F86-C6E977CACB23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F4F22E-66A0-4321-B719-45A81858C828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CEB797-77D5-42DB-AD55-77A329812B9B}"/>
              </a:ext>
            </a:extLst>
          </p:cNvPr>
          <p:cNvSpPr/>
          <p:nvPr/>
        </p:nvSpPr>
        <p:spPr>
          <a:xfrm>
            <a:off x="303068" y="12192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E587473-A3E8-4317-972E-3F8BB216D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24929"/>
              </p:ext>
            </p:extLst>
          </p:nvPr>
        </p:nvGraphicFramePr>
        <p:xfrm>
          <a:off x="5907260" y="15221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5B17BDF7-FFA5-4515-A679-B6C11C0B34C2}"/>
              </a:ext>
            </a:extLst>
          </p:cNvPr>
          <p:cNvGrpSpPr/>
          <p:nvPr/>
        </p:nvGrpSpPr>
        <p:grpSpPr>
          <a:xfrm>
            <a:off x="601982" y="1539858"/>
            <a:ext cx="4732018" cy="1588047"/>
            <a:chOff x="601982" y="1539858"/>
            <a:chExt cx="4732018" cy="1588047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5EB2478-624C-41C8-896F-4C808EB44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01982" y="1539858"/>
              <a:ext cx="571544" cy="158804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4B4E182-EC74-4FA1-9A5F-FC5E80E5E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591011" y="1643427"/>
              <a:ext cx="153434" cy="14844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57CCE2F-7511-499D-9ACA-2604D4A02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539219" y="1539858"/>
              <a:ext cx="571544" cy="158804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69FE12E-93B6-47CD-BDB3-5749AE698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76456" y="1539858"/>
              <a:ext cx="571544" cy="158804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9373DBE9-D5A3-4119-BEFC-F8E187C8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988400" y="1643427"/>
              <a:ext cx="153434" cy="14844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73D0243-50B6-4568-9A86-D91FC254D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385789" y="1643427"/>
              <a:ext cx="153434" cy="148447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0FFD530-A083-4166-B570-B724C15C9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783178" y="1643427"/>
              <a:ext cx="153434" cy="148447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12EEED6-7B2A-438A-AA32-71225D71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180566" y="1643427"/>
              <a:ext cx="153434" cy="148447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1277767-1604-457C-8E21-62BDA4E25F0B}"/>
              </a:ext>
            </a:extLst>
          </p:cNvPr>
          <p:cNvSpPr txBox="1"/>
          <p:nvPr/>
        </p:nvSpPr>
        <p:spPr>
          <a:xfrm>
            <a:off x="6197600" y="251097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06F282-B644-42ED-9DF6-EC8A6D884DB1}"/>
              </a:ext>
            </a:extLst>
          </p:cNvPr>
          <p:cNvSpPr txBox="1"/>
          <p:nvPr/>
        </p:nvSpPr>
        <p:spPr>
          <a:xfrm>
            <a:off x="7277449" y="25109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B90EE7D-1327-4EED-985E-88F4314F7F22}"/>
              </a:ext>
            </a:extLst>
          </p:cNvPr>
          <p:cNvSpPr txBox="1"/>
          <p:nvPr/>
        </p:nvSpPr>
        <p:spPr>
          <a:xfrm>
            <a:off x="8268831" y="2510971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C70922-1FAB-4E9F-B21F-B40604148BC8}"/>
              </a:ext>
            </a:extLst>
          </p:cNvPr>
          <p:cNvSpPr txBox="1"/>
          <p:nvPr/>
        </p:nvSpPr>
        <p:spPr>
          <a:xfrm>
            <a:off x="9229744" y="2603304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ba mươi lăm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A93A75B-1FB0-44E6-BE61-02BA24C63193}"/>
              </a:ext>
            </a:extLst>
          </p:cNvPr>
          <p:cNvSpPr/>
          <p:nvPr/>
        </p:nvSpPr>
        <p:spPr>
          <a:xfrm>
            <a:off x="303068" y="38100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" name="Table 15">
            <a:extLst>
              <a:ext uri="{FF2B5EF4-FFF2-40B4-BE49-F238E27FC236}">
                <a16:creationId xmlns:a16="http://schemas.microsoft.com/office/drawing/2014/main" id="{8C651EF2-49EA-472E-83B8-48C605CA9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24929"/>
              </p:ext>
            </p:extLst>
          </p:nvPr>
        </p:nvGraphicFramePr>
        <p:xfrm>
          <a:off x="5907260" y="41129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0C267312-B178-4A24-952C-240A1EDF640F}"/>
              </a:ext>
            </a:extLst>
          </p:cNvPr>
          <p:cNvSpPr txBox="1"/>
          <p:nvPr/>
        </p:nvSpPr>
        <p:spPr>
          <a:xfrm>
            <a:off x="6197599" y="51017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F1739D7-3B0F-45CC-84A8-9880F46BA044}"/>
              </a:ext>
            </a:extLst>
          </p:cNvPr>
          <p:cNvSpPr txBox="1"/>
          <p:nvPr/>
        </p:nvSpPr>
        <p:spPr>
          <a:xfrm>
            <a:off x="7277449" y="51017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7040CC-DB62-45F8-AED4-5E059BAD8A09}"/>
              </a:ext>
            </a:extLst>
          </p:cNvPr>
          <p:cNvSpPr txBox="1"/>
          <p:nvPr/>
        </p:nvSpPr>
        <p:spPr>
          <a:xfrm>
            <a:off x="8410696" y="51017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82243DD-40D2-4CF8-BE9B-B8B12242B584}"/>
              </a:ext>
            </a:extLst>
          </p:cNvPr>
          <p:cNvSpPr txBox="1"/>
          <p:nvPr/>
        </p:nvSpPr>
        <p:spPr>
          <a:xfrm>
            <a:off x="9278637" y="5194104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bốn mươi tư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220227-F671-417E-A5D7-D4BEE221F023}"/>
              </a:ext>
            </a:extLst>
          </p:cNvPr>
          <p:cNvGrpSpPr/>
          <p:nvPr/>
        </p:nvGrpSpPr>
        <p:grpSpPr>
          <a:xfrm>
            <a:off x="591697" y="4112947"/>
            <a:ext cx="4742303" cy="1588047"/>
            <a:chOff x="591697" y="4112947"/>
            <a:chExt cx="4742303" cy="1588047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2D975B8-755F-4931-9AA9-2536D0951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009856" y="4112947"/>
              <a:ext cx="571544" cy="158804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6D970C0-F6EE-43F6-84C3-BDA8EB1A8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91697" y="4112947"/>
              <a:ext cx="571544" cy="158804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688A467-DCE6-4F77-BFE2-C2202E3FA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988400" y="4216516"/>
              <a:ext cx="153434" cy="1484478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6EF358C-21E2-4A7C-AB39-B5F580729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397750" y="4112947"/>
              <a:ext cx="571544" cy="1588047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4288DB7D-D039-4231-A2AC-20D6661C1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203803" y="4112947"/>
              <a:ext cx="571544" cy="158804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D8F7564-55C3-48F7-83E0-86AFEDE27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385789" y="4216516"/>
              <a:ext cx="153434" cy="148447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4EED78D-45AB-4B21-960F-E068E072C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783178" y="4216516"/>
              <a:ext cx="153434" cy="148447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A787A7C-E048-4840-8116-1FB4298A1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180566" y="4216516"/>
              <a:ext cx="153434" cy="148447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4595ACF-05FE-4575-990C-87FE5770599C}"/>
              </a:ext>
            </a:extLst>
          </p:cNvPr>
          <p:cNvGrpSpPr/>
          <p:nvPr/>
        </p:nvGrpSpPr>
        <p:grpSpPr>
          <a:xfrm>
            <a:off x="8232873" y="5061906"/>
            <a:ext cx="876449" cy="787589"/>
            <a:chOff x="-341845" y="2355511"/>
            <a:chExt cx="1016384" cy="91333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F30F5F4-1986-483A-9D21-C66E32B791E3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C89E41-F872-460D-971A-6F8664075890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44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582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65" grpId="0"/>
      <p:bldP spid="66" grpId="0"/>
      <p:bldP spid="67" grpId="0"/>
      <p:bldP spid="68" grpId="0" animBg="1"/>
      <p:bldP spid="79" grpId="0"/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3C53C95-7559-4289-A9C7-132A53F7E44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2958C8-5358-460A-BDF9-F77EC7EADA03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2EE85D-1D67-4DD2-8D67-3D25BDBCF08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BE6D34-8803-45A2-BDE0-CA2658AC1E9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9BCD78-0D6E-492E-A9A2-A6C271B922AD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E97271-5F31-40F8-BB5E-A96E6ED13F1E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0E4E9A0-6275-475C-A98D-65CAD4FB15DC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C121E0-104C-4B37-8F86-C6E977CACB23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F4F22E-66A0-4321-B719-45A81858C828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CEB797-77D5-42DB-AD55-77A329812B9B}"/>
              </a:ext>
            </a:extLst>
          </p:cNvPr>
          <p:cNvSpPr/>
          <p:nvPr/>
        </p:nvSpPr>
        <p:spPr>
          <a:xfrm>
            <a:off x="303068" y="12192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E587473-A3E8-4317-972E-3F8BB216DF18}"/>
              </a:ext>
            </a:extLst>
          </p:cNvPr>
          <p:cNvGraphicFramePr>
            <a:graphicFrameLocks noGrp="1"/>
          </p:cNvGraphicFramePr>
          <p:nvPr/>
        </p:nvGraphicFramePr>
        <p:xfrm>
          <a:off x="5907260" y="15221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1277767-1604-457C-8E21-62BDA4E25F0B}"/>
              </a:ext>
            </a:extLst>
          </p:cNvPr>
          <p:cNvSpPr txBox="1"/>
          <p:nvPr/>
        </p:nvSpPr>
        <p:spPr>
          <a:xfrm>
            <a:off x="6182371" y="25109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06F282-B644-42ED-9DF6-EC8A6D884DB1}"/>
              </a:ext>
            </a:extLst>
          </p:cNvPr>
          <p:cNvSpPr txBox="1"/>
          <p:nvPr/>
        </p:nvSpPr>
        <p:spPr>
          <a:xfrm>
            <a:off x="7262221" y="25109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B90EE7D-1327-4EED-985E-88F4314F7F22}"/>
              </a:ext>
            </a:extLst>
          </p:cNvPr>
          <p:cNvSpPr txBox="1"/>
          <p:nvPr/>
        </p:nvSpPr>
        <p:spPr>
          <a:xfrm>
            <a:off x="8268831" y="2510971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C70922-1FAB-4E9F-B21F-B40604148BC8}"/>
              </a:ext>
            </a:extLst>
          </p:cNvPr>
          <p:cNvSpPr txBox="1"/>
          <p:nvPr/>
        </p:nvSpPr>
        <p:spPr>
          <a:xfrm>
            <a:off x="9113526" y="2603304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sáu mươi mốt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526196-800E-48E4-9AEC-51FF3EC87BF4}"/>
              </a:ext>
            </a:extLst>
          </p:cNvPr>
          <p:cNvGrpSpPr/>
          <p:nvPr/>
        </p:nvGrpSpPr>
        <p:grpSpPr>
          <a:xfrm>
            <a:off x="462600" y="1522147"/>
            <a:ext cx="4871400" cy="1588047"/>
            <a:chOff x="462600" y="1522147"/>
            <a:chExt cx="4871400" cy="158804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728C08A-ABD8-4275-8CC4-88548205B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62600" y="1522147"/>
              <a:ext cx="475343" cy="158804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A9E9E4B-3822-4310-B435-3C170EB8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180566" y="1625716"/>
              <a:ext cx="153434" cy="148447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8F6D067-5A43-462D-B33F-04859DEDF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233308" y="1522147"/>
              <a:ext cx="475343" cy="158804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4BF25EE-931A-4F4D-8A01-D3ABFA65D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004016" y="1522147"/>
              <a:ext cx="475343" cy="158804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D2148E4-FA2A-4301-99D4-3A006FDDF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774724" y="1522147"/>
              <a:ext cx="475343" cy="158804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1A12EC6-AA15-4FC5-9A2A-A58043CE2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545432" y="1522147"/>
              <a:ext cx="475343" cy="158804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AE2C28C-BFC5-4C4F-B830-2DC264460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316142" y="1522147"/>
              <a:ext cx="475343" cy="158804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71AFB0-61D2-42B9-8D8E-392E5AC0A288}"/>
              </a:ext>
            </a:extLst>
          </p:cNvPr>
          <p:cNvGrpSpPr/>
          <p:nvPr/>
        </p:nvGrpSpPr>
        <p:grpSpPr>
          <a:xfrm>
            <a:off x="6008802" y="2482396"/>
            <a:ext cx="876449" cy="787589"/>
            <a:chOff x="-341845" y="2355511"/>
            <a:chExt cx="1016384" cy="91333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4EFD6BD-BD8F-4DF8-A734-22C87652C767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7BF2A4-0121-40E9-BB7D-DFA25B68DBAC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74870C7-D47D-420F-B5CE-CD8BAE06E5B8}"/>
              </a:ext>
            </a:extLst>
          </p:cNvPr>
          <p:cNvGrpSpPr/>
          <p:nvPr/>
        </p:nvGrpSpPr>
        <p:grpSpPr>
          <a:xfrm>
            <a:off x="7088652" y="2482396"/>
            <a:ext cx="876449" cy="787589"/>
            <a:chOff x="-341845" y="2355511"/>
            <a:chExt cx="1016384" cy="91333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3C18474-1677-432E-8D79-484927275165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89530A6-C115-41B1-9D9D-2459DDAD2ACE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4BDD9AB-5086-4E74-A262-3457663EF2AC}"/>
              </a:ext>
            </a:extLst>
          </p:cNvPr>
          <p:cNvSpPr/>
          <p:nvPr/>
        </p:nvSpPr>
        <p:spPr>
          <a:xfrm>
            <a:off x="303068" y="38100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" name="Table 15">
            <a:extLst>
              <a:ext uri="{FF2B5EF4-FFF2-40B4-BE49-F238E27FC236}">
                <a16:creationId xmlns:a16="http://schemas.microsoft.com/office/drawing/2014/main" id="{E681D960-A2F1-42E2-89C0-722ADDA60AC7}"/>
              </a:ext>
            </a:extLst>
          </p:cNvPr>
          <p:cNvGraphicFramePr>
            <a:graphicFrameLocks noGrp="1"/>
          </p:cNvGraphicFramePr>
          <p:nvPr/>
        </p:nvGraphicFramePr>
        <p:xfrm>
          <a:off x="5907260" y="41129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6D4C6876-8C04-45F6-875F-C174DB6E4418}"/>
              </a:ext>
            </a:extLst>
          </p:cNvPr>
          <p:cNvSpPr txBox="1"/>
          <p:nvPr/>
        </p:nvSpPr>
        <p:spPr>
          <a:xfrm>
            <a:off x="6197599" y="51017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3176F1D-4FDA-474D-B6A3-AA616FC88D4F}"/>
              </a:ext>
            </a:extLst>
          </p:cNvPr>
          <p:cNvSpPr txBox="1"/>
          <p:nvPr/>
        </p:nvSpPr>
        <p:spPr>
          <a:xfrm>
            <a:off x="7277449" y="51017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5EB8F60-B181-4222-BB87-7967877F0C9E}"/>
              </a:ext>
            </a:extLst>
          </p:cNvPr>
          <p:cNvSpPr txBox="1"/>
          <p:nvPr/>
        </p:nvSpPr>
        <p:spPr>
          <a:xfrm>
            <a:off x="8410696" y="51017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017D875-D181-4511-818E-8B4EE330A6F7}"/>
              </a:ext>
            </a:extLst>
          </p:cNvPr>
          <p:cNvSpPr txBox="1"/>
          <p:nvPr/>
        </p:nvSpPr>
        <p:spPr>
          <a:xfrm>
            <a:off x="9511876" y="5194104"/>
            <a:ext cx="2040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tám mươi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CE91DC9-1938-4931-AB84-0057E1AF3EF8}"/>
              </a:ext>
            </a:extLst>
          </p:cNvPr>
          <p:cNvGrpSpPr/>
          <p:nvPr/>
        </p:nvGrpSpPr>
        <p:grpSpPr>
          <a:xfrm>
            <a:off x="462600" y="4143454"/>
            <a:ext cx="4971142" cy="1591882"/>
            <a:chOff x="462600" y="4143454"/>
            <a:chExt cx="4971142" cy="1591882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3EF03F1-ED18-4F81-BE07-99FE39D87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62600" y="4143454"/>
              <a:ext cx="475342" cy="1591882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8C5960C-E1E1-4778-8847-0BDCADA09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04857" y="4143454"/>
              <a:ext cx="475342" cy="159188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5281820-F637-4580-A00F-B442230BD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747114" y="4143454"/>
              <a:ext cx="475342" cy="1591882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4D553E0-76C2-4CFC-8A4D-1961053D2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389371" y="4143454"/>
              <a:ext cx="475342" cy="159188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B9781F5-B00D-4C99-A1C9-542FAFD7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031628" y="4143454"/>
              <a:ext cx="475342" cy="159188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76F309A-3939-434B-A0C2-518B3FF5F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673885" y="4143454"/>
              <a:ext cx="475342" cy="159188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572A4FE-C60B-4AC9-B7DF-9B2C91BB0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316142" y="4143454"/>
              <a:ext cx="475342" cy="159188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C1DA0FF-930C-458E-AD5C-FB45C4F8C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58400" y="4143454"/>
              <a:ext cx="475342" cy="1591882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F15A78A-204B-49EE-ADB9-9009A46D5969}"/>
              </a:ext>
            </a:extLst>
          </p:cNvPr>
          <p:cNvGrpSpPr/>
          <p:nvPr/>
        </p:nvGrpSpPr>
        <p:grpSpPr>
          <a:xfrm>
            <a:off x="8205425" y="5083623"/>
            <a:ext cx="876449" cy="787589"/>
            <a:chOff x="-341845" y="2355511"/>
            <a:chExt cx="1016384" cy="913338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B40BF93-F091-4E17-AD39-DC83F4F2034D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5518FB9-EC67-475F-8A42-99C8004FB509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80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498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65" grpId="0"/>
      <p:bldP spid="66" grpId="0"/>
      <p:bldP spid="67" grpId="0"/>
      <p:bldP spid="63" grpId="0" animBg="1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3C53C95-7559-4289-A9C7-132A53F7E44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2958C8-5358-460A-BDF9-F77EC7EADA03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2EE85D-1D67-4DD2-8D67-3D25BDBCF08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BE6D34-8803-45A2-BDE0-CA2658AC1E9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9BCD78-0D6E-492E-A9A2-A6C271B922AD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E97271-5F31-40F8-BB5E-A96E6ED13F1E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0E4E9A0-6275-475C-A98D-65CAD4FB15DC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C121E0-104C-4B37-8F86-C6E977CACB23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F4F22E-66A0-4321-B719-45A81858C828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CEB797-77D5-42DB-AD55-77A329812B9B}"/>
              </a:ext>
            </a:extLst>
          </p:cNvPr>
          <p:cNvSpPr/>
          <p:nvPr/>
        </p:nvSpPr>
        <p:spPr>
          <a:xfrm>
            <a:off x="303068" y="21336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702745-DC14-4914-A9AF-0C671DD16320}"/>
              </a:ext>
            </a:extLst>
          </p:cNvPr>
          <p:cNvGrpSpPr/>
          <p:nvPr/>
        </p:nvGrpSpPr>
        <p:grpSpPr>
          <a:xfrm>
            <a:off x="533400" y="2436547"/>
            <a:ext cx="4691277" cy="1591882"/>
            <a:chOff x="533400" y="2436547"/>
            <a:chExt cx="4691277" cy="159188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D204CE2-A3C5-4081-8554-480AE6CFA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33400" y="2436547"/>
              <a:ext cx="571543" cy="159188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0B13959-429A-4344-A0EF-69CF5FC8F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19600" y="2543951"/>
              <a:ext cx="149599" cy="148447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30E41DB-0EFE-4715-8C54-C3B507A78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264160" y="2436547"/>
              <a:ext cx="571543" cy="159188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79D180F-EAD7-47E0-8C44-148981C8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994920" y="2436547"/>
              <a:ext cx="571543" cy="159188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3DB8C2C-C102-4848-BDF7-547297CBB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725680" y="2436547"/>
              <a:ext cx="571543" cy="159188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92928D1-B6E4-4843-B25E-BDAF84BA9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456440" y="2436547"/>
              <a:ext cx="571543" cy="159188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3744CD0-F765-4D4C-BB00-0C74F97BD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747339" y="2543951"/>
              <a:ext cx="149599" cy="148447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7261BC4-10D8-4004-BBA0-39B11F831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075078" y="2543951"/>
              <a:ext cx="149599" cy="1484478"/>
            </a:xfrm>
            <a:prstGeom prst="rect">
              <a:avLst/>
            </a:prstGeom>
          </p:spPr>
        </p:pic>
      </p:grpSp>
      <p:graphicFrame>
        <p:nvGraphicFramePr>
          <p:cNvPr id="34" name="Table 15">
            <a:extLst>
              <a:ext uri="{FF2B5EF4-FFF2-40B4-BE49-F238E27FC236}">
                <a16:creationId xmlns:a16="http://schemas.microsoft.com/office/drawing/2014/main" id="{A76578A8-9C8D-4BD7-8F67-3FD560C6F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01806"/>
              </p:ext>
            </p:extLst>
          </p:nvPr>
        </p:nvGraphicFramePr>
        <p:xfrm>
          <a:off x="5907260" y="24365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625AF7E5-D9F4-4F34-A340-0DE3D5628A92}"/>
              </a:ext>
            </a:extLst>
          </p:cNvPr>
          <p:cNvSpPr txBox="1"/>
          <p:nvPr/>
        </p:nvSpPr>
        <p:spPr>
          <a:xfrm>
            <a:off x="6182371" y="34253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2DCEB6-ADDE-42F5-9F29-9437D4861E73}"/>
              </a:ext>
            </a:extLst>
          </p:cNvPr>
          <p:cNvSpPr txBox="1"/>
          <p:nvPr/>
        </p:nvSpPr>
        <p:spPr>
          <a:xfrm>
            <a:off x="7262221" y="34253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4AD3B5-E332-44EB-98B8-C9998DD99B58}"/>
              </a:ext>
            </a:extLst>
          </p:cNvPr>
          <p:cNvSpPr txBox="1"/>
          <p:nvPr/>
        </p:nvSpPr>
        <p:spPr>
          <a:xfrm>
            <a:off x="8268831" y="3425371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6A1F91-5CE9-4EAD-A31A-373C0E506D4D}"/>
              </a:ext>
            </a:extLst>
          </p:cNvPr>
          <p:cNvSpPr txBox="1"/>
          <p:nvPr/>
        </p:nvSpPr>
        <p:spPr>
          <a:xfrm>
            <a:off x="9160816" y="3517704"/>
            <a:ext cx="2743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năm mươi ba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1EE69B-9F0E-4FEC-9086-CFFA1762D9D0}"/>
              </a:ext>
            </a:extLst>
          </p:cNvPr>
          <p:cNvGrpSpPr/>
          <p:nvPr/>
        </p:nvGrpSpPr>
        <p:grpSpPr>
          <a:xfrm>
            <a:off x="6018327" y="3406321"/>
            <a:ext cx="876449" cy="787589"/>
            <a:chOff x="-341845" y="2355511"/>
            <a:chExt cx="1016384" cy="91333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F4F2B83-D58E-4934-AA1D-8993B36F8F2B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2382CE2-1535-43D6-B038-53A1EED7BCCB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5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E233F96-C331-4717-B28E-813AD50E2AFA}"/>
              </a:ext>
            </a:extLst>
          </p:cNvPr>
          <p:cNvGrpSpPr/>
          <p:nvPr/>
        </p:nvGrpSpPr>
        <p:grpSpPr>
          <a:xfrm>
            <a:off x="7098177" y="3406321"/>
            <a:ext cx="876449" cy="787589"/>
            <a:chOff x="-341845" y="2355511"/>
            <a:chExt cx="1016384" cy="91333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B61AB00-7ACB-480E-BB42-A075C5AC5925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74D7EB4-CDDA-47DF-ACA4-893FF47594E4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499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8F5E48E-D357-4363-9B94-5BB78C2E099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1F4CD-7DFF-417C-8574-0B0753E323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06DA5BF-A320-4FBE-8881-9198C5248DD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186B40A-567C-4313-B625-18FA16E3CD77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0444C5-E60F-4E23-9D1D-D7BDC4BA5D9C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D0AB1F-49AE-4C60-97B8-BBB1B4E54C35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E718CBF-9B46-4F50-B2F8-A5FEF08191E4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70ECE4-9F32-4860-B16E-78A5BE87FDDB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D3F90F-CDEE-48E9-A2C6-0A12AED3920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56C0A5-3612-4552-B353-3042D4C4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72"/>
            <a:ext cx="12192000" cy="3546455"/>
          </a:xfrm>
          <a:prstGeom prst="roundRect">
            <a:avLst>
              <a:gd name="adj" fmla="val 16194"/>
            </a:avLst>
          </a:prstGeom>
          <a:effectLst>
            <a:softEdge rad="63500"/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AACF0C-9552-4839-BC30-AB2CEF022E26}"/>
              </a:ext>
            </a:extLst>
          </p:cNvPr>
          <p:cNvSpPr/>
          <p:nvPr/>
        </p:nvSpPr>
        <p:spPr>
          <a:xfrm>
            <a:off x="3238501" y="1887117"/>
            <a:ext cx="8839200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10">
            <a:extLst>
              <a:ext uri="{FF2B5EF4-FFF2-40B4-BE49-F238E27FC236}">
                <a16:creationId xmlns:a16="http://schemas.microsoft.com/office/drawing/2014/main" id="{2F3BEE46-6ABB-45F4-B4F3-025F1708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6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1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8F5E48E-D357-4363-9B94-5BB78C2E099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1F4CD-7DFF-417C-8574-0B0753E323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06DA5BF-A320-4FBE-8881-9198C5248DD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186B40A-567C-4313-B625-18FA16E3CD77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0444C5-E60F-4E23-9D1D-D7BDC4BA5D9C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D0AB1F-49AE-4C60-97B8-BBB1B4E54C35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E718CBF-9B46-4F50-B2F8-A5FEF08191E4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70ECE4-9F32-4860-B16E-78A5BE87FDDB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D3F90F-CDEE-48E9-A2C6-0A12AED3920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56C0A5-3612-4552-B353-3042D4C4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72"/>
            <a:ext cx="12192000" cy="3546455"/>
          </a:xfrm>
          <a:prstGeom prst="roundRect">
            <a:avLst>
              <a:gd name="adj" fmla="val 16194"/>
            </a:avLst>
          </a:prstGeom>
          <a:effectLst>
            <a:softEdge rad="63500"/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AACF0C-9552-4839-BC30-AB2CEF022E26}"/>
              </a:ext>
            </a:extLst>
          </p:cNvPr>
          <p:cNvSpPr/>
          <p:nvPr/>
        </p:nvSpPr>
        <p:spPr>
          <a:xfrm>
            <a:off x="152401" y="1898624"/>
            <a:ext cx="3124200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287E48-3ED6-4D44-AFF4-53336E001A2E}"/>
              </a:ext>
            </a:extLst>
          </p:cNvPr>
          <p:cNvSpPr/>
          <p:nvPr/>
        </p:nvSpPr>
        <p:spPr>
          <a:xfrm>
            <a:off x="6172201" y="1898624"/>
            <a:ext cx="5867398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BDB225-1731-49AD-8B44-C1C25203129D}"/>
              </a:ext>
            </a:extLst>
          </p:cNvPr>
          <p:cNvGrpSpPr/>
          <p:nvPr/>
        </p:nvGrpSpPr>
        <p:grpSpPr>
          <a:xfrm rot="271964">
            <a:off x="5417969" y="2190865"/>
            <a:ext cx="776179" cy="780888"/>
            <a:chOff x="-266102" y="2308087"/>
            <a:chExt cx="900105" cy="9055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A21A9A-53CD-4892-B1AF-6F1DA6D65B07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B44739-EF7E-4BEA-AA3C-16C802900AD5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 Box 110">
            <a:extLst>
              <a:ext uri="{FF2B5EF4-FFF2-40B4-BE49-F238E27FC236}">
                <a16:creationId xmlns:a16="http://schemas.microsoft.com/office/drawing/2014/main" id="{8E8E674F-28CF-4733-9D3D-51F5FE83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6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8612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8F5E48E-D357-4363-9B94-5BB78C2E099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1F4CD-7DFF-417C-8574-0B0753E323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06DA5BF-A320-4FBE-8881-9198C5248DD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186B40A-567C-4313-B625-18FA16E3CD77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0444C5-E60F-4E23-9D1D-D7BDC4BA5D9C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D0AB1F-49AE-4C60-97B8-BBB1B4E54C35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E718CBF-9B46-4F50-B2F8-A5FEF08191E4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70ECE4-9F32-4860-B16E-78A5BE87FDDB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D3F90F-CDEE-48E9-A2C6-0A12AED3920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56C0A5-3612-4552-B353-3042D4C4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72"/>
            <a:ext cx="12192000" cy="3546455"/>
          </a:xfrm>
          <a:prstGeom prst="roundRect">
            <a:avLst>
              <a:gd name="adj" fmla="val 16194"/>
            </a:avLst>
          </a:prstGeom>
          <a:effectLst>
            <a:softEdge rad="63500"/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287E48-3ED6-4D44-AFF4-53336E001A2E}"/>
              </a:ext>
            </a:extLst>
          </p:cNvPr>
          <p:cNvSpPr/>
          <p:nvPr/>
        </p:nvSpPr>
        <p:spPr>
          <a:xfrm>
            <a:off x="8953501" y="1898624"/>
            <a:ext cx="3086098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BDB225-1731-49AD-8B44-C1C25203129D}"/>
              </a:ext>
            </a:extLst>
          </p:cNvPr>
          <p:cNvGrpSpPr/>
          <p:nvPr/>
        </p:nvGrpSpPr>
        <p:grpSpPr>
          <a:xfrm rot="271964">
            <a:off x="5417969" y="2190865"/>
            <a:ext cx="776179" cy="780888"/>
            <a:chOff x="-266102" y="2308087"/>
            <a:chExt cx="900105" cy="9055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A21A9A-53CD-4892-B1AF-6F1DA6D65B07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B44739-EF7E-4BEA-AA3C-16C802900AD5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936EFC-CA64-43A7-97E6-0151E38005BF}"/>
              </a:ext>
            </a:extLst>
          </p:cNvPr>
          <p:cNvGrpSpPr/>
          <p:nvPr/>
        </p:nvGrpSpPr>
        <p:grpSpPr>
          <a:xfrm rot="21021224">
            <a:off x="6453044" y="2172574"/>
            <a:ext cx="776179" cy="780888"/>
            <a:chOff x="-266102" y="2308087"/>
            <a:chExt cx="900105" cy="90556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8D3B432-5ED7-410B-967D-4995D7C5BEFE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61FA2-019B-4C3F-9678-FB67AA781AC6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AACF0C-9552-4839-BC30-AB2CEF022E26}"/>
              </a:ext>
            </a:extLst>
          </p:cNvPr>
          <p:cNvSpPr/>
          <p:nvPr/>
        </p:nvSpPr>
        <p:spPr>
          <a:xfrm>
            <a:off x="152400" y="1898624"/>
            <a:ext cx="6248399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10">
            <a:extLst>
              <a:ext uri="{FF2B5EF4-FFF2-40B4-BE49-F238E27FC236}">
                <a16:creationId xmlns:a16="http://schemas.microsoft.com/office/drawing/2014/main" id="{F876F984-DDDC-458A-86F5-E94493944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6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31471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525</TotalTime>
  <Words>443</Words>
  <Application>Microsoft Office PowerPoint</Application>
  <PresentationFormat>Widescreen</PresentationFormat>
  <Paragraphs>161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#9Slide07 Cadena</vt:lpstr>
      <vt:lpstr>#9Slide07 SVNPosterizer KG Inli</vt:lpstr>
      <vt:lpstr>Arial</vt:lpstr>
      <vt:lpstr>Arial-Rounded</vt:lpstr>
      <vt:lpstr>Calibri</vt:lpstr>
      <vt:lpstr>Calibri Light</vt:lpstr>
      <vt:lpstr>等线</vt:lpstr>
      <vt:lpstr>Quicksand</vt:lpstr>
      <vt:lpstr>Quicksand Medium</vt:lpstr>
      <vt:lpstr>思源宋体</vt:lpstr>
      <vt:lpstr>阿里巴巴普惠体 2.0 55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ASUS</cp:lastModifiedBy>
  <cp:revision>329</cp:revision>
  <dcterms:created xsi:type="dcterms:W3CDTF">2021-11-18T08:18:08Z</dcterms:created>
  <dcterms:modified xsi:type="dcterms:W3CDTF">2023-05-04T02:21:51Z</dcterms:modified>
  <cp:category>9Slide.vn</cp:category>
</cp:coreProperties>
</file>