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8" r:id="rId3"/>
  </p:sldMasterIdLst>
  <p:notesMasterIdLst>
    <p:notesMasterId r:id="rId10"/>
  </p:notesMasterIdLst>
  <p:sldIdLst>
    <p:sldId id="265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6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04/05/2023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04/05/2023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">
            <a:extLst>
              <a:ext uri="{FF2B5EF4-FFF2-40B4-BE49-F238E27FC236}">
                <a16:creationId xmlns:a16="http://schemas.microsoft.com/office/drawing/2014/main" id="{E63C531B-9974-4CCE-BB59-63C1B6692C84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21">
            <a:extLst>
              <a:ext uri="{FF2B5EF4-FFF2-40B4-BE49-F238E27FC236}">
                <a16:creationId xmlns:a16="http://schemas.microsoft.com/office/drawing/2014/main" id="{64071147-9EF9-4C2A-A2D7-C40747D5AE7B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827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04/05/2023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04/05/2023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04/05/2023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04/05/2023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04/05/2023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04/05/2023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04/05/2023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04/05/2023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04/05/2023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04/05/2023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04/05/2023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04/05/2023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04/05/2023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5/4/2023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04/05/2023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04/05/2023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04/05/2023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5/4/2023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04/05/2023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263-C115-41DB-81E0-E00B7CF161B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04/05/2023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F56AD-D043-D65A-C8F4-4EE9579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1D2FC-01A5-042B-559D-B68B0181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F021F0-C3DB-9B12-766D-B1FDB70B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1723803" y="3293661"/>
            <a:ext cx="865529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 smtClean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 NHIÊN XÃ HỘI</a:t>
            </a:r>
            <a:endParaRPr lang="en-US" altLang="zh-CN" sz="7200" b="1" dirty="0">
              <a:ln w="15875">
                <a:noFill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2A219E8A-2A8F-4E21-5A37-CDF5BE2891F9}"/>
              </a:ext>
            </a:extLst>
          </p:cNvPr>
          <p:cNvSpPr/>
          <p:nvPr/>
        </p:nvSpPr>
        <p:spPr>
          <a:xfrm>
            <a:off x="1723804" y="608030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8608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28: Ôn tập chủ đề trái đất và bầu trời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675" y="202565"/>
            <a:ext cx="7802245" cy="63588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23690" y="1781175"/>
            <a:ext cx="2609215" cy="38112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16370" y="1997710"/>
            <a:ext cx="1106170" cy="5289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480175" y="1420495"/>
            <a:ext cx="1142365" cy="109410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49875" y="4342130"/>
            <a:ext cx="1250315" cy="106997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14750" y="3416300"/>
            <a:ext cx="167640" cy="758190"/>
          </a:xfrm>
          <a:prstGeom prst="straightConnector1">
            <a:avLst/>
          </a:prstGeom>
          <a:ln w="28575">
            <a:solidFill>
              <a:schemeClr val="accent1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890" y="365125"/>
            <a:ext cx="9902190" cy="607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0340" y="93980"/>
            <a:ext cx="2489835" cy="1040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134745"/>
            <a:ext cx="7725410" cy="543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#9Slide01 Noi dung ngan</vt:lpstr>
      <vt:lpstr>Arial</vt:lpstr>
      <vt:lpstr>Arial-Rounded</vt:lpstr>
      <vt:lpstr>Calibri</vt:lpstr>
      <vt:lpstr>Calibri Light</vt:lpstr>
      <vt:lpstr>Chivo Light</vt:lpstr>
      <vt:lpstr>Euphemia</vt:lpstr>
      <vt:lpstr>Segoe UI</vt:lpstr>
      <vt:lpstr>Tahoma</vt:lpstr>
      <vt:lpstr>Times New Roman</vt:lpstr>
      <vt:lpstr>Wingdings</vt:lpstr>
      <vt:lpstr>思源黑体 CN Regular</vt:lpstr>
      <vt:lpstr>Bạn nhỏ 16x9</vt:lpstr>
      <vt:lpstr>2_Office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   CHÀO MỪNG CÁC EM ĐẾN VỚI TIẾT </dc:title>
  <dc:creator/>
  <cp:lastModifiedBy>ASUS</cp:lastModifiedBy>
  <cp:revision>2</cp:revision>
  <dcterms:created xsi:type="dcterms:W3CDTF">2020-09-05T05:56:01Z</dcterms:created>
  <dcterms:modified xsi:type="dcterms:W3CDTF">2023-05-04T02:20:37Z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