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8" r:id="rId3"/>
  </p:sldMasterIdLst>
  <p:notesMasterIdLst>
    <p:notesMasterId r:id="rId23"/>
  </p:notesMasterIdLst>
  <p:sldIdLst>
    <p:sldId id="285" r:id="rId4"/>
    <p:sldId id="258" r:id="rId5"/>
    <p:sldId id="271" r:id="rId6"/>
    <p:sldId id="266" r:id="rId7"/>
    <p:sldId id="267" r:id="rId8"/>
    <p:sldId id="265" r:id="rId9"/>
    <p:sldId id="268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08/05/2023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08/05/2023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5/8/2023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08/05/2023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08/05/2023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08/05/2023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5/8/2023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08/05/2023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08/05/2023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">
            <a:extLst>
              <a:ext uri="{FF2B5EF4-FFF2-40B4-BE49-F238E27FC236}">
                <a16:creationId xmlns:a16="http://schemas.microsoft.com/office/drawing/2014/main" id="{E63C531B-9974-4CCE-BB59-63C1B6692C84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21">
            <a:extLst>
              <a:ext uri="{FF2B5EF4-FFF2-40B4-BE49-F238E27FC236}">
                <a16:creationId xmlns:a16="http://schemas.microsoft.com/office/drawing/2014/main" id="{64071147-9EF9-4C2A-A2D7-C40747D5AE7B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9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08/05/2023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08/05/2023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08/05/2023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08/05/2023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NHIÊN XÃ HỘI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1723804" y="608030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1823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Chơi trò chơi: Chong chóng quay</a:t>
            </a:r>
          </a:p>
        </p:txBody>
      </p:sp>
      <p:pic>
        <p:nvPicPr>
          <p:cNvPr id="4" name="Content Placeholder 3" descr="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595" y="1691005"/>
            <a:ext cx="6919595" cy="449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1830" y="365125"/>
            <a:ext cx="7990205" cy="5920105"/>
          </a:xfrm>
          <a:prstGeom prst="rect">
            <a:avLst/>
          </a:prstGeom>
        </p:spPr>
      </p:pic>
      <p:pic>
        <p:nvPicPr>
          <p:cNvPr id="7" name="Content Placeholder 6" descr="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44675" y="3729355"/>
            <a:ext cx="1083945" cy="999490"/>
          </a:xfrm>
          <a:prstGeom prst="rect">
            <a:avLst/>
          </a:prstGeom>
        </p:spPr>
      </p:pic>
      <p:pic>
        <p:nvPicPr>
          <p:cNvPr id="6" name="Content Placeholder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805" y="3729355"/>
            <a:ext cx="1083945" cy="99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0405" y="365125"/>
            <a:ext cx="7972425" cy="45593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1685" y="4998085"/>
            <a:ext cx="8284845" cy="1478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Ngày mai trời mưa, con sẽ ở nhà</a:t>
            </a:r>
          </a:p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Ngày mai trời mát con sẽ rủ bạn đi chơi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538" y="3614976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365125"/>
            <a:ext cx="8022590" cy="4558665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2081530" y="5179060"/>
            <a:ext cx="4225290" cy="1116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Trời nóng vì có ông mặt trời chiếu xuống, các bạn đội mũ đi học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584315" y="5179060"/>
            <a:ext cx="4225290" cy="111633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Trời lạnh vì các bạn mặc áo ấm, đội mũ, đeo giày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Trò chơi: Đóng vai người dẫn chương trình dự báo thời tiết</a:t>
            </a:r>
          </a:p>
        </p:txBody>
      </p:sp>
      <p:pic>
        <p:nvPicPr>
          <p:cNvPr id="4" name="Content Placeholder 3" descr="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670" y="2195195"/>
            <a:ext cx="7298055" cy="433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770" y="365125"/>
            <a:ext cx="7773670" cy="60102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1470" y="1180465"/>
            <a:ext cx="2806700" cy="16141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mát mẻ khi đi biển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385300" y="984250"/>
            <a:ext cx="2806700" cy="181038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dài tay vào mùa thu se lạnh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210675" y="3902710"/>
            <a:ext cx="2806700" cy="19615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ấm, đội mũ, đeo giày vào mùa đông lạnh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485" y="365125"/>
            <a:ext cx="7545705" cy="611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980" y="1356995"/>
            <a:ext cx="9062085" cy="52298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0340" y="93980"/>
            <a:ext cx="2489835" cy="1040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27: Thời tiết luôn thay đổi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538" y="3614976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365125"/>
            <a:ext cx="6978650" cy="60413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5735" y="1074420"/>
            <a:ext cx="3153410" cy="229362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Khi nắng, bầu trời sáng sủa, nhiều mây xanh, trắng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435465" y="3811270"/>
            <a:ext cx="2595880" cy="20224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Khi mưa, bầu trời tối sầm lại, nhiều mây đen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Chơi trò chơi: Chọn đồ dùng phù hợp với thời tiết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90750"/>
            <a:ext cx="1800225" cy="1447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516110" y="1900555"/>
            <a:ext cx="1571625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405" y="4536440"/>
            <a:ext cx="154305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255" y="2118995"/>
            <a:ext cx="1600200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515" y="4803140"/>
            <a:ext cx="1485900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660" y="3810635"/>
            <a:ext cx="1809750" cy="26765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685415" y="2719070"/>
            <a:ext cx="6231890" cy="19621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2851150" y="2914650"/>
            <a:ext cx="2745105" cy="21285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7181850" y="2658110"/>
            <a:ext cx="2334260" cy="21583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2470" y="213995"/>
            <a:ext cx="7705090" cy="6072505"/>
          </a:xfrm>
          <a:prstGeom prst="rect">
            <a:avLst/>
          </a:prstGeom>
        </p:spPr>
      </p:pic>
      <p:pic>
        <p:nvPicPr>
          <p:cNvPr id="6" name="Content Placeholder 5" descr="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70695" y="544830"/>
            <a:ext cx="1288415" cy="966470"/>
          </a:xfrm>
          <a:prstGeom prst="rect">
            <a:avLst/>
          </a:prstGeom>
        </p:spPr>
      </p:pic>
      <p:pic>
        <p:nvPicPr>
          <p:cNvPr id="7" name="Picture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70" y="1511300"/>
            <a:ext cx="1162050" cy="1071245"/>
          </a:xfrm>
          <a:prstGeom prst="rect">
            <a:avLst/>
          </a:prstGeom>
        </p:spPr>
      </p:pic>
      <p:pic>
        <p:nvPicPr>
          <p:cNvPr id="8" name="Picture 7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70" y="4444365"/>
            <a:ext cx="1162050" cy="107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538" y="3614976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955" y="365125"/>
            <a:ext cx="6165215" cy="5951220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407035" y="667385"/>
            <a:ext cx="3093085" cy="1931035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Trời không có gió vì chong chóng không quay</a:t>
            </a:r>
          </a:p>
        </p:txBody>
      </p:sp>
      <p:sp>
        <p:nvSpPr>
          <p:cNvPr id="6" name="Double Wave 5"/>
          <p:cNvSpPr/>
          <p:nvPr/>
        </p:nvSpPr>
        <p:spPr>
          <a:xfrm>
            <a:off x="9128760" y="4650740"/>
            <a:ext cx="3122930" cy="158432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Trời có gió vì chong chóng quay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</Words>
  <Application>Microsoft Office PowerPoint</Application>
  <PresentationFormat>Widescreen</PresentationFormat>
  <Paragraphs>24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#9Slide01 Noi dung ngan</vt:lpstr>
      <vt:lpstr>Arial</vt:lpstr>
      <vt:lpstr>Arial-Rounded</vt:lpstr>
      <vt:lpstr>Calibri</vt:lpstr>
      <vt:lpstr>Calibri Light</vt:lpstr>
      <vt:lpstr>Chivo Light</vt:lpstr>
      <vt:lpstr>Euphemia</vt:lpstr>
      <vt:lpstr>Segoe UI</vt:lpstr>
      <vt:lpstr>Tahoma</vt:lpstr>
      <vt:lpstr>Times New Roman</vt:lpstr>
      <vt:lpstr>Wingdings</vt:lpstr>
      <vt:lpstr>2_Office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chơi: Chọn đồ dùng phù hợp với thời tiết</vt:lpstr>
      <vt:lpstr>PowerPoint Presentation</vt:lpstr>
      <vt:lpstr>PowerPoint Presentation</vt:lpstr>
      <vt:lpstr>PowerPoint Presentation</vt:lpstr>
      <vt:lpstr>Chơi trò chơi: Chong chóng quay</vt:lpstr>
      <vt:lpstr>PowerPoint Presentation</vt:lpstr>
      <vt:lpstr>PowerPoint Presentation</vt:lpstr>
      <vt:lpstr>PowerPoint Presentation</vt:lpstr>
      <vt:lpstr>PowerPoint Presentation</vt:lpstr>
      <vt:lpstr>Trò chơi: Đóng vai người dẫn chương trình dự báo thời tiết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 CHÀO MỪNG CÁC EM ĐẾN VỚI TIẾT </dc:title>
  <dc:creator/>
  <cp:lastModifiedBy>Ms Quyen</cp:lastModifiedBy>
  <cp:revision>3</cp:revision>
  <dcterms:created xsi:type="dcterms:W3CDTF">2020-09-05T04:43:35Z</dcterms:created>
  <dcterms:modified xsi:type="dcterms:W3CDTF">2023-05-07T17:03:33Z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