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38" r:id="rId2"/>
    <p:sldId id="257" r:id="rId3"/>
    <p:sldId id="304" r:id="rId4"/>
    <p:sldId id="303" r:id="rId5"/>
    <p:sldId id="305" r:id="rId6"/>
    <p:sldId id="332" r:id="rId7"/>
    <p:sldId id="333" r:id="rId8"/>
    <p:sldId id="334" r:id="rId9"/>
    <p:sldId id="307" r:id="rId10"/>
    <p:sldId id="306" r:id="rId11"/>
    <p:sldId id="309" r:id="rId12"/>
    <p:sldId id="335" r:id="rId13"/>
    <p:sldId id="313" r:id="rId14"/>
    <p:sldId id="336" r:id="rId15"/>
    <p:sldId id="314" r:id="rId16"/>
    <p:sldId id="337" r:id="rId17"/>
    <p:sldId id="339" r:id="rId18"/>
  </p:sldIdLst>
  <p:sldSz cx="12192000" cy="6858000"/>
  <p:notesSz cx="6858000" cy="9144000"/>
  <p:embeddedFontLst>
    <p:embeddedFont>
      <p:font typeface=".VnArial" panose="020B7200000000000000" pitchFamily="34" charset="0"/>
      <p:regular r:id="rId20"/>
      <p:bold r:id="rId21"/>
      <p:italic r:id="rId22"/>
      <p:boldItalic r:id="rId23"/>
    </p:embeddedFont>
    <p:embeddedFont>
      <p:font typeface="Arial-Rounded" panose="020B0500000000000000" pitchFamily="34" charset="-93"/>
      <p:regular r:id="rId24"/>
    </p:embeddedFont>
    <p:embeddedFont>
      <p:font typeface="#9Slide01 Noi dung ngan" panose="020B0604020202020204" charset="-93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2F1"/>
    <a:srgbClr val="D1117A"/>
    <a:srgbClr val="FBA7CE"/>
    <a:srgbClr val="FBD4E4"/>
    <a:srgbClr val="F6E4F2"/>
    <a:srgbClr val="E3B7CD"/>
    <a:srgbClr val="DDA9C3"/>
    <a:srgbClr val="F26F23"/>
    <a:srgbClr val="7572F2"/>
    <a:srgbClr val="B9B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897" autoAdjust="0"/>
  </p:normalViewPr>
  <p:slideViewPr>
    <p:cSldViewPr snapToGrid="0" showGuides="1">
      <p:cViewPr varScale="1">
        <p:scale>
          <a:sx n="84" d="100"/>
          <a:sy n="84" d="100"/>
        </p:scale>
        <p:origin x="62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9767-F39A-440A-B0F5-B32CBEE2E35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A6EE-D120-405B-A31A-77ED0FE27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0A5D9-32C8-403F-B7F4-4B438583C0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7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Vinh 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Sa Pa,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Dao,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Pa); Thanh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 (Du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Nam)…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4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9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Quê em hoặc nơi em sống thuộc thành phố/ tỉnh thành nào?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Nơi đó có gì đặc biệt/ nổi tiếng (bãi biển, ngọn núi, món ăn, ngôi chùa, hang động…)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Mẫu 1: Quê ngoại em ở Thái Bình. Đó là nơi có những cánh đồng lúa rộng mênh mông, tạo ra rất nhiều lúa gạo thơm ngon.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Mẫu 2: Quê em ở Quảng Ninh. Nơi có Vịnh Hạ Long xinh đẹp, thu hút rất nhiều khách du lịch ghé thăm.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Mẫu 3: Nhà em nằm ở thành phố Huế. Nơi có dòng sông Hương thơ mộng chảy ngang qua.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70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27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vi-VN" b="0" i="0" dirty="0">
                <a:effectLst/>
                <a:latin typeface="Arial" panose="020B0604020202020204" pitchFamily="34" charset="0"/>
              </a:rPr>
              <a:t>- Câu 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2 tên riêng là “nam” và “hà” chưa viết hoa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Chưa có dấu chấm kết thúc câu</a:t>
            </a:r>
          </a:p>
          <a:p>
            <a:pPr algn="just"/>
            <a:r>
              <a:rPr lang="vi-VN" b="0" i="0" dirty="0">
                <a:effectLst/>
                <a:latin typeface="Arial" panose="020B0604020202020204" pitchFamily="34" charset="0"/>
              </a:rPr>
              <a:t>- Câu b: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Tiếng ở đầu câu “những” chưa viết hoa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b="0" i="0" dirty="0">
                <a:effectLst/>
                <a:latin typeface="Arial" panose="020B0604020202020204" pitchFamily="34" charset="0"/>
              </a:rPr>
              <a:t>Chưa có dấu chấm kết thúc câu</a:t>
            </a:r>
          </a:p>
          <a:p>
            <a:pPr algn="just">
              <a:buFont typeface="Arial" panose="020B0604020202020204" pitchFamily="34" charset="0"/>
              <a:buNone/>
            </a:pPr>
            <a:endParaRPr lang="vi-VN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63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0">
            <a:extLst>
              <a:ext uri="{FF2B5EF4-FFF2-40B4-BE49-F238E27FC236}">
                <a16:creationId xmlns:a16="http://schemas.microsoft.com/office/drawing/2014/main" id="{56A35E90-4276-4C34-9A9D-E6BD100E5761}"/>
              </a:ext>
            </a:extLst>
          </p:cNvPr>
          <p:cNvSpPr/>
          <p:nvPr userDrawn="1"/>
        </p:nvSpPr>
        <p:spPr>
          <a:xfrm>
            <a:off x="0" y="0"/>
            <a:ext cx="12192000" cy="2853949"/>
          </a:xfrm>
          <a:custGeom>
            <a:avLst/>
            <a:gdLst>
              <a:gd name="connsiteX0" fmla="*/ 0 w 12587678"/>
              <a:gd name="connsiteY0" fmla="*/ 0 h 2853949"/>
              <a:gd name="connsiteX1" fmla="*/ 12586523 w 12587678"/>
              <a:gd name="connsiteY1" fmla="*/ 0 h 2853949"/>
              <a:gd name="connsiteX2" fmla="*/ 12587678 w 12587678"/>
              <a:gd name="connsiteY2" fmla="*/ 15270 h 2853949"/>
              <a:gd name="connsiteX3" fmla="*/ 11524550 w 12587678"/>
              <a:gd name="connsiteY3" fmla="*/ 1078397 h 2853949"/>
              <a:gd name="connsiteX4" fmla="*/ 11246151 w 12587678"/>
              <a:gd name="connsiteY4" fmla="*/ 1041573 h 2853949"/>
              <a:gd name="connsiteX5" fmla="*/ 11172395 w 12587678"/>
              <a:gd name="connsiteY5" fmla="*/ 1018139 h 2853949"/>
              <a:gd name="connsiteX6" fmla="*/ 11125892 w 12587678"/>
              <a:gd name="connsiteY6" fmla="*/ 1167950 h 2853949"/>
              <a:gd name="connsiteX7" fmla="*/ 9831625 w 12587678"/>
              <a:gd name="connsiteY7" fmla="*/ 2025847 h 2853949"/>
              <a:gd name="connsiteX8" fmla="*/ 8938137 w 12587678"/>
              <a:gd name="connsiteY8" fmla="*/ 1705093 h 2853949"/>
              <a:gd name="connsiteX9" fmla="*/ 8925820 w 12587678"/>
              <a:gd name="connsiteY9" fmla="*/ 1693899 h 2853949"/>
              <a:gd name="connsiteX10" fmla="*/ 8807004 w 12587678"/>
              <a:gd name="connsiteY10" fmla="*/ 1858217 h 2853949"/>
              <a:gd name="connsiteX11" fmla="*/ 6577976 w 12587678"/>
              <a:gd name="connsiteY11" fmla="*/ 2853949 h 2853949"/>
              <a:gd name="connsiteX12" fmla="*/ 4503697 w 12587678"/>
              <a:gd name="connsiteY12" fmla="*/ 2032080 h 2853949"/>
              <a:gd name="connsiteX13" fmla="*/ 4479477 w 12587678"/>
              <a:gd name="connsiteY13" fmla="*/ 2004869 h 2853949"/>
              <a:gd name="connsiteX14" fmla="*/ 4460387 w 12587678"/>
              <a:gd name="connsiteY14" fmla="*/ 2019145 h 2853949"/>
              <a:gd name="connsiteX15" fmla="*/ 3675033 w 12587678"/>
              <a:gd name="connsiteY15" fmla="*/ 2259037 h 2853949"/>
              <a:gd name="connsiteX16" fmla="*/ 2380766 w 12587678"/>
              <a:gd name="connsiteY16" fmla="*/ 1401140 h 2853949"/>
              <a:gd name="connsiteX17" fmla="*/ 2379500 w 12587678"/>
              <a:gd name="connsiteY17" fmla="*/ 1397060 h 2853949"/>
              <a:gd name="connsiteX18" fmla="*/ 2325832 w 12587678"/>
              <a:gd name="connsiteY18" fmla="*/ 1405250 h 2853949"/>
              <a:gd name="connsiteX19" fmla="*/ 2217133 w 12587678"/>
              <a:gd name="connsiteY19" fmla="*/ 1410739 h 2853949"/>
              <a:gd name="connsiteX20" fmla="*/ 1237551 w 12587678"/>
              <a:gd name="connsiteY20" fmla="*/ 761429 h 2853949"/>
              <a:gd name="connsiteX21" fmla="*/ 1198211 w 12587678"/>
              <a:gd name="connsiteY21" fmla="*/ 634694 h 2853949"/>
              <a:gd name="connsiteX22" fmla="*/ 1145387 w 12587678"/>
              <a:gd name="connsiteY22" fmla="*/ 654028 h 2853949"/>
              <a:gd name="connsiteX23" fmla="*/ 876748 w 12587678"/>
              <a:gd name="connsiteY23" fmla="*/ 694642 h 2853949"/>
              <a:gd name="connsiteX24" fmla="*/ 44357 w 12587678"/>
              <a:gd name="connsiteY24" fmla="*/ 142897 h 28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7678" h="2853949">
                <a:moveTo>
                  <a:pt x="0" y="0"/>
                </a:moveTo>
                <a:lnTo>
                  <a:pt x="12586523" y="0"/>
                </a:lnTo>
                <a:lnTo>
                  <a:pt x="12587678" y="15270"/>
                </a:lnTo>
                <a:cubicBezTo>
                  <a:pt x="12587678" y="602418"/>
                  <a:pt x="12111699" y="1078397"/>
                  <a:pt x="11524550" y="1078397"/>
                </a:cubicBezTo>
                <a:cubicBezTo>
                  <a:pt x="11428221" y="1078397"/>
                  <a:pt x="11334884" y="1065585"/>
                  <a:pt x="11246151" y="1041573"/>
                </a:cubicBezTo>
                <a:lnTo>
                  <a:pt x="11172395" y="1018139"/>
                </a:lnTo>
                <a:lnTo>
                  <a:pt x="11125892" y="1167950"/>
                </a:lnTo>
                <a:cubicBezTo>
                  <a:pt x="10912654" y="1672100"/>
                  <a:pt x="10413450" y="2025847"/>
                  <a:pt x="9831625" y="2025847"/>
                </a:cubicBezTo>
                <a:cubicBezTo>
                  <a:pt x="9492227" y="2025847"/>
                  <a:pt x="9180943" y="1905475"/>
                  <a:pt x="8938137" y="1705093"/>
                </a:cubicBezTo>
                <a:lnTo>
                  <a:pt x="8925820" y="1693899"/>
                </a:lnTo>
                <a:lnTo>
                  <a:pt x="8807004" y="1858217"/>
                </a:lnTo>
                <a:cubicBezTo>
                  <a:pt x="8323930" y="2458970"/>
                  <a:pt x="7505854" y="2853949"/>
                  <a:pt x="6577976" y="2853949"/>
                </a:cubicBezTo>
                <a:cubicBezTo>
                  <a:pt x="5742886" y="2853949"/>
                  <a:pt x="4996736" y="2534016"/>
                  <a:pt x="4503697" y="2032080"/>
                </a:cubicBezTo>
                <a:lnTo>
                  <a:pt x="4479477" y="2004869"/>
                </a:lnTo>
                <a:lnTo>
                  <a:pt x="4460387" y="2019145"/>
                </a:lnTo>
                <a:cubicBezTo>
                  <a:pt x="4236203" y="2170600"/>
                  <a:pt x="3965945" y="2259037"/>
                  <a:pt x="3675033" y="2259037"/>
                </a:cubicBezTo>
                <a:cubicBezTo>
                  <a:pt x="3093207" y="2259037"/>
                  <a:pt x="2594004" y="1905290"/>
                  <a:pt x="2380766" y="1401140"/>
                </a:cubicBezTo>
                <a:lnTo>
                  <a:pt x="2379500" y="1397060"/>
                </a:lnTo>
                <a:lnTo>
                  <a:pt x="2325832" y="1405250"/>
                </a:lnTo>
                <a:cubicBezTo>
                  <a:pt x="2290093" y="1408880"/>
                  <a:pt x="2253830" y="1410739"/>
                  <a:pt x="2217133" y="1410739"/>
                </a:cubicBezTo>
                <a:cubicBezTo>
                  <a:pt x="1776772" y="1410739"/>
                  <a:pt x="1398943" y="1143001"/>
                  <a:pt x="1237551" y="761429"/>
                </a:cubicBezTo>
                <a:lnTo>
                  <a:pt x="1198211" y="634694"/>
                </a:lnTo>
                <a:lnTo>
                  <a:pt x="1145387" y="654028"/>
                </a:lnTo>
                <a:cubicBezTo>
                  <a:pt x="1060524" y="680423"/>
                  <a:pt x="970297" y="694642"/>
                  <a:pt x="876748" y="694642"/>
                </a:cubicBezTo>
                <a:cubicBezTo>
                  <a:pt x="502554" y="694642"/>
                  <a:pt x="181498" y="467135"/>
                  <a:pt x="44357" y="142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2" name="PHẠM DUYÊN">
            <a:extLst>
              <a:ext uri="{FF2B5EF4-FFF2-40B4-BE49-F238E27FC236}">
                <a16:creationId xmlns:a16="http://schemas.microsoft.com/office/drawing/2014/main" id="{286BB695-8AE6-4F5B-BB93-BEEDBD058CE4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3" name="63">
            <a:extLst>
              <a:ext uri="{FF2B5EF4-FFF2-40B4-BE49-F238E27FC236}">
                <a16:creationId xmlns:a16="http://schemas.microsoft.com/office/drawing/2014/main" id="{C71F9B56-564A-4584-B89D-D72AABB41FF3}"/>
              </a:ext>
            </a:extLst>
          </p:cNvPr>
          <p:cNvSpPr/>
          <p:nvPr userDrawn="1"/>
        </p:nvSpPr>
        <p:spPr>
          <a:xfrm>
            <a:off x="5309" y="-1326"/>
            <a:ext cx="12186692" cy="1933626"/>
          </a:xfrm>
          <a:custGeom>
            <a:avLst/>
            <a:gdLst>
              <a:gd name="connsiteX0" fmla="*/ 11228064 w 12305841"/>
              <a:gd name="connsiteY0" fmla="*/ 0 h 1933626"/>
              <a:gd name="connsiteX1" fmla="*/ 12305841 w 12305841"/>
              <a:gd name="connsiteY1" fmla="*/ 0 h 1933626"/>
              <a:gd name="connsiteX2" fmla="*/ 12305841 w 12305841"/>
              <a:gd name="connsiteY2" fmla="*/ 393287 h 1933626"/>
              <a:gd name="connsiteX3" fmla="*/ 12276808 w 12305841"/>
              <a:gd name="connsiteY3" fmla="*/ 402263 h 1933626"/>
              <a:gd name="connsiteX4" fmla="*/ 12049470 w 12305841"/>
              <a:gd name="connsiteY4" fmla="*/ 429815 h 1933626"/>
              <a:gd name="connsiteX5" fmla="*/ 11291005 w 12305841"/>
              <a:gd name="connsiteY5" fmla="*/ 77500 h 1933626"/>
              <a:gd name="connsiteX6" fmla="*/ 0 w 12305841"/>
              <a:gd name="connsiteY6" fmla="*/ 0 h 1933626"/>
              <a:gd name="connsiteX7" fmla="*/ 11211893 w 12305841"/>
              <a:gd name="connsiteY7" fmla="*/ 0 h 1933626"/>
              <a:gd name="connsiteX8" fmla="*/ 11211659 w 12305841"/>
              <a:gd name="connsiteY8" fmla="*/ 2398 h 1933626"/>
              <a:gd name="connsiteX9" fmla="*/ 9665212 w 12305841"/>
              <a:gd name="connsiteY9" fmla="*/ 1306270 h 1933626"/>
              <a:gd name="connsiteX10" fmla="*/ 8447151 w 12305841"/>
              <a:gd name="connsiteY10" fmla="*/ 712019 h 1933626"/>
              <a:gd name="connsiteX11" fmla="*/ 8440912 w 12305841"/>
              <a:gd name="connsiteY11" fmla="*/ 703389 h 1933626"/>
              <a:gd name="connsiteX12" fmla="*/ 8349789 w 12305841"/>
              <a:gd name="connsiteY12" fmla="*/ 936280 h 1933626"/>
              <a:gd name="connsiteX13" fmla="*/ 6453243 w 12305841"/>
              <a:gd name="connsiteY13" fmla="*/ 1933626 h 1933626"/>
              <a:gd name="connsiteX14" fmla="*/ 4436763 w 12305841"/>
              <a:gd name="connsiteY14" fmla="*/ 629754 h 1933626"/>
              <a:gd name="connsiteX15" fmla="*/ 4435336 w 12305841"/>
              <a:gd name="connsiteY15" fmla="*/ 618525 h 1933626"/>
              <a:gd name="connsiteX16" fmla="*/ 4418353 w 12305841"/>
              <a:gd name="connsiteY16" fmla="*/ 650889 h 1933626"/>
              <a:gd name="connsiteX17" fmla="*/ 3109422 w 12305841"/>
              <a:gd name="connsiteY17" fmla="*/ 1370851 h 1933626"/>
              <a:gd name="connsiteX18" fmla="*/ 1654953 w 12305841"/>
              <a:gd name="connsiteY18" fmla="*/ 373505 h 1933626"/>
              <a:gd name="connsiteX19" fmla="*/ 1575302 w 12305841"/>
              <a:gd name="connsiteY19" fmla="*/ 108059 h 1933626"/>
              <a:gd name="connsiteX20" fmla="*/ 1544784 w 12305841"/>
              <a:gd name="connsiteY20" fmla="*/ 152528 h 1933626"/>
              <a:gd name="connsiteX21" fmla="*/ 747142 w 12305841"/>
              <a:gd name="connsiteY21" fmla="*/ 549750 h 1933626"/>
              <a:gd name="connsiteX22" fmla="*/ 29607 w 12305841"/>
              <a:gd name="connsiteY22" fmla="*/ 240060 h 1933626"/>
              <a:gd name="connsiteX23" fmla="*/ 0 w 12305841"/>
              <a:gd name="connsiteY23" fmla="*/ 207709 h 19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05841" h="1933626">
                <a:moveTo>
                  <a:pt x="11228064" y="0"/>
                </a:moveTo>
                <a:lnTo>
                  <a:pt x="12305841" y="0"/>
                </a:lnTo>
                <a:lnTo>
                  <a:pt x="12305841" y="393287"/>
                </a:lnTo>
                <a:lnTo>
                  <a:pt x="12276808" y="402263"/>
                </a:lnTo>
                <a:cubicBezTo>
                  <a:pt x="12203376" y="420327"/>
                  <a:pt x="12127345" y="429815"/>
                  <a:pt x="12049470" y="429815"/>
                </a:cubicBezTo>
                <a:cubicBezTo>
                  <a:pt x="11757441" y="429815"/>
                  <a:pt x="11491330" y="296399"/>
                  <a:pt x="11291005" y="77500"/>
                </a:cubicBezTo>
                <a:close/>
                <a:moveTo>
                  <a:pt x="0" y="0"/>
                </a:moveTo>
                <a:lnTo>
                  <a:pt x="11211893" y="0"/>
                </a:lnTo>
                <a:lnTo>
                  <a:pt x="11211659" y="2398"/>
                </a:lnTo>
                <a:cubicBezTo>
                  <a:pt x="11064468" y="746517"/>
                  <a:pt x="10428028" y="1306270"/>
                  <a:pt x="9665212" y="1306270"/>
                </a:cubicBezTo>
                <a:cubicBezTo>
                  <a:pt x="9174829" y="1306270"/>
                  <a:pt x="8736675" y="1074943"/>
                  <a:pt x="8447151" y="712019"/>
                </a:cubicBezTo>
                <a:lnTo>
                  <a:pt x="8440912" y="703389"/>
                </a:lnTo>
                <a:lnTo>
                  <a:pt x="8349789" y="936280"/>
                </a:lnTo>
                <a:cubicBezTo>
                  <a:pt x="8037322" y="1522378"/>
                  <a:pt x="7305817" y="1933626"/>
                  <a:pt x="6453243" y="1933626"/>
                </a:cubicBezTo>
                <a:cubicBezTo>
                  <a:pt x="5458571" y="1933626"/>
                  <a:pt x="4628691" y="1373871"/>
                  <a:pt x="4436763" y="629754"/>
                </a:cubicBezTo>
                <a:lnTo>
                  <a:pt x="4435336" y="618525"/>
                </a:lnTo>
                <a:lnTo>
                  <a:pt x="4418353" y="650889"/>
                </a:lnTo>
                <a:cubicBezTo>
                  <a:pt x="4134683" y="1085262"/>
                  <a:pt x="3654292" y="1370851"/>
                  <a:pt x="3109422" y="1370851"/>
                </a:cubicBezTo>
                <a:cubicBezTo>
                  <a:pt x="2455579" y="1370851"/>
                  <a:pt x="1894585" y="959603"/>
                  <a:pt x="1654953" y="373505"/>
                </a:cubicBezTo>
                <a:lnTo>
                  <a:pt x="1575302" y="108059"/>
                </a:lnTo>
                <a:lnTo>
                  <a:pt x="1544784" y="152528"/>
                </a:lnTo>
                <a:cubicBezTo>
                  <a:pt x="1340650" y="397952"/>
                  <a:pt x="1058641" y="549750"/>
                  <a:pt x="747142" y="549750"/>
                </a:cubicBezTo>
                <a:cubicBezTo>
                  <a:pt x="474582" y="549750"/>
                  <a:pt x="224598" y="433530"/>
                  <a:pt x="29607" y="240060"/>
                </a:cubicBezTo>
                <a:lnTo>
                  <a:pt x="0" y="20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5" name="21">
            <a:extLst>
              <a:ext uri="{FF2B5EF4-FFF2-40B4-BE49-F238E27FC236}">
                <a16:creationId xmlns:a16="http://schemas.microsoft.com/office/drawing/2014/main" id="{BC7A1B85-087A-41AB-88F4-E38256661A28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2" name="58">
            <a:extLst>
              <a:ext uri="{FF2B5EF4-FFF2-40B4-BE49-F238E27FC236}">
                <a16:creationId xmlns:a16="http://schemas.microsoft.com/office/drawing/2014/main" id="{AF5A2E24-B68C-4E36-962E-013050525C4B}"/>
              </a:ext>
            </a:extLst>
          </p:cNvPr>
          <p:cNvSpPr/>
          <p:nvPr userDrawn="1"/>
        </p:nvSpPr>
        <p:spPr>
          <a:xfrm rot="1532284">
            <a:off x="8205933" y="1075397"/>
            <a:ext cx="403104" cy="433137"/>
          </a:xfrm>
          <a:prstGeom prst="star5">
            <a:avLst>
              <a:gd name="adj" fmla="val 30364"/>
              <a:gd name="hf" fmla="val 105146"/>
              <a:gd name="vf" fmla="val 110557"/>
            </a:avLst>
          </a:prstGeom>
          <a:noFill/>
          <a:ln w="69850">
            <a:solidFill>
              <a:srgbClr val="DF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B06EEB-6378-493D-B8B6-A3F8A65E7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245" y="336619"/>
            <a:ext cx="3096904" cy="12395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89CBFF-522B-477C-BBCE-A9C42E5A6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9076" b="27772"/>
          <a:stretch/>
        </p:blipFill>
        <p:spPr>
          <a:xfrm>
            <a:off x="1957867" y="137912"/>
            <a:ext cx="2021281" cy="664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253171-C39B-47A7-B7E6-55B41598F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8729" t="19651" r="25218" b="36006"/>
          <a:stretch/>
        </p:blipFill>
        <p:spPr>
          <a:xfrm>
            <a:off x="2757013" y="627777"/>
            <a:ext cx="696383" cy="7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132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2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CE9F-D087-43D0-AE23-80035E16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69F7D-FDDD-4447-A3F0-2A10EF81D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D549B-61FA-4E7B-A6AF-CB01539D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91E4D-74F7-4634-A937-891B6FE2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C7E7E-4EEA-4297-B048-17BC3C84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28898"/>
      </p:ext>
    </p:extLst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21E6F8-CB17-4D39-96FF-C30B141F3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CA2BA-3309-4647-8E94-BE6BFCA5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D7510-5D22-47DB-8667-15AE5054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1698F-76FF-46B6-903E-B774483F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E3B05-96EB-4BDB-A776-C8D5ACD5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54666"/>
      </p:ext>
    </p:extLst>
  </p:cSld>
  <p:clrMapOvr>
    <a:masterClrMapping/>
  </p:clrMapOvr>
  <p:transition spd="slow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">
            <a:extLst>
              <a:ext uri="{FF2B5EF4-FFF2-40B4-BE49-F238E27FC236}">
                <a16:creationId xmlns:a16="http://schemas.microsoft.com/office/drawing/2014/main" id="{E63C531B-9974-4CCE-BB59-63C1B6692C84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21">
            <a:extLst>
              <a:ext uri="{FF2B5EF4-FFF2-40B4-BE49-F238E27FC236}">
                <a16:creationId xmlns:a16="http://schemas.microsoft.com/office/drawing/2014/main" id="{64071147-9EF9-4C2A-A2D7-C40747D5AE7B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93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">
            <a:extLst>
              <a:ext uri="{FF2B5EF4-FFF2-40B4-BE49-F238E27FC236}">
                <a16:creationId xmlns:a16="http://schemas.microsoft.com/office/drawing/2014/main" id="{640DB2A3-61CC-413D-916B-3520FD8987B5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5918E-564D-4DD8-8147-1761D405A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0056"/>
      </p:ext>
    </p:extLst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137580"/>
      </p:ext>
    </p:extLst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0416-0CCA-44DA-B1DC-D22401BD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33592-7E46-417A-BF3A-4007B8FF3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E41B1-5EA8-4111-A6D3-02FC8C570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094C3-6BF5-4A70-AF11-B06FB735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A3FE6-65E1-4DC4-99AE-599BCD99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B1D4C-F4FB-43F4-AB2F-3942B14F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0283"/>
      </p:ext>
    </p:extLst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3E17-171A-4921-837F-B002B798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DF7C6-0A52-4EF9-9116-D69D7F85C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1C3AC-AB7E-4FFD-BAFE-E37887D6F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05F02-AC00-4E75-BE28-A5F08C776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9C6A-CF2B-47F9-80B8-576852036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74442-75AA-4FDA-8B00-38F929BD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112F9-7649-4726-98FE-6B30FDB5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556CE-DAD4-44A5-8F7E-6BD5F461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22002"/>
      </p:ext>
    </p:extLst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4E9D-3143-4ADF-91ED-31FCA481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477072-53A9-44F9-A7AF-7AE4C58F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FDBB7-C84A-4E87-8E58-8B8EE8A5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387A0-B2E0-4BE9-95B6-5737A2BC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7022"/>
      </p:ext>
    </p:extLst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ECB1C-A006-436F-8278-8583514C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1B71B-4A29-4790-879A-EF55D695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9B72B-086E-4108-BB2C-6A06B5CF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74005"/>
      </p:ext>
    </p:extLst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4E88-1621-45AC-9326-520B1E4B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59699-674A-48B4-BF1A-A007A3BC9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322A5-9EE7-42D3-9A09-9D095F58E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AF5CD-C602-4B32-93AF-B20CBF60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DB590-7050-4477-B834-B10DAB05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3B764-48A0-4DFB-BEE5-48A5A756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0777"/>
      </p:ext>
    </p:extLst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AAA2-D9F0-4DD3-A893-780D652E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2D21B-3BAD-4646-A742-667C01418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19284-7DA4-45CE-A0E8-2104D534C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3E3A4-4037-4797-9C71-4565C6F9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69AA2-445F-4F20-B535-CB5556EA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339E6-E1E9-452C-A1F8-B9E86A51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75620"/>
      </p:ext>
    </p:extLst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56417DB2-BA59-4C62-8EDA-FE5727B96FD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CF764-E5F8-4985-8CA5-6B44000F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621B5-79FC-4B38-86F6-37FFD3F2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906C-6B6D-457A-9B0D-D0E3FF697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918C-415C-4299-9F97-D5FD12D3444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B0A12-9D9C-4C2E-BD38-CA115F9E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mb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hyperlink" Target="http://pngimg.com/download/7117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ngimg.com/download/38186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hyperlink" Target="http://pngimg.com/download/7117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hyperlink" Target="http://pngimg.com/download/7117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://pngimg.com/download/71170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://pngimg.com/download/71170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://pngimg.com/download/71170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F56AD-D043-D65A-C8F4-4EE9579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1D2FC-01A5-042B-559D-B68B0181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F021F0-C3DB-9B12-766D-B1FDB70B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1723803" y="3293661"/>
            <a:ext cx="865529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2A219E8A-2A8F-4E21-5A37-CDF5BE2891F9}"/>
              </a:ext>
            </a:extLst>
          </p:cNvPr>
          <p:cNvSpPr/>
          <p:nvPr/>
        </p:nvSpPr>
        <p:spPr>
          <a:xfrm>
            <a:off x="1723804" y="608030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8078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02BFFE8-1CD3-4359-8936-E24743518B64}"/>
              </a:ext>
            </a:extLst>
          </p:cNvPr>
          <p:cNvGrpSpPr/>
          <p:nvPr/>
        </p:nvGrpSpPr>
        <p:grpSpPr>
          <a:xfrm>
            <a:off x="308762" y="277533"/>
            <a:ext cx="863972" cy="1015663"/>
            <a:chOff x="647810" y="1552984"/>
            <a:chExt cx="863972" cy="101566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7E9179-E124-400D-AE70-4896B651447D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757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A08013-48FF-4F2C-BD3A-F8614E489E3A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sp>
        <p:nvSpPr>
          <p:cNvPr id="13" name="8">
            <a:extLst>
              <a:ext uri="{FF2B5EF4-FFF2-40B4-BE49-F238E27FC236}">
                <a16:creationId xmlns:a16="http://schemas.microsoft.com/office/drawing/2014/main" id="{57CCF62C-1881-4744-AC66-ACAEE9205B74}"/>
              </a:ext>
            </a:extLst>
          </p:cNvPr>
          <p:cNvSpPr/>
          <p:nvPr/>
        </p:nvSpPr>
        <p:spPr>
          <a:xfrm>
            <a:off x="1232380" y="393698"/>
            <a:ext cx="10541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quê em hoặc nơi em đang sống: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FC4E979-0C5E-4F0B-A6D0-9E8AF09A9A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367" t="6008" r="6052" b="53683"/>
          <a:stretch>
            <a:fillRect/>
          </a:stretch>
        </p:blipFill>
        <p:spPr>
          <a:xfrm>
            <a:off x="7405031" y="1311124"/>
            <a:ext cx="3729134" cy="2547734"/>
          </a:xfrm>
          <a:custGeom>
            <a:avLst/>
            <a:gdLst>
              <a:gd name="connsiteX0" fmla="*/ 1666679 w 3379071"/>
              <a:gd name="connsiteY0" fmla="*/ 0 h 2408513"/>
              <a:gd name="connsiteX1" fmla="*/ 3036249 w 3379071"/>
              <a:gd name="connsiteY1" fmla="*/ 56227 h 2408513"/>
              <a:gd name="connsiteX2" fmla="*/ 3349700 w 3379071"/>
              <a:gd name="connsiteY2" fmla="*/ 478775 h 2408513"/>
              <a:gd name="connsiteX3" fmla="*/ 3379071 w 3379071"/>
              <a:gd name="connsiteY3" fmla="*/ 2001071 h 2408513"/>
              <a:gd name="connsiteX4" fmla="*/ 2893584 w 3379071"/>
              <a:gd name="connsiteY4" fmla="*/ 2406834 h 2408513"/>
              <a:gd name="connsiteX5" fmla="*/ 2212161 w 3379071"/>
              <a:gd name="connsiteY5" fmla="*/ 2370749 h 2408513"/>
              <a:gd name="connsiteX6" fmla="*/ 1150570 w 3379071"/>
              <a:gd name="connsiteY6" fmla="*/ 2408513 h 2408513"/>
              <a:gd name="connsiteX7" fmla="*/ 389001 w 3379071"/>
              <a:gd name="connsiteY7" fmla="*/ 2390049 h 2408513"/>
              <a:gd name="connsiteX8" fmla="*/ 23 w 3379071"/>
              <a:gd name="connsiteY8" fmla="*/ 2001071 h 2408513"/>
              <a:gd name="connsiteX9" fmla="*/ 38628 w 3379071"/>
              <a:gd name="connsiteY9" fmla="*/ 1246217 h 2408513"/>
              <a:gd name="connsiteX10" fmla="*/ 23 w 3379071"/>
              <a:gd name="connsiteY10" fmla="*/ 445205 h 2408513"/>
              <a:gd name="connsiteX11" fmla="*/ 389001 w 3379071"/>
              <a:gd name="connsiteY11" fmla="*/ 56227 h 2408513"/>
              <a:gd name="connsiteX12" fmla="*/ 1666679 w 3379071"/>
              <a:gd name="connsiteY12" fmla="*/ 0 h 24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9071" h="2408513">
                <a:moveTo>
                  <a:pt x="1666679" y="0"/>
                </a:moveTo>
                <a:cubicBezTo>
                  <a:pt x="2123202" y="559"/>
                  <a:pt x="2558745" y="17904"/>
                  <a:pt x="3036249" y="56227"/>
                </a:cubicBezTo>
                <a:cubicBezTo>
                  <a:pt x="3251076" y="56227"/>
                  <a:pt x="3349700" y="263947"/>
                  <a:pt x="3349700" y="478775"/>
                </a:cubicBezTo>
                <a:lnTo>
                  <a:pt x="3379071" y="2001071"/>
                </a:lnTo>
                <a:cubicBezTo>
                  <a:pt x="3379071" y="2215898"/>
                  <a:pt x="3108411" y="2406834"/>
                  <a:pt x="2893584" y="2406834"/>
                </a:cubicBezTo>
                <a:cubicBezTo>
                  <a:pt x="2666444" y="2405995"/>
                  <a:pt x="2439302" y="2371589"/>
                  <a:pt x="2212161" y="2370749"/>
                </a:cubicBezTo>
                <a:cubicBezTo>
                  <a:pt x="1856899" y="2376343"/>
                  <a:pt x="1505833" y="2402919"/>
                  <a:pt x="1150570" y="2408513"/>
                </a:cubicBezTo>
                <a:lnTo>
                  <a:pt x="389001" y="2390049"/>
                </a:lnTo>
                <a:cubicBezTo>
                  <a:pt x="174174" y="2390049"/>
                  <a:pt x="23" y="2215898"/>
                  <a:pt x="23" y="2001071"/>
                </a:cubicBezTo>
                <a:cubicBezTo>
                  <a:pt x="-1096" y="1743859"/>
                  <a:pt x="39747" y="1503429"/>
                  <a:pt x="38628" y="1246217"/>
                </a:cubicBezTo>
                <a:lnTo>
                  <a:pt x="23" y="445205"/>
                </a:lnTo>
                <a:cubicBezTo>
                  <a:pt x="23" y="230378"/>
                  <a:pt x="174174" y="56227"/>
                  <a:pt x="389001" y="56227"/>
                </a:cubicBezTo>
                <a:cubicBezTo>
                  <a:pt x="810699" y="13708"/>
                  <a:pt x="1240786" y="559"/>
                  <a:pt x="1666679" y="0"/>
                </a:cubicBezTo>
                <a:close/>
              </a:path>
            </a:pathLst>
          </a:custGeom>
          <a:ln w="38100">
            <a:solidFill>
              <a:srgbClr val="FBA7CE"/>
            </a:solidFill>
            <a:prstDash val="sysDash"/>
          </a:ln>
          <a:effectLst>
            <a:glow rad="139700">
              <a:srgbClr val="FBA7CE">
                <a:alpha val="40000"/>
              </a:srgbClr>
            </a:glo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4817C1-A707-41E9-955D-5F830421FE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85" t="6369" r="55934" b="53323"/>
          <a:stretch>
            <a:fillRect/>
          </a:stretch>
        </p:blipFill>
        <p:spPr>
          <a:xfrm>
            <a:off x="1172734" y="1313615"/>
            <a:ext cx="3729134" cy="2547734"/>
          </a:xfrm>
          <a:custGeom>
            <a:avLst/>
            <a:gdLst>
              <a:gd name="connsiteX0" fmla="*/ 1666679 w 3379071"/>
              <a:gd name="connsiteY0" fmla="*/ 0 h 2408513"/>
              <a:gd name="connsiteX1" fmla="*/ 3036249 w 3379071"/>
              <a:gd name="connsiteY1" fmla="*/ 56227 h 2408513"/>
              <a:gd name="connsiteX2" fmla="*/ 3349700 w 3379071"/>
              <a:gd name="connsiteY2" fmla="*/ 478775 h 2408513"/>
              <a:gd name="connsiteX3" fmla="*/ 3379071 w 3379071"/>
              <a:gd name="connsiteY3" fmla="*/ 2001071 h 2408513"/>
              <a:gd name="connsiteX4" fmla="*/ 2893584 w 3379071"/>
              <a:gd name="connsiteY4" fmla="*/ 2406834 h 2408513"/>
              <a:gd name="connsiteX5" fmla="*/ 2212161 w 3379071"/>
              <a:gd name="connsiteY5" fmla="*/ 2370749 h 2408513"/>
              <a:gd name="connsiteX6" fmla="*/ 1150570 w 3379071"/>
              <a:gd name="connsiteY6" fmla="*/ 2408513 h 2408513"/>
              <a:gd name="connsiteX7" fmla="*/ 389001 w 3379071"/>
              <a:gd name="connsiteY7" fmla="*/ 2390049 h 2408513"/>
              <a:gd name="connsiteX8" fmla="*/ 23 w 3379071"/>
              <a:gd name="connsiteY8" fmla="*/ 2001071 h 2408513"/>
              <a:gd name="connsiteX9" fmla="*/ 38628 w 3379071"/>
              <a:gd name="connsiteY9" fmla="*/ 1246217 h 2408513"/>
              <a:gd name="connsiteX10" fmla="*/ 23 w 3379071"/>
              <a:gd name="connsiteY10" fmla="*/ 445205 h 2408513"/>
              <a:gd name="connsiteX11" fmla="*/ 389001 w 3379071"/>
              <a:gd name="connsiteY11" fmla="*/ 56227 h 2408513"/>
              <a:gd name="connsiteX12" fmla="*/ 1666679 w 3379071"/>
              <a:gd name="connsiteY12" fmla="*/ 0 h 24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9071" h="2408513">
                <a:moveTo>
                  <a:pt x="1666679" y="0"/>
                </a:moveTo>
                <a:cubicBezTo>
                  <a:pt x="2123202" y="559"/>
                  <a:pt x="2558745" y="17904"/>
                  <a:pt x="3036249" y="56227"/>
                </a:cubicBezTo>
                <a:cubicBezTo>
                  <a:pt x="3251077" y="56227"/>
                  <a:pt x="3349700" y="263947"/>
                  <a:pt x="3349700" y="478775"/>
                </a:cubicBezTo>
                <a:lnTo>
                  <a:pt x="3379071" y="2001071"/>
                </a:lnTo>
                <a:cubicBezTo>
                  <a:pt x="3379071" y="2215898"/>
                  <a:pt x="3108411" y="2406834"/>
                  <a:pt x="2893584" y="2406834"/>
                </a:cubicBezTo>
                <a:cubicBezTo>
                  <a:pt x="2666444" y="2405995"/>
                  <a:pt x="2439302" y="2371589"/>
                  <a:pt x="2212161" y="2370749"/>
                </a:cubicBezTo>
                <a:cubicBezTo>
                  <a:pt x="1856899" y="2376343"/>
                  <a:pt x="1505833" y="2402919"/>
                  <a:pt x="1150570" y="2408513"/>
                </a:cubicBezTo>
                <a:lnTo>
                  <a:pt x="389001" y="2390049"/>
                </a:lnTo>
                <a:cubicBezTo>
                  <a:pt x="174174" y="2390049"/>
                  <a:pt x="23" y="2215898"/>
                  <a:pt x="23" y="2001071"/>
                </a:cubicBezTo>
                <a:cubicBezTo>
                  <a:pt x="-1096" y="1743859"/>
                  <a:pt x="39747" y="1503429"/>
                  <a:pt x="38628" y="1246217"/>
                </a:cubicBezTo>
                <a:lnTo>
                  <a:pt x="23" y="445205"/>
                </a:lnTo>
                <a:cubicBezTo>
                  <a:pt x="23" y="230378"/>
                  <a:pt x="174174" y="56227"/>
                  <a:pt x="389001" y="56227"/>
                </a:cubicBezTo>
                <a:cubicBezTo>
                  <a:pt x="810698" y="13708"/>
                  <a:pt x="1240786" y="559"/>
                  <a:pt x="1666679" y="0"/>
                </a:cubicBezTo>
                <a:close/>
              </a:path>
            </a:pathLst>
          </a:custGeom>
          <a:ln w="38100">
            <a:solidFill>
              <a:srgbClr val="FBA7CE"/>
            </a:solidFill>
            <a:prstDash val="sysDash"/>
          </a:ln>
          <a:effectLst>
            <a:glow rad="139700">
              <a:srgbClr val="FBA7CE">
                <a:alpha val="40000"/>
              </a:srgbClr>
            </a:glo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44FAED-FA80-4E38-AC6D-608F911E3B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91" t="54263" r="31959" b="7088"/>
          <a:stretch>
            <a:fillRect/>
          </a:stretch>
        </p:blipFill>
        <p:spPr>
          <a:xfrm>
            <a:off x="4355120" y="3982638"/>
            <a:ext cx="3668078" cy="2442826"/>
          </a:xfrm>
          <a:custGeom>
            <a:avLst/>
            <a:gdLst>
              <a:gd name="connsiteX0" fmla="*/ 1619913 w 3323746"/>
              <a:gd name="connsiteY0" fmla="*/ 0 h 2309338"/>
              <a:gd name="connsiteX1" fmla="*/ 2951054 w 3323746"/>
              <a:gd name="connsiteY1" fmla="*/ 53912 h 2309338"/>
              <a:gd name="connsiteX2" fmla="*/ 3255710 w 3323746"/>
              <a:gd name="connsiteY2" fmla="*/ 459060 h 2309338"/>
              <a:gd name="connsiteX3" fmla="*/ 3311006 w 3323746"/>
              <a:gd name="connsiteY3" fmla="*/ 1450421 h 2309338"/>
              <a:gd name="connsiteX4" fmla="*/ 3284257 w 3323746"/>
              <a:gd name="connsiteY4" fmla="*/ 1918673 h 2309338"/>
              <a:gd name="connsiteX5" fmla="*/ 2812392 w 3323746"/>
              <a:gd name="connsiteY5" fmla="*/ 2307728 h 2309338"/>
              <a:gd name="connsiteX6" fmla="*/ 2150089 w 3323746"/>
              <a:gd name="connsiteY6" fmla="*/ 2273129 h 2309338"/>
              <a:gd name="connsiteX7" fmla="*/ 1118286 w 3323746"/>
              <a:gd name="connsiteY7" fmla="*/ 2309338 h 2309338"/>
              <a:gd name="connsiteX8" fmla="*/ 378086 w 3323746"/>
              <a:gd name="connsiteY8" fmla="*/ 2291635 h 2309338"/>
              <a:gd name="connsiteX9" fmla="*/ 22 w 3323746"/>
              <a:gd name="connsiteY9" fmla="*/ 1918673 h 2309338"/>
              <a:gd name="connsiteX10" fmla="*/ 37544 w 3323746"/>
              <a:gd name="connsiteY10" fmla="*/ 1194902 h 2309338"/>
              <a:gd name="connsiteX11" fmla="*/ 22 w 3323746"/>
              <a:gd name="connsiteY11" fmla="*/ 426873 h 2309338"/>
              <a:gd name="connsiteX12" fmla="*/ 378086 w 3323746"/>
              <a:gd name="connsiteY12" fmla="*/ 53912 h 2309338"/>
              <a:gd name="connsiteX13" fmla="*/ 1619913 w 3323746"/>
              <a:gd name="connsiteY13" fmla="*/ 0 h 230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23746" h="2309338">
                <a:moveTo>
                  <a:pt x="1619913" y="0"/>
                </a:moveTo>
                <a:cubicBezTo>
                  <a:pt x="2063627" y="536"/>
                  <a:pt x="2486949" y="17167"/>
                  <a:pt x="2951054" y="53912"/>
                </a:cubicBezTo>
                <a:cubicBezTo>
                  <a:pt x="3159853" y="53912"/>
                  <a:pt x="3255710" y="253079"/>
                  <a:pt x="3255710" y="459060"/>
                </a:cubicBezTo>
                <a:cubicBezTo>
                  <a:pt x="3260032" y="755689"/>
                  <a:pt x="3247417" y="1157852"/>
                  <a:pt x="3311006" y="1450421"/>
                </a:cubicBezTo>
                <a:cubicBezTo>
                  <a:pt x="3335956" y="1647096"/>
                  <a:pt x="3322805" y="1762589"/>
                  <a:pt x="3284257" y="1918673"/>
                </a:cubicBezTo>
                <a:cubicBezTo>
                  <a:pt x="3229224" y="2132773"/>
                  <a:pt x="3021191" y="2307728"/>
                  <a:pt x="2812392" y="2307728"/>
                </a:cubicBezTo>
                <a:cubicBezTo>
                  <a:pt x="2591625" y="2306923"/>
                  <a:pt x="2370857" y="2273934"/>
                  <a:pt x="2150089" y="2273129"/>
                </a:cubicBezTo>
                <a:cubicBezTo>
                  <a:pt x="1804796" y="2278493"/>
                  <a:pt x="1463580" y="2303974"/>
                  <a:pt x="1118286" y="2309338"/>
                </a:cubicBezTo>
                <a:lnTo>
                  <a:pt x="378086" y="2291635"/>
                </a:lnTo>
                <a:cubicBezTo>
                  <a:pt x="169287" y="2291635"/>
                  <a:pt x="22" y="2124655"/>
                  <a:pt x="22" y="1918673"/>
                </a:cubicBezTo>
                <a:cubicBezTo>
                  <a:pt x="-1065" y="1672052"/>
                  <a:pt x="38631" y="1441523"/>
                  <a:pt x="37544" y="1194902"/>
                </a:cubicBezTo>
                <a:lnTo>
                  <a:pt x="22" y="426873"/>
                </a:lnTo>
                <a:cubicBezTo>
                  <a:pt x="22" y="220892"/>
                  <a:pt x="169287" y="53912"/>
                  <a:pt x="378086" y="53912"/>
                </a:cubicBezTo>
                <a:cubicBezTo>
                  <a:pt x="787951" y="13144"/>
                  <a:pt x="1205970" y="536"/>
                  <a:pt x="1619913" y="0"/>
                </a:cubicBezTo>
                <a:close/>
              </a:path>
            </a:pathLst>
          </a:custGeom>
          <a:ln w="38100">
            <a:solidFill>
              <a:srgbClr val="FBA7CE"/>
            </a:solidFill>
            <a:prstDash val="sysDash"/>
          </a:ln>
          <a:effectLst>
            <a:glow rad="139700">
              <a:srgbClr val="FBA7CE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2755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5108765" y="2875560"/>
            <a:ext cx="3578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4379462" y="2767280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757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2652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02BFFE8-1CD3-4359-8936-E24743518B64}"/>
              </a:ext>
            </a:extLst>
          </p:cNvPr>
          <p:cNvGrpSpPr/>
          <p:nvPr/>
        </p:nvGrpSpPr>
        <p:grpSpPr>
          <a:xfrm>
            <a:off x="308762" y="277533"/>
            <a:ext cx="863972" cy="1015663"/>
            <a:chOff x="647810" y="1552984"/>
            <a:chExt cx="863972" cy="101566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7E9179-E124-400D-AE70-4896B651447D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757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A08013-48FF-4F2C-BD3A-F8614E489E3A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sp>
        <p:nvSpPr>
          <p:cNvPr id="13" name="8">
            <a:extLst>
              <a:ext uri="{FF2B5EF4-FFF2-40B4-BE49-F238E27FC236}">
                <a16:creationId xmlns:a16="http://schemas.microsoft.com/office/drawing/2014/main" id="{57CCF62C-1881-4744-AC66-ACAEE9205B74}"/>
              </a:ext>
            </a:extLst>
          </p:cNvPr>
          <p:cNvSpPr/>
          <p:nvPr/>
        </p:nvSpPr>
        <p:spPr>
          <a:xfrm>
            <a:off x="1232380" y="393698"/>
            <a:ext cx="10541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1 -2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244FAED-FA80-4E38-AC6D-608F911E3B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91" t="54263" r="31959" b="7088"/>
          <a:stretch>
            <a:fillRect/>
          </a:stretch>
        </p:blipFill>
        <p:spPr>
          <a:xfrm>
            <a:off x="8529090" y="1515124"/>
            <a:ext cx="2994339" cy="2094187"/>
          </a:xfrm>
          <a:custGeom>
            <a:avLst/>
            <a:gdLst>
              <a:gd name="connsiteX0" fmla="*/ 1619913 w 3323746"/>
              <a:gd name="connsiteY0" fmla="*/ 0 h 2309338"/>
              <a:gd name="connsiteX1" fmla="*/ 2951054 w 3323746"/>
              <a:gd name="connsiteY1" fmla="*/ 53912 h 2309338"/>
              <a:gd name="connsiteX2" fmla="*/ 3255710 w 3323746"/>
              <a:gd name="connsiteY2" fmla="*/ 459060 h 2309338"/>
              <a:gd name="connsiteX3" fmla="*/ 3311006 w 3323746"/>
              <a:gd name="connsiteY3" fmla="*/ 1450421 h 2309338"/>
              <a:gd name="connsiteX4" fmla="*/ 3284257 w 3323746"/>
              <a:gd name="connsiteY4" fmla="*/ 1918673 h 2309338"/>
              <a:gd name="connsiteX5" fmla="*/ 2812392 w 3323746"/>
              <a:gd name="connsiteY5" fmla="*/ 2307728 h 2309338"/>
              <a:gd name="connsiteX6" fmla="*/ 2150089 w 3323746"/>
              <a:gd name="connsiteY6" fmla="*/ 2273129 h 2309338"/>
              <a:gd name="connsiteX7" fmla="*/ 1118286 w 3323746"/>
              <a:gd name="connsiteY7" fmla="*/ 2309338 h 2309338"/>
              <a:gd name="connsiteX8" fmla="*/ 378086 w 3323746"/>
              <a:gd name="connsiteY8" fmla="*/ 2291635 h 2309338"/>
              <a:gd name="connsiteX9" fmla="*/ 22 w 3323746"/>
              <a:gd name="connsiteY9" fmla="*/ 1918673 h 2309338"/>
              <a:gd name="connsiteX10" fmla="*/ 37544 w 3323746"/>
              <a:gd name="connsiteY10" fmla="*/ 1194902 h 2309338"/>
              <a:gd name="connsiteX11" fmla="*/ 22 w 3323746"/>
              <a:gd name="connsiteY11" fmla="*/ 426873 h 2309338"/>
              <a:gd name="connsiteX12" fmla="*/ 378086 w 3323746"/>
              <a:gd name="connsiteY12" fmla="*/ 53912 h 2309338"/>
              <a:gd name="connsiteX13" fmla="*/ 1619913 w 3323746"/>
              <a:gd name="connsiteY13" fmla="*/ 0 h 230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23746" h="2309338">
                <a:moveTo>
                  <a:pt x="1619913" y="0"/>
                </a:moveTo>
                <a:cubicBezTo>
                  <a:pt x="2063627" y="536"/>
                  <a:pt x="2486949" y="17167"/>
                  <a:pt x="2951054" y="53912"/>
                </a:cubicBezTo>
                <a:cubicBezTo>
                  <a:pt x="3159853" y="53912"/>
                  <a:pt x="3255710" y="253079"/>
                  <a:pt x="3255710" y="459060"/>
                </a:cubicBezTo>
                <a:cubicBezTo>
                  <a:pt x="3260032" y="755689"/>
                  <a:pt x="3247417" y="1157852"/>
                  <a:pt x="3311006" y="1450421"/>
                </a:cubicBezTo>
                <a:cubicBezTo>
                  <a:pt x="3335956" y="1647096"/>
                  <a:pt x="3322805" y="1762589"/>
                  <a:pt x="3284257" y="1918673"/>
                </a:cubicBezTo>
                <a:cubicBezTo>
                  <a:pt x="3229224" y="2132773"/>
                  <a:pt x="3021191" y="2307728"/>
                  <a:pt x="2812392" y="2307728"/>
                </a:cubicBezTo>
                <a:cubicBezTo>
                  <a:pt x="2591625" y="2306923"/>
                  <a:pt x="2370857" y="2273934"/>
                  <a:pt x="2150089" y="2273129"/>
                </a:cubicBezTo>
                <a:cubicBezTo>
                  <a:pt x="1804796" y="2278493"/>
                  <a:pt x="1463580" y="2303974"/>
                  <a:pt x="1118286" y="2309338"/>
                </a:cubicBezTo>
                <a:lnTo>
                  <a:pt x="378086" y="2291635"/>
                </a:lnTo>
                <a:cubicBezTo>
                  <a:pt x="169287" y="2291635"/>
                  <a:pt x="22" y="2124655"/>
                  <a:pt x="22" y="1918673"/>
                </a:cubicBezTo>
                <a:cubicBezTo>
                  <a:pt x="-1065" y="1672052"/>
                  <a:pt x="38631" y="1441523"/>
                  <a:pt x="37544" y="1194902"/>
                </a:cubicBezTo>
                <a:lnTo>
                  <a:pt x="22" y="426873"/>
                </a:lnTo>
                <a:cubicBezTo>
                  <a:pt x="22" y="220892"/>
                  <a:pt x="169287" y="53912"/>
                  <a:pt x="378086" y="53912"/>
                </a:cubicBezTo>
                <a:cubicBezTo>
                  <a:pt x="787951" y="13144"/>
                  <a:pt x="1205970" y="536"/>
                  <a:pt x="1619913" y="0"/>
                </a:cubicBezTo>
                <a:close/>
              </a:path>
            </a:pathLst>
          </a:custGeom>
          <a:ln w="38100">
            <a:solidFill>
              <a:srgbClr val="FBA7CE"/>
            </a:solidFill>
            <a:prstDash val="sysDash"/>
          </a:ln>
          <a:effectLst>
            <a:glow rad="139700">
              <a:srgbClr val="FBA7CE">
                <a:alpha val="40000"/>
              </a:srgb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4AFA2E-57A9-45D3-B1A7-118C8B81CB9E}"/>
              </a:ext>
            </a:extLst>
          </p:cNvPr>
          <p:cNvSpPr txBox="1"/>
          <p:nvPr/>
        </p:nvSpPr>
        <p:spPr>
          <a:xfrm>
            <a:off x="3776971" y="4527009"/>
            <a:ext cx="3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4000" dirty="0" err="1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000" dirty="0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000" dirty="0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9E48808-E2ED-4AFE-823D-A8450A4326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349210" y="3863118"/>
            <a:ext cx="855520" cy="8187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847C53-BC51-416E-B6C0-652278BFABFD}"/>
              </a:ext>
            </a:extLst>
          </p:cNvPr>
          <p:cNvSpPr txBox="1"/>
          <p:nvPr/>
        </p:nvSpPr>
        <p:spPr>
          <a:xfrm>
            <a:off x="3776970" y="5312985"/>
            <a:ext cx="566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4000" dirty="0" err="1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4000" dirty="0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4000" dirty="0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000" dirty="0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000" dirty="0">
                <a:solidFill>
                  <a:srgbClr val="FE4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3AE583-B9CF-4A12-AB83-F6A794C06B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367" t="6008" r="6052" b="53683"/>
          <a:stretch>
            <a:fillRect/>
          </a:stretch>
        </p:blipFill>
        <p:spPr>
          <a:xfrm>
            <a:off x="4631814" y="1515124"/>
            <a:ext cx="3044181" cy="2079776"/>
          </a:xfrm>
          <a:custGeom>
            <a:avLst/>
            <a:gdLst>
              <a:gd name="connsiteX0" fmla="*/ 1666679 w 3379071"/>
              <a:gd name="connsiteY0" fmla="*/ 0 h 2408513"/>
              <a:gd name="connsiteX1" fmla="*/ 3036249 w 3379071"/>
              <a:gd name="connsiteY1" fmla="*/ 56227 h 2408513"/>
              <a:gd name="connsiteX2" fmla="*/ 3349700 w 3379071"/>
              <a:gd name="connsiteY2" fmla="*/ 478775 h 2408513"/>
              <a:gd name="connsiteX3" fmla="*/ 3379071 w 3379071"/>
              <a:gd name="connsiteY3" fmla="*/ 2001071 h 2408513"/>
              <a:gd name="connsiteX4" fmla="*/ 2893584 w 3379071"/>
              <a:gd name="connsiteY4" fmla="*/ 2406834 h 2408513"/>
              <a:gd name="connsiteX5" fmla="*/ 2212161 w 3379071"/>
              <a:gd name="connsiteY5" fmla="*/ 2370749 h 2408513"/>
              <a:gd name="connsiteX6" fmla="*/ 1150570 w 3379071"/>
              <a:gd name="connsiteY6" fmla="*/ 2408513 h 2408513"/>
              <a:gd name="connsiteX7" fmla="*/ 389001 w 3379071"/>
              <a:gd name="connsiteY7" fmla="*/ 2390049 h 2408513"/>
              <a:gd name="connsiteX8" fmla="*/ 23 w 3379071"/>
              <a:gd name="connsiteY8" fmla="*/ 2001071 h 2408513"/>
              <a:gd name="connsiteX9" fmla="*/ 38628 w 3379071"/>
              <a:gd name="connsiteY9" fmla="*/ 1246217 h 2408513"/>
              <a:gd name="connsiteX10" fmla="*/ 23 w 3379071"/>
              <a:gd name="connsiteY10" fmla="*/ 445205 h 2408513"/>
              <a:gd name="connsiteX11" fmla="*/ 389001 w 3379071"/>
              <a:gd name="connsiteY11" fmla="*/ 56227 h 2408513"/>
              <a:gd name="connsiteX12" fmla="*/ 1666679 w 3379071"/>
              <a:gd name="connsiteY12" fmla="*/ 0 h 24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9071" h="2408513">
                <a:moveTo>
                  <a:pt x="1666679" y="0"/>
                </a:moveTo>
                <a:cubicBezTo>
                  <a:pt x="2123202" y="559"/>
                  <a:pt x="2558745" y="17904"/>
                  <a:pt x="3036249" y="56227"/>
                </a:cubicBezTo>
                <a:cubicBezTo>
                  <a:pt x="3251076" y="56227"/>
                  <a:pt x="3349700" y="263947"/>
                  <a:pt x="3349700" y="478775"/>
                </a:cubicBezTo>
                <a:lnTo>
                  <a:pt x="3379071" y="2001071"/>
                </a:lnTo>
                <a:cubicBezTo>
                  <a:pt x="3379071" y="2215898"/>
                  <a:pt x="3108411" y="2406834"/>
                  <a:pt x="2893584" y="2406834"/>
                </a:cubicBezTo>
                <a:cubicBezTo>
                  <a:pt x="2666444" y="2405995"/>
                  <a:pt x="2439302" y="2371589"/>
                  <a:pt x="2212161" y="2370749"/>
                </a:cubicBezTo>
                <a:cubicBezTo>
                  <a:pt x="1856899" y="2376343"/>
                  <a:pt x="1505833" y="2402919"/>
                  <a:pt x="1150570" y="2408513"/>
                </a:cubicBezTo>
                <a:lnTo>
                  <a:pt x="389001" y="2390049"/>
                </a:lnTo>
                <a:cubicBezTo>
                  <a:pt x="174174" y="2390049"/>
                  <a:pt x="23" y="2215898"/>
                  <a:pt x="23" y="2001071"/>
                </a:cubicBezTo>
                <a:cubicBezTo>
                  <a:pt x="-1096" y="1743859"/>
                  <a:pt x="39747" y="1503429"/>
                  <a:pt x="38628" y="1246217"/>
                </a:cubicBezTo>
                <a:lnTo>
                  <a:pt x="23" y="445205"/>
                </a:lnTo>
                <a:cubicBezTo>
                  <a:pt x="23" y="230378"/>
                  <a:pt x="174174" y="56227"/>
                  <a:pt x="389001" y="56227"/>
                </a:cubicBezTo>
                <a:cubicBezTo>
                  <a:pt x="810699" y="13708"/>
                  <a:pt x="1240786" y="559"/>
                  <a:pt x="1666679" y="0"/>
                </a:cubicBezTo>
                <a:close/>
              </a:path>
            </a:pathLst>
          </a:custGeom>
          <a:ln w="38100">
            <a:solidFill>
              <a:srgbClr val="FBA7CE"/>
            </a:solidFill>
            <a:prstDash val="sysDash"/>
          </a:ln>
          <a:effectLst>
            <a:glow rad="139700">
              <a:srgbClr val="FBA7CE">
                <a:alpha val="40000"/>
              </a:srgb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38BBCF-1F20-42ED-B50F-54FE6169B7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85" t="6369" r="55934" b="53323"/>
          <a:stretch>
            <a:fillRect/>
          </a:stretch>
        </p:blipFill>
        <p:spPr>
          <a:xfrm>
            <a:off x="684696" y="1515124"/>
            <a:ext cx="3044181" cy="2079776"/>
          </a:xfrm>
          <a:custGeom>
            <a:avLst/>
            <a:gdLst>
              <a:gd name="connsiteX0" fmla="*/ 1666679 w 3379071"/>
              <a:gd name="connsiteY0" fmla="*/ 0 h 2408513"/>
              <a:gd name="connsiteX1" fmla="*/ 3036249 w 3379071"/>
              <a:gd name="connsiteY1" fmla="*/ 56227 h 2408513"/>
              <a:gd name="connsiteX2" fmla="*/ 3349700 w 3379071"/>
              <a:gd name="connsiteY2" fmla="*/ 478775 h 2408513"/>
              <a:gd name="connsiteX3" fmla="*/ 3379071 w 3379071"/>
              <a:gd name="connsiteY3" fmla="*/ 2001071 h 2408513"/>
              <a:gd name="connsiteX4" fmla="*/ 2893584 w 3379071"/>
              <a:gd name="connsiteY4" fmla="*/ 2406834 h 2408513"/>
              <a:gd name="connsiteX5" fmla="*/ 2212161 w 3379071"/>
              <a:gd name="connsiteY5" fmla="*/ 2370749 h 2408513"/>
              <a:gd name="connsiteX6" fmla="*/ 1150570 w 3379071"/>
              <a:gd name="connsiteY6" fmla="*/ 2408513 h 2408513"/>
              <a:gd name="connsiteX7" fmla="*/ 389001 w 3379071"/>
              <a:gd name="connsiteY7" fmla="*/ 2390049 h 2408513"/>
              <a:gd name="connsiteX8" fmla="*/ 23 w 3379071"/>
              <a:gd name="connsiteY8" fmla="*/ 2001071 h 2408513"/>
              <a:gd name="connsiteX9" fmla="*/ 38628 w 3379071"/>
              <a:gd name="connsiteY9" fmla="*/ 1246217 h 2408513"/>
              <a:gd name="connsiteX10" fmla="*/ 23 w 3379071"/>
              <a:gd name="connsiteY10" fmla="*/ 445205 h 2408513"/>
              <a:gd name="connsiteX11" fmla="*/ 389001 w 3379071"/>
              <a:gd name="connsiteY11" fmla="*/ 56227 h 2408513"/>
              <a:gd name="connsiteX12" fmla="*/ 1666679 w 3379071"/>
              <a:gd name="connsiteY12" fmla="*/ 0 h 24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9071" h="2408513">
                <a:moveTo>
                  <a:pt x="1666679" y="0"/>
                </a:moveTo>
                <a:cubicBezTo>
                  <a:pt x="2123202" y="559"/>
                  <a:pt x="2558745" y="17904"/>
                  <a:pt x="3036249" y="56227"/>
                </a:cubicBezTo>
                <a:cubicBezTo>
                  <a:pt x="3251077" y="56227"/>
                  <a:pt x="3349700" y="263947"/>
                  <a:pt x="3349700" y="478775"/>
                </a:cubicBezTo>
                <a:lnTo>
                  <a:pt x="3379071" y="2001071"/>
                </a:lnTo>
                <a:cubicBezTo>
                  <a:pt x="3379071" y="2215898"/>
                  <a:pt x="3108411" y="2406834"/>
                  <a:pt x="2893584" y="2406834"/>
                </a:cubicBezTo>
                <a:cubicBezTo>
                  <a:pt x="2666444" y="2405995"/>
                  <a:pt x="2439302" y="2371589"/>
                  <a:pt x="2212161" y="2370749"/>
                </a:cubicBezTo>
                <a:cubicBezTo>
                  <a:pt x="1856899" y="2376343"/>
                  <a:pt x="1505833" y="2402919"/>
                  <a:pt x="1150570" y="2408513"/>
                </a:cubicBezTo>
                <a:lnTo>
                  <a:pt x="389001" y="2390049"/>
                </a:lnTo>
                <a:cubicBezTo>
                  <a:pt x="174174" y="2390049"/>
                  <a:pt x="23" y="2215898"/>
                  <a:pt x="23" y="2001071"/>
                </a:cubicBezTo>
                <a:cubicBezTo>
                  <a:pt x="-1096" y="1743859"/>
                  <a:pt x="39747" y="1503429"/>
                  <a:pt x="38628" y="1246217"/>
                </a:cubicBezTo>
                <a:lnTo>
                  <a:pt x="23" y="445205"/>
                </a:lnTo>
                <a:cubicBezTo>
                  <a:pt x="23" y="230378"/>
                  <a:pt x="174174" y="56227"/>
                  <a:pt x="389001" y="56227"/>
                </a:cubicBezTo>
                <a:cubicBezTo>
                  <a:pt x="810698" y="13708"/>
                  <a:pt x="1240786" y="559"/>
                  <a:pt x="1666679" y="0"/>
                </a:cubicBezTo>
                <a:close/>
              </a:path>
            </a:pathLst>
          </a:custGeom>
          <a:ln w="38100">
            <a:solidFill>
              <a:srgbClr val="FBA7CE"/>
            </a:solidFill>
            <a:prstDash val="sysDash"/>
          </a:ln>
          <a:effectLst>
            <a:glow rad="139700">
              <a:srgbClr val="FBA7CE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2250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5108765" y="2875560"/>
            <a:ext cx="3578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4379462" y="2767280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757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2216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8">
            <a:extLst>
              <a:ext uri="{FF2B5EF4-FFF2-40B4-BE49-F238E27FC236}">
                <a16:creationId xmlns:a16="http://schemas.microsoft.com/office/drawing/2014/main" id="{EC443EDD-2AB3-4271-943D-32C962D6D1EA}"/>
              </a:ext>
            </a:extLst>
          </p:cNvPr>
          <p:cNvSpPr/>
          <p:nvPr/>
        </p:nvSpPr>
        <p:spPr>
          <a:xfrm>
            <a:off x="412456" y="3498426"/>
            <a:ext cx="11327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những người lính cứu hỏa rất dũng cảm</a:t>
            </a:r>
          </a:p>
        </p:txBody>
      </p:sp>
      <p:sp>
        <p:nvSpPr>
          <p:cNvPr id="24" name="8">
            <a:extLst>
              <a:ext uri="{FF2B5EF4-FFF2-40B4-BE49-F238E27FC236}">
                <a16:creationId xmlns:a16="http://schemas.microsoft.com/office/drawing/2014/main" id="{11427CF8-6036-4D87-AD62-EE1EEAB93228}"/>
              </a:ext>
            </a:extLst>
          </p:cNvPr>
          <p:cNvSpPr/>
          <p:nvPr/>
        </p:nvSpPr>
        <p:spPr>
          <a:xfrm>
            <a:off x="1209752" y="4379993"/>
            <a:ext cx="1052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hững người lính cứu hỏa rất dũng cảm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Freeform 154">
            <a:extLst>
              <a:ext uri="{FF2B5EF4-FFF2-40B4-BE49-F238E27FC236}">
                <a16:creationId xmlns:a16="http://schemas.microsoft.com/office/drawing/2014/main" id="{B419171F-E44B-4521-AB2A-29C04D065174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4525926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2BFFE8-1CD3-4359-8936-E24743518B64}"/>
              </a:ext>
            </a:extLst>
          </p:cNvPr>
          <p:cNvGrpSpPr/>
          <p:nvPr/>
        </p:nvGrpSpPr>
        <p:grpSpPr>
          <a:xfrm>
            <a:off x="308762" y="277533"/>
            <a:ext cx="863972" cy="1015663"/>
            <a:chOff x="647810" y="1552984"/>
            <a:chExt cx="863972" cy="101566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7E9179-E124-400D-AE70-4896B651447D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757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A08013-48FF-4F2C-BD3A-F8614E489E3A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13" name="8">
            <a:extLst>
              <a:ext uri="{FF2B5EF4-FFF2-40B4-BE49-F238E27FC236}">
                <a16:creationId xmlns:a16="http://schemas.microsoft.com/office/drawing/2014/main" id="{57CCF62C-1881-4744-AC66-ACAEE9205B74}"/>
              </a:ext>
            </a:extLst>
          </p:cNvPr>
          <p:cNvSpPr/>
          <p:nvPr/>
        </p:nvSpPr>
        <p:spPr>
          <a:xfrm>
            <a:off x="1232380" y="393698"/>
            <a:ext cx="107516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0" name="8">
            <a:extLst>
              <a:ext uri="{FF2B5EF4-FFF2-40B4-BE49-F238E27FC236}">
                <a16:creationId xmlns:a16="http://schemas.microsoft.com/office/drawing/2014/main" id="{0166ABE6-475E-49C8-953B-4F67A7FF6768}"/>
              </a:ext>
            </a:extLst>
          </p:cNvPr>
          <p:cNvSpPr/>
          <p:nvPr/>
        </p:nvSpPr>
        <p:spPr>
          <a:xfrm>
            <a:off x="412456" y="1363006"/>
            <a:ext cx="11327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nam và hà là học sinh lớp 1</a:t>
            </a:r>
          </a:p>
        </p:txBody>
      </p:sp>
      <p:sp>
        <p:nvSpPr>
          <p:cNvPr id="21" name="8">
            <a:extLst>
              <a:ext uri="{FF2B5EF4-FFF2-40B4-BE49-F238E27FC236}">
                <a16:creationId xmlns:a16="http://schemas.microsoft.com/office/drawing/2014/main" id="{F0D61E7E-AA1B-42B2-AD87-F70CDD7A0906}"/>
              </a:ext>
            </a:extLst>
          </p:cNvPr>
          <p:cNvSpPr/>
          <p:nvPr/>
        </p:nvSpPr>
        <p:spPr>
          <a:xfrm>
            <a:off x="1209752" y="2290180"/>
            <a:ext cx="1052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am và 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là học sinh lớp 1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Freeform 154">
            <a:extLst>
              <a:ext uri="{FF2B5EF4-FFF2-40B4-BE49-F238E27FC236}">
                <a16:creationId xmlns:a16="http://schemas.microsoft.com/office/drawing/2014/main" id="{9A512B99-0D6D-487F-A0B4-9136677DC249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2487328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511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bldLvl="0" animBg="1"/>
      <p:bldP spid="13" grpId="0"/>
      <p:bldP spid="20" grpId="0"/>
      <p:bldP spid="21" grpId="0"/>
      <p:bldP spid="2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4661134" y="2416461"/>
            <a:ext cx="4644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MỞ RỘNG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3678422" y="2868880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757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6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5486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CE795A-1272-4FEE-BC8A-D011E1362C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8" b="99635" l="8253" r="99737">
                        <a14:foregroundMark x1="14399" y1="98660" x2="29324" y2="91717"/>
                        <a14:foregroundMark x1="11501" y1="99513" x2="15013" y2="98173"/>
                        <a14:foregroundMark x1="11326" y1="99513" x2="9306" y2="99878"/>
                        <a14:foregroundMark x1="24320" y1="94519" x2="57858" y2="94762"/>
                        <a14:foregroundMark x1="57858" y1="94762" x2="99034" y2="93301"/>
                        <a14:foregroundMark x1="99034" y1="93301" x2="99034" y2="93301"/>
                        <a14:foregroundMark x1="99210" y1="6577" x2="99824" y2="5359"/>
                        <a14:foregroundMark x1="73573" y1="39951" x2="76383" y2="41291"/>
                        <a14:foregroundMark x1="9043" y1="99513" x2="8253" y2="99635"/>
                      </a14:backgroundRemoval>
                    </a14:imgEffect>
                  </a14:imgLayer>
                </a14:imgProps>
              </a:ext>
            </a:extLst>
          </a:blip>
          <a:srcRect t="2865"/>
          <a:stretch/>
        </p:blipFill>
        <p:spPr>
          <a:xfrm>
            <a:off x="2677885" y="0"/>
            <a:ext cx="9514115" cy="66410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1D05BB9-C4C7-438A-89C0-417ABB609B21}"/>
              </a:ext>
            </a:extLst>
          </p:cNvPr>
          <p:cNvGrpSpPr/>
          <p:nvPr/>
        </p:nvGrpSpPr>
        <p:grpSpPr>
          <a:xfrm>
            <a:off x="308762" y="277533"/>
            <a:ext cx="863972" cy="1015663"/>
            <a:chOff x="647810" y="1552984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F665B7C-92E5-4BB7-9357-4C84F1DFAFBB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757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7F0899-A8B5-40C2-983C-161F6442A439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6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A4E76693-30D4-4640-A531-D7E3D00D1E96}"/>
              </a:ext>
            </a:extLst>
          </p:cNvPr>
          <p:cNvSpPr/>
          <p:nvPr/>
        </p:nvSpPr>
        <p:spPr>
          <a:xfrm>
            <a:off x="1232381" y="393698"/>
            <a:ext cx="35978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lang="en-US" altLang="zh-CN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mở</a:t>
            </a:r>
            <a:r>
              <a:rPr lang="en-US" altLang="zh-CN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rộng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76A8B7-F047-4E03-9219-BC9871AF6BCA}"/>
              </a:ext>
            </a:extLst>
          </p:cNvPr>
          <p:cNvSpPr txBox="1"/>
          <p:nvPr/>
        </p:nvSpPr>
        <p:spPr>
          <a:xfrm>
            <a:off x="308762" y="1210284"/>
            <a:ext cx="8584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Tìm đọc một cuốn sách hoặc một tập thơ về đất nước và con người Việt Nam.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30C2B-6C25-4ABA-BB93-7707CD7A98E3}"/>
              </a:ext>
            </a:extLst>
          </p:cNvPr>
          <p:cNvSpPr txBox="1"/>
          <p:nvPr/>
        </p:nvSpPr>
        <p:spPr>
          <a:xfrm>
            <a:off x="308761" y="2420568"/>
            <a:ext cx="8584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Nói với bạn điều em biết thêm từ cuốn sách hoặc tập thơ đó.</a:t>
            </a:r>
          </a:p>
        </p:txBody>
      </p:sp>
    </p:spTree>
    <p:extLst>
      <p:ext uri="{BB962C8B-B14F-4D97-AF65-F5344CB8AC3E}">
        <p14:creationId xmlns:p14="http://schemas.microsoft.com/office/powerpoint/2010/main" val="286920803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68694B-7F70-7AA5-FE45-A087EEABAEAA}"/>
              </a:ext>
            </a:extLst>
          </p:cNvPr>
          <p:cNvSpPr txBox="1"/>
          <p:nvPr/>
        </p:nvSpPr>
        <p:spPr>
          <a:xfrm>
            <a:off x="2916283" y="3645213"/>
            <a:ext cx="6359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42118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8ADFE2-EA2F-4620-87BE-729A06CB2B4E}"/>
              </a:ext>
            </a:extLst>
          </p:cNvPr>
          <p:cNvGrpSpPr/>
          <p:nvPr/>
        </p:nvGrpSpPr>
        <p:grpSpPr>
          <a:xfrm>
            <a:off x="2491989" y="3023139"/>
            <a:ext cx="7208022" cy="2296806"/>
            <a:chOff x="2359335" y="2764722"/>
            <a:chExt cx="7208022" cy="2296806"/>
          </a:xfrm>
        </p:grpSpPr>
        <p:sp>
          <p:nvSpPr>
            <p:cNvPr id="5" name="62">
              <a:extLst>
                <a:ext uri="{FF2B5EF4-FFF2-40B4-BE49-F238E27FC236}">
                  <a16:creationId xmlns:a16="http://schemas.microsoft.com/office/drawing/2014/main" id="{481B44FE-7BCE-42F3-90E3-F5C5521C22C6}"/>
                </a:ext>
              </a:extLst>
            </p:cNvPr>
            <p:cNvSpPr/>
            <p:nvPr/>
          </p:nvSpPr>
          <p:spPr>
            <a:xfrm>
              <a:off x="2496792" y="3002256"/>
              <a:ext cx="7070565" cy="2059272"/>
            </a:xfrm>
            <a:prstGeom prst="roundRect">
              <a:avLst/>
            </a:prstGeom>
            <a:solidFill>
              <a:srgbClr val="B9B2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64">
              <a:extLst>
                <a:ext uri="{FF2B5EF4-FFF2-40B4-BE49-F238E27FC236}">
                  <a16:creationId xmlns:a16="http://schemas.microsoft.com/office/drawing/2014/main" id="{3502406E-51F2-4245-9213-430893CA2103}"/>
                </a:ext>
              </a:extLst>
            </p:cNvPr>
            <p:cNvSpPr/>
            <p:nvPr/>
          </p:nvSpPr>
          <p:spPr>
            <a:xfrm>
              <a:off x="2359335" y="2911764"/>
              <a:ext cx="1391943" cy="2059272"/>
            </a:xfrm>
            <a:custGeom>
              <a:avLst/>
              <a:gdLst>
                <a:gd name="connsiteX0" fmla="*/ 439429 w 1782127"/>
                <a:gd name="connsiteY0" fmla="*/ 0 h 2636520"/>
                <a:gd name="connsiteX1" fmla="*/ 1782127 w 1782127"/>
                <a:gd name="connsiteY1" fmla="*/ 0 h 2636520"/>
                <a:gd name="connsiteX2" fmla="*/ 1782127 w 1782127"/>
                <a:gd name="connsiteY2" fmla="*/ 2636520 h 2636520"/>
                <a:gd name="connsiteX3" fmla="*/ 439429 w 1782127"/>
                <a:gd name="connsiteY3" fmla="*/ 2636520 h 2636520"/>
                <a:gd name="connsiteX4" fmla="*/ 0 w 1782127"/>
                <a:gd name="connsiteY4" fmla="*/ 2197091 h 2636520"/>
                <a:gd name="connsiteX5" fmla="*/ 0 w 1782127"/>
                <a:gd name="connsiteY5" fmla="*/ 439429 h 2636520"/>
                <a:gd name="connsiteX6" fmla="*/ 439429 w 1782127"/>
                <a:gd name="connsiteY6" fmla="*/ 0 h 2636520"/>
                <a:gd name="connsiteX0" fmla="*/ 1782127 w 1873567"/>
                <a:gd name="connsiteY0" fmla="*/ 2636520 h 2727960"/>
                <a:gd name="connsiteX1" fmla="*/ 439429 w 1873567"/>
                <a:gd name="connsiteY1" fmla="*/ 2636520 h 2727960"/>
                <a:gd name="connsiteX2" fmla="*/ 0 w 1873567"/>
                <a:gd name="connsiteY2" fmla="*/ 2197091 h 2727960"/>
                <a:gd name="connsiteX3" fmla="*/ 0 w 1873567"/>
                <a:gd name="connsiteY3" fmla="*/ 439429 h 2727960"/>
                <a:gd name="connsiteX4" fmla="*/ 439429 w 1873567"/>
                <a:gd name="connsiteY4" fmla="*/ 0 h 2727960"/>
                <a:gd name="connsiteX5" fmla="*/ 1782127 w 1873567"/>
                <a:gd name="connsiteY5" fmla="*/ 0 h 2727960"/>
                <a:gd name="connsiteX6" fmla="*/ 1873567 w 1873567"/>
                <a:gd name="connsiteY6" fmla="*/ 2727960 h 2727960"/>
                <a:gd name="connsiteX0" fmla="*/ 1782127 w 1782127"/>
                <a:gd name="connsiteY0" fmla="*/ 2636520 h 2636520"/>
                <a:gd name="connsiteX1" fmla="*/ 439429 w 1782127"/>
                <a:gd name="connsiteY1" fmla="*/ 2636520 h 2636520"/>
                <a:gd name="connsiteX2" fmla="*/ 0 w 1782127"/>
                <a:gd name="connsiteY2" fmla="*/ 2197091 h 2636520"/>
                <a:gd name="connsiteX3" fmla="*/ 0 w 1782127"/>
                <a:gd name="connsiteY3" fmla="*/ 439429 h 2636520"/>
                <a:gd name="connsiteX4" fmla="*/ 439429 w 1782127"/>
                <a:gd name="connsiteY4" fmla="*/ 0 h 2636520"/>
                <a:gd name="connsiteX5" fmla="*/ 1782127 w 1782127"/>
                <a:gd name="connsiteY5" fmla="*/ 0 h 263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127" h="2636520">
                  <a:moveTo>
                    <a:pt x="1782127" y="2636520"/>
                  </a:moveTo>
                  <a:lnTo>
                    <a:pt x="439429" y="2636520"/>
                  </a:lnTo>
                  <a:cubicBezTo>
                    <a:pt x="196739" y="2636520"/>
                    <a:pt x="0" y="2439781"/>
                    <a:pt x="0" y="2197091"/>
                  </a:cubicBezTo>
                  <a:lnTo>
                    <a:pt x="0" y="439429"/>
                  </a:lnTo>
                  <a:cubicBezTo>
                    <a:pt x="0" y="196739"/>
                    <a:pt x="196739" y="0"/>
                    <a:pt x="439429" y="0"/>
                  </a:cubicBezTo>
                  <a:lnTo>
                    <a:pt x="1782127" y="0"/>
                  </a:lnTo>
                </a:path>
              </a:pathLst>
            </a:custGeom>
            <a:noFill/>
            <a:ln w="38100">
              <a:solidFill>
                <a:srgbClr val="757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65">
              <a:extLst>
                <a:ext uri="{FF2B5EF4-FFF2-40B4-BE49-F238E27FC236}">
                  <a16:creationId xmlns:a16="http://schemas.microsoft.com/office/drawing/2014/main" id="{10574DC7-9288-47FD-9B27-00DB9AFDECC4}"/>
                </a:ext>
              </a:extLst>
            </p:cNvPr>
            <p:cNvSpPr/>
            <p:nvPr/>
          </p:nvSpPr>
          <p:spPr>
            <a:xfrm>
              <a:off x="8287182" y="2911764"/>
              <a:ext cx="1142718" cy="2059272"/>
            </a:xfrm>
            <a:custGeom>
              <a:avLst/>
              <a:gdLst>
                <a:gd name="connsiteX0" fmla="*/ 0 w 1463040"/>
                <a:gd name="connsiteY0" fmla="*/ 0 h 2636520"/>
                <a:gd name="connsiteX1" fmla="*/ 1023611 w 1463040"/>
                <a:gd name="connsiteY1" fmla="*/ 0 h 2636520"/>
                <a:gd name="connsiteX2" fmla="*/ 1463040 w 1463040"/>
                <a:gd name="connsiteY2" fmla="*/ 439429 h 2636520"/>
                <a:gd name="connsiteX3" fmla="*/ 1463040 w 1463040"/>
                <a:gd name="connsiteY3" fmla="*/ 2197091 h 2636520"/>
                <a:gd name="connsiteX4" fmla="*/ 1023611 w 1463040"/>
                <a:gd name="connsiteY4" fmla="*/ 2636520 h 2636520"/>
                <a:gd name="connsiteX5" fmla="*/ 0 w 1463040"/>
                <a:gd name="connsiteY5" fmla="*/ 2636520 h 2636520"/>
                <a:gd name="connsiteX6" fmla="*/ 0 w 1463040"/>
                <a:gd name="connsiteY6" fmla="*/ 0 h 2636520"/>
                <a:gd name="connsiteX0" fmla="*/ 0 w 1463040"/>
                <a:gd name="connsiteY0" fmla="*/ 0 h 2636520"/>
                <a:gd name="connsiteX1" fmla="*/ 1023611 w 1463040"/>
                <a:gd name="connsiteY1" fmla="*/ 0 h 2636520"/>
                <a:gd name="connsiteX2" fmla="*/ 1463040 w 1463040"/>
                <a:gd name="connsiteY2" fmla="*/ 439429 h 2636520"/>
                <a:gd name="connsiteX3" fmla="*/ 1463040 w 1463040"/>
                <a:gd name="connsiteY3" fmla="*/ 2197091 h 2636520"/>
                <a:gd name="connsiteX4" fmla="*/ 1023611 w 1463040"/>
                <a:gd name="connsiteY4" fmla="*/ 2636520 h 2636520"/>
                <a:gd name="connsiteX5" fmla="*/ 0 w 1463040"/>
                <a:gd name="connsiteY5" fmla="*/ 2636520 h 2636520"/>
                <a:gd name="connsiteX6" fmla="*/ 91440 w 1463040"/>
                <a:gd name="connsiteY6" fmla="*/ 91440 h 2636520"/>
                <a:gd name="connsiteX0" fmla="*/ 0 w 1463040"/>
                <a:gd name="connsiteY0" fmla="*/ 0 h 2636520"/>
                <a:gd name="connsiteX1" fmla="*/ 1023611 w 1463040"/>
                <a:gd name="connsiteY1" fmla="*/ 0 h 2636520"/>
                <a:gd name="connsiteX2" fmla="*/ 1463040 w 1463040"/>
                <a:gd name="connsiteY2" fmla="*/ 439429 h 2636520"/>
                <a:gd name="connsiteX3" fmla="*/ 1463040 w 1463040"/>
                <a:gd name="connsiteY3" fmla="*/ 2197091 h 2636520"/>
                <a:gd name="connsiteX4" fmla="*/ 1023611 w 1463040"/>
                <a:gd name="connsiteY4" fmla="*/ 2636520 h 2636520"/>
                <a:gd name="connsiteX5" fmla="*/ 0 w 1463040"/>
                <a:gd name="connsiteY5" fmla="*/ 2636520 h 263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636520">
                  <a:moveTo>
                    <a:pt x="0" y="0"/>
                  </a:moveTo>
                  <a:lnTo>
                    <a:pt x="1023611" y="0"/>
                  </a:lnTo>
                  <a:cubicBezTo>
                    <a:pt x="1266301" y="0"/>
                    <a:pt x="1463040" y="196739"/>
                    <a:pt x="1463040" y="439429"/>
                  </a:cubicBezTo>
                  <a:lnTo>
                    <a:pt x="1463040" y="2197091"/>
                  </a:lnTo>
                  <a:cubicBezTo>
                    <a:pt x="1463040" y="2439781"/>
                    <a:pt x="1266301" y="2636520"/>
                    <a:pt x="1023611" y="2636520"/>
                  </a:cubicBezTo>
                  <a:lnTo>
                    <a:pt x="0" y="2636520"/>
                  </a:lnTo>
                </a:path>
              </a:pathLst>
            </a:custGeom>
            <a:noFill/>
            <a:ln w="38100">
              <a:solidFill>
                <a:srgbClr val="757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73">
              <a:extLst>
                <a:ext uri="{FF2B5EF4-FFF2-40B4-BE49-F238E27FC236}">
                  <a16:creationId xmlns:a16="http://schemas.microsoft.com/office/drawing/2014/main" id="{D11BC7B3-2AA9-4E56-ADAB-E9351FEDDEE8}"/>
                </a:ext>
              </a:extLst>
            </p:cNvPr>
            <p:cNvCxnSpPr/>
            <p:nvPr/>
          </p:nvCxnSpPr>
          <p:spPr>
            <a:xfrm>
              <a:off x="3901382" y="2911764"/>
              <a:ext cx="1823751" cy="0"/>
            </a:xfrm>
            <a:prstGeom prst="line">
              <a:avLst/>
            </a:prstGeom>
            <a:ln w="38100" cap="rnd">
              <a:solidFill>
                <a:srgbClr val="757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74">
              <a:extLst>
                <a:ext uri="{FF2B5EF4-FFF2-40B4-BE49-F238E27FC236}">
                  <a16:creationId xmlns:a16="http://schemas.microsoft.com/office/drawing/2014/main" id="{ACACE3D5-4E9A-4F23-AC58-81F2D2EA6B84}"/>
                </a:ext>
              </a:extLst>
            </p:cNvPr>
            <p:cNvCxnSpPr/>
            <p:nvPr/>
          </p:nvCxnSpPr>
          <p:spPr>
            <a:xfrm>
              <a:off x="6032074" y="2911764"/>
              <a:ext cx="600548" cy="0"/>
            </a:xfrm>
            <a:prstGeom prst="line">
              <a:avLst/>
            </a:prstGeom>
            <a:ln w="38100" cap="rnd">
              <a:solidFill>
                <a:srgbClr val="757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75">
              <a:extLst>
                <a:ext uri="{FF2B5EF4-FFF2-40B4-BE49-F238E27FC236}">
                  <a16:creationId xmlns:a16="http://schemas.microsoft.com/office/drawing/2014/main" id="{9A6EF043-63D9-4F42-877C-F387ACDD7CB3}"/>
                </a:ext>
              </a:extLst>
            </p:cNvPr>
            <p:cNvCxnSpPr/>
            <p:nvPr/>
          </p:nvCxnSpPr>
          <p:spPr>
            <a:xfrm>
              <a:off x="6787365" y="2911764"/>
              <a:ext cx="1499817" cy="0"/>
            </a:xfrm>
            <a:prstGeom prst="line">
              <a:avLst/>
            </a:prstGeom>
            <a:ln w="38100" cap="rnd">
              <a:solidFill>
                <a:srgbClr val="757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68">
              <a:extLst>
                <a:ext uri="{FF2B5EF4-FFF2-40B4-BE49-F238E27FC236}">
                  <a16:creationId xmlns:a16="http://schemas.microsoft.com/office/drawing/2014/main" id="{DA9458D0-F1A3-4334-861C-DB442ABD594F}"/>
                </a:ext>
              </a:extLst>
            </p:cNvPr>
            <p:cNvGrpSpPr/>
            <p:nvPr/>
          </p:nvGrpSpPr>
          <p:grpSpPr>
            <a:xfrm>
              <a:off x="3751278" y="4971036"/>
              <a:ext cx="3631254" cy="0"/>
              <a:chOff x="3726908" y="2286000"/>
              <a:chExt cx="4649153" cy="0"/>
            </a:xfrm>
          </p:grpSpPr>
          <p:cxnSp>
            <p:nvCxnSpPr>
              <p:cNvPr id="16" name="70">
                <a:extLst>
                  <a:ext uri="{FF2B5EF4-FFF2-40B4-BE49-F238E27FC236}">
                    <a16:creationId xmlns:a16="http://schemas.microsoft.com/office/drawing/2014/main" id="{4B6B6246-3C44-4CF0-A0A0-5C9121571E0B}"/>
                  </a:ext>
                </a:extLst>
              </p:cNvPr>
              <p:cNvCxnSpPr/>
              <p:nvPr/>
            </p:nvCxnSpPr>
            <p:spPr>
              <a:xfrm>
                <a:off x="3726908" y="2286000"/>
                <a:ext cx="2334978" cy="0"/>
              </a:xfrm>
              <a:prstGeom prst="line">
                <a:avLst/>
              </a:prstGeom>
              <a:ln w="38100" cap="rnd">
                <a:solidFill>
                  <a:srgbClr val="757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71">
                <a:extLst>
                  <a:ext uri="{FF2B5EF4-FFF2-40B4-BE49-F238E27FC236}">
                    <a16:creationId xmlns:a16="http://schemas.microsoft.com/office/drawing/2014/main" id="{B6427478-355A-4F20-810A-5BB7E9B47979}"/>
                  </a:ext>
                </a:extLst>
              </p:cNvPr>
              <p:cNvCxnSpPr/>
              <p:nvPr/>
            </p:nvCxnSpPr>
            <p:spPr>
              <a:xfrm>
                <a:off x="6454868" y="2286000"/>
                <a:ext cx="768892" cy="0"/>
              </a:xfrm>
              <a:prstGeom prst="line">
                <a:avLst/>
              </a:prstGeom>
              <a:ln w="38100" cap="rnd">
                <a:solidFill>
                  <a:srgbClr val="757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72">
                <a:extLst>
                  <a:ext uri="{FF2B5EF4-FFF2-40B4-BE49-F238E27FC236}">
                    <a16:creationId xmlns:a16="http://schemas.microsoft.com/office/drawing/2014/main" id="{E13BB7C7-3D12-4105-8447-FBDE61F87C7B}"/>
                  </a:ext>
                </a:extLst>
              </p:cNvPr>
              <p:cNvCxnSpPr/>
              <p:nvPr/>
            </p:nvCxnSpPr>
            <p:spPr>
              <a:xfrm>
                <a:off x="7421880" y="2286000"/>
                <a:ext cx="954181" cy="0"/>
              </a:xfrm>
              <a:prstGeom prst="line">
                <a:avLst/>
              </a:prstGeom>
              <a:ln w="38100" cap="rnd">
                <a:solidFill>
                  <a:srgbClr val="757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69">
              <a:extLst>
                <a:ext uri="{FF2B5EF4-FFF2-40B4-BE49-F238E27FC236}">
                  <a16:creationId xmlns:a16="http://schemas.microsoft.com/office/drawing/2014/main" id="{3F666D14-10D9-419D-B79C-AB4444A1966A}"/>
                </a:ext>
              </a:extLst>
            </p:cNvPr>
            <p:cNvCxnSpPr/>
            <p:nvPr/>
          </p:nvCxnSpPr>
          <p:spPr>
            <a:xfrm>
              <a:off x="7541913" y="4971036"/>
              <a:ext cx="745270" cy="0"/>
            </a:xfrm>
            <a:prstGeom prst="line">
              <a:avLst/>
            </a:prstGeom>
            <a:ln w="38100" cap="rnd">
              <a:solidFill>
                <a:srgbClr val="757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78">
              <a:extLst>
                <a:ext uri="{FF2B5EF4-FFF2-40B4-BE49-F238E27FC236}">
                  <a16:creationId xmlns:a16="http://schemas.microsoft.com/office/drawing/2014/main" id="{F8B4C987-A3EE-4E27-A5C8-7A48CDFAAE03}"/>
                </a:ext>
              </a:extLst>
            </p:cNvPr>
            <p:cNvSpPr/>
            <p:nvPr/>
          </p:nvSpPr>
          <p:spPr>
            <a:xfrm rot="5400000">
              <a:off x="8160008" y="3091313"/>
              <a:ext cx="397979" cy="431122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DCEEF8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21">
              <a:extLst>
                <a:ext uri="{FF2B5EF4-FFF2-40B4-BE49-F238E27FC236}">
                  <a16:creationId xmlns:a16="http://schemas.microsoft.com/office/drawing/2014/main" id="{399291D5-48CF-4572-A831-BDD0AFA75CC1}"/>
                </a:ext>
              </a:extLst>
            </p:cNvPr>
            <p:cNvSpPr/>
            <p:nvPr/>
          </p:nvSpPr>
          <p:spPr>
            <a:xfrm rot="10800000">
              <a:off x="3205520" y="4429919"/>
              <a:ext cx="586363" cy="58636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8262F953-D9C9-4EA5-8204-0ACF38188037}"/>
                </a:ext>
              </a:extLst>
            </p:cNvPr>
            <p:cNvSpPr/>
            <p:nvPr/>
          </p:nvSpPr>
          <p:spPr>
            <a:xfrm rot="5400000" flipH="1" flipV="1">
              <a:off x="3996297" y="2784788"/>
              <a:ext cx="399774" cy="359641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55CB2F5-5F6E-4F21-A30D-D66392D2FA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34816" y="3409839"/>
            <a:ext cx="5614903" cy="16704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929831-BD1B-473A-9582-6DCBD23FD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335">
            <a:off x="1943018" y="4446680"/>
            <a:ext cx="1148944" cy="171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5821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5392937" y="2963616"/>
            <a:ext cx="2470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3954289" y="2921031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757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921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8C574C35-0A84-4C62-A1AE-27DA0DBEE647}"/>
              </a:ext>
            </a:extLst>
          </p:cNvPr>
          <p:cNvSpPr/>
          <p:nvPr/>
        </p:nvSpPr>
        <p:spPr>
          <a:xfrm>
            <a:off x="1281760" y="278425"/>
            <a:ext cx="1483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4800" i="1" dirty="0">
              <a:solidFill>
                <a:schemeClr val="tx1">
                  <a:lumMod val="85000"/>
                  <a:lumOff val="1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0FB22-406B-42B0-94B3-544F205C6030}"/>
              </a:ext>
            </a:extLst>
          </p:cNvPr>
          <p:cNvGrpSpPr/>
          <p:nvPr/>
        </p:nvGrpSpPr>
        <p:grpSpPr>
          <a:xfrm>
            <a:off x="3087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B317C42-7B51-4E6C-992B-D66AD0435173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757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811A6-0513-47CD-ACB2-9559EC1D16B2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382521A-F793-4370-B023-A75D8C003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435"/>
            <a:ext cx="12192000" cy="532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1">
            <a:extLst>
              <a:ext uri="{FF2B5EF4-FFF2-40B4-BE49-F238E27FC236}">
                <a16:creationId xmlns:a16="http://schemas.microsoft.com/office/drawing/2014/main" id="{FB347387-7114-49FA-8A52-685E27C7E5C8}"/>
              </a:ext>
            </a:extLst>
          </p:cNvPr>
          <p:cNvSpPr/>
          <p:nvPr/>
        </p:nvSpPr>
        <p:spPr>
          <a:xfrm>
            <a:off x="2264" y="1152096"/>
            <a:ext cx="12192000" cy="5268582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0019C8-4A6C-4442-8CC0-8CCA8B15FCEE}"/>
              </a:ext>
            </a:extLst>
          </p:cNvPr>
          <p:cNvSpPr/>
          <p:nvPr/>
        </p:nvSpPr>
        <p:spPr>
          <a:xfrm>
            <a:off x="969346" y="2241087"/>
            <a:ext cx="11474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 Nam đất nước ta ơi</a:t>
            </a:r>
            <a:b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 mông biển lúa đâu trời đẹp hơn</a:t>
            </a:r>
            <a:b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 cò bay lả rập rờn</a:t>
            </a:r>
            <a:b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mở che đỉnh Trường Sơn sớm chiều.</a:t>
            </a:r>
          </a:p>
          <a:p>
            <a:r>
              <a:rPr lang="en-US" sz="4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	</a:t>
            </a: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 </a:t>
            </a:r>
            <a:r>
              <a:rPr lang="vi-VN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(Nguyễn Đình Thi)</a:t>
            </a:r>
            <a:endParaRPr lang="vi-VN" sz="48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7BE50E-A2ED-410F-86CF-279E381D908F}"/>
              </a:ext>
            </a:extLst>
          </p:cNvPr>
          <p:cNvSpPr txBox="1"/>
          <p:nvPr/>
        </p:nvSpPr>
        <p:spPr>
          <a:xfrm>
            <a:off x="2344707" y="1217212"/>
            <a:ext cx="713298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dirty="0">
                <a:solidFill>
                  <a:srgbClr val="7572F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 Nam quê hương ta</a:t>
            </a:r>
          </a:p>
        </p:txBody>
      </p:sp>
    </p:spTree>
    <p:extLst>
      <p:ext uri="{BB962C8B-B14F-4D97-AF65-F5344CB8AC3E}">
        <p14:creationId xmlns:p14="http://schemas.microsoft.com/office/powerpoint/2010/main" val="398125457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4559677" y="3151083"/>
            <a:ext cx="5121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3109462" y="2901153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757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2155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73088E-C932-405F-8343-AB740E7A2E46}"/>
              </a:ext>
            </a:extLst>
          </p:cNvPr>
          <p:cNvGrpSpPr/>
          <p:nvPr/>
        </p:nvGrpSpPr>
        <p:grpSpPr>
          <a:xfrm>
            <a:off x="308762" y="186093"/>
            <a:ext cx="863972" cy="1015663"/>
            <a:chOff x="647810" y="1552984"/>
            <a:chExt cx="863972" cy="10156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5AE20E-06DC-49ED-B78E-0C81C1BBBF23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757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9691CD-5894-44D4-8BFF-12FEB1A55271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7" name="8">
            <a:extLst>
              <a:ext uri="{FF2B5EF4-FFF2-40B4-BE49-F238E27FC236}">
                <a16:creationId xmlns:a16="http://schemas.microsoft.com/office/drawing/2014/main" id="{6506217C-7135-47C5-A604-995B560C99AA}"/>
              </a:ext>
            </a:extLst>
          </p:cNvPr>
          <p:cNvSpPr/>
          <p:nvPr/>
        </p:nvSpPr>
        <p:spPr>
          <a:xfrm>
            <a:off x="1232380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92F7990A-7605-4FF4-A6F8-19C0A8000DA6}"/>
              </a:ext>
            </a:extLst>
          </p:cNvPr>
          <p:cNvSpPr/>
          <p:nvPr/>
        </p:nvSpPr>
        <p:spPr>
          <a:xfrm>
            <a:off x="412456" y="957203"/>
            <a:ext cx="11327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3200" dirty="0">
              <a:solidFill>
                <a:srgbClr val="7472F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8">
            <a:extLst>
              <a:ext uri="{FF2B5EF4-FFF2-40B4-BE49-F238E27FC236}">
                <a16:creationId xmlns:a16="http://schemas.microsoft.com/office/drawing/2014/main" id="{36ACA56E-8518-43F7-8F66-319EA91A96F5}"/>
              </a:ext>
            </a:extLst>
          </p:cNvPr>
          <p:cNvSpPr/>
          <p:nvPr/>
        </p:nvSpPr>
        <p:spPr>
          <a:xfrm>
            <a:off x="1209752" y="2666515"/>
            <a:ext cx="10529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4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4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Nam, </a:t>
            </a:r>
            <a:r>
              <a:rPr lang="en-US" altLang="en-US" sz="4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4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Freeform 154">
            <a:extLst>
              <a:ext uri="{FF2B5EF4-FFF2-40B4-BE49-F238E27FC236}">
                <a16:creationId xmlns:a16="http://schemas.microsoft.com/office/drawing/2014/main" id="{16664C6B-0CAE-4265-A22D-CB0C45D225FB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2812448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533321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73088E-C932-405F-8343-AB740E7A2E46}"/>
              </a:ext>
            </a:extLst>
          </p:cNvPr>
          <p:cNvGrpSpPr/>
          <p:nvPr/>
        </p:nvGrpSpPr>
        <p:grpSpPr>
          <a:xfrm>
            <a:off x="308762" y="186093"/>
            <a:ext cx="863972" cy="1015663"/>
            <a:chOff x="647810" y="1552984"/>
            <a:chExt cx="863972" cy="10156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5AE20E-06DC-49ED-B78E-0C81C1BBBF23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757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9691CD-5894-44D4-8BFF-12FEB1A55271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7" name="8">
            <a:extLst>
              <a:ext uri="{FF2B5EF4-FFF2-40B4-BE49-F238E27FC236}">
                <a16:creationId xmlns:a16="http://schemas.microsoft.com/office/drawing/2014/main" id="{6506217C-7135-47C5-A604-995B560C99AA}"/>
              </a:ext>
            </a:extLst>
          </p:cNvPr>
          <p:cNvSpPr/>
          <p:nvPr/>
        </p:nvSpPr>
        <p:spPr>
          <a:xfrm>
            <a:off x="1232380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92F7990A-7605-4FF4-A6F8-19C0A8000DA6}"/>
              </a:ext>
            </a:extLst>
          </p:cNvPr>
          <p:cNvSpPr/>
          <p:nvPr/>
        </p:nvSpPr>
        <p:spPr>
          <a:xfrm>
            <a:off x="412456" y="1161600"/>
            <a:ext cx="11327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3200" dirty="0">
              <a:solidFill>
                <a:srgbClr val="7472F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8">
            <a:extLst>
              <a:ext uri="{FF2B5EF4-FFF2-40B4-BE49-F238E27FC236}">
                <a16:creationId xmlns:a16="http://schemas.microsoft.com/office/drawing/2014/main" id="{36ACA56E-8518-43F7-8F66-319EA91A96F5}"/>
              </a:ext>
            </a:extLst>
          </p:cNvPr>
          <p:cNvSpPr/>
          <p:nvPr/>
        </p:nvSpPr>
        <p:spPr>
          <a:xfrm>
            <a:off x="1209752" y="2870912"/>
            <a:ext cx="1052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  <a:endParaRPr lang="en-US" alt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Freeform 154">
            <a:extLst>
              <a:ext uri="{FF2B5EF4-FFF2-40B4-BE49-F238E27FC236}">
                <a16:creationId xmlns:a16="http://schemas.microsoft.com/office/drawing/2014/main" id="{16664C6B-0CAE-4265-A22D-CB0C45D225FB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3016845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496814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73088E-C932-405F-8343-AB740E7A2E46}"/>
              </a:ext>
            </a:extLst>
          </p:cNvPr>
          <p:cNvGrpSpPr/>
          <p:nvPr/>
        </p:nvGrpSpPr>
        <p:grpSpPr>
          <a:xfrm>
            <a:off x="308762" y="186093"/>
            <a:ext cx="863972" cy="1015663"/>
            <a:chOff x="647810" y="1552984"/>
            <a:chExt cx="863972" cy="10156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5AE20E-06DC-49ED-B78E-0C81C1BBBF23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757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9691CD-5894-44D4-8BFF-12FEB1A55271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7" name="8">
            <a:extLst>
              <a:ext uri="{FF2B5EF4-FFF2-40B4-BE49-F238E27FC236}">
                <a16:creationId xmlns:a16="http://schemas.microsoft.com/office/drawing/2014/main" id="{6506217C-7135-47C5-A604-995B560C99AA}"/>
              </a:ext>
            </a:extLst>
          </p:cNvPr>
          <p:cNvSpPr/>
          <p:nvPr/>
        </p:nvSpPr>
        <p:spPr>
          <a:xfrm>
            <a:off x="1232380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92F7990A-7605-4FF4-A6F8-19C0A8000DA6}"/>
              </a:ext>
            </a:extLst>
          </p:cNvPr>
          <p:cNvSpPr/>
          <p:nvPr/>
        </p:nvSpPr>
        <p:spPr>
          <a:xfrm>
            <a:off x="412456" y="1190883"/>
            <a:ext cx="11327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altLang="en-US" sz="5400" dirty="0">
                <a:solidFill>
                  <a:srgbClr val="7472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3200" dirty="0">
              <a:solidFill>
                <a:srgbClr val="7472F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8">
            <a:extLst>
              <a:ext uri="{FF2B5EF4-FFF2-40B4-BE49-F238E27FC236}">
                <a16:creationId xmlns:a16="http://schemas.microsoft.com/office/drawing/2014/main" id="{36ACA56E-8518-43F7-8F66-319EA91A96F5}"/>
              </a:ext>
            </a:extLst>
          </p:cNvPr>
          <p:cNvSpPr/>
          <p:nvPr/>
        </p:nvSpPr>
        <p:spPr>
          <a:xfrm>
            <a:off x="1209752" y="2341395"/>
            <a:ext cx="10529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Freeform 154">
            <a:extLst>
              <a:ext uri="{FF2B5EF4-FFF2-40B4-BE49-F238E27FC236}">
                <a16:creationId xmlns:a16="http://schemas.microsoft.com/office/drawing/2014/main" id="{16664C6B-0CAE-4265-A22D-CB0C45D225FB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2487328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09CC1B-63AC-4C75-A4F7-2E76ADA5DF6A}"/>
              </a:ext>
            </a:extLst>
          </p:cNvPr>
          <p:cNvGrpSpPr/>
          <p:nvPr/>
        </p:nvGrpSpPr>
        <p:grpSpPr>
          <a:xfrm>
            <a:off x="3828860" y="4138237"/>
            <a:ext cx="5291746" cy="2031189"/>
            <a:chOff x="4603205" y="3842077"/>
            <a:chExt cx="2558472" cy="147281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A9424A-390B-47CE-89EB-F74F49878A0A}"/>
                </a:ext>
              </a:extLst>
            </p:cNvPr>
            <p:cNvSpPr/>
            <p:nvPr/>
          </p:nvSpPr>
          <p:spPr>
            <a:xfrm>
              <a:off x="4603205" y="3842077"/>
              <a:ext cx="2558472" cy="1472812"/>
            </a:xfrm>
            <a:custGeom>
              <a:avLst/>
              <a:gdLst>
                <a:gd name="connsiteX0" fmla="*/ 823159 w 2063513"/>
                <a:gd name="connsiteY0" fmla="*/ 0 h 1472812"/>
                <a:gd name="connsiteX1" fmla="*/ 1248231 w 2063513"/>
                <a:gd name="connsiteY1" fmla="*/ 215131 h 1472812"/>
                <a:gd name="connsiteX2" fmla="*/ 1277692 w 2063513"/>
                <a:gd name="connsiteY2" fmla="*/ 266797 h 1472812"/>
                <a:gd name="connsiteX3" fmla="*/ 1321514 w 2063513"/>
                <a:gd name="connsiteY3" fmla="*/ 252469 h 1472812"/>
                <a:gd name="connsiteX4" fmla="*/ 1384927 w 2063513"/>
                <a:gd name="connsiteY4" fmla="*/ 245736 h 1472812"/>
                <a:gd name="connsiteX5" fmla="*/ 1699580 w 2063513"/>
                <a:gd name="connsiteY5" fmla="*/ 577155 h 1472812"/>
                <a:gd name="connsiteX6" fmla="*/ 1693521 w 2063513"/>
                <a:gd name="connsiteY6" fmla="*/ 640459 h 1472812"/>
                <a:gd name="connsiteX7" fmla="*/ 1748860 w 2063513"/>
                <a:gd name="connsiteY7" fmla="*/ 634583 h 1472812"/>
                <a:gd name="connsiteX8" fmla="*/ 2063513 w 2063513"/>
                <a:gd name="connsiteY8" fmla="*/ 966002 h 1472812"/>
                <a:gd name="connsiteX9" fmla="*/ 1748860 w 2063513"/>
                <a:gd name="connsiteY9" fmla="*/ 1297421 h 1472812"/>
                <a:gd name="connsiteX10" fmla="*/ 1685447 w 2063513"/>
                <a:gd name="connsiteY10" fmla="*/ 1290688 h 1472812"/>
                <a:gd name="connsiteX11" fmla="*/ 1665561 w 2063513"/>
                <a:gd name="connsiteY11" fmla="*/ 1284186 h 1472812"/>
                <a:gd name="connsiteX12" fmla="*/ 1622509 w 2063513"/>
                <a:gd name="connsiteY12" fmla="*/ 1321170 h 1472812"/>
                <a:gd name="connsiteX13" fmla="*/ 1291871 w 2063513"/>
                <a:gd name="connsiteY13" fmla="*/ 1418240 h 1472812"/>
                <a:gd name="connsiteX14" fmla="*/ 1109863 w 2063513"/>
                <a:gd name="connsiteY14" fmla="*/ 1392196 h 1472812"/>
                <a:gd name="connsiteX15" fmla="*/ 1039202 w 2063513"/>
                <a:gd name="connsiteY15" fmla="*/ 1365012 h 1472812"/>
                <a:gd name="connsiteX16" fmla="*/ 1029719 w 2063513"/>
                <a:gd name="connsiteY16" fmla="*/ 1375742 h 1472812"/>
                <a:gd name="connsiteX17" fmla="*/ 778692 w 2063513"/>
                <a:gd name="connsiteY17" fmla="*/ 1472812 h 1472812"/>
                <a:gd name="connsiteX18" fmla="*/ 484315 w 2063513"/>
                <a:gd name="connsiteY18" fmla="*/ 1326693 h 1472812"/>
                <a:gd name="connsiteX19" fmla="*/ 464649 w 2063513"/>
                <a:gd name="connsiteY19" fmla="*/ 1292868 h 1472812"/>
                <a:gd name="connsiteX20" fmla="*/ 411579 w 2063513"/>
                <a:gd name="connsiteY20" fmla="*/ 1297421 h 1472812"/>
                <a:gd name="connsiteX21" fmla="*/ 0 w 2063513"/>
                <a:gd name="connsiteY21" fmla="*/ 897170 h 1472812"/>
                <a:gd name="connsiteX22" fmla="*/ 251374 w 2063513"/>
                <a:gd name="connsiteY22" fmla="*/ 528373 h 1472812"/>
                <a:gd name="connsiteX23" fmla="*/ 312856 w 2063513"/>
                <a:gd name="connsiteY23" fmla="*/ 509813 h 1472812"/>
                <a:gd name="connsiteX24" fmla="*/ 310540 w 2063513"/>
                <a:gd name="connsiteY24" fmla="*/ 487946 h 1472812"/>
                <a:gd name="connsiteX25" fmla="*/ 823159 w 2063513"/>
                <a:gd name="connsiteY25" fmla="*/ 0 h 1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3513" h="1472812">
                  <a:moveTo>
                    <a:pt x="823159" y="0"/>
                  </a:moveTo>
                  <a:cubicBezTo>
                    <a:pt x="1000104" y="0"/>
                    <a:pt x="1156110" y="85336"/>
                    <a:pt x="1248231" y="215131"/>
                  </a:cubicBezTo>
                  <a:lnTo>
                    <a:pt x="1277692" y="266797"/>
                  </a:lnTo>
                  <a:lnTo>
                    <a:pt x="1321514" y="252469"/>
                  </a:lnTo>
                  <a:cubicBezTo>
                    <a:pt x="1341997" y="248055"/>
                    <a:pt x="1363205" y="245736"/>
                    <a:pt x="1384927" y="245736"/>
                  </a:cubicBezTo>
                  <a:cubicBezTo>
                    <a:pt x="1558705" y="245736"/>
                    <a:pt x="1699580" y="394117"/>
                    <a:pt x="1699580" y="577155"/>
                  </a:cubicBezTo>
                  <a:lnTo>
                    <a:pt x="1693521" y="640459"/>
                  </a:lnTo>
                  <a:lnTo>
                    <a:pt x="1748860" y="634583"/>
                  </a:lnTo>
                  <a:cubicBezTo>
                    <a:pt x="1922638" y="634583"/>
                    <a:pt x="2063513" y="782964"/>
                    <a:pt x="2063513" y="966002"/>
                  </a:cubicBezTo>
                  <a:cubicBezTo>
                    <a:pt x="2063513" y="1149040"/>
                    <a:pt x="1922638" y="1297421"/>
                    <a:pt x="1748860" y="1297421"/>
                  </a:cubicBezTo>
                  <a:cubicBezTo>
                    <a:pt x="1727138" y="1297421"/>
                    <a:pt x="1705930" y="1295103"/>
                    <a:pt x="1685447" y="1290688"/>
                  </a:cubicBezTo>
                  <a:lnTo>
                    <a:pt x="1665561" y="1284186"/>
                  </a:lnTo>
                  <a:lnTo>
                    <a:pt x="1622509" y="1321170"/>
                  </a:lnTo>
                  <a:cubicBezTo>
                    <a:pt x="1537891" y="1381145"/>
                    <a:pt x="1420993" y="1418240"/>
                    <a:pt x="1291871" y="1418240"/>
                  </a:cubicBezTo>
                  <a:cubicBezTo>
                    <a:pt x="1227310" y="1418240"/>
                    <a:pt x="1165805" y="1408966"/>
                    <a:pt x="1109863" y="1392196"/>
                  </a:cubicBezTo>
                  <a:lnTo>
                    <a:pt x="1039202" y="1365012"/>
                  </a:lnTo>
                  <a:lnTo>
                    <a:pt x="1029719" y="1375742"/>
                  </a:lnTo>
                  <a:cubicBezTo>
                    <a:pt x="965475" y="1435717"/>
                    <a:pt x="876724" y="1472812"/>
                    <a:pt x="778692" y="1472812"/>
                  </a:cubicBezTo>
                  <a:cubicBezTo>
                    <a:pt x="656152" y="1472812"/>
                    <a:pt x="548113" y="1414851"/>
                    <a:pt x="484315" y="1326693"/>
                  </a:cubicBezTo>
                  <a:lnTo>
                    <a:pt x="464649" y="1292868"/>
                  </a:lnTo>
                  <a:lnTo>
                    <a:pt x="411579" y="1297421"/>
                  </a:lnTo>
                  <a:cubicBezTo>
                    <a:pt x="184270" y="1297421"/>
                    <a:pt x="0" y="1118223"/>
                    <a:pt x="0" y="897170"/>
                  </a:cubicBezTo>
                  <a:cubicBezTo>
                    <a:pt x="0" y="731380"/>
                    <a:pt x="103652" y="589134"/>
                    <a:pt x="251374" y="528373"/>
                  </a:cubicBezTo>
                  <a:lnTo>
                    <a:pt x="312856" y="509813"/>
                  </a:lnTo>
                  <a:lnTo>
                    <a:pt x="310540" y="487946"/>
                  </a:lnTo>
                  <a:cubicBezTo>
                    <a:pt x="310540" y="218461"/>
                    <a:pt x="540047" y="0"/>
                    <a:pt x="82315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7164E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176EF6-3578-4489-9549-F397ADC0C96D}"/>
                </a:ext>
              </a:extLst>
            </p:cNvPr>
            <p:cNvSpPr txBox="1"/>
            <p:nvPr/>
          </p:nvSpPr>
          <p:spPr>
            <a:xfrm>
              <a:off x="5066918" y="4250386"/>
              <a:ext cx="1825454" cy="803397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66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6600" b="1" dirty="0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76EA1F-14BB-458B-A2DE-C7034C9927CE}"/>
              </a:ext>
            </a:extLst>
          </p:cNvPr>
          <p:cNvSpPr txBox="1"/>
          <p:nvPr/>
        </p:nvSpPr>
        <p:spPr>
          <a:xfrm>
            <a:off x="4787968" y="4701150"/>
            <a:ext cx="3775628" cy="110798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6600" b="1" dirty="0" err="1">
                <a:solidFill>
                  <a:srgbClr val="F26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6600" b="1" dirty="0" err="1">
                <a:solidFill>
                  <a:srgbClr val="7472F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iệt</a:t>
            </a:r>
            <a:r>
              <a:rPr lang="en-US" sz="6600" b="1" dirty="0">
                <a:solidFill>
                  <a:srgbClr val="F26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</a:t>
            </a:r>
            <a:r>
              <a:rPr lang="en-US" sz="6600" b="1" dirty="0">
                <a:solidFill>
                  <a:srgbClr val="7472F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20476688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ldLvl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4917439" y="2931808"/>
            <a:ext cx="4392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239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4320407" y="2767280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757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324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627</TotalTime>
  <Words>489</Words>
  <Application>Microsoft Office PowerPoint</Application>
  <PresentationFormat>Widescreen</PresentationFormat>
  <Paragraphs>71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.VnArial</vt:lpstr>
      <vt:lpstr>等线</vt:lpstr>
      <vt:lpstr>Arial-Rounded</vt:lpstr>
      <vt:lpstr>Arial</vt:lpstr>
      <vt:lpstr>#9Slide01 Noi dung ngan</vt:lpstr>
      <vt:lpstr>Calibri Light</vt:lpstr>
      <vt:lpstr>Calibri</vt:lpstr>
      <vt:lpstr>思源黑体 CN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ASUS</cp:lastModifiedBy>
  <cp:revision>461</cp:revision>
  <dcterms:created xsi:type="dcterms:W3CDTF">2021-08-21T07:02:17Z</dcterms:created>
  <dcterms:modified xsi:type="dcterms:W3CDTF">2023-05-04T02:18:47Z</dcterms:modified>
  <cp:category>9Slide.vn</cp:category>
</cp:coreProperties>
</file>