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33"/>
  </p:notesMasterIdLst>
  <p:sldIdLst>
    <p:sldId id="357" r:id="rId2"/>
    <p:sldId id="257" r:id="rId3"/>
    <p:sldId id="312" r:id="rId4"/>
    <p:sldId id="293" r:id="rId5"/>
    <p:sldId id="328" r:id="rId6"/>
    <p:sldId id="338" r:id="rId7"/>
    <p:sldId id="345" r:id="rId8"/>
    <p:sldId id="347" r:id="rId9"/>
    <p:sldId id="334" r:id="rId10"/>
    <p:sldId id="335" r:id="rId11"/>
    <p:sldId id="336" r:id="rId12"/>
    <p:sldId id="337" r:id="rId13"/>
    <p:sldId id="346" r:id="rId14"/>
    <p:sldId id="348" r:id="rId15"/>
    <p:sldId id="276" r:id="rId16"/>
    <p:sldId id="329" r:id="rId17"/>
    <p:sldId id="305" r:id="rId18"/>
    <p:sldId id="350" r:id="rId19"/>
    <p:sldId id="351" r:id="rId20"/>
    <p:sldId id="352" r:id="rId21"/>
    <p:sldId id="330" r:id="rId22"/>
    <p:sldId id="306" r:id="rId23"/>
    <p:sldId id="353" r:id="rId24"/>
    <p:sldId id="354" r:id="rId25"/>
    <p:sldId id="331" r:id="rId26"/>
    <p:sldId id="349" r:id="rId27"/>
    <p:sldId id="355" r:id="rId28"/>
    <p:sldId id="356" r:id="rId29"/>
    <p:sldId id="332" r:id="rId30"/>
    <p:sldId id="311" r:id="rId31"/>
    <p:sldId id="358" r:id="rId32"/>
  </p:sldIdLst>
  <p:sldSz cx="12192000" cy="6858000"/>
  <p:notesSz cx="6858000" cy="9144000"/>
  <p:embeddedFontLst>
    <p:embeddedFont>
      <p:font typeface="Impact" panose="020B0806030902050204" pitchFamily="34" charset="0"/>
      <p:regular r:id="rId34"/>
    </p:embeddedFont>
    <p:embeddedFont>
      <p:font typeface="Arial-Rounded" panose="020B0500000000000000" pitchFamily="34" charset="-93"/>
      <p:regular r:id="rId35"/>
    </p:embeddedFont>
    <p:embeddedFont>
      <p:font typeface="#9Slide01 Noi dung ngan" panose="020B0604020202020204" charset="-93"/>
      <p:regular r:id="rId36"/>
    </p:embeddedFont>
    <p:embeddedFont>
      <p:font typeface="Calibri Light" panose="020F0302020204030204" pitchFamily="34" charset="0"/>
      <p:regular r:id="rId37"/>
      <p:italic r:id="rId38"/>
    </p:embeddedFont>
    <p:embeddedFont>
      <p:font typeface="Calibri" panose="020F0502020204030204" pitchFamily="34" charset="0"/>
      <p:regular r:id="rId39"/>
      <p:bold r:id="rId40"/>
      <p:italic r:id="rId41"/>
      <p:boldItalic r:id="rId42"/>
    </p:embeddedFont>
    <p:embeddedFont>
      <p:font typeface=".VnArial" panose="020B7200000000000000" pitchFamily="34" charset="0"/>
      <p:regular r:id="rId43"/>
      <p:bold r:id="rId44"/>
      <p:italic r:id="rId45"/>
      <p:boldItalic r:id="rId4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E50D8"/>
    <a:srgbClr val="EE6492"/>
    <a:srgbClr val="F49BB9"/>
    <a:srgbClr val="902D92"/>
    <a:srgbClr val="9271B3"/>
    <a:srgbClr val="7C56A1"/>
    <a:srgbClr val="7D57A3"/>
    <a:srgbClr val="6865F1"/>
    <a:srgbClr val="A126AA"/>
    <a:srgbClr val="9491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snapToGrid="0" showGuides="1">
      <p:cViewPr varScale="1">
        <p:scale>
          <a:sx n="84" d="100"/>
          <a:sy n="84" d="100"/>
        </p:scale>
        <p:origin x="629" y="82"/>
      </p:cViewPr>
      <p:guideLst>
        <p:guide orient="horz" pos="2184"/>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font" Target="fonts/font13.fntdata"/><Relationship Id="rId20" Type="http://schemas.openxmlformats.org/officeDocument/2006/relationships/slide" Target="slides/slide19.xml"/><Relationship Id="rId41"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129767-F39A-440A-B0F5-B32CBEE2E356}" type="datetimeFigureOut">
              <a:rPr lang="en-US" smtClean="0"/>
              <a:t>5/4/2023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6CA6EE-D120-405B-A31A-77ED0FE27AE5}" type="slidenum">
              <a:rPr lang="en-US" smtClean="0"/>
              <a:t>‹#›</a:t>
            </a:fld>
            <a:endParaRPr lang="en-US"/>
          </a:p>
        </p:txBody>
      </p:sp>
    </p:spTree>
    <p:extLst>
      <p:ext uri="{BB962C8B-B14F-4D97-AF65-F5344CB8AC3E}">
        <p14:creationId xmlns:p14="http://schemas.microsoft.com/office/powerpoint/2010/main" val="31480641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vi-VN" b="0" i="0" dirty="0">
                <a:effectLst/>
                <a:latin typeface="Arial" panose="020B0604020202020204" pitchFamily="34" charset="0"/>
              </a:rPr>
              <a:t>a. Các bạn nhỏ đang ngồi ăn quả đào ngay dưới gốc cây đào, vừa ăn các bạn vừa trò chuyện về “ăn quả nhớ kẻ trồng cây”.</a:t>
            </a:r>
          </a:p>
          <a:p>
            <a:pPr algn="just"/>
            <a:r>
              <a:rPr lang="vi-VN" b="0" i="0" dirty="0">
                <a:effectLst/>
                <a:latin typeface="Arial" panose="020B0604020202020204" pitchFamily="34" charset="0"/>
              </a:rPr>
              <a:t>b. Em hiểu câu “Ăn quả nhớ kẻ trồng cây” ý nói rằng, khi nhận được, hưởng thụ một món đồ hay điều gì thì chúng ta cần phải biết ơn người đã tạo ra nó.</a:t>
            </a:r>
          </a:p>
          <a:p>
            <a:endParaRPr lang="en-US" dirty="0"/>
          </a:p>
        </p:txBody>
      </p:sp>
      <p:sp>
        <p:nvSpPr>
          <p:cNvPr id="4" name="Slide Number Placeholder 3"/>
          <p:cNvSpPr>
            <a:spLocks noGrp="1"/>
          </p:cNvSpPr>
          <p:nvPr>
            <p:ph type="sldNum" sz="quarter" idx="5"/>
          </p:nvPr>
        </p:nvSpPr>
        <p:spPr/>
        <p:txBody>
          <a:bodyPr/>
          <a:lstStyle/>
          <a:p>
            <a:fld id="{3A6CA6EE-D120-405B-A31A-77ED0FE27AE5}" type="slidenum">
              <a:rPr lang="en-US" smtClean="0"/>
              <a:t>4</a:t>
            </a:fld>
            <a:endParaRPr lang="en-US"/>
          </a:p>
        </p:txBody>
      </p:sp>
    </p:spTree>
    <p:extLst>
      <p:ext uri="{BB962C8B-B14F-4D97-AF65-F5344CB8AC3E}">
        <p14:creationId xmlns:p14="http://schemas.microsoft.com/office/powerpoint/2010/main" val="28204183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b="0" i="0" dirty="0">
                <a:effectLst/>
                <a:latin typeface="Arial" panose="020B0604020202020204" pitchFamily="34" charset="0"/>
              </a:rPr>
              <a:t>Những tiếng cùng vần với nhau ở cuối các dòng thơ: ao - đào, gốc - ốc, mò - đò, dây - cây.</a:t>
            </a:r>
            <a:endParaRPr lang="en-US" dirty="0"/>
          </a:p>
        </p:txBody>
      </p:sp>
      <p:sp>
        <p:nvSpPr>
          <p:cNvPr id="4" name="Slide Number Placeholder 3"/>
          <p:cNvSpPr>
            <a:spLocks noGrp="1"/>
          </p:cNvSpPr>
          <p:nvPr>
            <p:ph type="sldNum" sz="quarter" idx="5"/>
          </p:nvPr>
        </p:nvSpPr>
        <p:spPr/>
        <p:txBody>
          <a:bodyPr/>
          <a:lstStyle/>
          <a:p>
            <a:fld id="{3A6CA6EE-D120-405B-A31A-77ED0FE27AE5}" type="slidenum">
              <a:rPr lang="en-US" smtClean="0"/>
              <a:t>17</a:t>
            </a:fld>
            <a:endParaRPr lang="en-US"/>
          </a:p>
        </p:txBody>
      </p:sp>
    </p:spTree>
    <p:extLst>
      <p:ext uri="{BB962C8B-B14F-4D97-AF65-F5344CB8AC3E}">
        <p14:creationId xmlns:p14="http://schemas.microsoft.com/office/powerpoint/2010/main" val="27550422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b="0" i="0" dirty="0">
                <a:effectLst/>
                <a:latin typeface="Arial" panose="020B0604020202020204" pitchFamily="34" charset="0"/>
              </a:rPr>
              <a:t>Những tiếng cùng vần với nhau ở cuối các dòng thơ: ao - đào, gốc - ốc, mò - đò, dây - cây.</a:t>
            </a:r>
            <a:endParaRPr lang="en-US" dirty="0"/>
          </a:p>
        </p:txBody>
      </p:sp>
      <p:sp>
        <p:nvSpPr>
          <p:cNvPr id="4" name="Slide Number Placeholder 3"/>
          <p:cNvSpPr>
            <a:spLocks noGrp="1"/>
          </p:cNvSpPr>
          <p:nvPr>
            <p:ph type="sldNum" sz="quarter" idx="5"/>
          </p:nvPr>
        </p:nvSpPr>
        <p:spPr/>
        <p:txBody>
          <a:bodyPr/>
          <a:lstStyle/>
          <a:p>
            <a:fld id="{3A6CA6EE-D120-405B-A31A-77ED0FE27AE5}" type="slidenum">
              <a:rPr lang="en-US" smtClean="0"/>
              <a:t>18</a:t>
            </a:fld>
            <a:endParaRPr lang="en-US"/>
          </a:p>
        </p:txBody>
      </p:sp>
    </p:spTree>
    <p:extLst>
      <p:ext uri="{BB962C8B-B14F-4D97-AF65-F5344CB8AC3E}">
        <p14:creationId xmlns:p14="http://schemas.microsoft.com/office/powerpoint/2010/main" val="10779898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b="0" i="0" dirty="0">
                <a:effectLst/>
                <a:latin typeface="Arial" panose="020B0604020202020204" pitchFamily="34" charset="0"/>
              </a:rPr>
              <a:t>Những tiếng cùng vần với nhau ở cuối các dòng thơ: ao - đào, gốc - ốc, mò - đò, dây - cây.</a:t>
            </a:r>
            <a:endParaRPr lang="en-US" dirty="0"/>
          </a:p>
        </p:txBody>
      </p:sp>
      <p:sp>
        <p:nvSpPr>
          <p:cNvPr id="4" name="Slide Number Placeholder 3"/>
          <p:cNvSpPr>
            <a:spLocks noGrp="1"/>
          </p:cNvSpPr>
          <p:nvPr>
            <p:ph type="sldNum" sz="quarter" idx="5"/>
          </p:nvPr>
        </p:nvSpPr>
        <p:spPr/>
        <p:txBody>
          <a:bodyPr/>
          <a:lstStyle/>
          <a:p>
            <a:fld id="{3A6CA6EE-D120-405B-A31A-77ED0FE27AE5}" type="slidenum">
              <a:rPr lang="en-US" smtClean="0"/>
              <a:t>19</a:t>
            </a:fld>
            <a:endParaRPr lang="en-US"/>
          </a:p>
        </p:txBody>
      </p:sp>
    </p:spTree>
    <p:extLst>
      <p:ext uri="{BB962C8B-B14F-4D97-AF65-F5344CB8AC3E}">
        <p14:creationId xmlns:p14="http://schemas.microsoft.com/office/powerpoint/2010/main" val="26965786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b="0" i="0" dirty="0">
                <a:effectLst/>
                <a:latin typeface="Arial" panose="020B0604020202020204" pitchFamily="34" charset="0"/>
              </a:rPr>
              <a:t>Những tiếng cùng vần với nhau ở cuối các dòng thơ: ao - đào, gốc - ốc, mò - đò, dây - cây.</a:t>
            </a:r>
            <a:endParaRPr lang="en-US" dirty="0"/>
          </a:p>
        </p:txBody>
      </p:sp>
      <p:sp>
        <p:nvSpPr>
          <p:cNvPr id="4" name="Slide Number Placeholder 3"/>
          <p:cNvSpPr>
            <a:spLocks noGrp="1"/>
          </p:cNvSpPr>
          <p:nvPr>
            <p:ph type="sldNum" sz="quarter" idx="5"/>
          </p:nvPr>
        </p:nvSpPr>
        <p:spPr/>
        <p:txBody>
          <a:bodyPr/>
          <a:lstStyle/>
          <a:p>
            <a:fld id="{3A6CA6EE-D120-405B-A31A-77ED0FE27AE5}" type="slidenum">
              <a:rPr lang="en-US" smtClean="0"/>
              <a:t>20</a:t>
            </a:fld>
            <a:endParaRPr lang="en-US"/>
          </a:p>
        </p:txBody>
      </p:sp>
    </p:spTree>
    <p:extLst>
      <p:ext uri="{BB962C8B-B14F-4D97-AF65-F5344CB8AC3E}">
        <p14:creationId xmlns:p14="http://schemas.microsoft.com/office/powerpoint/2010/main" val="7484042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b="0" i="0" dirty="0">
                <a:effectLst/>
                <a:latin typeface="Arial-Rounded" panose="020B0500000000000000" pitchFamily="34" charset="0"/>
                <a:ea typeface="Arial-Rounded" panose="020B0500000000000000" pitchFamily="34" charset="0"/>
                <a:cs typeface="Arial-Rounded" panose="020B0500000000000000" pitchFamily="34" charset="0"/>
              </a:rPr>
              <a:t>Còn em, em nhớ ơn bố mẹ vì đã yêu thương, quan tâm, chăm sóc, nuôi nấng em. Em nhớ ơn thầy cô vì đã sắn sóc, dạy dỗ em nên người….</a:t>
            </a:r>
            <a:endParaRPr lang="en-US" dirty="0"/>
          </a:p>
        </p:txBody>
      </p:sp>
      <p:sp>
        <p:nvSpPr>
          <p:cNvPr id="4" name="Slide Number Placeholder 3"/>
          <p:cNvSpPr>
            <a:spLocks noGrp="1"/>
          </p:cNvSpPr>
          <p:nvPr>
            <p:ph type="sldNum" sz="quarter" idx="5"/>
          </p:nvPr>
        </p:nvSpPr>
        <p:spPr/>
        <p:txBody>
          <a:bodyPr/>
          <a:lstStyle/>
          <a:p>
            <a:fld id="{3A6CA6EE-D120-405B-A31A-77ED0FE27AE5}" type="slidenum">
              <a:rPr lang="en-US" smtClean="0"/>
              <a:t>24</a:t>
            </a:fld>
            <a:endParaRPr lang="en-US"/>
          </a:p>
        </p:txBody>
      </p:sp>
    </p:spTree>
    <p:extLst>
      <p:ext uri="{BB962C8B-B14F-4D97-AF65-F5344CB8AC3E}">
        <p14:creationId xmlns:p14="http://schemas.microsoft.com/office/powerpoint/2010/main" val="12590514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C7866F5-C64F-4DD6-92E1-509037C2A78C}"/>
              </a:ext>
            </a:extLst>
          </p:cNvPr>
          <p:cNvPicPr>
            <a:picLocks noChangeAspect="1"/>
          </p:cNvPicPr>
          <p:nvPr userDrawn="1"/>
        </p:nvPicPr>
        <p:blipFill>
          <a:blip r:embed="rId2"/>
          <a:stretch>
            <a:fillRect/>
          </a:stretch>
        </p:blipFill>
        <p:spPr>
          <a:xfrm>
            <a:off x="2313104" y="2769418"/>
            <a:ext cx="7565792" cy="2152075"/>
          </a:xfrm>
          <a:prstGeom prst="rect">
            <a:avLst/>
          </a:prstGeom>
        </p:spPr>
      </p:pic>
      <p:sp>
        <p:nvSpPr>
          <p:cNvPr id="17" name="60">
            <a:extLst>
              <a:ext uri="{FF2B5EF4-FFF2-40B4-BE49-F238E27FC236}">
                <a16:creationId xmlns:a16="http://schemas.microsoft.com/office/drawing/2014/main" id="{026C4B1C-AC22-404F-B557-592BCD872A74}"/>
              </a:ext>
            </a:extLst>
          </p:cNvPr>
          <p:cNvSpPr/>
          <p:nvPr userDrawn="1"/>
        </p:nvSpPr>
        <p:spPr>
          <a:xfrm>
            <a:off x="0" y="0"/>
            <a:ext cx="12192000" cy="2853949"/>
          </a:xfrm>
          <a:custGeom>
            <a:avLst/>
            <a:gdLst>
              <a:gd name="connsiteX0" fmla="*/ 0 w 12587678"/>
              <a:gd name="connsiteY0" fmla="*/ 0 h 2853949"/>
              <a:gd name="connsiteX1" fmla="*/ 12586523 w 12587678"/>
              <a:gd name="connsiteY1" fmla="*/ 0 h 2853949"/>
              <a:gd name="connsiteX2" fmla="*/ 12587678 w 12587678"/>
              <a:gd name="connsiteY2" fmla="*/ 15270 h 2853949"/>
              <a:gd name="connsiteX3" fmla="*/ 11524550 w 12587678"/>
              <a:gd name="connsiteY3" fmla="*/ 1078397 h 2853949"/>
              <a:gd name="connsiteX4" fmla="*/ 11246151 w 12587678"/>
              <a:gd name="connsiteY4" fmla="*/ 1041573 h 2853949"/>
              <a:gd name="connsiteX5" fmla="*/ 11172395 w 12587678"/>
              <a:gd name="connsiteY5" fmla="*/ 1018139 h 2853949"/>
              <a:gd name="connsiteX6" fmla="*/ 11125892 w 12587678"/>
              <a:gd name="connsiteY6" fmla="*/ 1167950 h 2853949"/>
              <a:gd name="connsiteX7" fmla="*/ 9831625 w 12587678"/>
              <a:gd name="connsiteY7" fmla="*/ 2025847 h 2853949"/>
              <a:gd name="connsiteX8" fmla="*/ 8938137 w 12587678"/>
              <a:gd name="connsiteY8" fmla="*/ 1705093 h 2853949"/>
              <a:gd name="connsiteX9" fmla="*/ 8925820 w 12587678"/>
              <a:gd name="connsiteY9" fmla="*/ 1693899 h 2853949"/>
              <a:gd name="connsiteX10" fmla="*/ 8807004 w 12587678"/>
              <a:gd name="connsiteY10" fmla="*/ 1858217 h 2853949"/>
              <a:gd name="connsiteX11" fmla="*/ 6577976 w 12587678"/>
              <a:gd name="connsiteY11" fmla="*/ 2853949 h 2853949"/>
              <a:gd name="connsiteX12" fmla="*/ 4503697 w 12587678"/>
              <a:gd name="connsiteY12" fmla="*/ 2032080 h 2853949"/>
              <a:gd name="connsiteX13" fmla="*/ 4479477 w 12587678"/>
              <a:gd name="connsiteY13" fmla="*/ 2004869 h 2853949"/>
              <a:gd name="connsiteX14" fmla="*/ 4460387 w 12587678"/>
              <a:gd name="connsiteY14" fmla="*/ 2019145 h 2853949"/>
              <a:gd name="connsiteX15" fmla="*/ 3675033 w 12587678"/>
              <a:gd name="connsiteY15" fmla="*/ 2259037 h 2853949"/>
              <a:gd name="connsiteX16" fmla="*/ 2380766 w 12587678"/>
              <a:gd name="connsiteY16" fmla="*/ 1401140 h 2853949"/>
              <a:gd name="connsiteX17" fmla="*/ 2379500 w 12587678"/>
              <a:gd name="connsiteY17" fmla="*/ 1397060 h 2853949"/>
              <a:gd name="connsiteX18" fmla="*/ 2325832 w 12587678"/>
              <a:gd name="connsiteY18" fmla="*/ 1405250 h 2853949"/>
              <a:gd name="connsiteX19" fmla="*/ 2217133 w 12587678"/>
              <a:gd name="connsiteY19" fmla="*/ 1410739 h 2853949"/>
              <a:gd name="connsiteX20" fmla="*/ 1237551 w 12587678"/>
              <a:gd name="connsiteY20" fmla="*/ 761429 h 2853949"/>
              <a:gd name="connsiteX21" fmla="*/ 1198211 w 12587678"/>
              <a:gd name="connsiteY21" fmla="*/ 634694 h 2853949"/>
              <a:gd name="connsiteX22" fmla="*/ 1145387 w 12587678"/>
              <a:gd name="connsiteY22" fmla="*/ 654028 h 2853949"/>
              <a:gd name="connsiteX23" fmla="*/ 876748 w 12587678"/>
              <a:gd name="connsiteY23" fmla="*/ 694642 h 2853949"/>
              <a:gd name="connsiteX24" fmla="*/ 44357 w 12587678"/>
              <a:gd name="connsiteY24" fmla="*/ 142897 h 2853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587678" h="2853949">
                <a:moveTo>
                  <a:pt x="0" y="0"/>
                </a:moveTo>
                <a:lnTo>
                  <a:pt x="12586523" y="0"/>
                </a:lnTo>
                <a:lnTo>
                  <a:pt x="12587678" y="15270"/>
                </a:lnTo>
                <a:cubicBezTo>
                  <a:pt x="12587678" y="602418"/>
                  <a:pt x="12111699" y="1078397"/>
                  <a:pt x="11524550" y="1078397"/>
                </a:cubicBezTo>
                <a:cubicBezTo>
                  <a:pt x="11428221" y="1078397"/>
                  <a:pt x="11334884" y="1065585"/>
                  <a:pt x="11246151" y="1041573"/>
                </a:cubicBezTo>
                <a:lnTo>
                  <a:pt x="11172395" y="1018139"/>
                </a:lnTo>
                <a:lnTo>
                  <a:pt x="11125892" y="1167950"/>
                </a:lnTo>
                <a:cubicBezTo>
                  <a:pt x="10912654" y="1672100"/>
                  <a:pt x="10413450" y="2025847"/>
                  <a:pt x="9831625" y="2025847"/>
                </a:cubicBezTo>
                <a:cubicBezTo>
                  <a:pt x="9492227" y="2025847"/>
                  <a:pt x="9180943" y="1905475"/>
                  <a:pt x="8938137" y="1705093"/>
                </a:cubicBezTo>
                <a:lnTo>
                  <a:pt x="8925820" y="1693899"/>
                </a:lnTo>
                <a:lnTo>
                  <a:pt x="8807004" y="1858217"/>
                </a:lnTo>
                <a:cubicBezTo>
                  <a:pt x="8323930" y="2458970"/>
                  <a:pt x="7505854" y="2853949"/>
                  <a:pt x="6577976" y="2853949"/>
                </a:cubicBezTo>
                <a:cubicBezTo>
                  <a:pt x="5742886" y="2853949"/>
                  <a:pt x="4996736" y="2534016"/>
                  <a:pt x="4503697" y="2032080"/>
                </a:cubicBezTo>
                <a:lnTo>
                  <a:pt x="4479477" y="2004869"/>
                </a:lnTo>
                <a:lnTo>
                  <a:pt x="4460387" y="2019145"/>
                </a:lnTo>
                <a:cubicBezTo>
                  <a:pt x="4236203" y="2170600"/>
                  <a:pt x="3965945" y="2259037"/>
                  <a:pt x="3675033" y="2259037"/>
                </a:cubicBezTo>
                <a:cubicBezTo>
                  <a:pt x="3093207" y="2259037"/>
                  <a:pt x="2594004" y="1905290"/>
                  <a:pt x="2380766" y="1401140"/>
                </a:cubicBezTo>
                <a:lnTo>
                  <a:pt x="2379500" y="1397060"/>
                </a:lnTo>
                <a:lnTo>
                  <a:pt x="2325832" y="1405250"/>
                </a:lnTo>
                <a:cubicBezTo>
                  <a:pt x="2290093" y="1408880"/>
                  <a:pt x="2253830" y="1410739"/>
                  <a:pt x="2217133" y="1410739"/>
                </a:cubicBezTo>
                <a:cubicBezTo>
                  <a:pt x="1776772" y="1410739"/>
                  <a:pt x="1398943" y="1143001"/>
                  <a:pt x="1237551" y="761429"/>
                </a:cubicBezTo>
                <a:lnTo>
                  <a:pt x="1198211" y="634694"/>
                </a:lnTo>
                <a:lnTo>
                  <a:pt x="1145387" y="654028"/>
                </a:lnTo>
                <a:cubicBezTo>
                  <a:pt x="1060524" y="680423"/>
                  <a:pt x="970297" y="694642"/>
                  <a:pt x="876748" y="694642"/>
                </a:cubicBezTo>
                <a:cubicBezTo>
                  <a:pt x="502554" y="694642"/>
                  <a:pt x="181498" y="467135"/>
                  <a:pt x="44357" y="142897"/>
                </a:cubicBezTo>
                <a:close/>
              </a:path>
            </a:pathLst>
          </a:custGeom>
          <a:solidFill>
            <a:schemeClr val="bg1"/>
          </a:solidFill>
          <a:ln>
            <a:noFill/>
          </a:ln>
          <a:effectLst>
            <a:outerShdw blurRad="457200" dist="152400" dir="4800000" algn="t"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9Slide01 Noi dung ngan" panose="00000600000000000000" pitchFamily="2" charset="0"/>
              <a:ea typeface="思源黑体 CN Regular" panose="020B0500000000000000" pitchFamily="34" charset="-122"/>
              <a:sym typeface="思源黑体 CN Regular" panose="020B0500000000000000" pitchFamily="34" charset="-122"/>
            </a:endParaRPr>
          </a:p>
        </p:txBody>
      </p:sp>
      <p:pic>
        <p:nvPicPr>
          <p:cNvPr id="4" name="Picture 3">
            <a:extLst>
              <a:ext uri="{FF2B5EF4-FFF2-40B4-BE49-F238E27FC236}">
                <a16:creationId xmlns:a16="http://schemas.microsoft.com/office/drawing/2014/main" id="{6A77FC9D-9EC1-45BF-A303-0C7D5F67A2DC}"/>
              </a:ext>
            </a:extLst>
          </p:cNvPr>
          <p:cNvPicPr>
            <a:picLocks noChangeAspect="1"/>
          </p:cNvPicPr>
          <p:nvPr userDrawn="1"/>
        </p:nvPicPr>
        <p:blipFill>
          <a:blip r:embed="rId3"/>
          <a:stretch>
            <a:fillRect/>
          </a:stretch>
        </p:blipFill>
        <p:spPr>
          <a:xfrm>
            <a:off x="1228028" y="555188"/>
            <a:ext cx="1902117" cy="4157832"/>
          </a:xfrm>
          <a:prstGeom prst="rect">
            <a:avLst/>
          </a:prstGeom>
        </p:spPr>
      </p:pic>
      <p:sp>
        <p:nvSpPr>
          <p:cNvPr id="19" name="PHẠM DUYÊN">
            <a:extLst>
              <a:ext uri="{FF2B5EF4-FFF2-40B4-BE49-F238E27FC236}">
                <a16:creationId xmlns:a16="http://schemas.microsoft.com/office/drawing/2014/main" id="{61236368-6575-45A4-8EF7-AB3EEE69B9B3}"/>
              </a:ext>
            </a:extLst>
          </p:cNvPr>
          <p:cNvSpPr/>
          <p:nvPr userDrawn="1"/>
        </p:nvSpPr>
        <p:spPr>
          <a:xfrm flipH="1">
            <a:off x="0" y="6477317"/>
            <a:ext cx="12192000" cy="380683"/>
          </a:xfrm>
          <a:custGeom>
            <a:avLst/>
            <a:gdLst>
              <a:gd name="connsiteX0" fmla="*/ 1848026 w 12192000"/>
              <a:gd name="connsiteY0" fmla="*/ 1 h 944247"/>
              <a:gd name="connsiteX1" fmla="*/ 1524882 w 12192000"/>
              <a:gd name="connsiteY1" fmla="*/ 183415 h 944247"/>
              <a:gd name="connsiteX2" fmla="*/ 333568 w 12192000"/>
              <a:gd name="connsiteY2" fmla="*/ 181 h 944247"/>
              <a:gd name="connsiteX3" fmla="*/ 0 w 12192000"/>
              <a:gd name="connsiteY3" fmla="*/ 183415 h 944247"/>
              <a:gd name="connsiteX4" fmla="*/ 0 w 12192000"/>
              <a:gd name="connsiteY4" fmla="*/ 944247 h 944247"/>
              <a:gd name="connsiteX5" fmla="*/ 12192000 w 12192000"/>
              <a:gd name="connsiteY5" fmla="*/ 944247 h 944247"/>
              <a:gd name="connsiteX6" fmla="*/ 12192000 w 12192000"/>
              <a:gd name="connsiteY6" fmla="*/ 193146 h 944247"/>
              <a:gd name="connsiteX7" fmla="*/ 10667118 w 12192000"/>
              <a:gd name="connsiteY7" fmla="*/ 193146 h 944247"/>
              <a:gd name="connsiteX8" fmla="*/ 9142236 w 12192000"/>
              <a:gd name="connsiteY8" fmla="*/ 193146 h 944247"/>
              <a:gd name="connsiteX9" fmla="*/ 9142236 w 12192000"/>
              <a:gd name="connsiteY9" fmla="*/ 193507 h 944247"/>
              <a:gd name="connsiteX10" fmla="*/ 9097259 w 12192000"/>
              <a:gd name="connsiteY10" fmla="*/ 244568 h 944247"/>
              <a:gd name="connsiteX11" fmla="*/ 7620030 w 12192000"/>
              <a:gd name="connsiteY11" fmla="*/ 190470 h 944247"/>
              <a:gd name="connsiteX12" fmla="*/ 6428715 w 12192000"/>
              <a:gd name="connsiteY12" fmla="*/ 7236 h 944247"/>
              <a:gd name="connsiteX13" fmla="*/ 6136844 w 12192000"/>
              <a:gd name="connsiteY13" fmla="*/ 142548 h 944247"/>
              <a:gd name="connsiteX14" fmla="*/ 6096852 w 12192000"/>
              <a:gd name="connsiteY14" fmla="*/ 188511 h 944247"/>
              <a:gd name="connsiteX15" fmla="*/ 6096852 w 12192000"/>
              <a:gd name="connsiteY15" fmla="*/ 186090 h 944247"/>
              <a:gd name="connsiteX16" fmla="*/ 4571971 w 12192000"/>
              <a:gd name="connsiteY16" fmla="*/ 186090 h 944247"/>
              <a:gd name="connsiteX17" fmla="*/ 3047088 w 12192000"/>
              <a:gd name="connsiteY17" fmla="*/ 186090 h 944247"/>
              <a:gd name="connsiteX18" fmla="*/ 3047088 w 12192000"/>
              <a:gd name="connsiteY18" fmla="*/ 186452 h 944247"/>
              <a:gd name="connsiteX19" fmla="*/ 3002111 w 12192000"/>
              <a:gd name="connsiteY19" fmla="*/ 237513 h 944247"/>
              <a:gd name="connsiteX20" fmla="*/ 1848026 w 12192000"/>
              <a:gd name="connsiteY20" fmla="*/ 1 h 944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192000" h="944247">
                <a:moveTo>
                  <a:pt x="1848026" y="1"/>
                </a:moveTo>
                <a:cubicBezTo>
                  <a:pt x="1740311" y="-274"/>
                  <a:pt x="1632597" y="48772"/>
                  <a:pt x="1524882" y="183415"/>
                </a:cubicBezTo>
                <a:cubicBezTo>
                  <a:pt x="1127777" y="679796"/>
                  <a:pt x="730672" y="12784"/>
                  <a:pt x="333568" y="181"/>
                </a:cubicBezTo>
                <a:cubicBezTo>
                  <a:pt x="222378" y="-3349"/>
                  <a:pt x="111189" y="44428"/>
                  <a:pt x="0" y="183415"/>
                </a:cubicBezTo>
                <a:lnTo>
                  <a:pt x="0" y="944247"/>
                </a:lnTo>
                <a:lnTo>
                  <a:pt x="12192000" y="944247"/>
                </a:lnTo>
                <a:lnTo>
                  <a:pt x="12192000" y="193146"/>
                </a:lnTo>
                <a:cubicBezTo>
                  <a:pt x="11683706" y="828513"/>
                  <a:pt x="11175412" y="-442223"/>
                  <a:pt x="10667118" y="193146"/>
                </a:cubicBezTo>
                <a:cubicBezTo>
                  <a:pt x="10158824" y="828513"/>
                  <a:pt x="9650530" y="-442223"/>
                  <a:pt x="9142236" y="193146"/>
                </a:cubicBezTo>
                <a:lnTo>
                  <a:pt x="9142236" y="193507"/>
                </a:lnTo>
                <a:lnTo>
                  <a:pt x="9097259" y="244568"/>
                </a:lnTo>
                <a:cubicBezTo>
                  <a:pt x="8604849" y="748279"/>
                  <a:pt x="8112439" y="-425043"/>
                  <a:pt x="7620030" y="190470"/>
                </a:cubicBezTo>
                <a:cubicBezTo>
                  <a:pt x="7222925" y="686852"/>
                  <a:pt x="6825820" y="19839"/>
                  <a:pt x="6428715" y="7236"/>
                </a:cubicBezTo>
                <a:cubicBezTo>
                  <a:pt x="6331425" y="4148"/>
                  <a:pt x="6234135" y="40341"/>
                  <a:pt x="6136844" y="142548"/>
                </a:cubicBezTo>
                <a:lnTo>
                  <a:pt x="6096852" y="188511"/>
                </a:lnTo>
                <a:lnTo>
                  <a:pt x="6096852" y="186090"/>
                </a:lnTo>
                <a:cubicBezTo>
                  <a:pt x="5588559" y="821458"/>
                  <a:pt x="5080265" y="-449278"/>
                  <a:pt x="4571971" y="186090"/>
                </a:cubicBezTo>
                <a:cubicBezTo>
                  <a:pt x="4063677" y="821458"/>
                  <a:pt x="3555382" y="-449278"/>
                  <a:pt x="3047088" y="186090"/>
                </a:cubicBezTo>
                <a:lnTo>
                  <a:pt x="3047088" y="186452"/>
                </a:lnTo>
                <a:lnTo>
                  <a:pt x="3002111" y="237513"/>
                </a:lnTo>
                <a:cubicBezTo>
                  <a:pt x="2617416" y="631037"/>
                  <a:pt x="2232722" y="981"/>
                  <a:pt x="1848026" y="1"/>
                </a:cubicBezTo>
                <a:close/>
              </a:path>
            </a:pathLst>
          </a:custGeom>
          <a:solidFill>
            <a:srgbClr val="9491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9Slide01 Noi dung ngan" panose="00000600000000000000" pitchFamily="2" charset="0"/>
              <a:ea typeface="思源黑体 CN Regular" panose="020B0500000000000000" pitchFamily="34" charset="-122"/>
              <a:sym typeface="思源黑体 CN Regular" panose="020B0500000000000000" pitchFamily="34" charset="-122"/>
            </a:endParaRPr>
          </a:p>
        </p:txBody>
      </p:sp>
      <p:sp>
        <p:nvSpPr>
          <p:cNvPr id="20" name="63">
            <a:extLst>
              <a:ext uri="{FF2B5EF4-FFF2-40B4-BE49-F238E27FC236}">
                <a16:creationId xmlns:a16="http://schemas.microsoft.com/office/drawing/2014/main" id="{598BBA00-EDF3-4F10-9D38-F2B0C3A22B80}"/>
              </a:ext>
            </a:extLst>
          </p:cNvPr>
          <p:cNvSpPr/>
          <p:nvPr userDrawn="1"/>
        </p:nvSpPr>
        <p:spPr>
          <a:xfrm>
            <a:off x="5309" y="-1326"/>
            <a:ext cx="12186692" cy="1933626"/>
          </a:xfrm>
          <a:custGeom>
            <a:avLst/>
            <a:gdLst>
              <a:gd name="connsiteX0" fmla="*/ 11228064 w 12305841"/>
              <a:gd name="connsiteY0" fmla="*/ 0 h 1933626"/>
              <a:gd name="connsiteX1" fmla="*/ 12305841 w 12305841"/>
              <a:gd name="connsiteY1" fmla="*/ 0 h 1933626"/>
              <a:gd name="connsiteX2" fmla="*/ 12305841 w 12305841"/>
              <a:gd name="connsiteY2" fmla="*/ 393287 h 1933626"/>
              <a:gd name="connsiteX3" fmla="*/ 12276808 w 12305841"/>
              <a:gd name="connsiteY3" fmla="*/ 402263 h 1933626"/>
              <a:gd name="connsiteX4" fmla="*/ 12049470 w 12305841"/>
              <a:gd name="connsiteY4" fmla="*/ 429815 h 1933626"/>
              <a:gd name="connsiteX5" fmla="*/ 11291005 w 12305841"/>
              <a:gd name="connsiteY5" fmla="*/ 77500 h 1933626"/>
              <a:gd name="connsiteX6" fmla="*/ 0 w 12305841"/>
              <a:gd name="connsiteY6" fmla="*/ 0 h 1933626"/>
              <a:gd name="connsiteX7" fmla="*/ 11211893 w 12305841"/>
              <a:gd name="connsiteY7" fmla="*/ 0 h 1933626"/>
              <a:gd name="connsiteX8" fmla="*/ 11211659 w 12305841"/>
              <a:gd name="connsiteY8" fmla="*/ 2398 h 1933626"/>
              <a:gd name="connsiteX9" fmla="*/ 9665212 w 12305841"/>
              <a:gd name="connsiteY9" fmla="*/ 1306270 h 1933626"/>
              <a:gd name="connsiteX10" fmla="*/ 8447151 w 12305841"/>
              <a:gd name="connsiteY10" fmla="*/ 712019 h 1933626"/>
              <a:gd name="connsiteX11" fmla="*/ 8440912 w 12305841"/>
              <a:gd name="connsiteY11" fmla="*/ 703389 h 1933626"/>
              <a:gd name="connsiteX12" fmla="*/ 8349789 w 12305841"/>
              <a:gd name="connsiteY12" fmla="*/ 936280 h 1933626"/>
              <a:gd name="connsiteX13" fmla="*/ 6453243 w 12305841"/>
              <a:gd name="connsiteY13" fmla="*/ 1933626 h 1933626"/>
              <a:gd name="connsiteX14" fmla="*/ 4436763 w 12305841"/>
              <a:gd name="connsiteY14" fmla="*/ 629754 h 1933626"/>
              <a:gd name="connsiteX15" fmla="*/ 4435336 w 12305841"/>
              <a:gd name="connsiteY15" fmla="*/ 618525 h 1933626"/>
              <a:gd name="connsiteX16" fmla="*/ 4418353 w 12305841"/>
              <a:gd name="connsiteY16" fmla="*/ 650889 h 1933626"/>
              <a:gd name="connsiteX17" fmla="*/ 3109422 w 12305841"/>
              <a:gd name="connsiteY17" fmla="*/ 1370851 h 1933626"/>
              <a:gd name="connsiteX18" fmla="*/ 1654953 w 12305841"/>
              <a:gd name="connsiteY18" fmla="*/ 373505 h 1933626"/>
              <a:gd name="connsiteX19" fmla="*/ 1575302 w 12305841"/>
              <a:gd name="connsiteY19" fmla="*/ 108059 h 1933626"/>
              <a:gd name="connsiteX20" fmla="*/ 1544784 w 12305841"/>
              <a:gd name="connsiteY20" fmla="*/ 152528 h 1933626"/>
              <a:gd name="connsiteX21" fmla="*/ 747142 w 12305841"/>
              <a:gd name="connsiteY21" fmla="*/ 549750 h 1933626"/>
              <a:gd name="connsiteX22" fmla="*/ 29607 w 12305841"/>
              <a:gd name="connsiteY22" fmla="*/ 240060 h 1933626"/>
              <a:gd name="connsiteX23" fmla="*/ 0 w 12305841"/>
              <a:gd name="connsiteY23" fmla="*/ 207709 h 1933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305841" h="1933626">
                <a:moveTo>
                  <a:pt x="11228064" y="0"/>
                </a:moveTo>
                <a:lnTo>
                  <a:pt x="12305841" y="0"/>
                </a:lnTo>
                <a:lnTo>
                  <a:pt x="12305841" y="393287"/>
                </a:lnTo>
                <a:lnTo>
                  <a:pt x="12276808" y="402263"/>
                </a:lnTo>
                <a:cubicBezTo>
                  <a:pt x="12203376" y="420327"/>
                  <a:pt x="12127345" y="429815"/>
                  <a:pt x="12049470" y="429815"/>
                </a:cubicBezTo>
                <a:cubicBezTo>
                  <a:pt x="11757441" y="429815"/>
                  <a:pt x="11491330" y="296399"/>
                  <a:pt x="11291005" y="77500"/>
                </a:cubicBezTo>
                <a:close/>
                <a:moveTo>
                  <a:pt x="0" y="0"/>
                </a:moveTo>
                <a:lnTo>
                  <a:pt x="11211893" y="0"/>
                </a:lnTo>
                <a:lnTo>
                  <a:pt x="11211659" y="2398"/>
                </a:lnTo>
                <a:cubicBezTo>
                  <a:pt x="11064468" y="746517"/>
                  <a:pt x="10428028" y="1306270"/>
                  <a:pt x="9665212" y="1306270"/>
                </a:cubicBezTo>
                <a:cubicBezTo>
                  <a:pt x="9174829" y="1306270"/>
                  <a:pt x="8736675" y="1074943"/>
                  <a:pt x="8447151" y="712019"/>
                </a:cubicBezTo>
                <a:lnTo>
                  <a:pt x="8440912" y="703389"/>
                </a:lnTo>
                <a:lnTo>
                  <a:pt x="8349789" y="936280"/>
                </a:lnTo>
                <a:cubicBezTo>
                  <a:pt x="8037322" y="1522378"/>
                  <a:pt x="7305817" y="1933626"/>
                  <a:pt x="6453243" y="1933626"/>
                </a:cubicBezTo>
                <a:cubicBezTo>
                  <a:pt x="5458571" y="1933626"/>
                  <a:pt x="4628691" y="1373871"/>
                  <a:pt x="4436763" y="629754"/>
                </a:cubicBezTo>
                <a:lnTo>
                  <a:pt x="4435336" y="618525"/>
                </a:lnTo>
                <a:lnTo>
                  <a:pt x="4418353" y="650889"/>
                </a:lnTo>
                <a:cubicBezTo>
                  <a:pt x="4134683" y="1085262"/>
                  <a:pt x="3654292" y="1370851"/>
                  <a:pt x="3109422" y="1370851"/>
                </a:cubicBezTo>
                <a:cubicBezTo>
                  <a:pt x="2455579" y="1370851"/>
                  <a:pt x="1894585" y="959603"/>
                  <a:pt x="1654953" y="373505"/>
                </a:cubicBezTo>
                <a:lnTo>
                  <a:pt x="1575302" y="108059"/>
                </a:lnTo>
                <a:lnTo>
                  <a:pt x="1544784" y="152528"/>
                </a:lnTo>
                <a:cubicBezTo>
                  <a:pt x="1340650" y="397952"/>
                  <a:pt x="1058641" y="549750"/>
                  <a:pt x="747142" y="549750"/>
                </a:cubicBezTo>
                <a:cubicBezTo>
                  <a:pt x="474582" y="549750"/>
                  <a:pt x="224598" y="433530"/>
                  <a:pt x="29607" y="240060"/>
                </a:cubicBezTo>
                <a:lnTo>
                  <a:pt x="0" y="207709"/>
                </a:lnTo>
                <a:close/>
              </a:path>
            </a:pathLst>
          </a:custGeom>
          <a:solidFill>
            <a:schemeClr val="bg1"/>
          </a:solidFill>
          <a:ln>
            <a:noFill/>
          </a:ln>
          <a:effectLst>
            <a:outerShdw blurRad="457200" dist="152400" dir="4800000" algn="t"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9Slide01 Noi dung ngan" panose="00000600000000000000" pitchFamily="2" charset="0"/>
              <a:ea typeface="思源黑体 CN Regular" panose="020B0500000000000000" pitchFamily="34" charset="-122"/>
              <a:sym typeface="思源黑体 CN Regular" panose="020B0500000000000000" pitchFamily="34" charset="-122"/>
            </a:endParaRPr>
          </a:p>
        </p:txBody>
      </p:sp>
      <p:sp>
        <p:nvSpPr>
          <p:cNvPr id="21" name="21">
            <a:extLst>
              <a:ext uri="{FF2B5EF4-FFF2-40B4-BE49-F238E27FC236}">
                <a16:creationId xmlns:a16="http://schemas.microsoft.com/office/drawing/2014/main" id="{66F8B876-4538-41B5-ACAC-66351FBE4F6A}"/>
              </a:ext>
            </a:extLst>
          </p:cNvPr>
          <p:cNvSpPr/>
          <p:nvPr userDrawn="1"/>
        </p:nvSpPr>
        <p:spPr>
          <a:xfrm>
            <a:off x="1" y="0"/>
            <a:ext cx="12192000" cy="316523"/>
          </a:xfrm>
          <a:custGeom>
            <a:avLst/>
            <a:gdLst>
              <a:gd name="connsiteX0" fmla="*/ 12048977 w 12682023"/>
              <a:gd name="connsiteY0" fmla="*/ 0 h 316523"/>
              <a:gd name="connsiteX1" fmla="*/ 12682023 w 12682023"/>
              <a:gd name="connsiteY1" fmla="*/ 0 h 316523"/>
              <a:gd name="connsiteX2" fmla="*/ 12365500 w 12682023"/>
              <a:gd name="connsiteY2" fmla="*/ 316523 h 316523"/>
              <a:gd name="connsiteX3" fmla="*/ 12048977 w 12682023"/>
              <a:gd name="connsiteY3" fmla="*/ 0 h 316523"/>
              <a:gd name="connsiteX4" fmla="*/ 11412804 w 12682023"/>
              <a:gd name="connsiteY4" fmla="*/ 0 h 316523"/>
              <a:gd name="connsiteX5" fmla="*/ 12045850 w 12682023"/>
              <a:gd name="connsiteY5" fmla="*/ 0 h 316523"/>
              <a:gd name="connsiteX6" fmla="*/ 11729327 w 12682023"/>
              <a:gd name="connsiteY6" fmla="*/ 316523 h 316523"/>
              <a:gd name="connsiteX7" fmla="*/ 11412804 w 12682023"/>
              <a:gd name="connsiteY7" fmla="*/ 0 h 316523"/>
              <a:gd name="connsiteX8" fmla="*/ 10776632 w 12682023"/>
              <a:gd name="connsiteY8" fmla="*/ 0 h 316523"/>
              <a:gd name="connsiteX9" fmla="*/ 11409678 w 12682023"/>
              <a:gd name="connsiteY9" fmla="*/ 0 h 316523"/>
              <a:gd name="connsiteX10" fmla="*/ 11093155 w 12682023"/>
              <a:gd name="connsiteY10" fmla="*/ 316523 h 316523"/>
              <a:gd name="connsiteX11" fmla="*/ 10776632 w 12682023"/>
              <a:gd name="connsiteY11" fmla="*/ 0 h 316523"/>
              <a:gd name="connsiteX12" fmla="*/ 9513861 w 12682023"/>
              <a:gd name="connsiteY12" fmla="*/ 0 h 316523"/>
              <a:gd name="connsiteX13" fmla="*/ 10773506 w 12682023"/>
              <a:gd name="connsiteY13" fmla="*/ 0 h 316523"/>
              <a:gd name="connsiteX14" fmla="*/ 10456983 w 12682023"/>
              <a:gd name="connsiteY14" fmla="*/ 316523 h 316523"/>
              <a:gd name="connsiteX15" fmla="*/ 10165334 w 12682023"/>
              <a:gd name="connsiteY15" fmla="*/ 123205 h 316523"/>
              <a:gd name="connsiteX16" fmla="*/ 10143683 w 12682023"/>
              <a:gd name="connsiteY16" fmla="*/ 15966 h 316523"/>
              <a:gd name="connsiteX17" fmla="*/ 10122033 w 12682023"/>
              <a:gd name="connsiteY17" fmla="*/ 123205 h 316523"/>
              <a:gd name="connsiteX18" fmla="*/ 9830384 w 12682023"/>
              <a:gd name="connsiteY18" fmla="*/ 316523 h 316523"/>
              <a:gd name="connsiteX19" fmla="*/ 9513861 w 12682023"/>
              <a:gd name="connsiteY19" fmla="*/ 0 h 316523"/>
              <a:gd name="connsiteX20" fmla="*/ 8877688 w 12682023"/>
              <a:gd name="connsiteY20" fmla="*/ 0 h 316523"/>
              <a:gd name="connsiteX21" fmla="*/ 9510734 w 12682023"/>
              <a:gd name="connsiteY21" fmla="*/ 0 h 316523"/>
              <a:gd name="connsiteX22" fmla="*/ 9194211 w 12682023"/>
              <a:gd name="connsiteY22" fmla="*/ 316523 h 316523"/>
              <a:gd name="connsiteX23" fmla="*/ 8877688 w 12682023"/>
              <a:gd name="connsiteY23" fmla="*/ 0 h 316523"/>
              <a:gd name="connsiteX24" fmla="*/ 8241516 w 12682023"/>
              <a:gd name="connsiteY24" fmla="*/ 0 h 316523"/>
              <a:gd name="connsiteX25" fmla="*/ 8874562 w 12682023"/>
              <a:gd name="connsiteY25" fmla="*/ 0 h 316523"/>
              <a:gd name="connsiteX26" fmla="*/ 8558039 w 12682023"/>
              <a:gd name="connsiteY26" fmla="*/ 316523 h 316523"/>
              <a:gd name="connsiteX27" fmla="*/ 8241516 w 12682023"/>
              <a:gd name="connsiteY27" fmla="*/ 0 h 316523"/>
              <a:gd name="connsiteX28" fmla="*/ 6978746 w 12682023"/>
              <a:gd name="connsiteY28" fmla="*/ 0 h 316523"/>
              <a:gd name="connsiteX29" fmla="*/ 8238390 w 12682023"/>
              <a:gd name="connsiteY29" fmla="*/ 0 h 316523"/>
              <a:gd name="connsiteX30" fmla="*/ 7921867 w 12682023"/>
              <a:gd name="connsiteY30" fmla="*/ 316523 h 316523"/>
              <a:gd name="connsiteX31" fmla="*/ 7630218 w 12682023"/>
              <a:gd name="connsiteY31" fmla="*/ 123205 h 316523"/>
              <a:gd name="connsiteX32" fmla="*/ 7608568 w 12682023"/>
              <a:gd name="connsiteY32" fmla="*/ 15969 h 316523"/>
              <a:gd name="connsiteX33" fmla="*/ 7586918 w 12682023"/>
              <a:gd name="connsiteY33" fmla="*/ 123205 h 316523"/>
              <a:gd name="connsiteX34" fmla="*/ 7295269 w 12682023"/>
              <a:gd name="connsiteY34" fmla="*/ 316523 h 316523"/>
              <a:gd name="connsiteX35" fmla="*/ 6978746 w 12682023"/>
              <a:gd name="connsiteY35" fmla="*/ 0 h 316523"/>
              <a:gd name="connsiteX36" fmla="*/ 6342573 w 12682023"/>
              <a:gd name="connsiteY36" fmla="*/ 0 h 316523"/>
              <a:gd name="connsiteX37" fmla="*/ 6975619 w 12682023"/>
              <a:gd name="connsiteY37" fmla="*/ 0 h 316523"/>
              <a:gd name="connsiteX38" fmla="*/ 6659096 w 12682023"/>
              <a:gd name="connsiteY38" fmla="*/ 316523 h 316523"/>
              <a:gd name="connsiteX39" fmla="*/ 6342573 w 12682023"/>
              <a:gd name="connsiteY39" fmla="*/ 0 h 316523"/>
              <a:gd name="connsiteX40" fmla="*/ 5706401 w 12682023"/>
              <a:gd name="connsiteY40" fmla="*/ 0 h 316523"/>
              <a:gd name="connsiteX41" fmla="*/ 6339447 w 12682023"/>
              <a:gd name="connsiteY41" fmla="*/ 0 h 316523"/>
              <a:gd name="connsiteX42" fmla="*/ 6022924 w 12682023"/>
              <a:gd name="connsiteY42" fmla="*/ 316523 h 316523"/>
              <a:gd name="connsiteX43" fmla="*/ 5706401 w 12682023"/>
              <a:gd name="connsiteY43" fmla="*/ 0 h 316523"/>
              <a:gd name="connsiteX44" fmla="*/ 4443632 w 12682023"/>
              <a:gd name="connsiteY44" fmla="*/ 0 h 316523"/>
              <a:gd name="connsiteX45" fmla="*/ 5703275 w 12682023"/>
              <a:gd name="connsiteY45" fmla="*/ 0 h 316523"/>
              <a:gd name="connsiteX46" fmla="*/ 5386752 w 12682023"/>
              <a:gd name="connsiteY46" fmla="*/ 316523 h 316523"/>
              <a:gd name="connsiteX47" fmla="*/ 5095103 w 12682023"/>
              <a:gd name="connsiteY47" fmla="*/ 123205 h 316523"/>
              <a:gd name="connsiteX48" fmla="*/ 5073453 w 12682023"/>
              <a:gd name="connsiteY48" fmla="*/ 15969 h 316523"/>
              <a:gd name="connsiteX49" fmla="*/ 5051804 w 12682023"/>
              <a:gd name="connsiteY49" fmla="*/ 123205 h 316523"/>
              <a:gd name="connsiteX50" fmla="*/ 4760154 w 12682023"/>
              <a:gd name="connsiteY50" fmla="*/ 316523 h 316523"/>
              <a:gd name="connsiteX51" fmla="*/ 4443632 w 12682023"/>
              <a:gd name="connsiteY51" fmla="*/ 0 h 316523"/>
              <a:gd name="connsiteX52" fmla="*/ 3807458 w 12682023"/>
              <a:gd name="connsiteY52" fmla="*/ 0 h 316523"/>
              <a:gd name="connsiteX53" fmla="*/ 4440505 w 12682023"/>
              <a:gd name="connsiteY53" fmla="*/ 0 h 316523"/>
              <a:gd name="connsiteX54" fmla="*/ 4123982 w 12682023"/>
              <a:gd name="connsiteY54" fmla="*/ 316523 h 316523"/>
              <a:gd name="connsiteX55" fmla="*/ 3807458 w 12682023"/>
              <a:gd name="connsiteY55" fmla="*/ 0 h 316523"/>
              <a:gd name="connsiteX56" fmla="*/ 3171286 w 12682023"/>
              <a:gd name="connsiteY56" fmla="*/ 0 h 316523"/>
              <a:gd name="connsiteX57" fmla="*/ 3804332 w 12682023"/>
              <a:gd name="connsiteY57" fmla="*/ 0 h 316523"/>
              <a:gd name="connsiteX58" fmla="*/ 3487810 w 12682023"/>
              <a:gd name="connsiteY58" fmla="*/ 316523 h 316523"/>
              <a:gd name="connsiteX59" fmla="*/ 3171286 w 12682023"/>
              <a:gd name="connsiteY59" fmla="*/ 0 h 316523"/>
              <a:gd name="connsiteX60" fmla="*/ 1908517 w 12682023"/>
              <a:gd name="connsiteY60" fmla="*/ 0 h 316523"/>
              <a:gd name="connsiteX61" fmla="*/ 3168161 w 12682023"/>
              <a:gd name="connsiteY61" fmla="*/ 0 h 316523"/>
              <a:gd name="connsiteX62" fmla="*/ 2851637 w 12682023"/>
              <a:gd name="connsiteY62" fmla="*/ 316523 h 316523"/>
              <a:gd name="connsiteX63" fmla="*/ 2559989 w 12682023"/>
              <a:gd name="connsiteY63" fmla="*/ 123205 h 316523"/>
              <a:gd name="connsiteX64" fmla="*/ 2538339 w 12682023"/>
              <a:gd name="connsiteY64" fmla="*/ 15970 h 316523"/>
              <a:gd name="connsiteX65" fmla="*/ 2516689 w 12682023"/>
              <a:gd name="connsiteY65" fmla="*/ 123205 h 316523"/>
              <a:gd name="connsiteX66" fmla="*/ 2225040 w 12682023"/>
              <a:gd name="connsiteY66" fmla="*/ 316523 h 316523"/>
              <a:gd name="connsiteX67" fmla="*/ 1908517 w 12682023"/>
              <a:gd name="connsiteY67" fmla="*/ 0 h 316523"/>
              <a:gd name="connsiteX68" fmla="*/ 1272344 w 12682023"/>
              <a:gd name="connsiteY68" fmla="*/ 0 h 316523"/>
              <a:gd name="connsiteX69" fmla="*/ 1905390 w 12682023"/>
              <a:gd name="connsiteY69" fmla="*/ 0 h 316523"/>
              <a:gd name="connsiteX70" fmla="*/ 1588867 w 12682023"/>
              <a:gd name="connsiteY70" fmla="*/ 316523 h 316523"/>
              <a:gd name="connsiteX71" fmla="*/ 1272344 w 12682023"/>
              <a:gd name="connsiteY71" fmla="*/ 0 h 316523"/>
              <a:gd name="connsiteX72" fmla="*/ 636172 w 12682023"/>
              <a:gd name="connsiteY72" fmla="*/ 0 h 316523"/>
              <a:gd name="connsiteX73" fmla="*/ 1269218 w 12682023"/>
              <a:gd name="connsiteY73" fmla="*/ 0 h 316523"/>
              <a:gd name="connsiteX74" fmla="*/ 952695 w 12682023"/>
              <a:gd name="connsiteY74" fmla="*/ 316523 h 316523"/>
              <a:gd name="connsiteX75" fmla="*/ 636172 w 12682023"/>
              <a:gd name="connsiteY75" fmla="*/ 0 h 316523"/>
              <a:gd name="connsiteX76" fmla="*/ 0 w 12682023"/>
              <a:gd name="connsiteY76" fmla="*/ 0 h 316523"/>
              <a:gd name="connsiteX77" fmla="*/ 633046 w 12682023"/>
              <a:gd name="connsiteY77" fmla="*/ 0 h 316523"/>
              <a:gd name="connsiteX78" fmla="*/ 316523 w 12682023"/>
              <a:gd name="connsiteY78" fmla="*/ 316523 h 316523"/>
              <a:gd name="connsiteX79" fmla="*/ 0 w 12682023"/>
              <a:gd name="connsiteY79" fmla="*/ 0 h 316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2682023" h="316523">
                <a:moveTo>
                  <a:pt x="12048977" y="0"/>
                </a:moveTo>
                <a:lnTo>
                  <a:pt x="12682023" y="0"/>
                </a:lnTo>
                <a:cubicBezTo>
                  <a:pt x="12682023" y="174811"/>
                  <a:pt x="12540311" y="316523"/>
                  <a:pt x="12365500" y="316523"/>
                </a:cubicBezTo>
                <a:cubicBezTo>
                  <a:pt x="12190689" y="316523"/>
                  <a:pt x="12048977" y="174811"/>
                  <a:pt x="12048977" y="0"/>
                </a:cubicBezTo>
                <a:close/>
                <a:moveTo>
                  <a:pt x="11412804" y="0"/>
                </a:moveTo>
                <a:lnTo>
                  <a:pt x="12045850" y="0"/>
                </a:lnTo>
                <a:cubicBezTo>
                  <a:pt x="12045850" y="174811"/>
                  <a:pt x="11904138" y="316523"/>
                  <a:pt x="11729327" y="316523"/>
                </a:cubicBezTo>
                <a:cubicBezTo>
                  <a:pt x="11554516" y="316523"/>
                  <a:pt x="11412804" y="174811"/>
                  <a:pt x="11412804" y="0"/>
                </a:cubicBezTo>
                <a:close/>
                <a:moveTo>
                  <a:pt x="10776632" y="0"/>
                </a:moveTo>
                <a:lnTo>
                  <a:pt x="11409678" y="0"/>
                </a:lnTo>
                <a:cubicBezTo>
                  <a:pt x="11409678" y="174811"/>
                  <a:pt x="11267966" y="316523"/>
                  <a:pt x="11093155" y="316523"/>
                </a:cubicBezTo>
                <a:cubicBezTo>
                  <a:pt x="10918344" y="316523"/>
                  <a:pt x="10776632" y="174811"/>
                  <a:pt x="10776632" y="0"/>
                </a:cubicBezTo>
                <a:close/>
                <a:moveTo>
                  <a:pt x="9513861" y="0"/>
                </a:moveTo>
                <a:lnTo>
                  <a:pt x="10773506" y="0"/>
                </a:lnTo>
                <a:cubicBezTo>
                  <a:pt x="10773506" y="174811"/>
                  <a:pt x="10631794" y="316523"/>
                  <a:pt x="10456983" y="316523"/>
                </a:cubicBezTo>
                <a:cubicBezTo>
                  <a:pt x="10325875" y="316523"/>
                  <a:pt x="10213385" y="236810"/>
                  <a:pt x="10165334" y="123205"/>
                </a:cubicBezTo>
                <a:lnTo>
                  <a:pt x="10143683" y="15966"/>
                </a:lnTo>
                <a:lnTo>
                  <a:pt x="10122033" y="123205"/>
                </a:lnTo>
                <a:cubicBezTo>
                  <a:pt x="10073982" y="236810"/>
                  <a:pt x="9961492" y="316523"/>
                  <a:pt x="9830384" y="316523"/>
                </a:cubicBezTo>
                <a:cubicBezTo>
                  <a:pt x="9655573" y="316523"/>
                  <a:pt x="9513861" y="174811"/>
                  <a:pt x="9513861" y="0"/>
                </a:cubicBezTo>
                <a:close/>
                <a:moveTo>
                  <a:pt x="8877688" y="0"/>
                </a:moveTo>
                <a:lnTo>
                  <a:pt x="9510734" y="0"/>
                </a:lnTo>
                <a:cubicBezTo>
                  <a:pt x="9510734" y="174811"/>
                  <a:pt x="9369022" y="316523"/>
                  <a:pt x="9194211" y="316523"/>
                </a:cubicBezTo>
                <a:cubicBezTo>
                  <a:pt x="9019400" y="316523"/>
                  <a:pt x="8877688" y="174811"/>
                  <a:pt x="8877688" y="0"/>
                </a:cubicBezTo>
                <a:close/>
                <a:moveTo>
                  <a:pt x="8241516" y="0"/>
                </a:moveTo>
                <a:lnTo>
                  <a:pt x="8874562" y="0"/>
                </a:lnTo>
                <a:cubicBezTo>
                  <a:pt x="8874562" y="174811"/>
                  <a:pt x="8732850" y="316523"/>
                  <a:pt x="8558039" y="316523"/>
                </a:cubicBezTo>
                <a:cubicBezTo>
                  <a:pt x="8383228" y="316523"/>
                  <a:pt x="8241516" y="174811"/>
                  <a:pt x="8241516" y="0"/>
                </a:cubicBezTo>
                <a:close/>
                <a:moveTo>
                  <a:pt x="6978746" y="0"/>
                </a:moveTo>
                <a:lnTo>
                  <a:pt x="8238390" y="0"/>
                </a:lnTo>
                <a:cubicBezTo>
                  <a:pt x="8238390" y="174811"/>
                  <a:pt x="8096678" y="316523"/>
                  <a:pt x="7921867" y="316523"/>
                </a:cubicBezTo>
                <a:cubicBezTo>
                  <a:pt x="7790758" y="316523"/>
                  <a:pt x="7678268" y="236810"/>
                  <a:pt x="7630218" y="123205"/>
                </a:cubicBezTo>
                <a:lnTo>
                  <a:pt x="7608568" y="15969"/>
                </a:lnTo>
                <a:lnTo>
                  <a:pt x="7586918" y="123205"/>
                </a:lnTo>
                <a:cubicBezTo>
                  <a:pt x="7538867" y="236810"/>
                  <a:pt x="7426377" y="316523"/>
                  <a:pt x="7295269" y="316523"/>
                </a:cubicBezTo>
                <a:cubicBezTo>
                  <a:pt x="7120458" y="316523"/>
                  <a:pt x="6978746" y="174811"/>
                  <a:pt x="6978746" y="0"/>
                </a:cubicBezTo>
                <a:close/>
                <a:moveTo>
                  <a:pt x="6342573" y="0"/>
                </a:moveTo>
                <a:lnTo>
                  <a:pt x="6975619" y="0"/>
                </a:lnTo>
                <a:cubicBezTo>
                  <a:pt x="6975619" y="174811"/>
                  <a:pt x="6833907" y="316523"/>
                  <a:pt x="6659096" y="316523"/>
                </a:cubicBezTo>
                <a:cubicBezTo>
                  <a:pt x="6484285" y="316523"/>
                  <a:pt x="6342573" y="174811"/>
                  <a:pt x="6342573" y="0"/>
                </a:cubicBezTo>
                <a:close/>
                <a:moveTo>
                  <a:pt x="5706401" y="0"/>
                </a:moveTo>
                <a:lnTo>
                  <a:pt x="6339447" y="0"/>
                </a:lnTo>
                <a:cubicBezTo>
                  <a:pt x="6339447" y="174811"/>
                  <a:pt x="6197735" y="316523"/>
                  <a:pt x="6022924" y="316523"/>
                </a:cubicBezTo>
                <a:cubicBezTo>
                  <a:pt x="5848113" y="316523"/>
                  <a:pt x="5706401" y="174811"/>
                  <a:pt x="5706401" y="0"/>
                </a:cubicBezTo>
                <a:close/>
                <a:moveTo>
                  <a:pt x="4443632" y="0"/>
                </a:moveTo>
                <a:lnTo>
                  <a:pt x="5703275" y="0"/>
                </a:lnTo>
                <a:cubicBezTo>
                  <a:pt x="5703275" y="174811"/>
                  <a:pt x="5561563" y="316523"/>
                  <a:pt x="5386752" y="316523"/>
                </a:cubicBezTo>
                <a:cubicBezTo>
                  <a:pt x="5255645" y="316523"/>
                  <a:pt x="5143155" y="236810"/>
                  <a:pt x="5095103" y="123205"/>
                </a:cubicBezTo>
                <a:lnTo>
                  <a:pt x="5073453" y="15969"/>
                </a:lnTo>
                <a:lnTo>
                  <a:pt x="5051804" y="123205"/>
                </a:lnTo>
                <a:cubicBezTo>
                  <a:pt x="5003752" y="236810"/>
                  <a:pt x="4891263" y="316523"/>
                  <a:pt x="4760154" y="316523"/>
                </a:cubicBezTo>
                <a:cubicBezTo>
                  <a:pt x="4585344" y="316523"/>
                  <a:pt x="4443632" y="174811"/>
                  <a:pt x="4443632" y="0"/>
                </a:cubicBezTo>
                <a:close/>
                <a:moveTo>
                  <a:pt x="3807458" y="0"/>
                </a:moveTo>
                <a:lnTo>
                  <a:pt x="4440505" y="0"/>
                </a:lnTo>
                <a:cubicBezTo>
                  <a:pt x="4440505" y="174811"/>
                  <a:pt x="4298793" y="316523"/>
                  <a:pt x="4123982" y="316523"/>
                </a:cubicBezTo>
                <a:cubicBezTo>
                  <a:pt x="3949170" y="316523"/>
                  <a:pt x="3807458" y="174811"/>
                  <a:pt x="3807458" y="0"/>
                </a:cubicBezTo>
                <a:close/>
                <a:moveTo>
                  <a:pt x="3171286" y="0"/>
                </a:moveTo>
                <a:lnTo>
                  <a:pt x="3804332" y="0"/>
                </a:lnTo>
                <a:cubicBezTo>
                  <a:pt x="3804332" y="174811"/>
                  <a:pt x="3662620" y="316523"/>
                  <a:pt x="3487810" y="316523"/>
                </a:cubicBezTo>
                <a:cubicBezTo>
                  <a:pt x="3312999" y="316523"/>
                  <a:pt x="3171286" y="174811"/>
                  <a:pt x="3171286" y="0"/>
                </a:cubicBezTo>
                <a:close/>
                <a:moveTo>
                  <a:pt x="1908517" y="0"/>
                </a:moveTo>
                <a:lnTo>
                  <a:pt x="3168161" y="0"/>
                </a:lnTo>
                <a:cubicBezTo>
                  <a:pt x="3168161" y="174811"/>
                  <a:pt x="3026449" y="316523"/>
                  <a:pt x="2851637" y="316523"/>
                </a:cubicBezTo>
                <a:cubicBezTo>
                  <a:pt x="2720529" y="316523"/>
                  <a:pt x="2608039" y="236810"/>
                  <a:pt x="2559989" y="123205"/>
                </a:cubicBezTo>
                <a:lnTo>
                  <a:pt x="2538339" y="15970"/>
                </a:lnTo>
                <a:lnTo>
                  <a:pt x="2516689" y="123205"/>
                </a:lnTo>
                <a:cubicBezTo>
                  <a:pt x="2468638" y="236810"/>
                  <a:pt x="2356148" y="316523"/>
                  <a:pt x="2225040" y="316523"/>
                </a:cubicBezTo>
                <a:cubicBezTo>
                  <a:pt x="2050228" y="316523"/>
                  <a:pt x="1908517" y="174811"/>
                  <a:pt x="1908517" y="0"/>
                </a:cubicBezTo>
                <a:close/>
                <a:moveTo>
                  <a:pt x="1272344" y="0"/>
                </a:moveTo>
                <a:lnTo>
                  <a:pt x="1905390" y="0"/>
                </a:lnTo>
                <a:cubicBezTo>
                  <a:pt x="1905390" y="174811"/>
                  <a:pt x="1763678" y="316523"/>
                  <a:pt x="1588867" y="316523"/>
                </a:cubicBezTo>
                <a:cubicBezTo>
                  <a:pt x="1414056" y="316523"/>
                  <a:pt x="1272344" y="174811"/>
                  <a:pt x="1272344" y="0"/>
                </a:cubicBezTo>
                <a:close/>
                <a:moveTo>
                  <a:pt x="636172" y="0"/>
                </a:moveTo>
                <a:lnTo>
                  <a:pt x="1269218" y="0"/>
                </a:lnTo>
                <a:cubicBezTo>
                  <a:pt x="1269218" y="174811"/>
                  <a:pt x="1127506" y="316523"/>
                  <a:pt x="952695" y="316523"/>
                </a:cubicBezTo>
                <a:cubicBezTo>
                  <a:pt x="777884" y="316523"/>
                  <a:pt x="636172" y="174811"/>
                  <a:pt x="636172" y="0"/>
                </a:cubicBezTo>
                <a:close/>
                <a:moveTo>
                  <a:pt x="0" y="0"/>
                </a:moveTo>
                <a:lnTo>
                  <a:pt x="633046" y="0"/>
                </a:lnTo>
                <a:cubicBezTo>
                  <a:pt x="633046" y="174811"/>
                  <a:pt x="491334" y="316523"/>
                  <a:pt x="316523" y="316523"/>
                </a:cubicBezTo>
                <a:cubicBezTo>
                  <a:pt x="141712" y="316523"/>
                  <a:pt x="0" y="174811"/>
                  <a:pt x="0" y="0"/>
                </a:cubicBezTo>
                <a:close/>
              </a:path>
            </a:pathLst>
          </a:custGeom>
          <a:solidFill>
            <a:srgbClr val="B9B2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9Slide01 Noi dung ngan" panose="00000600000000000000" pitchFamily="2" charset="0"/>
              <a:ea typeface="思源黑体 CN Regular" panose="020B0500000000000000" pitchFamily="34" charset="-122"/>
              <a:sym typeface="思源黑体 CN Regular" panose="020B0500000000000000" pitchFamily="34" charset="-122"/>
            </a:endParaRPr>
          </a:p>
        </p:txBody>
      </p:sp>
      <p:sp>
        <p:nvSpPr>
          <p:cNvPr id="22" name="58">
            <a:extLst>
              <a:ext uri="{FF2B5EF4-FFF2-40B4-BE49-F238E27FC236}">
                <a16:creationId xmlns:a16="http://schemas.microsoft.com/office/drawing/2014/main" id="{DE0B5FA2-B857-4E24-88C3-7023428E749D}"/>
              </a:ext>
            </a:extLst>
          </p:cNvPr>
          <p:cNvSpPr/>
          <p:nvPr userDrawn="1"/>
        </p:nvSpPr>
        <p:spPr>
          <a:xfrm rot="1532284">
            <a:off x="8205933" y="1075397"/>
            <a:ext cx="403104" cy="433137"/>
          </a:xfrm>
          <a:prstGeom prst="star5">
            <a:avLst>
              <a:gd name="adj" fmla="val 30364"/>
              <a:gd name="hf" fmla="val 105146"/>
              <a:gd name="vf" fmla="val 110557"/>
            </a:avLst>
          </a:prstGeom>
          <a:noFill/>
          <a:ln w="69850">
            <a:solidFill>
              <a:srgbClr val="DFD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9Slide01 Noi dung ngan" panose="00000600000000000000" pitchFamily="2" charset="0"/>
              <a:ea typeface="思源黑体 CN Regular" panose="020B0500000000000000" pitchFamily="34" charset="-122"/>
              <a:sym typeface="思源黑体 CN Regular" panose="020B0500000000000000" pitchFamily="34" charset="-122"/>
            </a:endParaRPr>
          </a:p>
        </p:txBody>
      </p:sp>
      <p:pic>
        <p:nvPicPr>
          <p:cNvPr id="23" name="Picture 22">
            <a:extLst>
              <a:ext uri="{FF2B5EF4-FFF2-40B4-BE49-F238E27FC236}">
                <a16:creationId xmlns:a16="http://schemas.microsoft.com/office/drawing/2014/main" id="{21E91531-42AA-46D4-95DF-5BDD6B6709FC}"/>
              </a:ext>
            </a:extLst>
          </p:cNvPr>
          <p:cNvPicPr>
            <a:picLocks noChangeAspect="1"/>
          </p:cNvPicPr>
          <p:nvPr userDrawn="1"/>
        </p:nvPicPr>
        <p:blipFill>
          <a:blip r:embed="rId4"/>
          <a:stretch>
            <a:fillRect/>
          </a:stretch>
        </p:blipFill>
        <p:spPr>
          <a:xfrm>
            <a:off x="4831245" y="336619"/>
            <a:ext cx="3096904" cy="1239504"/>
          </a:xfrm>
          <a:prstGeom prst="rect">
            <a:avLst/>
          </a:prstGeom>
        </p:spPr>
      </p:pic>
      <p:pic>
        <p:nvPicPr>
          <p:cNvPr id="24" name="Picture 23">
            <a:extLst>
              <a:ext uri="{FF2B5EF4-FFF2-40B4-BE49-F238E27FC236}">
                <a16:creationId xmlns:a16="http://schemas.microsoft.com/office/drawing/2014/main" id="{13ABE961-684C-451C-A2B9-C704EBB70B3C}"/>
              </a:ext>
            </a:extLst>
          </p:cNvPr>
          <p:cNvPicPr>
            <a:picLocks noChangeAspect="1"/>
          </p:cNvPicPr>
          <p:nvPr userDrawn="1"/>
        </p:nvPicPr>
        <p:blipFill rotWithShape="1">
          <a:blip r:embed="rId5"/>
          <a:srcRect r="39076" b="27772"/>
          <a:stretch/>
        </p:blipFill>
        <p:spPr>
          <a:xfrm>
            <a:off x="1957867" y="137912"/>
            <a:ext cx="2021281" cy="664660"/>
          </a:xfrm>
          <a:prstGeom prst="rect">
            <a:avLst/>
          </a:prstGeom>
        </p:spPr>
      </p:pic>
      <p:pic>
        <p:nvPicPr>
          <p:cNvPr id="25" name="Picture 24">
            <a:extLst>
              <a:ext uri="{FF2B5EF4-FFF2-40B4-BE49-F238E27FC236}">
                <a16:creationId xmlns:a16="http://schemas.microsoft.com/office/drawing/2014/main" id="{F519C861-5B85-46D8-B280-53E4F93D50C8}"/>
              </a:ext>
            </a:extLst>
          </p:cNvPr>
          <p:cNvPicPr>
            <a:picLocks noChangeAspect="1"/>
          </p:cNvPicPr>
          <p:nvPr userDrawn="1"/>
        </p:nvPicPr>
        <p:blipFill rotWithShape="1">
          <a:blip r:embed="rId6"/>
          <a:srcRect l="28729" t="19651" r="25218" b="36006"/>
          <a:stretch/>
        </p:blipFill>
        <p:spPr>
          <a:xfrm>
            <a:off x="2757013" y="627777"/>
            <a:ext cx="696383" cy="778991"/>
          </a:xfrm>
          <a:prstGeom prst="rect">
            <a:avLst/>
          </a:prstGeom>
        </p:spPr>
      </p:pic>
      <p:pic>
        <p:nvPicPr>
          <p:cNvPr id="12" name="Picture 11">
            <a:extLst>
              <a:ext uri="{FF2B5EF4-FFF2-40B4-BE49-F238E27FC236}">
                <a16:creationId xmlns:a16="http://schemas.microsoft.com/office/drawing/2014/main" id="{7E41046C-0EA5-431E-B783-D8D8DEBC86D2}"/>
              </a:ext>
            </a:extLst>
          </p:cNvPr>
          <p:cNvPicPr>
            <a:picLocks noChangeAspect="1"/>
          </p:cNvPicPr>
          <p:nvPr userDrawn="1"/>
        </p:nvPicPr>
        <p:blipFill>
          <a:blip r:embed="rId7"/>
          <a:stretch>
            <a:fillRect/>
          </a:stretch>
        </p:blipFill>
        <p:spPr>
          <a:xfrm>
            <a:off x="-11683019" y="2999195"/>
            <a:ext cx="810838" cy="859611"/>
          </a:xfrm>
          <a:prstGeom prst="rect">
            <a:avLst/>
          </a:prstGeom>
        </p:spPr>
      </p:pic>
      <p:pic>
        <p:nvPicPr>
          <p:cNvPr id="13" name="Picture 12">
            <a:extLst>
              <a:ext uri="{FF2B5EF4-FFF2-40B4-BE49-F238E27FC236}">
                <a16:creationId xmlns:a16="http://schemas.microsoft.com/office/drawing/2014/main" id="{C1818B08-3E26-4350-9848-7C5951A8E15F}"/>
              </a:ext>
            </a:extLst>
          </p:cNvPr>
          <p:cNvPicPr>
            <a:picLocks noChangeAspect="1"/>
          </p:cNvPicPr>
          <p:nvPr userDrawn="1"/>
        </p:nvPicPr>
        <p:blipFill>
          <a:blip r:embed="rId7"/>
          <a:stretch>
            <a:fillRect/>
          </a:stretch>
        </p:blipFill>
        <p:spPr>
          <a:xfrm>
            <a:off x="5690581" y="13534721"/>
            <a:ext cx="810838" cy="859611"/>
          </a:xfrm>
          <a:prstGeom prst="rect">
            <a:avLst/>
          </a:prstGeom>
        </p:spPr>
      </p:pic>
      <p:pic>
        <p:nvPicPr>
          <p:cNvPr id="14" name="Picture 13">
            <a:extLst>
              <a:ext uri="{FF2B5EF4-FFF2-40B4-BE49-F238E27FC236}">
                <a16:creationId xmlns:a16="http://schemas.microsoft.com/office/drawing/2014/main" id="{BBF47B7B-BCA2-4E31-A253-420F3D349FA2}"/>
              </a:ext>
            </a:extLst>
          </p:cNvPr>
          <p:cNvPicPr>
            <a:picLocks noChangeAspect="1"/>
          </p:cNvPicPr>
          <p:nvPr userDrawn="1"/>
        </p:nvPicPr>
        <p:blipFill>
          <a:blip r:embed="rId7"/>
          <a:stretch>
            <a:fillRect/>
          </a:stretch>
        </p:blipFill>
        <p:spPr>
          <a:xfrm>
            <a:off x="23064181" y="2999195"/>
            <a:ext cx="810838" cy="859611"/>
          </a:xfrm>
          <a:prstGeom prst="rect">
            <a:avLst/>
          </a:prstGeom>
        </p:spPr>
      </p:pic>
      <p:pic>
        <p:nvPicPr>
          <p:cNvPr id="15" name="Picture 14">
            <a:extLst>
              <a:ext uri="{FF2B5EF4-FFF2-40B4-BE49-F238E27FC236}">
                <a16:creationId xmlns:a16="http://schemas.microsoft.com/office/drawing/2014/main" id="{F74560EF-B19B-44B9-9E2F-7962B55870FC}"/>
              </a:ext>
            </a:extLst>
          </p:cNvPr>
          <p:cNvPicPr>
            <a:picLocks noChangeAspect="1"/>
          </p:cNvPicPr>
          <p:nvPr userDrawn="1"/>
        </p:nvPicPr>
        <p:blipFill>
          <a:blip r:embed="rId7"/>
          <a:stretch>
            <a:fillRect/>
          </a:stretch>
        </p:blipFill>
        <p:spPr>
          <a:xfrm>
            <a:off x="5690581" y="-7536333"/>
            <a:ext cx="810838" cy="859611"/>
          </a:xfrm>
          <a:prstGeom prst="rect">
            <a:avLst/>
          </a:prstGeom>
        </p:spPr>
      </p:pic>
    </p:spTree>
    <p:extLst>
      <p:ext uri="{BB962C8B-B14F-4D97-AF65-F5344CB8AC3E}">
        <p14:creationId xmlns:p14="http://schemas.microsoft.com/office/powerpoint/2010/main" val="1590811328"/>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50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100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1000"/>
                                            <p:tgtEl>
                                              <p:spTgt spid="21"/>
                                            </p:tgtEl>
                                          </p:cBhvr>
                                        </p:animEffect>
                                        <p:anim calcmode="lin" valueType="num">
                                          <p:cBhvr>
                                            <p:cTn id="18" dur="1000" fill="hold"/>
                                            <p:tgtEl>
                                              <p:spTgt spid="21"/>
                                            </p:tgtEl>
                                            <p:attrNameLst>
                                              <p:attrName>ppt_x</p:attrName>
                                            </p:attrNameLst>
                                          </p:cBhvr>
                                          <p:tavLst>
                                            <p:tav tm="0">
                                              <p:val>
                                                <p:strVal val="#ppt_x"/>
                                              </p:val>
                                            </p:tav>
                                            <p:tav tm="100000">
                                              <p:val>
                                                <p:strVal val="#ppt_x"/>
                                              </p:val>
                                            </p:tav>
                                          </p:tavLst>
                                        </p:anim>
                                        <p:anim calcmode="lin" valueType="num">
                                          <p:cBhvr>
                                            <p:cTn id="19" dur="1000" fill="hold"/>
                                            <p:tgtEl>
                                              <p:spTgt spid="21"/>
                                            </p:tgtEl>
                                            <p:attrNameLst>
                                              <p:attrName>ppt_y</p:attrName>
                                            </p:attrNameLst>
                                          </p:cBhvr>
                                          <p:tavLst>
                                            <p:tav tm="0">
                                              <p:val>
                                                <p:strVal val="#ppt_y-.1"/>
                                              </p:val>
                                            </p:tav>
                                            <p:tav tm="100000">
                                              <p:val>
                                                <p:strVal val="#ppt_y"/>
                                              </p:val>
                                            </p:tav>
                                          </p:tavLst>
                                        </p:anim>
                                      </p:childTnLst>
                                    </p:cTn>
                                  </p:par>
                                  <p:par>
                                    <p:cTn id="20" presetID="31" presetClass="entr" presetSubtype="0" fill="hold" grpId="0" nodeType="withEffect">
                                      <p:stCondLst>
                                        <p:cond delay="175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 calcmode="lin" valueType="num">
                                          <p:cBhvr>
                                            <p:cTn id="24" dur="500" fill="hold"/>
                                            <p:tgtEl>
                                              <p:spTgt spid="22"/>
                                            </p:tgtEl>
                                            <p:attrNameLst>
                                              <p:attrName>style.rotation</p:attrName>
                                            </p:attrNameLst>
                                          </p:cBhvr>
                                          <p:tavLst>
                                            <p:tav tm="0">
                                              <p:val>
                                                <p:fltVal val="90"/>
                                              </p:val>
                                            </p:tav>
                                            <p:tav tm="100000">
                                              <p:val>
                                                <p:fltVal val="0"/>
                                              </p:val>
                                            </p:tav>
                                          </p:tavLst>
                                        </p:anim>
                                        <p:animEffect transition="in" filter="fade">
                                          <p:cBhvr>
                                            <p:cTn id="25" dur="500"/>
                                            <p:tgtEl>
                                              <p:spTgt spid="22"/>
                                            </p:tgtEl>
                                          </p:cBhvr>
                                        </p:animEffect>
                                      </p:childTnLst>
                                    </p:cTn>
                                  </p:par>
                                  <p:par>
                                    <p:cTn id="26" presetID="22" presetClass="entr" presetSubtype="8" fill="hold" nodeType="withEffect">
                                      <p:stCondLst>
                                        <p:cond delay="2000"/>
                                      </p:stCondLst>
                                      <p:childTnLst>
                                        <p:set>
                                          <p:cBhvr>
                                            <p:cTn id="27" dur="1" fill="hold">
                                              <p:stCondLst>
                                                <p:cond delay="0"/>
                                              </p:stCondLst>
                                            </p:cTn>
                                            <p:tgtEl>
                                              <p:spTgt spid="24"/>
                                            </p:tgtEl>
                                            <p:attrNameLst>
                                              <p:attrName>style.visibility</p:attrName>
                                            </p:attrNameLst>
                                          </p:cBhvr>
                                          <p:to>
                                            <p:strVal val="visible"/>
                                          </p:to>
                                        </p:set>
                                        <p:animEffect transition="in" filter="wipe(left)">
                                          <p:cBhvr>
                                            <p:cTn id="28" dur="750"/>
                                            <p:tgtEl>
                                              <p:spTgt spid="24"/>
                                            </p:tgtEl>
                                          </p:cBhvr>
                                        </p:animEffect>
                                      </p:childTnLst>
                                    </p:cTn>
                                  </p:par>
                                </p:childTnLst>
                              </p:cTn>
                            </p:par>
                            <p:par>
                              <p:cTn id="29" fill="hold">
                                <p:stCondLst>
                                  <p:cond delay="2750"/>
                                </p:stCondLst>
                                <p:childTnLst>
                                  <p:par>
                                    <p:cTn id="30" presetID="22" presetClass="entr" presetSubtype="8" fill="hold"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wipe(left)">
                                          <p:cBhvr>
                                            <p:cTn id="32" dur="500"/>
                                            <p:tgtEl>
                                              <p:spTgt spid="25"/>
                                            </p:tgtEl>
                                          </p:cBhvr>
                                        </p:animEffect>
                                      </p:childTnLst>
                                    </p:cTn>
                                  </p:par>
                                </p:childTnLst>
                              </p:cTn>
                            </p:par>
                            <p:par>
                              <p:cTn id="33" fill="hold">
                                <p:stCondLst>
                                  <p:cond delay="3250"/>
                                </p:stCondLst>
                                <p:childTnLst>
                                  <p:par>
                                    <p:cTn id="34" presetID="53" presetClass="entr" presetSubtype="16" fill="hold" nodeType="afterEffect">
                                      <p:stCondLst>
                                        <p:cond delay="0"/>
                                      </p:stCondLst>
                                      <p:childTnLst>
                                        <p:set>
                                          <p:cBhvr>
                                            <p:cTn id="35" dur="1" fill="hold">
                                              <p:stCondLst>
                                                <p:cond delay="0"/>
                                              </p:stCondLst>
                                            </p:cTn>
                                            <p:tgtEl>
                                              <p:spTgt spid="23"/>
                                            </p:tgtEl>
                                            <p:attrNameLst>
                                              <p:attrName>style.visibility</p:attrName>
                                            </p:attrNameLst>
                                          </p:cBhvr>
                                          <p:to>
                                            <p:strVal val="visible"/>
                                          </p:to>
                                        </p:set>
                                        <p:anim calcmode="lin" valueType="num">
                                          <p:cBhvr>
                                            <p:cTn id="36" dur="500" fill="hold"/>
                                            <p:tgtEl>
                                              <p:spTgt spid="23"/>
                                            </p:tgtEl>
                                            <p:attrNameLst>
                                              <p:attrName>ppt_w</p:attrName>
                                            </p:attrNameLst>
                                          </p:cBhvr>
                                          <p:tavLst>
                                            <p:tav tm="0">
                                              <p:val>
                                                <p:fltVal val="0"/>
                                              </p:val>
                                            </p:tav>
                                            <p:tav tm="100000">
                                              <p:val>
                                                <p:strVal val="#ppt_w"/>
                                              </p:val>
                                            </p:tav>
                                          </p:tavLst>
                                        </p:anim>
                                        <p:anim calcmode="lin" valueType="num">
                                          <p:cBhvr>
                                            <p:cTn id="37" dur="500" fill="hold"/>
                                            <p:tgtEl>
                                              <p:spTgt spid="23"/>
                                            </p:tgtEl>
                                            <p:attrNameLst>
                                              <p:attrName>ppt_h</p:attrName>
                                            </p:attrNameLst>
                                          </p:cBhvr>
                                          <p:tavLst>
                                            <p:tav tm="0">
                                              <p:val>
                                                <p:fltVal val="0"/>
                                              </p:val>
                                            </p:tav>
                                            <p:tav tm="100000">
                                              <p:val>
                                                <p:strVal val="#ppt_h"/>
                                              </p:val>
                                            </p:tav>
                                          </p:tavLst>
                                        </p:anim>
                                        <p:animEffect transition="in" filter="fade">
                                          <p:cBhvr>
                                            <p:cTn id="38" dur="500"/>
                                            <p:tgtEl>
                                              <p:spTgt spid="23"/>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1" fill="hold" nodeType="clickEffect" p14:presetBounceEnd="56000">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14:bounceEnd="56000">
                                          <p:cBhvr additive="base">
                                            <p:cTn id="43" dur="1500" fill="hold"/>
                                            <p:tgtEl>
                                              <p:spTgt spid="4"/>
                                            </p:tgtEl>
                                            <p:attrNameLst>
                                              <p:attrName>ppt_x</p:attrName>
                                            </p:attrNameLst>
                                          </p:cBhvr>
                                          <p:tavLst>
                                            <p:tav tm="0">
                                              <p:val>
                                                <p:strVal val="#ppt_x"/>
                                              </p:val>
                                            </p:tav>
                                            <p:tav tm="100000">
                                              <p:val>
                                                <p:strVal val="#ppt_x"/>
                                              </p:val>
                                            </p:tav>
                                          </p:tavLst>
                                        </p:anim>
                                        <p:anim calcmode="lin" valueType="num" p14:bounceEnd="56000">
                                          <p:cBhvr additive="base">
                                            <p:cTn id="44" dur="1500" fill="hold"/>
                                            <p:tgtEl>
                                              <p:spTgt spid="4"/>
                                            </p:tgtEl>
                                            <p:attrNameLst>
                                              <p:attrName>ppt_y</p:attrName>
                                            </p:attrNameLst>
                                          </p:cBhvr>
                                          <p:tavLst>
                                            <p:tav tm="0">
                                              <p:val>
                                                <p:strVal val="0-#ppt_h/2"/>
                                              </p:val>
                                            </p:tav>
                                            <p:tav tm="100000">
                                              <p:val>
                                                <p:strVal val="#ppt_y"/>
                                              </p:val>
                                            </p:tav>
                                          </p:tavLst>
                                        </p:anim>
                                      </p:childTnLst>
                                    </p:cTn>
                                  </p:par>
                                </p:childTnLst>
                              </p:cTn>
                            </p:par>
                            <p:par>
                              <p:cTn id="45" fill="hold">
                                <p:stCondLst>
                                  <p:cond delay="1500"/>
                                </p:stCondLst>
                                <p:childTnLst>
                                  <p:par>
                                    <p:cTn id="46" presetID="22" presetClass="entr" presetSubtype="8" fill="hold" nodeType="after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wipe(left)">
                                          <p:cBhvr>
                                            <p:cTn id="4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0" grpId="0" animBg="1"/>
          <p:bldP spid="21" grpId="0" animBg="1"/>
          <p:bldP spid="22"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50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100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1000"/>
                                            <p:tgtEl>
                                              <p:spTgt spid="21"/>
                                            </p:tgtEl>
                                          </p:cBhvr>
                                        </p:animEffect>
                                        <p:anim calcmode="lin" valueType="num">
                                          <p:cBhvr>
                                            <p:cTn id="18" dur="1000" fill="hold"/>
                                            <p:tgtEl>
                                              <p:spTgt spid="21"/>
                                            </p:tgtEl>
                                            <p:attrNameLst>
                                              <p:attrName>ppt_x</p:attrName>
                                            </p:attrNameLst>
                                          </p:cBhvr>
                                          <p:tavLst>
                                            <p:tav tm="0">
                                              <p:val>
                                                <p:strVal val="#ppt_x"/>
                                              </p:val>
                                            </p:tav>
                                            <p:tav tm="100000">
                                              <p:val>
                                                <p:strVal val="#ppt_x"/>
                                              </p:val>
                                            </p:tav>
                                          </p:tavLst>
                                        </p:anim>
                                        <p:anim calcmode="lin" valueType="num">
                                          <p:cBhvr>
                                            <p:cTn id="19" dur="1000" fill="hold"/>
                                            <p:tgtEl>
                                              <p:spTgt spid="21"/>
                                            </p:tgtEl>
                                            <p:attrNameLst>
                                              <p:attrName>ppt_y</p:attrName>
                                            </p:attrNameLst>
                                          </p:cBhvr>
                                          <p:tavLst>
                                            <p:tav tm="0">
                                              <p:val>
                                                <p:strVal val="#ppt_y-.1"/>
                                              </p:val>
                                            </p:tav>
                                            <p:tav tm="100000">
                                              <p:val>
                                                <p:strVal val="#ppt_y"/>
                                              </p:val>
                                            </p:tav>
                                          </p:tavLst>
                                        </p:anim>
                                      </p:childTnLst>
                                    </p:cTn>
                                  </p:par>
                                  <p:par>
                                    <p:cTn id="20" presetID="31" presetClass="entr" presetSubtype="0" fill="hold" grpId="0" nodeType="withEffect">
                                      <p:stCondLst>
                                        <p:cond delay="175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 calcmode="lin" valueType="num">
                                          <p:cBhvr>
                                            <p:cTn id="24" dur="500" fill="hold"/>
                                            <p:tgtEl>
                                              <p:spTgt spid="22"/>
                                            </p:tgtEl>
                                            <p:attrNameLst>
                                              <p:attrName>style.rotation</p:attrName>
                                            </p:attrNameLst>
                                          </p:cBhvr>
                                          <p:tavLst>
                                            <p:tav tm="0">
                                              <p:val>
                                                <p:fltVal val="90"/>
                                              </p:val>
                                            </p:tav>
                                            <p:tav tm="100000">
                                              <p:val>
                                                <p:fltVal val="0"/>
                                              </p:val>
                                            </p:tav>
                                          </p:tavLst>
                                        </p:anim>
                                        <p:animEffect transition="in" filter="fade">
                                          <p:cBhvr>
                                            <p:cTn id="25" dur="500"/>
                                            <p:tgtEl>
                                              <p:spTgt spid="22"/>
                                            </p:tgtEl>
                                          </p:cBhvr>
                                        </p:animEffect>
                                      </p:childTnLst>
                                    </p:cTn>
                                  </p:par>
                                  <p:par>
                                    <p:cTn id="26" presetID="22" presetClass="entr" presetSubtype="8" fill="hold" nodeType="withEffect">
                                      <p:stCondLst>
                                        <p:cond delay="2000"/>
                                      </p:stCondLst>
                                      <p:childTnLst>
                                        <p:set>
                                          <p:cBhvr>
                                            <p:cTn id="27" dur="1" fill="hold">
                                              <p:stCondLst>
                                                <p:cond delay="0"/>
                                              </p:stCondLst>
                                            </p:cTn>
                                            <p:tgtEl>
                                              <p:spTgt spid="24"/>
                                            </p:tgtEl>
                                            <p:attrNameLst>
                                              <p:attrName>style.visibility</p:attrName>
                                            </p:attrNameLst>
                                          </p:cBhvr>
                                          <p:to>
                                            <p:strVal val="visible"/>
                                          </p:to>
                                        </p:set>
                                        <p:animEffect transition="in" filter="wipe(left)">
                                          <p:cBhvr>
                                            <p:cTn id="28" dur="750"/>
                                            <p:tgtEl>
                                              <p:spTgt spid="24"/>
                                            </p:tgtEl>
                                          </p:cBhvr>
                                        </p:animEffect>
                                      </p:childTnLst>
                                    </p:cTn>
                                  </p:par>
                                </p:childTnLst>
                              </p:cTn>
                            </p:par>
                            <p:par>
                              <p:cTn id="29" fill="hold">
                                <p:stCondLst>
                                  <p:cond delay="2750"/>
                                </p:stCondLst>
                                <p:childTnLst>
                                  <p:par>
                                    <p:cTn id="30" presetID="22" presetClass="entr" presetSubtype="8" fill="hold"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wipe(left)">
                                          <p:cBhvr>
                                            <p:cTn id="32" dur="500"/>
                                            <p:tgtEl>
                                              <p:spTgt spid="25"/>
                                            </p:tgtEl>
                                          </p:cBhvr>
                                        </p:animEffect>
                                      </p:childTnLst>
                                    </p:cTn>
                                  </p:par>
                                </p:childTnLst>
                              </p:cTn>
                            </p:par>
                            <p:par>
                              <p:cTn id="33" fill="hold">
                                <p:stCondLst>
                                  <p:cond delay="3250"/>
                                </p:stCondLst>
                                <p:childTnLst>
                                  <p:par>
                                    <p:cTn id="34" presetID="53" presetClass="entr" presetSubtype="16" fill="hold" nodeType="afterEffect">
                                      <p:stCondLst>
                                        <p:cond delay="0"/>
                                      </p:stCondLst>
                                      <p:childTnLst>
                                        <p:set>
                                          <p:cBhvr>
                                            <p:cTn id="35" dur="1" fill="hold">
                                              <p:stCondLst>
                                                <p:cond delay="0"/>
                                              </p:stCondLst>
                                            </p:cTn>
                                            <p:tgtEl>
                                              <p:spTgt spid="23"/>
                                            </p:tgtEl>
                                            <p:attrNameLst>
                                              <p:attrName>style.visibility</p:attrName>
                                            </p:attrNameLst>
                                          </p:cBhvr>
                                          <p:to>
                                            <p:strVal val="visible"/>
                                          </p:to>
                                        </p:set>
                                        <p:anim calcmode="lin" valueType="num">
                                          <p:cBhvr>
                                            <p:cTn id="36" dur="500" fill="hold"/>
                                            <p:tgtEl>
                                              <p:spTgt spid="23"/>
                                            </p:tgtEl>
                                            <p:attrNameLst>
                                              <p:attrName>ppt_w</p:attrName>
                                            </p:attrNameLst>
                                          </p:cBhvr>
                                          <p:tavLst>
                                            <p:tav tm="0">
                                              <p:val>
                                                <p:fltVal val="0"/>
                                              </p:val>
                                            </p:tav>
                                            <p:tav tm="100000">
                                              <p:val>
                                                <p:strVal val="#ppt_w"/>
                                              </p:val>
                                            </p:tav>
                                          </p:tavLst>
                                        </p:anim>
                                        <p:anim calcmode="lin" valueType="num">
                                          <p:cBhvr>
                                            <p:cTn id="37" dur="500" fill="hold"/>
                                            <p:tgtEl>
                                              <p:spTgt spid="23"/>
                                            </p:tgtEl>
                                            <p:attrNameLst>
                                              <p:attrName>ppt_h</p:attrName>
                                            </p:attrNameLst>
                                          </p:cBhvr>
                                          <p:tavLst>
                                            <p:tav tm="0">
                                              <p:val>
                                                <p:fltVal val="0"/>
                                              </p:val>
                                            </p:tav>
                                            <p:tav tm="100000">
                                              <p:val>
                                                <p:strVal val="#ppt_h"/>
                                              </p:val>
                                            </p:tav>
                                          </p:tavLst>
                                        </p:anim>
                                        <p:animEffect transition="in" filter="fade">
                                          <p:cBhvr>
                                            <p:cTn id="38" dur="500"/>
                                            <p:tgtEl>
                                              <p:spTgt spid="23"/>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1" fill="hold" nodeType="click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additive="base">
                                            <p:cTn id="43" dur="1500" fill="hold"/>
                                            <p:tgtEl>
                                              <p:spTgt spid="4"/>
                                            </p:tgtEl>
                                            <p:attrNameLst>
                                              <p:attrName>ppt_x</p:attrName>
                                            </p:attrNameLst>
                                          </p:cBhvr>
                                          <p:tavLst>
                                            <p:tav tm="0">
                                              <p:val>
                                                <p:strVal val="#ppt_x"/>
                                              </p:val>
                                            </p:tav>
                                            <p:tav tm="100000">
                                              <p:val>
                                                <p:strVal val="#ppt_x"/>
                                              </p:val>
                                            </p:tav>
                                          </p:tavLst>
                                        </p:anim>
                                        <p:anim calcmode="lin" valueType="num">
                                          <p:cBhvr additive="base">
                                            <p:cTn id="44" dur="1500" fill="hold"/>
                                            <p:tgtEl>
                                              <p:spTgt spid="4"/>
                                            </p:tgtEl>
                                            <p:attrNameLst>
                                              <p:attrName>ppt_y</p:attrName>
                                            </p:attrNameLst>
                                          </p:cBhvr>
                                          <p:tavLst>
                                            <p:tav tm="0">
                                              <p:val>
                                                <p:strVal val="0-#ppt_h/2"/>
                                              </p:val>
                                            </p:tav>
                                            <p:tav tm="100000">
                                              <p:val>
                                                <p:strVal val="#ppt_y"/>
                                              </p:val>
                                            </p:tav>
                                          </p:tavLst>
                                        </p:anim>
                                      </p:childTnLst>
                                    </p:cTn>
                                  </p:par>
                                </p:childTnLst>
                              </p:cTn>
                            </p:par>
                            <p:par>
                              <p:cTn id="45" fill="hold">
                                <p:stCondLst>
                                  <p:cond delay="1500"/>
                                </p:stCondLst>
                                <p:childTnLst>
                                  <p:par>
                                    <p:cTn id="46" presetID="22" presetClass="entr" presetSubtype="8" fill="hold" nodeType="after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wipe(left)">
                                          <p:cBhvr>
                                            <p:cTn id="4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0" grpId="0" animBg="1"/>
          <p:bldP spid="21" grpId="0" animBg="1"/>
          <p:bldP spid="22" grpId="0" animBg="1"/>
        </p:bldLst>
      </p:timing>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PHẠM DUYÊN">
            <a:extLst>
              <a:ext uri="{FF2B5EF4-FFF2-40B4-BE49-F238E27FC236}">
                <a16:creationId xmlns:a16="http://schemas.microsoft.com/office/drawing/2014/main" id="{E63C531B-9974-4CCE-BB59-63C1B6692C84}"/>
              </a:ext>
            </a:extLst>
          </p:cNvPr>
          <p:cNvSpPr/>
          <p:nvPr userDrawn="1"/>
        </p:nvSpPr>
        <p:spPr>
          <a:xfrm flipH="1">
            <a:off x="0" y="6608190"/>
            <a:ext cx="12192000" cy="249810"/>
          </a:xfrm>
          <a:custGeom>
            <a:avLst/>
            <a:gdLst>
              <a:gd name="connsiteX0" fmla="*/ 1848026 w 12192000"/>
              <a:gd name="connsiteY0" fmla="*/ 1 h 944247"/>
              <a:gd name="connsiteX1" fmla="*/ 1524882 w 12192000"/>
              <a:gd name="connsiteY1" fmla="*/ 183415 h 944247"/>
              <a:gd name="connsiteX2" fmla="*/ 333568 w 12192000"/>
              <a:gd name="connsiteY2" fmla="*/ 181 h 944247"/>
              <a:gd name="connsiteX3" fmla="*/ 0 w 12192000"/>
              <a:gd name="connsiteY3" fmla="*/ 183415 h 944247"/>
              <a:gd name="connsiteX4" fmla="*/ 0 w 12192000"/>
              <a:gd name="connsiteY4" fmla="*/ 944247 h 944247"/>
              <a:gd name="connsiteX5" fmla="*/ 12192000 w 12192000"/>
              <a:gd name="connsiteY5" fmla="*/ 944247 h 944247"/>
              <a:gd name="connsiteX6" fmla="*/ 12192000 w 12192000"/>
              <a:gd name="connsiteY6" fmla="*/ 193146 h 944247"/>
              <a:gd name="connsiteX7" fmla="*/ 10667118 w 12192000"/>
              <a:gd name="connsiteY7" fmla="*/ 193146 h 944247"/>
              <a:gd name="connsiteX8" fmla="*/ 9142236 w 12192000"/>
              <a:gd name="connsiteY8" fmla="*/ 193146 h 944247"/>
              <a:gd name="connsiteX9" fmla="*/ 9142236 w 12192000"/>
              <a:gd name="connsiteY9" fmla="*/ 193507 h 944247"/>
              <a:gd name="connsiteX10" fmla="*/ 9097259 w 12192000"/>
              <a:gd name="connsiteY10" fmla="*/ 244568 h 944247"/>
              <a:gd name="connsiteX11" fmla="*/ 7620030 w 12192000"/>
              <a:gd name="connsiteY11" fmla="*/ 190470 h 944247"/>
              <a:gd name="connsiteX12" fmla="*/ 6428715 w 12192000"/>
              <a:gd name="connsiteY12" fmla="*/ 7236 h 944247"/>
              <a:gd name="connsiteX13" fmla="*/ 6136844 w 12192000"/>
              <a:gd name="connsiteY13" fmla="*/ 142548 h 944247"/>
              <a:gd name="connsiteX14" fmla="*/ 6096852 w 12192000"/>
              <a:gd name="connsiteY14" fmla="*/ 188511 h 944247"/>
              <a:gd name="connsiteX15" fmla="*/ 6096852 w 12192000"/>
              <a:gd name="connsiteY15" fmla="*/ 186090 h 944247"/>
              <a:gd name="connsiteX16" fmla="*/ 4571971 w 12192000"/>
              <a:gd name="connsiteY16" fmla="*/ 186090 h 944247"/>
              <a:gd name="connsiteX17" fmla="*/ 3047088 w 12192000"/>
              <a:gd name="connsiteY17" fmla="*/ 186090 h 944247"/>
              <a:gd name="connsiteX18" fmla="*/ 3047088 w 12192000"/>
              <a:gd name="connsiteY18" fmla="*/ 186452 h 944247"/>
              <a:gd name="connsiteX19" fmla="*/ 3002111 w 12192000"/>
              <a:gd name="connsiteY19" fmla="*/ 237513 h 944247"/>
              <a:gd name="connsiteX20" fmla="*/ 1848026 w 12192000"/>
              <a:gd name="connsiteY20" fmla="*/ 1 h 944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192000" h="944247">
                <a:moveTo>
                  <a:pt x="1848026" y="1"/>
                </a:moveTo>
                <a:cubicBezTo>
                  <a:pt x="1740311" y="-274"/>
                  <a:pt x="1632597" y="48772"/>
                  <a:pt x="1524882" y="183415"/>
                </a:cubicBezTo>
                <a:cubicBezTo>
                  <a:pt x="1127777" y="679796"/>
                  <a:pt x="730672" y="12784"/>
                  <a:pt x="333568" y="181"/>
                </a:cubicBezTo>
                <a:cubicBezTo>
                  <a:pt x="222378" y="-3349"/>
                  <a:pt x="111189" y="44428"/>
                  <a:pt x="0" y="183415"/>
                </a:cubicBezTo>
                <a:lnTo>
                  <a:pt x="0" y="944247"/>
                </a:lnTo>
                <a:lnTo>
                  <a:pt x="12192000" y="944247"/>
                </a:lnTo>
                <a:lnTo>
                  <a:pt x="12192000" y="193146"/>
                </a:lnTo>
                <a:cubicBezTo>
                  <a:pt x="11683706" y="828513"/>
                  <a:pt x="11175412" y="-442223"/>
                  <a:pt x="10667118" y="193146"/>
                </a:cubicBezTo>
                <a:cubicBezTo>
                  <a:pt x="10158824" y="828513"/>
                  <a:pt x="9650530" y="-442223"/>
                  <a:pt x="9142236" y="193146"/>
                </a:cubicBezTo>
                <a:lnTo>
                  <a:pt x="9142236" y="193507"/>
                </a:lnTo>
                <a:lnTo>
                  <a:pt x="9097259" y="244568"/>
                </a:lnTo>
                <a:cubicBezTo>
                  <a:pt x="8604849" y="748279"/>
                  <a:pt x="8112439" y="-425043"/>
                  <a:pt x="7620030" y="190470"/>
                </a:cubicBezTo>
                <a:cubicBezTo>
                  <a:pt x="7222925" y="686852"/>
                  <a:pt x="6825820" y="19839"/>
                  <a:pt x="6428715" y="7236"/>
                </a:cubicBezTo>
                <a:cubicBezTo>
                  <a:pt x="6331425" y="4148"/>
                  <a:pt x="6234135" y="40341"/>
                  <a:pt x="6136844" y="142548"/>
                </a:cubicBezTo>
                <a:lnTo>
                  <a:pt x="6096852" y="188511"/>
                </a:lnTo>
                <a:lnTo>
                  <a:pt x="6096852" y="186090"/>
                </a:lnTo>
                <a:cubicBezTo>
                  <a:pt x="5588559" y="821458"/>
                  <a:pt x="5080265" y="-449278"/>
                  <a:pt x="4571971" y="186090"/>
                </a:cubicBezTo>
                <a:cubicBezTo>
                  <a:pt x="4063677" y="821458"/>
                  <a:pt x="3555382" y="-449278"/>
                  <a:pt x="3047088" y="186090"/>
                </a:cubicBezTo>
                <a:lnTo>
                  <a:pt x="3047088" y="186452"/>
                </a:lnTo>
                <a:lnTo>
                  <a:pt x="3002111" y="237513"/>
                </a:lnTo>
                <a:cubicBezTo>
                  <a:pt x="2617416" y="631037"/>
                  <a:pt x="2232722" y="981"/>
                  <a:pt x="1848026" y="1"/>
                </a:cubicBezTo>
                <a:close/>
              </a:path>
            </a:pathLst>
          </a:custGeom>
          <a:solidFill>
            <a:srgbClr val="9491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9Slide01 Noi dung ngan" panose="00000600000000000000" pitchFamily="2" charset="0"/>
              <a:ea typeface="思源黑体 CN Regular" panose="020B0500000000000000" pitchFamily="34" charset="-122"/>
              <a:sym typeface="思源黑体 CN Regular" panose="020B0500000000000000" pitchFamily="34" charset="-122"/>
            </a:endParaRPr>
          </a:p>
        </p:txBody>
      </p:sp>
      <p:sp>
        <p:nvSpPr>
          <p:cNvPr id="5" name="21">
            <a:extLst>
              <a:ext uri="{FF2B5EF4-FFF2-40B4-BE49-F238E27FC236}">
                <a16:creationId xmlns:a16="http://schemas.microsoft.com/office/drawing/2014/main" id="{64071147-9EF9-4C2A-A2D7-C40747D5AE7B}"/>
              </a:ext>
            </a:extLst>
          </p:cNvPr>
          <p:cNvSpPr/>
          <p:nvPr userDrawn="1"/>
        </p:nvSpPr>
        <p:spPr>
          <a:xfrm>
            <a:off x="1" y="0"/>
            <a:ext cx="12192000" cy="316523"/>
          </a:xfrm>
          <a:custGeom>
            <a:avLst/>
            <a:gdLst>
              <a:gd name="connsiteX0" fmla="*/ 12048977 w 12682023"/>
              <a:gd name="connsiteY0" fmla="*/ 0 h 316523"/>
              <a:gd name="connsiteX1" fmla="*/ 12682023 w 12682023"/>
              <a:gd name="connsiteY1" fmla="*/ 0 h 316523"/>
              <a:gd name="connsiteX2" fmla="*/ 12365500 w 12682023"/>
              <a:gd name="connsiteY2" fmla="*/ 316523 h 316523"/>
              <a:gd name="connsiteX3" fmla="*/ 12048977 w 12682023"/>
              <a:gd name="connsiteY3" fmla="*/ 0 h 316523"/>
              <a:gd name="connsiteX4" fmla="*/ 11412804 w 12682023"/>
              <a:gd name="connsiteY4" fmla="*/ 0 h 316523"/>
              <a:gd name="connsiteX5" fmla="*/ 12045850 w 12682023"/>
              <a:gd name="connsiteY5" fmla="*/ 0 h 316523"/>
              <a:gd name="connsiteX6" fmla="*/ 11729327 w 12682023"/>
              <a:gd name="connsiteY6" fmla="*/ 316523 h 316523"/>
              <a:gd name="connsiteX7" fmla="*/ 11412804 w 12682023"/>
              <a:gd name="connsiteY7" fmla="*/ 0 h 316523"/>
              <a:gd name="connsiteX8" fmla="*/ 10776632 w 12682023"/>
              <a:gd name="connsiteY8" fmla="*/ 0 h 316523"/>
              <a:gd name="connsiteX9" fmla="*/ 11409678 w 12682023"/>
              <a:gd name="connsiteY9" fmla="*/ 0 h 316523"/>
              <a:gd name="connsiteX10" fmla="*/ 11093155 w 12682023"/>
              <a:gd name="connsiteY10" fmla="*/ 316523 h 316523"/>
              <a:gd name="connsiteX11" fmla="*/ 10776632 w 12682023"/>
              <a:gd name="connsiteY11" fmla="*/ 0 h 316523"/>
              <a:gd name="connsiteX12" fmla="*/ 9513861 w 12682023"/>
              <a:gd name="connsiteY12" fmla="*/ 0 h 316523"/>
              <a:gd name="connsiteX13" fmla="*/ 10773506 w 12682023"/>
              <a:gd name="connsiteY13" fmla="*/ 0 h 316523"/>
              <a:gd name="connsiteX14" fmla="*/ 10456983 w 12682023"/>
              <a:gd name="connsiteY14" fmla="*/ 316523 h 316523"/>
              <a:gd name="connsiteX15" fmla="*/ 10165334 w 12682023"/>
              <a:gd name="connsiteY15" fmla="*/ 123205 h 316523"/>
              <a:gd name="connsiteX16" fmla="*/ 10143683 w 12682023"/>
              <a:gd name="connsiteY16" fmla="*/ 15966 h 316523"/>
              <a:gd name="connsiteX17" fmla="*/ 10122033 w 12682023"/>
              <a:gd name="connsiteY17" fmla="*/ 123205 h 316523"/>
              <a:gd name="connsiteX18" fmla="*/ 9830384 w 12682023"/>
              <a:gd name="connsiteY18" fmla="*/ 316523 h 316523"/>
              <a:gd name="connsiteX19" fmla="*/ 9513861 w 12682023"/>
              <a:gd name="connsiteY19" fmla="*/ 0 h 316523"/>
              <a:gd name="connsiteX20" fmla="*/ 8877688 w 12682023"/>
              <a:gd name="connsiteY20" fmla="*/ 0 h 316523"/>
              <a:gd name="connsiteX21" fmla="*/ 9510734 w 12682023"/>
              <a:gd name="connsiteY21" fmla="*/ 0 h 316523"/>
              <a:gd name="connsiteX22" fmla="*/ 9194211 w 12682023"/>
              <a:gd name="connsiteY22" fmla="*/ 316523 h 316523"/>
              <a:gd name="connsiteX23" fmla="*/ 8877688 w 12682023"/>
              <a:gd name="connsiteY23" fmla="*/ 0 h 316523"/>
              <a:gd name="connsiteX24" fmla="*/ 8241516 w 12682023"/>
              <a:gd name="connsiteY24" fmla="*/ 0 h 316523"/>
              <a:gd name="connsiteX25" fmla="*/ 8874562 w 12682023"/>
              <a:gd name="connsiteY25" fmla="*/ 0 h 316523"/>
              <a:gd name="connsiteX26" fmla="*/ 8558039 w 12682023"/>
              <a:gd name="connsiteY26" fmla="*/ 316523 h 316523"/>
              <a:gd name="connsiteX27" fmla="*/ 8241516 w 12682023"/>
              <a:gd name="connsiteY27" fmla="*/ 0 h 316523"/>
              <a:gd name="connsiteX28" fmla="*/ 6978746 w 12682023"/>
              <a:gd name="connsiteY28" fmla="*/ 0 h 316523"/>
              <a:gd name="connsiteX29" fmla="*/ 8238390 w 12682023"/>
              <a:gd name="connsiteY29" fmla="*/ 0 h 316523"/>
              <a:gd name="connsiteX30" fmla="*/ 7921867 w 12682023"/>
              <a:gd name="connsiteY30" fmla="*/ 316523 h 316523"/>
              <a:gd name="connsiteX31" fmla="*/ 7630218 w 12682023"/>
              <a:gd name="connsiteY31" fmla="*/ 123205 h 316523"/>
              <a:gd name="connsiteX32" fmla="*/ 7608568 w 12682023"/>
              <a:gd name="connsiteY32" fmla="*/ 15969 h 316523"/>
              <a:gd name="connsiteX33" fmla="*/ 7586918 w 12682023"/>
              <a:gd name="connsiteY33" fmla="*/ 123205 h 316523"/>
              <a:gd name="connsiteX34" fmla="*/ 7295269 w 12682023"/>
              <a:gd name="connsiteY34" fmla="*/ 316523 h 316523"/>
              <a:gd name="connsiteX35" fmla="*/ 6978746 w 12682023"/>
              <a:gd name="connsiteY35" fmla="*/ 0 h 316523"/>
              <a:gd name="connsiteX36" fmla="*/ 6342573 w 12682023"/>
              <a:gd name="connsiteY36" fmla="*/ 0 h 316523"/>
              <a:gd name="connsiteX37" fmla="*/ 6975619 w 12682023"/>
              <a:gd name="connsiteY37" fmla="*/ 0 h 316523"/>
              <a:gd name="connsiteX38" fmla="*/ 6659096 w 12682023"/>
              <a:gd name="connsiteY38" fmla="*/ 316523 h 316523"/>
              <a:gd name="connsiteX39" fmla="*/ 6342573 w 12682023"/>
              <a:gd name="connsiteY39" fmla="*/ 0 h 316523"/>
              <a:gd name="connsiteX40" fmla="*/ 5706401 w 12682023"/>
              <a:gd name="connsiteY40" fmla="*/ 0 h 316523"/>
              <a:gd name="connsiteX41" fmla="*/ 6339447 w 12682023"/>
              <a:gd name="connsiteY41" fmla="*/ 0 h 316523"/>
              <a:gd name="connsiteX42" fmla="*/ 6022924 w 12682023"/>
              <a:gd name="connsiteY42" fmla="*/ 316523 h 316523"/>
              <a:gd name="connsiteX43" fmla="*/ 5706401 w 12682023"/>
              <a:gd name="connsiteY43" fmla="*/ 0 h 316523"/>
              <a:gd name="connsiteX44" fmla="*/ 4443632 w 12682023"/>
              <a:gd name="connsiteY44" fmla="*/ 0 h 316523"/>
              <a:gd name="connsiteX45" fmla="*/ 5703275 w 12682023"/>
              <a:gd name="connsiteY45" fmla="*/ 0 h 316523"/>
              <a:gd name="connsiteX46" fmla="*/ 5386752 w 12682023"/>
              <a:gd name="connsiteY46" fmla="*/ 316523 h 316523"/>
              <a:gd name="connsiteX47" fmla="*/ 5095103 w 12682023"/>
              <a:gd name="connsiteY47" fmla="*/ 123205 h 316523"/>
              <a:gd name="connsiteX48" fmla="*/ 5073453 w 12682023"/>
              <a:gd name="connsiteY48" fmla="*/ 15969 h 316523"/>
              <a:gd name="connsiteX49" fmla="*/ 5051804 w 12682023"/>
              <a:gd name="connsiteY49" fmla="*/ 123205 h 316523"/>
              <a:gd name="connsiteX50" fmla="*/ 4760154 w 12682023"/>
              <a:gd name="connsiteY50" fmla="*/ 316523 h 316523"/>
              <a:gd name="connsiteX51" fmla="*/ 4443632 w 12682023"/>
              <a:gd name="connsiteY51" fmla="*/ 0 h 316523"/>
              <a:gd name="connsiteX52" fmla="*/ 3807458 w 12682023"/>
              <a:gd name="connsiteY52" fmla="*/ 0 h 316523"/>
              <a:gd name="connsiteX53" fmla="*/ 4440505 w 12682023"/>
              <a:gd name="connsiteY53" fmla="*/ 0 h 316523"/>
              <a:gd name="connsiteX54" fmla="*/ 4123982 w 12682023"/>
              <a:gd name="connsiteY54" fmla="*/ 316523 h 316523"/>
              <a:gd name="connsiteX55" fmla="*/ 3807458 w 12682023"/>
              <a:gd name="connsiteY55" fmla="*/ 0 h 316523"/>
              <a:gd name="connsiteX56" fmla="*/ 3171286 w 12682023"/>
              <a:gd name="connsiteY56" fmla="*/ 0 h 316523"/>
              <a:gd name="connsiteX57" fmla="*/ 3804332 w 12682023"/>
              <a:gd name="connsiteY57" fmla="*/ 0 h 316523"/>
              <a:gd name="connsiteX58" fmla="*/ 3487810 w 12682023"/>
              <a:gd name="connsiteY58" fmla="*/ 316523 h 316523"/>
              <a:gd name="connsiteX59" fmla="*/ 3171286 w 12682023"/>
              <a:gd name="connsiteY59" fmla="*/ 0 h 316523"/>
              <a:gd name="connsiteX60" fmla="*/ 1908517 w 12682023"/>
              <a:gd name="connsiteY60" fmla="*/ 0 h 316523"/>
              <a:gd name="connsiteX61" fmla="*/ 3168161 w 12682023"/>
              <a:gd name="connsiteY61" fmla="*/ 0 h 316523"/>
              <a:gd name="connsiteX62" fmla="*/ 2851637 w 12682023"/>
              <a:gd name="connsiteY62" fmla="*/ 316523 h 316523"/>
              <a:gd name="connsiteX63" fmla="*/ 2559989 w 12682023"/>
              <a:gd name="connsiteY63" fmla="*/ 123205 h 316523"/>
              <a:gd name="connsiteX64" fmla="*/ 2538339 w 12682023"/>
              <a:gd name="connsiteY64" fmla="*/ 15970 h 316523"/>
              <a:gd name="connsiteX65" fmla="*/ 2516689 w 12682023"/>
              <a:gd name="connsiteY65" fmla="*/ 123205 h 316523"/>
              <a:gd name="connsiteX66" fmla="*/ 2225040 w 12682023"/>
              <a:gd name="connsiteY66" fmla="*/ 316523 h 316523"/>
              <a:gd name="connsiteX67" fmla="*/ 1908517 w 12682023"/>
              <a:gd name="connsiteY67" fmla="*/ 0 h 316523"/>
              <a:gd name="connsiteX68" fmla="*/ 1272344 w 12682023"/>
              <a:gd name="connsiteY68" fmla="*/ 0 h 316523"/>
              <a:gd name="connsiteX69" fmla="*/ 1905390 w 12682023"/>
              <a:gd name="connsiteY69" fmla="*/ 0 h 316523"/>
              <a:gd name="connsiteX70" fmla="*/ 1588867 w 12682023"/>
              <a:gd name="connsiteY70" fmla="*/ 316523 h 316523"/>
              <a:gd name="connsiteX71" fmla="*/ 1272344 w 12682023"/>
              <a:gd name="connsiteY71" fmla="*/ 0 h 316523"/>
              <a:gd name="connsiteX72" fmla="*/ 636172 w 12682023"/>
              <a:gd name="connsiteY72" fmla="*/ 0 h 316523"/>
              <a:gd name="connsiteX73" fmla="*/ 1269218 w 12682023"/>
              <a:gd name="connsiteY73" fmla="*/ 0 h 316523"/>
              <a:gd name="connsiteX74" fmla="*/ 952695 w 12682023"/>
              <a:gd name="connsiteY74" fmla="*/ 316523 h 316523"/>
              <a:gd name="connsiteX75" fmla="*/ 636172 w 12682023"/>
              <a:gd name="connsiteY75" fmla="*/ 0 h 316523"/>
              <a:gd name="connsiteX76" fmla="*/ 0 w 12682023"/>
              <a:gd name="connsiteY76" fmla="*/ 0 h 316523"/>
              <a:gd name="connsiteX77" fmla="*/ 633046 w 12682023"/>
              <a:gd name="connsiteY77" fmla="*/ 0 h 316523"/>
              <a:gd name="connsiteX78" fmla="*/ 316523 w 12682023"/>
              <a:gd name="connsiteY78" fmla="*/ 316523 h 316523"/>
              <a:gd name="connsiteX79" fmla="*/ 0 w 12682023"/>
              <a:gd name="connsiteY79" fmla="*/ 0 h 316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2682023" h="316523">
                <a:moveTo>
                  <a:pt x="12048977" y="0"/>
                </a:moveTo>
                <a:lnTo>
                  <a:pt x="12682023" y="0"/>
                </a:lnTo>
                <a:cubicBezTo>
                  <a:pt x="12682023" y="174811"/>
                  <a:pt x="12540311" y="316523"/>
                  <a:pt x="12365500" y="316523"/>
                </a:cubicBezTo>
                <a:cubicBezTo>
                  <a:pt x="12190689" y="316523"/>
                  <a:pt x="12048977" y="174811"/>
                  <a:pt x="12048977" y="0"/>
                </a:cubicBezTo>
                <a:close/>
                <a:moveTo>
                  <a:pt x="11412804" y="0"/>
                </a:moveTo>
                <a:lnTo>
                  <a:pt x="12045850" y="0"/>
                </a:lnTo>
                <a:cubicBezTo>
                  <a:pt x="12045850" y="174811"/>
                  <a:pt x="11904138" y="316523"/>
                  <a:pt x="11729327" y="316523"/>
                </a:cubicBezTo>
                <a:cubicBezTo>
                  <a:pt x="11554516" y="316523"/>
                  <a:pt x="11412804" y="174811"/>
                  <a:pt x="11412804" y="0"/>
                </a:cubicBezTo>
                <a:close/>
                <a:moveTo>
                  <a:pt x="10776632" y="0"/>
                </a:moveTo>
                <a:lnTo>
                  <a:pt x="11409678" y="0"/>
                </a:lnTo>
                <a:cubicBezTo>
                  <a:pt x="11409678" y="174811"/>
                  <a:pt x="11267966" y="316523"/>
                  <a:pt x="11093155" y="316523"/>
                </a:cubicBezTo>
                <a:cubicBezTo>
                  <a:pt x="10918344" y="316523"/>
                  <a:pt x="10776632" y="174811"/>
                  <a:pt x="10776632" y="0"/>
                </a:cubicBezTo>
                <a:close/>
                <a:moveTo>
                  <a:pt x="9513861" y="0"/>
                </a:moveTo>
                <a:lnTo>
                  <a:pt x="10773506" y="0"/>
                </a:lnTo>
                <a:cubicBezTo>
                  <a:pt x="10773506" y="174811"/>
                  <a:pt x="10631794" y="316523"/>
                  <a:pt x="10456983" y="316523"/>
                </a:cubicBezTo>
                <a:cubicBezTo>
                  <a:pt x="10325875" y="316523"/>
                  <a:pt x="10213385" y="236810"/>
                  <a:pt x="10165334" y="123205"/>
                </a:cubicBezTo>
                <a:lnTo>
                  <a:pt x="10143683" y="15966"/>
                </a:lnTo>
                <a:lnTo>
                  <a:pt x="10122033" y="123205"/>
                </a:lnTo>
                <a:cubicBezTo>
                  <a:pt x="10073982" y="236810"/>
                  <a:pt x="9961492" y="316523"/>
                  <a:pt x="9830384" y="316523"/>
                </a:cubicBezTo>
                <a:cubicBezTo>
                  <a:pt x="9655573" y="316523"/>
                  <a:pt x="9513861" y="174811"/>
                  <a:pt x="9513861" y="0"/>
                </a:cubicBezTo>
                <a:close/>
                <a:moveTo>
                  <a:pt x="8877688" y="0"/>
                </a:moveTo>
                <a:lnTo>
                  <a:pt x="9510734" y="0"/>
                </a:lnTo>
                <a:cubicBezTo>
                  <a:pt x="9510734" y="174811"/>
                  <a:pt x="9369022" y="316523"/>
                  <a:pt x="9194211" y="316523"/>
                </a:cubicBezTo>
                <a:cubicBezTo>
                  <a:pt x="9019400" y="316523"/>
                  <a:pt x="8877688" y="174811"/>
                  <a:pt x="8877688" y="0"/>
                </a:cubicBezTo>
                <a:close/>
                <a:moveTo>
                  <a:pt x="8241516" y="0"/>
                </a:moveTo>
                <a:lnTo>
                  <a:pt x="8874562" y="0"/>
                </a:lnTo>
                <a:cubicBezTo>
                  <a:pt x="8874562" y="174811"/>
                  <a:pt x="8732850" y="316523"/>
                  <a:pt x="8558039" y="316523"/>
                </a:cubicBezTo>
                <a:cubicBezTo>
                  <a:pt x="8383228" y="316523"/>
                  <a:pt x="8241516" y="174811"/>
                  <a:pt x="8241516" y="0"/>
                </a:cubicBezTo>
                <a:close/>
                <a:moveTo>
                  <a:pt x="6978746" y="0"/>
                </a:moveTo>
                <a:lnTo>
                  <a:pt x="8238390" y="0"/>
                </a:lnTo>
                <a:cubicBezTo>
                  <a:pt x="8238390" y="174811"/>
                  <a:pt x="8096678" y="316523"/>
                  <a:pt x="7921867" y="316523"/>
                </a:cubicBezTo>
                <a:cubicBezTo>
                  <a:pt x="7790758" y="316523"/>
                  <a:pt x="7678268" y="236810"/>
                  <a:pt x="7630218" y="123205"/>
                </a:cubicBezTo>
                <a:lnTo>
                  <a:pt x="7608568" y="15969"/>
                </a:lnTo>
                <a:lnTo>
                  <a:pt x="7586918" y="123205"/>
                </a:lnTo>
                <a:cubicBezTo>
                  <a:pt x="7538867" y="236810"/>
                  <a:pt x="7426377" y="316523"/>
                  <a:pt x="7295269" y="316523"/>
                </a:cubicBezTo>
                <a:cubicBezTo>
                  <a:pt x="7120458" y="316523"/>
                  <a:pt x="6978746" y="174811"/>
                  <a:pt x="6978746" y="0"/>
                </a:cubicBezTo>
                <a:close/>
                <a:moveTo>
                  <a:pt x="6342573" y="0"/>
                </a:moveTo>
                <a:lnTo>
                  <a:pt x="6975619" y="0"/>
                </a:lnTo>
                <a:cubicBezTo>
                  <a:pt x="6975619" y="174811"/>
                  <a:pt x="6833907" y="316523"/>
                  <a:pt x="6659096" y="316523"/>
                </a:cubicBezTo>
                <a:cubicBezTo>
                  <a:pt x="6484285" y="316523"/>
                  <a:pt x="6342573" y="174811"/>
                  <a:pt x="6342573" y="0"/>
                </a:cubicBezTo>
                <a:close/>
                <a:moveTo>
                  <a:pt x="5706401" y="0"/>
                </a:moveTo>
                <a:lnTo>
                  <a:pt x="6339447" y="0"/>
                </a:lnTo>
                <a:cubicBezTo>
                  <a:pt x="6339447" y="174811"/>
                  <a:pt x="6197735" y="316523"/>
                  <a:pt x="6022924" y="316523"/>
                </a:cubicBezTo>
                <a:cubicBezTo>
                  <a:pt x="5848113" y="316523"/>
                  <a:pt x="5706401" y="174811"/>
                  <a:pt x="5706401" y="0"/>
                </a:cubicBezTo>
                <a:close/>
                <a:moveTo>
                  <a:pt x="4443632" y="0"/>
                </a:moveTo>
                <a:lnTo>
                  <a:pt x="5703275" y="0"/>
                </a:lnTo>
                <a:cubicBezTo>
                  <a:pt x="5703275" y="174811"/>
                  <a:pt x="5561563" y="316523"/>
                  <a:pt x="5386752" y="316523"/>
                </a:cubicBezTo>
                <a:cubicBezTo>
                  <a:pt x="5255645" y="316523"/>
                  <a:pt x="5143155" y="236810"/>
                  <a:pt x="5095103" y="123205"/>
                </a:cubicBezTo>
                <a:lnTo>
                  <a:pt x="5073453" y="15969"/>
                </a:lnTo>
                <a:lnTo>
                  <a:pt x="5051804" y="123205"/>
                </a:lnTo>
                <a:cubicBezTo>
                  <a:pt x="5003752" y="236810"/>
                  <a:pt x="4891263" y="316523"/>
                  <a:pt x="4760154" y="316523"/>
                </a:cubicBezTo>
                <a:cubicBezTo>
                  <a:pt x="4585344" y="316523"/>
                  <a:pt x="4443632" y="174811"/>
                  <a:pt x="4443632" y="0"/>
                </a:cubicBezTo>
                <a:close/>
                <a:moveTo>
                  <a:pt x="3807458" y="0"/>
                </a:moveTo>
                <a:lnTo>
                  <a:pt x="4440505" y="0"/>
                </a:lnTo>
                <a:cubicBezTo>
                  <a:pt x="4440505" y="174811"/>
                  <a:pt x="4298793" y="316523"/>
                  <a:pt x="4123982" y="316523"/>
                </a:cubicBezTo>
                <a:cubicBezTo>
                  <a:pt x="3949170" y="316523"/>
                  <a:pt x="3807458" y="174811"/>
                  <a:pt x="3807458" y="0"/>
                </a:cubicBezTo>
                <a:close/>
                <a:moveTo>
                  <a:pt x="3171286" y="0"/>
                </a:moveTo>
                <a:lnTo>
                  <a:pt x="3804332" y="0"/>
                </a:lnTo>
                <a:cubicBezTo>
                  <a:pt x="3804332" y="174811"/>
                  <a:pt x="3662620" y="316523"/>
                  <a:pt x="3487810" y="316523"/>
                </a:cubicBezTo>
                <a:cubicBezTo>
                  <a:pt x="3312999" y="316523"/>
                  <a:pt x="3171286" y="174811"/>
                  <a:pt x="3171286" y="0"/>
                </a:cubicBezTo>
                <a:close/>
                <a:moveTo>
                  <a:pt x="1908517" y="0"/>
                </a:moveTo>
                <a:lnTo>
                  <a:pt x="3168161" y="0"/>
                </a:lnTo>
                <a:cubicBezTo>
                  <a:pt x="3168161" y="174811"/>
                  <a:pt x="3026449" y="316523"/>
                  <a:pt x="2851637" y="316523"/>
                </a:cubicBezTo>
                <a:cubicBezTo>
                  <a:pt x="2720529" y="316523"/>
                  <a:pt x="2608039" y="236810"/>
                  <a:pt x="2559989" y="123205"/>
                </a:cubicBezTo>
                <a:lnTo>
                  <a:pt x="2538339" y="15970"/>
                </a:lnTo>
                <a:lnTo>
                  <a:pt x="2516689" y="123205"/>
                </a:lnTo>
                <a:cubicBezTo>
                  <a:pt x="2468638" y="236810"/>
                  <a:pt x="2356148" y="316523"/>
                  <a:pt x="2225040" y="316523"/>
                </a:cubicBezTo>
                <a:cubicBezTo>
                  <a:pt x="2050228" y="316523"/>
                  <a:pt x="1908517" y="174811"/>
                  <a:pt x="1908517" y="0"/>
                </a:cubicBezTo>
                <a:close/>
                <a:moveTo>
                  <a:pt x="1272344" y="0"/>
                </a:moveTo>
                <a:lnTo>
                  <a:pt x="1905390" y="0"/>
                </a:lnTo>
                <a:cubicBezTo>
                  <a:pt x="1905390" y="174811"/>
                  <a:pt x="1763678" y="316523"/>
                  <a:pt x="1588867" y="316523"/>
                </a:cubicBezTo>
                <a:cubicBezTo>
                  <a:pt x="1414056" y="316523"/>
                  <a:pt x="1272344" y="174811"/>
                  <a:pt x="1272344" y="0"/>
                </a:cubicBezTo>
                <a:close/>
                <a:moveTo>
                  <a:pt x="636172" y="0"/>
                </a:moveTo>
                <a:lnTo>
                  <a:pt x="1269218" y="0"/>
                </a:lnTo>
                <a:cubicBezTo>
                  <a:pt x="1269218" y="174811"/>
                  <a:pt x="1127506" y="316523"/>
                  <a:pt x="952695" y="316523"/>
                </a:cubicBezTo>
                <a:cubicBezTo>
                  <a:pt x="777884" y="316523"/>
                  <a:pt x="636172" y="174811"/>
                  <a:pt x="636172" y="0"/>
                </a:cubicBezTo>
                <a:close/>
                <a:moveTo>
                  <a:pt x="0" y="0"/>
                </a:moveTo>
                <a:lnTo>
                  <a:pt x="633046" y="0"/>
                </a:lnTo>
                <a:cubicBezTo>
                  <a:pt x="633046" y="174811"/>
                  <a:pt x="491334" y="316523"/>
                  <a:pt x="316523" y="316523"/>
                </a:cubicBezTo>
                <a:cubicBezTo>
                  <a:pt x="141712" y="316523"/>
                  <a:pt x="0" y="174811"/>
                  <a:pt x="0" y="0"/>
                </a:cubicBezTo>
                <a:close/>
              </a:path>
            </a:pathLst>
          </a:custGeom>
          <a:solidFill>
            <a:srgbClr val="B9B2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9Slide01 Noi dung ngan" panose="00000600000000000000" pitchFamily="2" charset="0"/>
              <a:ea typeface="思源黑体 CN Regular" panose="020B0500000000000000" pitchFamily="34" charset="-122"/>
              <a:sym typeface="思源黑体 CN Regular" panose="020B0500000000000000" pitchFamily="34" charset="-122"/>
            </a:endParaRPr>
          </a:p>
        </p:txBody>
      </p:sp>
    </p:spTree>
    <p:extLst>
      <p:ext uri="{BB962C8B-B14F-4D97-AF65-F5344CB8AC3E}">
        <p14:creationId xmlns:p14="http://schemas.microsoft.com/office/powerpoint/2010/main" val="1025812172"/>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21">
            <a:extLst>
              <a:ext uri="{FF2B5EF4-FFF2-40B4-BE49-F238E27FC236}">
                <a16:creationId xmlns:a16="http://schemas.microsoft.com/office/drawing/2014/main" id="{20F21679-2964-448B-B2EB-07A8F92F4C81}"/>
              </a:ext>
            </a:extLst>
          </p:cNvPr>
          <p:cNvSpPr/>
          <p:nvPr userDrawn="1"/>
        </p:nvSpPr>
        <p:spPr>
          <a:xfrm>
            <a:off x="1" y="0"/>
            <a:ext cx="12192000" cy="316523"/>
          </a:xfrm>
          <a:custGeom>
            <a:avLst/>
            <a:gdLst>
              <a:gd name="connsiteX0" fmla="*/ 12048977 w 12682023"/>
              <a:gd name="connsiteY0" fmla="*/ 0 h 316523"/>
              <a:gd name="connsiteX1" fmla="*/ 12682023 w 12682023"/>
              <a:gd name="connsiteY1" fmla="*/ 0 h 316523"/>
              <a:gd name="connsiteX2" fmla="*/ 12365500 w 12682023"/>
              <a:gd name="connsiteY2" fmla="*/ 316523 h 316523"/>
              <a:gd name="connsiteX3" fmla="*/ 12048977 w 12682023"/>
              <a:gd name="connsiteY3" fmla="*/ 0 h 316523"/>
              <a:gd name="connsiteX4" fmla="*/ 11412804 w 12682023"/>
              <a:gd name="connsiteY4" fmla="*/ 0 h 316523"/>
              <a:gd name="connsiteX5" fmla="*/ 12045850 w 12682023"/>
              <a:gd name="connsiteY5" fmla="*/ 0 h 316523"/>
              <a:gd name="connsiteX6" fmla="*/ 11729327 w 12682023"/>
              <a:gd name="connsiteY6" fmla="*/ 316523 h 316523"/>
              <a:gd name="connsiteX7" fmla="*/ 11412804 w 12682023"/>
              <a:gd name="connsiteY7" fmla="*/ 0 h 316523"/>
              <a:gd name="connsiteX8" fmla="*/ 10776632 w 12682023"/>
              <a:gd name="connsiteY8" fmla="*/ 0 h 316523"/>
              <a:gd name="connsiteX9" fmla="*/ 11409678 w 12682023"/>
              <a:gd name="connsiteY9" fmla="*/ 0 h 316523"/>
              <a:gd name="connsiteX10" fmla="*/ 11093155 w 12682023"/>
              <a:gd name="connsiteY10" fmla="*/ 316523 h 316523"/>
              <a:gd name="connsiteX11" fmla="*/ 10776632 w 12682023"/>
              <a:gd name="connsiteY11" fmla="*/ 0 h 316523"/>
              <a:gd name="connsiteX12" fmla="*/ 9513861 w 12682023"/>
              <a:gd name="connsiteY12" fmla="*/ 0 h 316523"/>
              <a:gd name="connsiteX13" fmla="*/ 10773506 w 12682023"/>
              <a:gd name="connsiteY13" fmla="*/ 0 h 316523"/>
              <a:gd name="connsiteX14" fmla="*/ 10456983 w 12682023"/>
              <a:gd name="connsiteY14" fmla="*/ 316523 h 316523"/>
              <a:gd name="connsiteX15" fmla="*/ 10165334 w 12682023"/>
              <a:gd name="connsiteY15" fmla="*/ 123205 h 316523"/>
              <a:gd name="connsiteX16" fmla="*/ 10143683 w 12682023"/>
              <a:gd name="connsiteY16" fmla="*/ 15966 h 316523"/>
              <a:gd name="connsiteX17" fmla="*/ 10122033 w 12682023"/>
              <a:gd name="connsiteY17" fmla="*/ 123205 h 316523"/>
              <a:gd name="connsiteX18" fmla="*/ 9830384 w 12682023"/>
              <a:gd name="connsiteY18" fmla="*/ 316523 h 316523"/>
              <a:gd name="connsiteX19" fmla="*/ 9513861 w 12682023"/>
              <a:gd name="connsiteY19" fmla="*/ 0 h 316523"/>
              <a:gd name="connsiteX20" fmla="*/ 8877688 w 12682023"/>
              <a:gd name="connsiteY20" fmla="*/ 0 h 316523"/>
              <a:gd name="connsiteX21" fmla="*/ 9510734 w 12682023"/>
              <a:gd name="connsiteY21" fmla="*/ 0 h 316523"/>
              <a:gd name="connsiteX22" fmla="*/ 9194211 w 12682023"/>
              <a:gd name="connsiteY22" fmla="*/ 316523 h 316523"/>
              <a:gd name="connsiteX23" fmla="*/ 8877688 w 12682023"/>
              <a:gd name="connsiteY23" fmla="*/ 0 h 316523"/>
              <a:gd name="connsiteX24" fmla="*/ 8241516 w 12682023"/>
              <a:gd name="connsiteY24" fmla="*/ 0 h 316523"/>
              <a:gd name="connsiteX25" fmla="*/ 8874562 w 12682023"/>
              <a:gd name="connsiteY25" fmla="*/ 0 h 316523"/>
              <a:gd name="connsiteX26" fmla="*/ 8558039 w 12682023"/>
              <a:gd name="connsiteY26" fmla="*/ 316523 h 316523"/>
              <a:gd name="connsiteX27" fmla="*/ 8241516 w 12682023"/>
              <a:gd name="connsiteY27" fmla="*/ 0 h 316523"/>
              <a:gd name="connsiteX28" fmla="*/ 6978746 w 12682023"/>
              <a:gd name="connsiteY28" fmla="*/ 0 h 316523"/>
              <a:gd name="connsiteX29" fmla="*/ 8238390 w 12682023"/>
              <a:gd name="connsiteY29" fmla="*/ 0 h 316523"/>
              <a:gd name="connsiteX30" fmla="*/ 7921867 w 12682023"/>
              <a:gd name="connsiteY30" fmla="*/ 316523 h 316523"/>
              <a:gd name="connsiteX31" fmla="*/ 7630218 w 12682023"/>
              <a:gd name="connsiteY31" fmla="*/ 123205 h 316523"/>
              <a:gd name="connsiteX32" fmla="*/ 7608568 w 12682023"/>
              <a:gd name="connsiteY32" fmla="*/ 15969 h 316523"/>
              <a:gd name="connsiteX33" fmla="*/ 7586918 w 12682023"/>
              <a:gd name="connsiteY33" fmla="*/ 123205 h 316523"/>
              <a:gd name="connsiteX34" fmla="*/ 7295269 w 12682023"/>
              <a:gd name="connsiteY34" fmla="*/ 316523 h 316523"/>
              <a:gd name="connsiteX35" fmla="*/ 6978746 w 12682023"/>
              <a:gd name="connsiteY35" fmla="*/ 0 h 316523"/>
              <a:gd name="connsiteX36" fmla="*/ 6342573 w 12682023"/>
              <a:gd name="connsiteY36" fmla="*/ 0 h 316523"/>
              <a:gd name="connsiteX37" fmla="*/ 6975619 w 12682023"/>
              <a:gd name="connsiteY37" fmla="*/ 0 h 316523"/>
              <a:gd name="connsiteX38" fmla="*/ 6659096 w 12682023"/>
              <a:gd name="connsiteY38" fmla="*/ 316523 h 316523"/>
              <a:gd name="connsiteX39" fmla="*/ 6342573 w 12682023"/>
              <a:gd name="connsiteY39" fmla="*/ 0 h 316523"/>
              <a:gd name="connsiteX40" fmla="*/ 5706401 w 12682023"/>
              <a:gd name="connsiteY40" fmla="*/ 0 h 316523"/>
              <a:gd name="connsiteX41" fmla="*/ 6339447 w 12682023"/>
              <a:gd name="connsiteY41" fmla="*/ 0 h 316523"/>
              <a:gd name="connsiteX42" fmla="*/ 6022924 w 12682023"/>
              <a:gd name="connsiteY42" fmla="*/ 316523 h 316523"/>
              <a:gd name="connsiteX43" fmla="*/ 5706401 w 12682023"/>
              <a:gd name="connsiteY43" fmla="*/ 0 h 316523"/>
              <a:gd name="connsiteX44" fmla="*/ 4443632 w 12682023"/>
              <a:gd name="connsiteY44" fmla="*/ 0 h 316523"/>
              <a:gd name="connsiteX45" fmla="*/ 5703275 w 12682023"/>
              <a:gd name="connsiteY45" fmla="*/ 0 h 316523"/>
              <a:gd name="connsiteX46" fmla="*/ 5386752 w 12682023"/>
              <a:gd name="connsiteY46" fmla="*/ 316523 h 316523"/>
              <a:gd name="connsiteX47" fmla="*/ 5095103 w 12682023"/>
              <a:gd name="connsiteY47" fmla="*/ 123205 h 316523"/>
              <a:gd name="connsiteX48" fmla="*/ 5073453 w 12682023"/>
              <a:gd name="connsiteY48" fmla="*/ 15969 h 316523"/>
              <a:gd name="connsiteX49" fmla="*/ 5051804 w 12682023"/>
              <a:gd name="connsiteY49" fmla="*/ 123205 h 316523"/>
              <a:gd name="connsiteX50" fmla="*/ 4760154 w 12682023"/>
              <a:gd name="connsiteY50" fmla="*/ 316523 h 316523"/>
              <a:gd name="connsiteX51" fmla="*/ 4443632 w 12682023"/>
              <a:gd name="connsiteY51" fmla="*/ 0 h 316523"/>
              <a:gd name="connsiteX52" fmla="*/ 3807458 w 12682023"/>
              <a:gd name="connsiteY52" fmla="*/ 0 h 316523"/>
              <a:gd name="connsiteX53" fmla="*/ 4440505 w 12682023"/>
              <a:gd name="connsiteY53" fmla="*/ 0 h 316523"/>
              <a:gd name="connsiteX54" fmla="*/ 4123982 w 12682023"/>
              <a:gd name="connsiteY54" fmla="*/ 316523 h 316523"/>
              <a:gd name="connsiteX55" fmla="*/ 3807458 w 12682023"/>
              <a:gd name="connsiteY55" fmla="*/ 0 h 316523"/>
              <a:gd name="connsiteX56" fmla="*/ 3171286 w 12682023"/>
              <a:gd name="connsiteY56" fmla="*/ 0 h 316523"/>
              <a:gd name="connsiteX57" fmla="*/ 3804332 w 12682023"/>
              <a:gd name="connsiteY57" fmla="*/ 0 h 316523"/>
              <a:gd name="connsiteX58" fmla="*/ 3487810 w 12682023"/>
              <a:gd name="connsiteY58" fmla="*/ 316523 h 316523"/>
              <a:gd name="connsiteX59" fmla="*/ 3171286 w 12682023"/>
              <a:gd name="connsiteY59" fmla="*/ 0 h 316523"/>
              <a:gd name="connsiteX60" fmla="*/ 1908517 w 12682023"/>
              <a:gd name="connsiteY60" fmla="*/ 0 h 316523"/>
              <a:gd name="connsiteX61" fmla="*/ 3168161 w 12682023"/>
              <a:gd name="connsiteY61" fmla="*/ 0 h 316523"/>
              <a:gd name="connsiteX62" fmla="*/ 2851637 w 12682023"/>
              <a:gd name="connsiteY62" fmla="*/ 316523 h 316523"/>
              <a:gd name="connsiteX63" fmla="*/ 2559989 w 12682023"/>
              <a:gd name="connsiteY63" fmla="*/ 123205 h 316523"/>
              <a:gd name="connsiteX64" fmla="*/ 2538339 w 12682023"/>
              <a:gd name="connsiteY64" fmla="*/ 15970 h 316523"/>
              <a:gd name="connsiteX65" fmla="*/ 2516689 w 12682023"/>
              <a:gd name="connsiteY65" fmla="*/ 123205 h 316523"/>
              <a:gd name="connsiteX66" fmla="*/ 2225040 w 12682023"/>
              <a:gd name="connsiteY66" fmla="*/ 316523 h 316523"/>
              <a:gd name="connsiteX67" fmla="*/ 1908517 w 12682023"/>
              <a:gd name="connsiteY67" fmla="*/ 0 h 316523"/>
              <a:gd name="connsiteX68" fmla="*/ 1272344 w 12682023"/>
              <a:gd name="connsiteY68" fmla="*/ 0 h 316523"/>
              <a:gd name="connsiteX69" fmla="*/ 1905390 w 12682023"/>
              <a:gd name="connsiteY69" fmla="*/ 0 h 316523"/>
              <a:gd name="connsiteX70" fmla="*/ 1588867 w 12682023"/>
              <a:gd name="connsiteY70" fmla="*/ 316523 h 316523"/>
              <a:gd name="connsiteX71" fmla="*/ 1272344 w 12682023"/>
              <a:gd name="connsiteY71" fmla="*/ 0 h 316523"/>
              <a:gd name="connsiteX72" fmla="*/ 636172 w 12682023"/>
              <a:gd name="connsiteY72" fmla="*/ 0 h 316523"/>
              <a:gd name="connsiteX73" fmla="*/ 1269218 w 12682023"/>
              <a:gd name="connsiteY73" fmla="*/ 0 h 316523"/>
              <a:gd name="connsiteX74" fmla="*/ 952695 w 12682023"/>
              <a:gd name="connsiteY74" fmla="*/ 316523 h 316523"/>
              <a:gd name="connsiteX75" fmla="*/ 636172 w 12682023"/>
              <a:gd name="connsiteY75" fmla="*/ 0 h 316523"/>
              <a:gd name="connsiteX76" fmla="*/ 0 w 12682023"/>
              <a:gd name="connsiteY76" fmla="*/ 0 h 316523"/>
              <a:gd name="connsiteX77" fmla="*/ 633046 w 12682023"/>
              <a:gd name="connsiteY77" fmla="*/ 0 h 316523"/>
              <a:gd name="connsiteX78" fmla="*/ 316523 w 12682023"/>
              <a:gd name="connsiteY78" fmla="*/ 316523 h 316523"/>
              <a:gd name="connsiteX79" fmla="*/ 0 w 12682023"/>
              <a:gd name="connsiteY79" fmla="*/ 0 h 316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2682023" h="316523">
                <a:moveTo>
                  <a:pt x="12048977" y="0"/>
                </a:moveTo>
                <a:lnTo>
                  <a:pt x="12682023" y="0"/>
                </a:lnTo>
                <a:cubicBezTo>
                  <a:pt x="12682023" y="174811"/>
                  <a:pt x="12540311" y="316523"/>
                  <a:pt x="12365500" y="316523"/>
                </a:cubicBezTo>
                <a:cubicBezTo>
                  <a:pt x="12190689" y="316523"/>
                  <a:pt x="12048977" y="174811"/>
                  <a:pt x="12048977" y="0"/>
                </a:cubicBezTo>
                <a:close/>
                <a:moveTo>
                  <a:pt x="11412804" y="0"/>
                </a:moveTo>
                <a:lnTo>
                  <a:pt x="12045850" y="0"/>
                </a:lnTo>
                <a:cubicBezTo>
                  <a:pt x="12045850" y="174811"/>
                  <a:pt x="11904138" y="316523"/>
                  <a:pt x="11729327" y="316523"/>
                </a:cubicBezTo>
                <a:cubicBezTo>
                  <a:pt x="11554516" y="316523"/>
                  <a:pt x="11412804" y="174811"/>
                  <a:pt x="11412804" y="0"/>
                </a:cubicBezTo>
                <a:close/>
                <a:moveTo>
                  <a:pt x="10776632" y="0"/>
                </a:moveTo>
                <a:lnTo>
                  <a:pt x="11409678" y="0"/>
                </a:lnTo>
                <a:cubicBezTo>
                  <a:pt x="11409678" y="174811"/>
                  <a:pt x="11267966" y="316523"/>
                  <a:pt x="11093155" y="316523"/>
                </a:cubicBezTo>
                <a:cubicBezTo>
                  <a:pt x="10918344" y="316523"/>
                  <a:pt x="10776632" y="174811"/>
                  <a:pt x="10776632" y="0"/>
                </a:cubicBezTo>
                <a:close/>
                <a:moveTo>
                  <a:pt x="9513861" y="0"/>
                </a:moveTo>
                <a:lnTo>
                  <a:pt x="10773506" y="0"/>
                </a:lnTo>
                <a:cubicBezTo>
                  <a:pt x="10773506" y="174811"/>
                  <a:pt x="10631794" y="316523"/>
                  <a:pt x="10456983" y="316523"/>
                </a:cubicBezTo>
                <a:cubicBezTo>
                  <a:pt x="10325875" y="316523"/>
                  <a:pt x="10213385" y="236810"/>
                  <a:pt x="10165334" y="123205"/>
                </a:cubicBezTo>
                <a:lnTo>
                  <a:pt x="10143683" y="15966"/>
                </a:lnTo>
                <a:lnTo>
                  <a:pt x="10122033" y="123205"/>
                </a:lnTo>
                <a:cubicBezTo>
                  <a:pt x="10073982" y="236810"/>
                  <a:pt x="9961492" y="316523"/>
                  <a:pt x="9830384" y="316523"/>
                </a:cubicBezTo>
                <a:cubicBezTo>
                  <a:pt x="9655573" y="316523"/>
                  <a:pt x="9513861" y="174811"/>
                  <a:pt x="9513861" y="0"/>
                </a:cubicBezTo>
                <a:close/>
                <a:moveTo>
                  <a:pt x="8877688" y="0"/>
                </a:moveTo>
                <a:lnTo>
                  <a:pt x="9510734" y="0"/>
                </a:lnTo>
                <a:cubicBezTo>
                  <a:pt x="9510734" y="174811"/>
                  <a:pt x="9369022" y="316523"/>
                  <a:pt x="9194211" y="316523"/>
                </a:cubicBezTo>
                <a:cubicBezTo>
                  <a:pt x="9019400" y="316523"/>
                  <a:pt x="8877688" y="174811"/>
                  <a:pt x="8877688" y="0"/>
                </a:cubicBezTo>
                <a:close/>
                <a:moveTo>
                  <a:pt x="8241516" y="0"/>
                </a:moveTo>
                <a:lnTo>
                  <a:pt x="8874562" y="0"/>
                </a:lnTo>
                <a:cubicBezTo>
                  <a:pt x="8874562" y="174811"/>
                  <a:pt x="8732850" y="316523"/>
                  <a:pt x="8558039" y="316523"/>
                </a:cubicBezTo>
                <a:cubicBezTo>
                  <a:pt x="8383228" y="316523"/>
                  <a:pt x="8241516" y="174811"/>
                  <a:pt x="8241516" y="0"/>
                </a:cubicBezTo>
                <a:close/>
                <a:moveTo>
                  <a:pt x="6978746" y="0"/>
                </a:moveTo>
                <a:lnTo>
                  <a:pt x="8238390" y="0"/>
                </a:lnTo>
                <a:cubicBezTo>
                  <a:pt x="8238390" y="174811"/>
                  <a:pt x="8096678" y="316523"/>
                  <a:pt x="7921867" y="316523"/>
                </a:cubicBezTo>
                <a:cubicBezTo>
                  <a:pt x="7790758" y="316523"/>
                  <a:pt x="7678268" y="236810"/>
                  <a:pt x="7630218" y="123205"/>
                </a:cubicBezTo>
                <a:lnTo>
                  <a:pt x="7608568" y="15969"/>
                </a:lnTo>
                <a:lnTo>
                  <a:pt x="7586918" y="123205"/>
                </a:lnTo>
                <a:cubicBezTo>
                  <a:pt x="7538867" y="236810"/>
                  <a:pt x="7426377" y="316523"/>
                  <a:pt x="7295269" y="316523"/>
                </a:cubicBezTo>
                <a:cubicBezTo>
                  <a:pt x="7120458" y="316523"/>
                  <a:pt x="6978746" y="174811"/>
                  <a:pt x="6978746" y="0"/>
                </a:cubicBezTo>
                <a:close/>
                <a:moveTo>
                  <a:pt x="6342573" y="0"/>
                </a:moveTo>
                <a:lnTo>
                  <a:pt x="6975619" y="0"/>
                </a:lnTo>
                <a:cubicBezTo>
                  <a:pt x="6975619" y="174811"/>
                  <a:pt x="6833907" y="316523"/>
                  <a:pt x="6659096" y="316523"/>
                </a:cubicBezTo>
                <a:cubicBezTo>
                  <a:pt x="6484285" y="316523"/>
                  <a:pt x="6342573" y="174811"/>
                  <a:pt x="6342573" y="0"/>
                </a:cubicBezTo>
                <a:close/>
                <a:moveTo>
                  <a:pt x="5706401" y="0"/>
                </a:moveTo>
                <a:lnTo>
                  <a:pt x="6339447" y="0"/>
                </a:lnTo>
                <a:cubicBezTo>
                  <a:pt x="6339447" y="174811"/>
                  <a:pt x="6197735" y="316523"/>
                  <a:pt x="6022924" y="316523"/>
                </a:cubicBezTo>
                <a:cubicBezTo>
                  <a:pt x="5848113" y="316523"/>
                  <a:pt x="5706401" y="174811"/>
                  <a:pt x="5706401" y="0"/>
                </a:cubicBezTo>
                <a:close/>
                <a:moveTo>
                  <a:pt x="4443632" y="0"/>
                </a:moveTo>
                <a:lnTo>
                  <a:pt x="5703275" y="0"/>
                </a:lnTo>
                <a:cubicBezTo>
                  <a:pt x="5703275" y="174811"/>
                  <a:pt x="5561563" y="316523"/>
                  <a:pt x="5386752" y="316523"/>
                </a:cubicBezTo>
                <a:cubicBezTo>
                  <a:pt x="5255645" y="316523"/>
                  <a:pt x="5143155" y="236810"/>
                  <a:pt x="5095103" y="123205"/>
                </a:cubicBezTo>
                <a:lnTo>
                  <a:pt x="5073453" y="15969"/>
                </a:lnTo>
                <a:lnTo>
                  <a:pt x="5051804" y="123205"/>
                </a:lnTo>
                <a:cubicBezTo>
                  <a:pt x="5003752" y="236810"/>
                  <a:pt x="4891263" y="316523"/>
                  <a:pt x="4760154" y="316523"/>
                </a:cubicBezTo>
                <a:cubicBezTo>
                  <a:pt x="4585344" y="316523"/>
                  <a:pt x="4443632" y="174811"/>
                  <a:pt x="4443632" y="0"/>
                </a:cubicBezTo>
                <a:close/>
                <a:moveTo>
                  <a:pt x="3807458" y="0"/>
                </a:moveTo>
                <a:lnTo>
                  <a:pt x="4440505" y="0"/>
                </a:lnTo>
                <a:cubicBezTo>
                  <a:pt x="4440505" y="174811"/>
                  <a:pt x="4298793" y="316523"/>
                  <a:pt x="4123982" y="316523"/>
                </a:cubicBezTo>
                <a:cubicBezTo>
                  <a:pt x="3949170" y="316523"/>
                  <a:pt x="3807458" y="174811"/>
                  <a:pt x="3807458" y="0"/>
                </a:cubicBezTo>
                <a:close/>
                <a:moveTo>
                  <a:pt x="3171286" y="0"/>
                </a:moveTo>
                <a:lnTo>
                  <a:pt x="3804332" y="0"/>
                </a:lnTo>
                <a:cubicBezTo>
                  <a:pt x="3804332" y="174811"/>
                  <a:pt x="3662620" y="316523"/>
                  <a:pt x="3487810" y="316523"/>
                </a:cubicBezTo>
                <a:cubicBezTo>
                  <a:pt x="3312999" y="316523"/>
                  <a:pt x="3171286" y="174811"/>
                  <a:pt x="3171286" y="0"/>
                </a:cubicBezTo>
                <a:close/>
                <a:moveTo>
                  <a:pt x="1908517" y="0"/>
                </a:moveTo>
                <a:lnTo>
                  <a:pt x="3168161" y="0"/>
                </a:lnTo>
                <a:cubicBezTo>
                  <a:pt x="3168161" y="174811"/>
                  <a:pt x="3026449" y="316523"/>
                  <a:pt x="2851637" y="316523"/>
                </a:cubicBezTo>
                <a:cubicBezTo>
                  <a:pt x="2720529" y="316523"/>
                  <a:pt x="2608039" y="236810"/>
                  <a:pt x="2559989" y="123205"/>
                </a:cubicBezTo>
                <a:lnTo>
                  <a:pt x="2538339" y="15970"/>
                </a:lnTo>
                <a:lnTo>
                  <a:pt x="2516689" y="123205"/>
                </a:lnTo>
                <a:cubicBezTo>
                  <a:pt x="2468638" y="236810"/>
                  <a:pt x="2356148" y="316523"/>
                  <a:pt x="2225040" y="316523"/>
                </a:cubicBezTo>
                <a:cubicBezTo>
                  <a:pt x="2050228" y="316523"/>
                  <a:pt x="1908517" y="174811"/>
                  <a:pt x="1908517" y="0"/>
                </a:cubicBezTo>
                <a:close/>
                <a:moveTo>
                  <a:pt x="1272344" y="0"/>
                </a:moveTo>
                <a:lnTo>
                  <a:pt x="1905390" y="0"/>
                </a:lnTo>
                <a:cubicBezTo>
                  <a:pt x="1905390" y="174811"/>
                  <a:pt x="1763678" y="316523"/>
                  <a:pt x="1588867" y="316523"/>
                </a:cubicBezTo>
                <a:cubicBezTo>
                  <a:pt x="1414056" y="316523"/>
                  <a:pt x="1272344" y="174811"/>
                  <a:pt x="1272344" y="0"/>
                </a:cubicBezTo>
                <a:close/>
                <a:moveTo>
                  <a:pt x="636172" y="0"/>
                </a:moveTo>
                <a:lnTo>
                  <a:pt x="1269218" y="0"/>
                </a:lnTo>
                <a:cubicBezTo>
                  <a:pt x="1269218" y="174811"/>
                  <a:pt x="1127506" y="316523"/>
                  <a:pt x="952695" y="316523"/>
                </a:cubicBezTo>
                <a:cubicBezTo>
                  <a:pt x="777884" y="316523"/>
                  <a:pt x="636172" y="174811"/>
                  <a:pt x="636172" y="0"/>
                </a:cubicBezTo>
                <a:close/>
                <a:moveTo>
                  <a:pt x="0" y="0"/>
                </a:moveTo>
                <a:lnTo>
                  <a:pt x="633046" y="0"/>
                </a:lnTo>
                <a:cubicBezTo>
                  <a:pt x="633046" y="174811"/>
                  <a:pt x="491334" y="316523"/>
                  <a:pt x="316523" y="316523"/>
                </a:cubicBezTo>
                <a:cubicBezTo>
                  <a:pt x="141712" y="316523"/>
                  <a:pt x="0" y="174811"/>
                  <a:pt x="0" y="0"/>
                </a:cubicBezTo>
                <a:close/>
              </a:path>
            </a:pathLst>
          </a:custGeom>
          <a:solidFill>
            <a:srgbClr val="B9B2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9Slide01 Noi dung ngan" panose="00000600000000000000" pitchFamily="2" charset="0"/>
              <a:ea typeface="思源黑体 CN Regular" panose="020B0500000000000000" pitchFamily="34" charset="-122"/>
              <a:sym typeface="思源黑体 CN Regular" panose="020B0500000000000000" pitchFamily="34" charset="-122"/>
            </a:endParaRPr>
          </a:p>
        </p:txBody>
      </p:sp>
      <p:sp>
        <p:nvSpPr>
          <p:cNvPr id="5" name="PHẠM DUYÊN">
            <a:extLst>
              <a:ext uri="{FF2B5EF4-FFF2-40B4-BE49-F238E27FC236}">
                <a16:creationId xmlns:a16="http://schemas.microsoft.com/office/drawing/2014/main" id="{BA18EBCE-923E-4224-ABA5-8D0C42ECC563}"/>
              </a:ext>
            </a:extLst>
          </p:cNvPr>
          <p:cNvSpPr/>
          <p:nvPr userDrawn="1"/>
        </p:nvSpPr>
        <p:spPr>
          <a:xfrm flipH="1">
            <a:off x="0" y="6608190"/>
            <a:ext cx="12192000" cy="249810"/>
          </a:xfrm>
          <a:custGeom>
            <a:avLst/>
            <a:gdLst>
              <a:gd name="connsiteX0" fmla="*/ 1848026 w 12192000"/>
              <a:gd name="connsiteY0" fmla="*/ 1 h 944247"/>
              <a:gd name="connsiteX1" fmla="*/ 1524882 w 12192000"/>
              <a:gd name="connsiteY1" fmla="*/ 183415 h 944247"/>
              <a:gd name="connsiteX2" fmla="*/ 333568 w 12192000"/>
              <a:gd name="connsiteY2" fmla="*/ 181 h 944247"/>
              <a:gd name="connsiteX3" fmla="*/ 0 w 12192000"/>
              <a:gd name="connsiteY3" fmla="*/ 183415 h 944247"/>
              <a:gd name="connsiteX4" fmla="*/ 0 w 12192000"/>
              <a:gd name="connsiteY4" fmla="*/ 944247 h 944247"/>
              <a:gd name="connsiteX5" fmla="*/ 12192000 w 12192000"/>
              <a:gd name="connsiteY5" fmla="*/ 944247 h 944247"/>
              <a:gd name="connsiteX6" fmla="*/ 12192000 w 12192000"/>
              <a:gd name="connsiteY6" fmla="*/ 193146 h 944247"/>
              <a:gd name="connsiteX7" fmla="*/ 10667118 w 12192000"/>
              <a:gd name="connsiteY7" fmla="*/ 193146 h 944247"/>
              <a:gd name="connsiteX8" fmla="*/ 9142236 w 12192000"/>
              <a:gd name="connsiteY8" fmla="*/ 193146 h 944247"/>
              <a:gd name="connsiteX9" fmla="*/ 9142236 w 12192000"/>
              <a:gd name="connsiteY9" fmla="*/ 193507 h 944247"/>
              <a:gd name="connsiteX10" fmla="*/ 9097259 w 12192000"/>
              <a:gd name="connsiteY10" fmla="*/ 244568 h 944247"/>
              <a:gd name="connsiteX11" fmla="*/ 7620030 w 12192000"/>
              <a:gd name="connsiteY11" fmla="*/ 190470 h 944247"/>
              <a:gd name="connsiteX12" fmla="*/ 6428715 w 12192000"/>
              <a:gd name="connsiteY12" fmla="*/ 7236 h 944247"/>
              <a:gd name="connsiteX13" fmla="*/ 6136844 w 12192000"/>
              <a:gd name="connsiteY13" fmla="*/ 142548 h 944247"/>
              <a:gd name="connsiteX14" fmla="*/ 6096852 w 12192000"/>
              <a:gd name="connsiteY14" fmla="*/ 188511 h 944247"/>
              <a:gd name="connsiteX15" fmla="*/ 6096852 w 12192000"/>
              <a:gd name="connsiteY15" fmla="*/ 186090 h 944247"/>
              <a:gd name="connsiteX16" fmla="*/ 4571971 w 12192000"/>
              <a:gd name="connsiteY16" fmla="*/ 186090 h 944247"/>
              <a:gd name="connsiteX17" fmla="*/ 3047088 w 12192000"/>
              <a:gd name="connsiteY17" fmla="*/ 186090 h 944247"/>
              <a:gd name="connsiteX18" fmla="*/ 3047088 w 12192000"/>
              <a:gd name="connsiteY18" fmla="*/ 186452 h 944247"/>
              <a:gd name="connsiteX19" fmla="*/ 3002111 w 12192000"/>
              <a:gd name="connsiteY19" fmla="*/ 237513 h 944247"/>
              <a:gd name="connsiteX20" fmla="*/ 1848026 w 12192000"/>
              <a:gd name="connsiteY20" fmla="*/ 1 h 944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192000" h="944247">
                <a:moveTo>
                  <a:pt x="1848026" y="1"/>
                </a:moveTo>
                <a:cubicBezTo>
                  <a:pt x="1740311" y="-274"/>
                  <a:pt x="1632597" y="48772"/>
                  <a:pt x="1524882" y="183415"/>
                </a:cubicBezTo>
                <a:cubicBezTo>
                  <a:pt x="1127777" y="679796"/>
                  <a:pt x="730672" y="12784"/>
                  <a:pt x="333568" y="181"/>
                </a:cubicBezTo>
                <a:cubicBezTo>
                  <a:pt x="222378" y="-3349"/>
                  <a:pt x="111189" y="44428"/>
                  <a:pt x="0" y="183415"/>
                </a:cubicBezTo>
                <a:lnTo>
                  <a:pt x="0" y="944247"/>
                </a:lnTo>
                <a:lnTo>
                  <a:pt x="12192000" y="944247"/>
                </a:lnTo>
                <a:lnTo>
                  <a:pt x="12192000" y="193146"/>
                </a:lnTo>
                <a:cubicBezTo>
                  <a:pt x="11683706" y="828513"/>
                  <a:pt x="11175412" y="-442223"/>
                  <a:pt x="10667118" y="193146"/>
                </a:cubicBezTo>
                <a:cubicBezTo>
                  <a:pt x="10158824" y="828513"/>
                  <a:pt x="9650530" y="-442223"/>
                  <a:pt x="9142236" y="193146"/>
                </a:cubicBezTo>
                <a:lnTo>
                  <a:pt x="9142236" y="193507"/>
                </a:lnTo>
                <a:lnTo>
                  <a:pt x="9097259" y="244568"/>
                </a:lnTo>
                <a:cubicBezTo>
                  <a:pt x="8604849" y="748279"/>
                  <a:pt x="8112439" y="-425043"/>
                  <a:pt x="7620030" y="190470"/>
                </a:cubicBezTo>
                <a:cubicBezTo>
                  <a:pt x="7222925" y="686852"/>
                  <a:pt x="6825820" y="19839"/>
                  <a:pt x="6428715" y="7236"/>
                </a:cubicBezTo>
                <a:cubicBezTo>
                  <a:pt x="6331425" y="4148"/>
                  <a:pt x="6234135" y="40341"/>
                  <a:pt x="6136844" y="142548"/>
                </a:cubicBezTo>
                <a:lnTo>
                  <a:pt x="6096852" y="188511"/>
                </a:lnTo>
                <a:lnTo>
                  <a:pt x="6096852" y="186090"/>
                </a:lnTo>
                <a:cubicBezTo>
                  <a:pt x="5588559" y="821458"/>
                  <a:pt x="5080265" y="-449278"/>
                  <a:pt x="4571971" y="186090"/>
                </a:cubicBezTo>
                <a:cubicBezTo>
                  <a:pt x="4063677" y="821458"/>
                  <a:pt x="3555382" y="-449278"/>
                  <a:pt x="3047088" y="186090"/>
                </a:cubicBezTo>
                <a:lnTo>
                  <a:pt x="3047088" y="186452"/>
                </a:lnTo>
                <a:lnTo>
                  <a:pt x="3002111" y="237513"/>
                </a:lnTo>
                <a:cubicBezTo>
                  <a:pt x="2617416" y="631037"/>
                  <a:pt x="2232722" y="981"/>
                  <a:pt x="1848026" y="1"/>
                </a:cubicBezTo>
                <a:close/>
              </a:path>
            </a:pathLst>
          </a:custGeom>
          <a:solidFill>
            <a:srgbClr val="9491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9Slide01 Noi dung ngan" panose="00000600000000000000" pitchFamily="2" charset="0"/>
              <a:ea typeface="思源黑体 CN Regular" panose="020B0500000000000000" pitchFamily="34" charset="-122"/>
              <a:sym typeface="思源黑体 CN Regular" panose="020B0500000000000000" pitchFamily="34" charset="-122"/>
            </a:endParaRPr>
          </a:p>
        </p:txBody>
      </p:sp>
    </p:spTree>
    <p:extLst>
      <p:ext uri="{BB962C8B-B14F-4D97-AF65-F5344CB8AC3E}">
        <p14:creationId xmlns:p14="http://schemas.microsoft.com/office/powerpoint/2010/main" val="3663100056"/>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cxnSp>
        <p:nvCxnSpPr>
          <p:cNvPr id="11" name="97">
            <a:extLst>
              <a:ext uri="{FF2B5EF4-FFF2-40B4-BE49-F238E27FC236}">
                <a16:creationId xmlns:a16="http://schemas.microsoft.com/office/drawing/2014/main" id="{23EAD84B-CA07-4073-9A80-75CD5791E056}"/>
              </a:ext>
            </a:extLst>
          </p:cNvPr>
          <p:cNvCxnSpPr>
            <a:cxnSpLocks/>
          </p:cNvCxnSpPr>
          <p:nvPr userDrawn="1"/>
        </p:nvCxnSpPr>
        <p:spPr>
          <a:xfrm>
            <a:off x="336892" y="683105"/>
            <a:ext cx="394168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101">
            <a:extLst>
              <a:ext uri="{FF2B5EF4-FFF2-40B4-BE49-F238E27FC236}">
                <a16:creationId xmlns:a16="http://schemas.microsoft.com/office/drawing/2014/main" id="{A51429CE-22C6-436F-BB4F-BDE6E1C14ABE}"/>
              </a:ext>
            </a:extLst>
          </p:cNvPr>
          <p:cNvCxnSpPr>
            <a:cxnSpLocks/>
          </p:cNvCxnSpPr>
          <p:nvPr userDrawn="1"/>
        </p:nvCxnSpPr>
        <p:spPr>
          <a:xfrm>
            <a:off x="336892" y="740294"/>
            <a:ext cx="3945093"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97">
            <a:extLst>
              <a:ext uri="{FF2B5EF4-FFF2-40B4-BE49-F238E27FC236}">
                <a16:creationId xmlns:a16="http://schemas.microsoft.com/office/drawing/2014/main" id="{76F5E8FB-E764-4C8A-97D5-BC0EDF6FFBE8}"/>
              </a:ext>
            </a:extLst>
          </p:cNvPr>
          <p:cNvCxnSpPr>
            <a:cxnSpLocks/>
          </p:cNvCxnSpPr>
          <p:nvPr userDrawn="1"/>
        </p:nvCxnSpPr>
        <p:spPr>
          <a:xfrm>
            <a:off x="7892174" y="683105"/>
            <a:ext cx="394168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101">
            <a:extLst>
              <a:ext uri="{FF2B5EF4-FFF2-40B4-BE49-F238E27FC236}">
                <a16:creationId xmlns:a16="http://schemas.microsoft.com/office/drawing/2014/main" id="{DA75C233-071E-4117-9D66-8A70A58EA5C1}"/>
              </a:ext>
            </a:extLst>
          </p:cNvPr>
          <p:cNvCxnSpPr>
            <a:cxnSpLocks/>
          </p:cNvCxnSpPr>
          <p:nvPr userDrawn="1"/>
        </p:nvCxnSpPr>
        <p:spPr>
          <a:xfrm>
            <a:off x="7892174" y="740294"/>
            <a:ext cx="3945093"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 name="21">
            <a:extLst>
              <a:ext uri="{FF2B5EF4-FFF2-40B4-BE49-F238E27FC236}">
                <a16:creationId xmlns:a16="http://schemas.microsoft.com/office/drawing/2014/main" id="{485B96D2-2C22-43B5-A6E8-49503EAE003B}"/>
              </a:ext>
            </a:extLst>
          </p:cNvPr>
          <p:cNvSpPr/>
          <p:nvPr userDrawn="1"/>
        </p:nvSpPr>
        <p:spPr>
          <a:xfrm>
            <a:off x="1" y="0"/>
            <a:ext cx="12192000" cy="316523"/>
          </a:xfrm>
          <a:custGeom>
            <a:avLst/>
            <a:gdLst>
              <a:gd name="connsiteX0" fmla="*/ 12048977 w 12682023"/>
              <a:gd name="connsiteY0" fmla="*/ 0 h 316523"/>
              <a:gd name="connsiteX1" fmla="*/ 12682023 w 12682023"/>
              <a:gd name="connsiteY1" fmla="*/ 0 h 316523"/>
              <a:gd name="connsiteX2" fmla="*/ 12365500 w 12682023"/>
              <a:gd name="connsiteY2" fmla="*/ 316523 h 316523"/>
              <a:gd name="connsiteX3" fmla="*/ 12048977 w 12682023"/>
              <a:gd name="connsiteY3" fmla="*/ 0 h 316523"/>
              <a:gd name="connsiteX4" fmla="*/ 11412804 w 12682023"/>
              <a:gd name="connsiteY4" fmla="*/ 0 h 316523"/>
              <a:gd name="connsiteX5" fmla="*/ 12045850 w 12682023"/>
              <a:gd name="connsiteY5" fmla="*/ 0 h 316523"/>
              <a:gd name="connsiteX6" fmla="*/ 11729327 w 12682023"/>
              <a:gd name="connsiteY6" fmla="*/ 316523 h 316523"/>
              <a:gd name="connsiteX7" fmla="*/ 11412804 w 12682023"/>
              <a:gd name="connsiteY7" fmla="*/ 0 h 316523"/>
              <a:gd name="connsiteX8" fmla="*/ 10776632 w 12682023"/>
              <a:gd name="connsiteY8" fmla="*/ 0 h 316523"/>
              <a:gd name="connsiteX9" fmla="*/ 11409678 w 12682023"/>
              <a:gd name="connsiteY9" fmla="*/ 0 h 316523"/>
              <a:gd name="connsiteX10" fmla="*/ 11093155 w 12682023"/>
              <a:gd name="connsiteY10" fmla="*/ 316523 h 316523"/>
              <a:gd name="connsiteX11" fmla="*/ 10776632 w 12682023"/>
              <a:gd name="connsiteY11" fmla="*/ 0 h 316523"/>
              <a:gd name="connsiteX12" fmla="*/ 9513861 w 12682023"/>
              <a:gd name="connsiteY12" fmla="*/ 0 h 316523"/>
              <a:gd name="connsiteX13" fmla="*/ 10773506 w 12682023"/>
              <a:gd name="connsiteY13" fmla="*/ 0 h 316523"/>
              <a:gd name="connsiteX14" fmla="*/ 10456983 w 12682023"/>
              <a:gd name="connsiteY14" fmla="*/ 316523 h 316523"/>
              <a:gd name="connsiteX15" fmla="*/ 10165334 w 12682023"/>
              <a:gd name="connsiteY15" fmla="*/ 123205 h 316523"/>
              <a:gd name="connsiteX16" fmla="*/ 10143683 w 12682023"/>
              <a:gd name="connsiteY16" fmla="*/ 15966 h 316523"/>
              <a:gd name="connsiteX17" fmla="*/ 10122033 w 12682023"/>
              <a:gd name="connsiteY17" fmla="*/ 123205 h 316523"/>
              <a:gd name="connsiteX18" fmla="*/ 9830384 w 12682023"/>
              <a:gd name="connsiteY18" fmla="*/ 316523 h 316523"/>
              <a:gd name="connsiteX19" fmla="*/ 9513861 w 12682023"/>
              <a:gd name="connsiteY19" fmla="*/ 0 h 316523"/>
              <a:gd name="connsiteX20" fmla="*/ 8877688 w 12682023"/>
              <a:gd name="connsiteY20" fmla="*/ 0 h 316523"/>
              <a:gd name="connsiteX21" fmla="*/ 9510734 w 12682023"/>
              <a:gd name="connsiteY21" fmla="*/ 0 h 316523"/>
              <a:gd name="connsiteX22" fmla="*/ 9194211 w 12682023"/>
              <a:gd name="connsiteY22" fmla="*/ 316523 h 316523"/>
              <a:gd name="connsiteX23" fmla="*/ 8877688 w 12682023"/>
              <a:gd name="connsiteY23" fmla="*/ 0 h 316523"/>
              <a:gd name="connsiteX24" fmla="*/ 8241516 w 12682023"/>
              <a:gd name="connsiteY24" fmla="*/ 0 h 316523"/>
              <a:gd name="connsiteX25" fmla="*/ 8874562 w 12682023"/>
              <a:gd name="connsiteY25" fmla="*/ 0 h 316523"/>
              <a:gd name="connsiteX26" fmla="*/ 8558039 w 12682023"/>
              <a:gd name="connsiteY26" fmla="*/ 316523 h 316523"/>
              <a:gd name="connsiteX27" fmla="*/ 8241516 w 12682023"/>
              <a:gd name="connsiteY27" fmla="*/ 0 h 316523"/>
              <a:gd name="connsiteX28" fmla="*/ 6978746 w 12682023"/>
              <a:gd name="connsiteY28" fmla="*/ 0 h 316523"/>
              <a:gd name="connsiteX29" fmla="*/ 8238390 w 12682023"/>
              <a:gd name="connsiteY29" fmla="*/ 0 h 316523"/>
              <a:gd name="connsiteX30" fmla="*/ 7921867 w 12682023"/>
              <a:gd name="connsiteY30" fmla="*/ 316523 h 316523"/>
              <a:gd name="connsiteX31" fmla="*/ 7630218 w 12682023"/>
              <a:gd name="connsiteY31" fmla="*/ 123205 h 316523"/>
              <a:gd name="connsiteX32" fmla="*/ 7608568 w 12682023"/>
              <a:gd name="connsiteY32" fmla="*/ 15969 h 316523"/>
              <a:gd name="connsiteX33" fmla="*/ 7586918 w 12682023"/>
              <a:gd name="connsiteY33" fmla="*/ 123205 h 316523"/>
              <a:gd name="connsiteX34" fmla="*/ 7295269 w 12682023"/>
              <a:gd name="connsiteY34" fmla="*/ 316523 h 316523"/>
              <a:gd name="connsiteX35" fmla="*/ 6978746 w 12682023"/>
              <a:gd name="connsiteY35" fmla="*/ 0 h 316523"/>
              <a:gd name="connsiteX36" fmla="*/ 6342573 w 12682023"/>
              <a:gd name="connsiteY36" fmla="*/ 0 h 316523"/>
              <a:gd name="connsiteX37" fmla="*/ 6975619 w 12682023"/>
              <a:gd name="connsiteY37" fmla="*/ 0 h 316523"/>
              <a:gd name="connsiteX38" fmla="*/ 6659096 w 12682023"/>
              <a:gd name="connsiteY38" fmla="*/ 316523 h 316523"/>
              <a:gd name="connsiteX39" fmla="*/ 6342573 w 12682023"/>
              <a:gd name="connsiteY39" fmla="*/ 0 h 316523"/>
              <a:gd name="connsiteX40" fmla="*/ 5706401 w 12682023"/>
              <a:gd name="connsiteY40" fmla="*/ 0 h 316523"/>
              <a:gd name="connsiteX41" fmla="*/ 6339447 w 12682023"/>
              <a:gd name="connsiteY41" fmla="*/ 0 h 316523"/>
              <a:gd name="connsiteX42" fmla="*/ 6022924 w 12682023"/>
              <a:gd name="connsiteY42" fmla="*/ 316523 h 316523"/>
              <a:gd name="connsiteX43" fmla="*/ 5706401 w 12682023"/>
              <a:gd name="connsiteY43" fmla="*/ 0 h 316523"/>
              <a:gd name="connsiteX44" fmla="*/ 4443632 w 12682023"/>
              <a:gd name="connsiteY44" fmla="*/ 0 h 316523"/>
              <a:gd name="connsiteX45" fmla="*/ 5703275 w 12682023"/>
              <a:gd name="connsiteY45" fmla="*/ 0 h 316523"/>
              <a:gd name="connsiteX46" fmla="*/ 5386752 w 12682023"/>
              <a:gd name="connsiteY46" fmla="*/ 316523 h 316523"/>
              <a:gd name="connsiteX47" fmla="*/ 5095103 w 12682023"/>
              <a:gd name="connsiteY47" fmla="*/ 123205 h 316523"/>
              <a:gd name="connsiteX48" fmla="*/ 5073453 w 12682023"/>
              <a:gd name="connsiteY48" fmla="*/ 15969 h 316523"/>
              <a:gd name="connsiteX49" fmla="*/ 5051804 w 12682023"/>
              <a:gd name="connsiteY49" fmla="*/ 123205 h 316523"/>
              <a:gd name="connsiteX50" fmla="*/ 4760154 w 12682023"/>
              <a:gd name="connsiteY50" fmla="*/ 316523 h 316523"/>
              <a:gd name="connsiteX51" fmla="*/ 4443632 w 12682023"/>
              <a:gd name="connsiteY51" fmla="*/ 0 h 316523"/>
              <a:gd name="connsiteX52" fmla="*/ 3807458 w 12682023"/>
              <a:gd name="connsiteY52" fmla="*/ 0 h 316523"/>
              <a:gd name="connsiteX53" fmla="*/ 4440505 w 12682023"/>
              <a:gd name="connsiteY53" fmla="*/ 0 h 316523"/>
              <a:gd name="connsiteX54" fmla="*/ 4123982 w 12682023"/>
              <a:gd name="connsiteY54" fmla="*/ 316523 h 316523"/>
              <a:gd name="connsiteX55" fmla="*/ 3807458 w 12682023"/>
              <a:gd name="connsiteY55" fmla="*/ 0 h 316523"/>
              <a:gd name="connsiteX56" fmla="*/ 3171286 w 12682023"/>
              <a:gd name="connsiteY56" fmla="*/ 0 h 316523"/>
              <a:gd name="connsiteX57" fmla="*/ 3804332 w 12682023"/>
              <a:gd name="connsiteY57" fmla="*/ 0 h 316523"/>
              <a:gd name="connsiteX58" fmla="*/ 3487810 w 12682023"/>
              <a:gd name="connsiteY58" fmla="*/ 316523 h 316523"/>
              <a:gd name="connsiteX59" fmla="*/ 3171286 w 12682023"/>
              <a:gd name="connsiteY59" fmla="*/ 0 h 316523"/>
              <a:gd name="connsiteX60" fmla="*/ 1908517 w 12682023"/>
              <a:gd name="connsiteY60" fmla="*/ 0 h 316523"/>
              <a:gd name="connsiteX61" fmla="*/ 3168161 w 12682023"/>
              <a:gd name="connsiteY61" fmla="*/ 0 h 316523"/>
              <a:gd name="connsiteX62" fmla="*/ 2851637 w 12682023"/>
              <a:gd name="connsiteY62" fmla="*/ 316523 h 316523"/>
              <a:gd name="connsiteX63" fmla="*/ 2559989 w 12682023"/>
              <a:gd name="connsiteY63" fmla="*/ 123205 h 316523"/>
              <a:gd name="connsiteX64" fmla="*/ 2538339 w 12682023"/>
              <a:gd name="connsiteY64" fmla="*/ 15970 h 316523"/>
              <a:gd name="connsiteX65" fmla="*/ 2516689 w 12682023"/>
              <a:gd name="connsiteY65" fmla="*/ 123205 h 316523"/>
              <a:gd name="connsiteX66" fmla="*/ 2225040 w 12682023"/>
              <a:gd name="connsiteY66" fmla="*/ 316523 h 316523"/>
              <a:gd name="connsiteX67" fmla="*/ 1908517 w 12682023"/>
              <a:gd name="connsiteY67" fmla="*/ 0 h 316523"/>
              <a:gd name="connsiteX68" fmla="*/ 1272344 w 12682023"/>
              <a:gd name="connsiteY68" fmla="*/ 0 h 316523"/>
              <a:gd name="connsiteX69" fmla="*/ 1905390 w 12682023"/>
              <a:gd name="connsiteY69" fmla="*/ 0 h 316523"/>
              <a:gd name="connsiteX70" fmla="*/ 1588867 w 12682023"/>
              <a:gd name="connsiteY70" fmla="*/ 316523 h 316523"/>
              <a:gd name="connsiteX71" fmla="*/ 1272344 w 12682023"/>
              <a:gd name="connsiteY71" fmla="*/ 0 h 316523"/>
              <a:gd name="connsiteX72" fmla="*/ 636172 w 12682023"/>
              <a:gd name="connsiteY72" fmla="*/ 0 h 316523"/>
              <a:gd name="connsiteX73" fmla="*/ 1269218 w 12682023"/>
              <a:gd name="connsiteY73" fmla="*/ 0 h 316523"/>
              <a:gd name="connsiteX74" fmla="*/ 952695 w 12682023"/>
              <a:gd name="connsiteY74" fmla="*/ 316523 h 316523"/>
              <a:gd name="connsiteX75" fmla="*/ 636172 w 12682023"/>
              <a:gd name="connsiteY75" fmla="*/ 0 h 316523"/>
              <a:gd name="connsiteX76" fmla="*/ 0 w 12682023"/>
              <a:gd name="connsiteY76" fmla="*/ 0 h 316523"/>
              <a:gd name="connsiteX77" fmla="*/ 633046 w 12682023"/>
              <a:gd name="connsiteY77" fmla="*/ 0 h 316523"/>
              <a:gd name="connsiteX78" fmla="*/ 316523 w 12682023"/>
              <a:gd name="connsiteY78" fmla="*/ 316523 h 316523"/>
              <a:gd name="connsiteX79" fmla="*/ 0 w 12682023"/>
              <a:gd name="connsiteY79" fmla="*/ 0 h 316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2682023" h="316523">
                <a:moveTo>
                  <a:pt x="12048977" y="0"/>
                </a:moveTo>
                <a:lnTo>
                  <a:pt x="12682023" y="0"/>
                </a:lnTo>
                <a:cubicBezTo>
                  <a:pt x="12682023" y="174811"/>
                  <a:pt x="12540311" y="316523"/>
                  <a:pt x="12365500" y="316523"/>
                </a:cubicBezTo>
                <a:cubicBezTo>
                  <a:pt x="12190689" y="316523"/>
                  <a:pt x="12048977" y="174811"/>
                  <a:pt x="12048977" y="0"/>
                </a:cubicBezTo>
                <a:close/>
                <a:moveTo>
                  <a:pt x="11412804" y="0"/>
                </a:moveTo>
                <a:lnTo>
                  <a:pt x="12045850" y="0"/>
                </a:lnTo>
                <a:cubicBezTo>
                  <a:pt x="12045850" y="174811"/>
                  <a:pt x="11904138" y="316523"/>
                  <a:pt x="11729327" y="316523"/>
                </a:cubicBezTo>
                <a:cubicBezTo>
                  <a:pt x="11554516" y="316523"/>
                  <a:pt x="11412804" y="174811"/>
                  <a:pt x="11412804" y="0"/>
                </a:cubicBezTo>
                <a:close/>
                <a:moveTo>
                  <a:pt x="10776632" y="0"/>
                </a:moveTo>
                <a:lnTo>
                  <a:pt x="11409678" y="0"/>
                </a:lnTo>
                <a:cubicBezTo>
                  <a:pt x="11409678" y="174811"/>
                  <a:pt x="11267966" y="316523"/>
                  <a:pt x="11093155" y="316523"/>
                </a:cubicBezTo>
                <a:cubicBezTo>
                  <a:pt x="10918344" y="316523"/>
                  <a:pt x="10776632" y="174811"/>
                  <a:pt x="10776632" y="0"/>
                </a:cubicBezTo>
                <a:close/>
                <a:moveTo>
                  <a:pt x="9513861" y="0"/>
                </a:moveTo>
                <a:lnTo>
                  <a:pt x="10773506" y="0"/>
                </a:lnTo>
                <a:cubicBezTo>
                  <a:pt x="10773506" y="174811"/>
                  <a:pt x="10631794" y="316523"/>
                  <a:pt x="10456983" y="316523"/>
                </a:cubicBezTo>
                <a:cubicBezTo>
                  <a:pt x="10325875" y="316523"/>
                  <a:pt x="10213385" y="236810"/>
                  <a:pt x="10165334" y="123205"/>
                </a:cubicBezTo>
                <a:lnTo>
                  <a:pt x="10143683" y="15966"/>
                </a:lnTo>
                <a:lnTo>
                  <a:pt x="10122033" y="123205"/>
                </a:lnTo>
                <a:cubicBezTo>
                  <a:pt x="10073982" y="236810"/>
                  <a:pt x="9961492" y="316523"/>
                  <a:pt x="9830384" y="316523"/>
                </a:cubicBezTo>
                <a:cubicBezTo>
                  <a:pt x="9655573" y="316523"/>
                  <a:pt x="9513861" y="174811"/>
                  <a:pt x="9513861" y="0"/>
                </a:cubicBezTo>
                <a:close/>
                <a:moveTo>
                  <a:pt x="8877688" y="0"/>
                </a:moveTo>
                <a:lnTo>
                  <a:pt x="9510734" y="0"/>
                </a:lnTo>
                <a:cubicBezTo>
                  <a:pt x="9510734" y="174811"/>
                  <a:pt x="9369022" y="316523"/>
                  <a:pt x="9194211" y="316523"/>
                </a:cubicBezTo>
                <a:cubicBezTo>
                  <a:pt x="9019400" y="316523"/>
                  <a:pt x="8877688" y="174811"/>
                  <a:pt x="8877688" y="0"/>
                </a:cubicBezTo>
                <a:close/>
                <a:moveTo>
                  <a:pt x="8241516" y="0"/>
                </a:moveTo>
                <a:lnTo>
                  <a:pt x="8874562" y="0"/>
                </a:lnTo>
                <a:cubicBezTo>
                  <a:pt x="8874562" y="174811"/>
                  <a:pt x="8732850" y="316523"/>
                  <a:pt x="8558039" y="316523"/>
                </a:cubicBezTo>
                <a:cubicBezTo>
                  <a:pt x="8383228" y="316523"/>
                  <a:pt x="8241516" y="174811"/>
                  <a:pt x="8241516" y="0"/>
                </a:cubicBezTo>
                <a:close/>
                <a:moveTo>
                  <a:pt x="6978746" y="0"/>
                </a:moveTo>
                <a:lnTo>
                  <a:pt x="8238390" y="0"/>
                </a:lnTo>
                <a:cubicBezTo>
                  <a:pt x="8238390" y="174811"/>
                  <a:pt x="8096678" y="316523"/>
                  <a:pt x="7921867" y="316523"/>
                </a:cubicBezTo>
                <a:cubicBezTo>
                  <a:pt x="7790758" y="316523"/>
                  <a:pt x="7678268" y="236810"/>
                  <a:pt x="7630218" y="123205"/>
                </a:cubicBezTo>
                <a:lnTo>
                  <a:pt x="7608568" y="15969"/>
                </a:lnTo>
                <a:lnTo>
                  <a:pt x="7586918" y="123205"/>
                </a:lnTo>
                <a:cubicBezTo>
                  <a:pt x="7538867" y="236810"/>
                  <a:pt x="7426377" y="316523"/>
                  <a:pt x="7295269" y="316523"/>
                </a:cubicBezTo>
                <a:cubicBezTo>
                  <a:pt x="7120458" y="316523"/>
                  <a:pt x="6978746" y="174811"/>
                  <a:pt x="6978746" y="0"/>
                </a:cubicBezTo>
                <a:close/>
                <a:moveTo>
                  <a:pt x="6342573" y="0"/>
                </a:moveTo>
                <a:lnTo>
                  <a:pt x="6975619" y="0"/>
                </a:lnTo>
                <a:cubicBezTo>
                  <a:pt x="6975619" y="174811"/>
                  <a:pt x="6833907" y="316523"/>
                  <a:pt x="6659096" y="316523"/>
                </a:cubicBezTo>
                <a:cubicBezTo>
                  <a:pt x="6484285" y="316523"/>
                  <a:pt x="6342573" y="174811"/>
                  <a:pt x="6342573" y="0"/>
                </a:cubicBezTo>
                <a:close/>
                <a:moveTo>
                  <a:pt x="5706401" y="0"/>
                </a:moveTo>
                <a:lnTo>
                  <a:pt x="6339447" y="0"/>
                </a:lnTo>
                <a:cubicBezTo>
                  <a:pt x="6339447" y="174811"/>
                  <a:pt x="6197735" y="316523"/>
                  <a:pt x="6022924" y="316523"/>
                </a:cubicBezTo>
                <a:cubicBezTo>
                  <a:pt x="5848113" y="316523"/>
                  <a:pt x="5706401" y="174811"/>
                  <a:pt x="5706401" y="0"/>
                </a:cubicBezTo>
                <a:close/>
                <a:moveTo>
                  <a:pt x="4443632" y="0"/>
                </a:moveTo>
                <a:lnTo>
                  <a:pt x="5703275" y="0"/>
                </a:lnTo>
                <a:cubicBezTo>
                  <a:pt x="5703275" y="174811"/>
                  <a:pt x="5561563" y="316523"/>
                  <a:pt x="5386752" y="316523"/>
                </a:cubicBezTo>
                <a:cubicBezTo>
                  <a:pt x="5255645" y="316523"/>
                  <a:pt x="5143155" y="236810"/>
                  <a:pt x="5095103" y="123205"/>
                </a:cubicBezTo>
                <a:lnTo>
                  <a:pt x="5073453" y="15969"/>
                </a:lnTo>
                <a:lnTo>
                  <a:pt x="5051804" y="123205"/>
                </a:lnTo>
                <a:cubicBezTo>
                  <a:pt x="5003752" y="236810"/>
                  <a:pt x="4891263" y="316523"/>
                  <a:pt x="4760154" y="316523"/>
                </a:cubicBezTo>
                <a:cubicBezTo>
                  <a:pt x="4585344" y="316523"/>
                  <a:pt x="4443632" y="174811"/>
                  <a:pt x="4443632" y="0"/>
                </a:cubicBezTo>
                <a:close/>
                <a:moveTo>
                  <a:pt x="3807458" y="0"/>
                </a:moveTo>
                <a:lnTo>
                  <a:pt x="4440505" y="0"/>
                </a:lnTo>
                <a:cubicBezTo>
                  <a:pt x="4440505" y="174811"/>
                  <a:pt x="4298793" y="316523"/>
                  <a:pt x="4123982" y="316523"/>
                </a:cubicBezTo>
                <a:cubicBezTo>
                  <a:pt x="3949170" y="316523"/>
                  <a:pt x="3807458" y="174811"/>
                  <a:pt x="3807458" y="0"/>
                </a:cubicBezTo>
                <a:close/>
                <a:moveTo>
                  <a:pt x="3171286" y="0"/>
                </a:moveTo>
                <a:lnTo>
                  <a:pt x="3804332" y="0"/>
                </a:lnTo>
                <a:cubicBezTo>
                  <a:pt x="3804332" y="174811"/>
                  <a:pt x="3662620" y="316523"/>
                  <a:pt x="3487810" y="316523"/>
                </a:cubicBezTo>
                <a:cubicBezTo>
                  <a:pt x="3312999" y="316523"/>
                  <a:pt x="3171286" y="174811"/>
                  <a:pt x="3171286" y="0"/>
                </a:cubicBezTo>
                <a:close/>
                <a:moveTo>
                  <a:pt x="1908517" y="0"/>
                </a:moveTo>
                <a:lnTo>
                  <a:pt x="3168161" y="0"/>
                </a:lnTo>
                <a:cubicBezTo>
                  <a:pt x="3168161" y="174811"/>
                  <a:pt x="3026449" y="316523"/>
                  <a:pt x="2851637" y="316523"/>
                </a:cubicBezTo>
                <a:cubicBezTo>
                  <a:pt x="2720529" y="316523"/>
                  <a:pt x="2608039" y="236810"/>
                  <a:pt x="2559989" y="123205"/>
                </a:cubicBezTo>
                <a:lnTo>
                  <a:pt x="2538339" y="15970"/>
                </a:lnTo>
                <a:lnTo>
                  <a:pt x="2516689" y="123205"/>
                </a:lnTo>
                <a:cubicBezTo>
                  <a:pt x="2468638" y="236810"/>
                  <a:pt x="2356148" y="316523"/>
                  <a:pt x="2225040" y="316523"/>
                </a:cubicBezTo>
                <a:cubicBezTo>
                  <a:pt x="2050228" y="316523"/>
                  <a:pt x="1908517" y="174811"/>
                  <a:pt x="1908517" y="0"/>
                </a:cubicBezTo>
                <a:close/>
                <a:moveTo>
                  <a:pt x="1272344" y="0"/>
                </a:moveTo>
                <a:lnTo>
                  <a:pt x="1905390" y="0"/>
                </a:lnTo>
                <a:cubicBezTo>
                  <a:pt x="1905390" y="174811"/>
                  <a:pt x="1763678" y="316523"/>
                  <a:pt x="1588867" y="316523"/>
                </a:cubicBezTo>
                <a:cubicBezTo>
                  <a:pt x="1414056" y="316523"/>
                  <a:pt x="1272344" y="174811"/>
                  <a:pt x="1272344" y="0"/>
                </a:cubicBezTo>
                <a:close/>
                <a:moveTo>
                  <a:pt x="636172" y="0"/>
                </a:moveTo>
                <a:lnTo>
                  <a:pt x="1269218" y="0"/>
                </a:lnTo>
                <a:cubicBezTo>
                  <a:pt x="1269218" y="174811"/>
                  <a:pt x="1127506" y="316523"/>
                  <a:pt x="952695" y="316523"/>
                </a:cubicBezTo>
                <a:cubicBezTo>
                  <a:pt x="777884" y="316523"/>
                  <a:pt x="636172" y="174811"/>
                  <a:pt x="636172" y="0"/>
                </a:cubicBezTo>
                <a:close/>
                <a:moveTo>
                  <a:pt x="0" y="0"/>
                </a:moveTo>
                <a:lnTo>
                  <a:pt x="633046" y="0"/>
                </a:lnTo>
                <a:cubicBezTo>
                  <a:pt x="633046" y="174811"/>
                  <a:pt x="491334" y="316523"/>
                  <a:pt x="316523" y="316523"/>
                </a:cubicBezTo>
                <a:cubicBezTo>
                  <a:pt x="141712" y="316523"/>
                  <a:pt x="0" y="174811"/>
                  <a:pt x="0" y="0"/>
                </a:cubicBezTo>
                <a:close/>
              </a:path>
            </a:pathLst>
          </a:custGeom>
          <a:solidFill>
            <a:srgbClr val="B9B2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9Slide01 Noi dung ngan" panose="00000600000000000000" pitchFamily="2" charset="0"/>
              <a:ea typeface="思源黑体 CN Regular" panose="020B0500000000000000" pitchFamily="34" charset="-122"/>
              <a:sym typeface="思源黑体 CN Regular" panose="020B0500000000000000" pitchFamily="34" charset="-122"/>
            </a:endParaRPr>
          </a:p>
        </p:txBody>
      </p:sp>
      <p:sp>
        <p:nvSpPr>
          <p:cNvPr id="12" name="PHẠM DUYÊN">
            <a:extLst>
              <a:ext uri="{FF2B5EF4-FFF2-40B4-BE49-F238E27FC236}">
                <a16:creationId xmlns:a16="http://schemas.microsoft.com/office/drawing/2014/main" id="{AF910311-E253-4069-9C03-EC8ABCD2DEA1}"/>
              </a:ext>
            </a:extLst>
          </p:cNvPr>
          <p:cNvSpPr/>
          <p:nvPr userDrawn="1"/>
        </p:nvSpPr>
        <p:spPr>
          <a:xfrm flipH="1">
            <a:off x="0" y="6608190"/>
            <a:ext cx="12192000" cy="249810"/>
          </a:xfrm>
          <a:custGeom>
            <a:avLst/>
            <a:gdLst>
              <a:gd name="connsiteX0" fmla="*/ 1848026 w 12192000"/>
              <a:gd name="connsiteY0" fmla="*/ 1 h 944247"/>
              <a:gd name="connsiteX1" fmla="*/ 1524882 w 12192000"/>
              <a:gd name="connsiteY1" fmla="*/ 183415 h 944247"/>
              <a:gd name="connsiteX2" fmla="*/ 333568 w 12192000"/>
              <a:gd name="connsiteY2" fmla="*/ 181 h 944247"/>
              <a:gd name="connsiteX3" fmla="*/ 0 w 12192000"/>
              <a:gd name="connsiteY3" fmla="*/ 183415 h 944247"/>
              <a:gd name="connsiteX4" fmla="*/ 0 w 12192000"/>
              <a:gd name="connsiteY4" fmla="*/ 944247 h 944247"/>
              <a:gd name="connsiteX5" fmla="*/ 12192000 w 12192000"/>
              <a:gd name="connsiteY5" fmla="*/ 944247 h 944247"/>
              <a:gd name="connsiteX6" fmla="*/ 12192000 w 12192000"/>
              <a:gd name="connsiteY6" fmla="*/ 193146 h 944247"/>
              <a:gd name="connsiteX7" fmla="*/ 10667118 w 12192000"/>
              <a:gd name="connsiteY7" fmla="*/ 193146 h 944247"/>
              <a:gd name="connsiteX8" fmla="*/ 9142236 w 12192000"/>
              <a:gd name="connsiteY8" fmla="*/ 193146 h 944247"/>
              <a:gd name="connsiteX9" fmla="*/ 9142236 w 12192000"/>
              <a:gd name="connsiteY9" fmla="*/ 193507 h 944247"/>
              <a:gd name="connsiteX10" fmla="*/ 9097259 w 12192000"/>
              <a:gd name="connsiteY10" fmla="*/ 244568 h 944247"/>
              <a:gd name="connsiteX11" fmla="*/ 7620030 w 12192000"/>
              <a:gd name="connsiteY11" fmla="*/ 190470 h 944247"/>
              <a:gd name="connsiteX12" fmla="*/ 6428715 w 12192000"/>
              <a:gd name="connsiteY12" fmla="*/ 7236 h 944247"/>
              <a:gd name="connsiteX13" fmla="*/ 6136844 w 12192000"/>
              <a:gd name="connsiteY13" fmla="*/ 142548 h 944247"/>
              <a:gd name="connsiteX14" fmla="*/ 6096852 w 12192000"/>
              <a:gd name="connsiteY14" fmla="*/ 188511 h 944247"/>
              <a:gd name="connsiteX15" fmla="*/ 6096852 w 12192000"/>
              <a:gd name="connsiteY15" fmla="*/ 186090 h 944247"/>
              <a:gd name="connsiteX16" fmla="*/ 4571971 w 12192000"/>
              <a:gd name="connsiteY16" fmla="*/ 186090 h 944247"/>
              <a:gd name="connsiteX17" fmla="*/ 3047088 w 12192000"/>
              <a:gd name="connsiteY17" fmla="*/ 186090 h 944247"/>
              <a:gd name="connsiteX18" fmla="*/ 3047088 w 12192000"/>
              <a:gd name="connsiteY18" fmla="*/ 186452 h 944247"/>
              <a:gd name="connsiteX19" fmla="*/ 3002111 w 12192000"/>
              <a:gd name="connsiteY19" fmla="*/ 237513 h 944247"/>
              <a:gd name="connsiteX20" fmla="*/ 1848026 w 12192000"/>
              <a:gd name="connsiteY20" fmla="*/ 1 h 944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192000" h="944247">
                <a:moveTo>
                  <a:pt x="1848026" y="1"/>
                </a:moveTo>
                <a:cubicBezTo>
                  <a:pt x="1740311" y="-274"/>
                  <a:pt x="1632597" y="48772"/>
                  <a:pt x="1524882" y="183415"/>
                </a:cubicBezTo>
                <a:cubicBezTo>
                  <a:pt x="1127777" y="679796"/>
                  <a:pt x="730672" y="12784"/>
                  <a:pt x="333568" y="181"/>
                </a:cubicBezTo>
                <a:cubicBezTo>
                  <a:pt x="222378" y="-3349"/>
                  <a:pt x="111189" y="44428"/>
                  <a:pt x="0" y="183415"/>
                </a:cubicBezTo>
                <a:lnTo>
                  <a:pt x="0" y="944247"/>
                </a:lnTo>
                <a:lnTo>
                  <a:pt x="12192000" y="944247"/>
                </a:lnTo>
                <a:lnTo>
                  <a:pt x="12192000" y="193146"/>
                </a:lnTo>
                <a:cubicBezTo>
                  <a:pt x="11683706" y="828513"/>
                  <a:pt x="11175412" y="-442223"/>
                  <a:pt x="10667118" y="193146"/>
                </a:cubicBezTo>
                <a:cubicBezTo>
                  <a:pt x="10158824" y="828513"/>
                  <a:pt x="9650530" y="-442223"/>
                  <a:pt x="9142236" y="193146"/>
                </a:cubicBezTo>
                <a:lnTo>
                  <a:pt x="9142236" y="193507"/>
                </a:lnTo>
                <a:lnTo>
                  <a:pt x="9097259" y="244568"/>
                </a:lnTo>
                <a:cubicBezTo>
                  <a:pt x="8604849" y="748279"/>
                  <a:pt x="8112439" y="-425043"/>
                  <a:pt x="7620030" y="190470"/>
                </a:cubicBezTo>
                <a:cubicBezTo>
                  <a:pt x="7222925" y="686852"/>
                  <a:pt x="6825820" y="19839"/>
                  <a:pt x="6428715" y="7236"/>
                </a:cubicBezTo>
                <a:cubicBezTo>
                  <a:pt x="6331425" y="4148"/>
                  <a:pt x="6234135" y="40341"/>
                  <a:pt x="6136844" y="142548"/>
                </a:cubicBezTo>
                <a:lnTo>
                  <a:pt x="6096852" y="188511"/>
                </a:lnTo>
                <a:lnTo>
                  <a:pt x="6096852" y="186090"/>
                </a:lnTo>
                <a:cubicBezTo>
                  <a:pt x="5588559" y="821458"/>
                  <a:pt x="5080265" y="-449278"/>
                  <a:pt x="4571971" y="186090"/>
                </a:cubicBezTo>
                <a:cubicBezTo>
                  <a:pt x="4063677" y="821458"/>
                  <a:pt x="3555382" y="-449278"/>
                  <a:pt x="3047088" y="186090"/>
                </a:cubicBezTo>
                <a:lnTo>
                  <a:pt x="3047088" y="186452"/>
                </a:lnTo>
                <a:lnTo>
                  <a:pt x="3002111" y="237513"/>
                </a:lnTo>
                <a:cubicBezTo>
                  <a:pt x="2617416" y="631037"/>
                  <a:pt x="2232722" y="981"/>
                  <a:pt x="1848026" y="1"/>
                </a:cubicBezTo>
                <a:close/>
              </a:path>
            </a:pathLst>
          </a:custGeom>
          <a:solidFill>
            <a:srgbClr val="9491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9Slide01 Noi dung ngan" panose="00000600000000000000" pitchFamily="2" charset="0"/>
              <a:ea typeface="思源黑体 CN Regular" panose="020B0500000000000000" pitchFamily="34" charset="-122"/>
              <a:sym typeface="思源黑体 CN Regular" panose="020B0500000000000000" pitchFamily="34" charset="-122"/>
            </a:endParaRPr>
          </a:p>
        </p:txBody>
      </p:sp>
      <p:pic>
        <p:nvPicPr>
          <p:cNvPr id="14" name="Picture 13">
            <a:extLst>
              <a:ext uri="{FF2B5EF4-FFF2-40B4-BE49-F238E27FC236}">
                <a16:creationId xmlns:a16="http://schemas.microsoft.com/office/drawing/2014/main" id="{1E466A54-A20A-4216-8A5C-CA1F281F2A50}"/>
              </a:ext>
            </a:extLst>
          </p:cNvPr>
          <p:cNvPicPr>
            <a:picLocks noChangeAspect="1"/>
          </p:cNvPicPr>
          <p:nvPr userDrawn="1"/>
        </p:nvPicPr>
        <p:blipFill>
          <a:blip r:embed="rId2"/>
          <a:stretch>
            <a:fillRect/>
          </a:stretch>
        </p:blipFill>
        <p:spPr>
          <a:xfrm>
            <a:off x="4176974" y="185777"/>
            <a:ext cx="3794009" cy="1170529"/>
          </a:xfrm>
          <a:prstGeom prst="rect">
            <a:avLst/>
          </a:prstGeom>
        </p:spPr>
      </p:pic>
    </p:spTree>
    <p:extLst>
      <p:ext uri="{BB962C8B-B14F-4D97-AF65-F5344CB8AC3E}">
        <p14:creationId xmlns:p14="http://schemas.microsoft.com/office/powerpoint/2010/main" val="847923031"/>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25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25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1+#ppt_w/2"/>
                                          </p:val>
                                        </p:tav>
                                        <p:tav tm="100000">
                                          <p:val>
                                            <p:strVal val="#ppt_x"/>
                                          </p:val>
                                        </p:tav>
                                      </p:tavLst>
                                    </p:anim>
                                    <p:anim calcmode="lin" valueType="num">
                                      <p:cBhvr additive="base">
                                        <p:cTn id="16" dur="500" fill="hold"/>
                                        <p:tgtEl>
                                          <p:spTgt spid="20"/>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25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1+#ppt_w/2"/>
                                          </p:val>
                                        </p:tav>
                                        <p:tav tm="100000">
                                          <p:val>
                                            <p:strVal val="#ppt_x"/>
                                          </p:val>
                                        </p:tav>
                                      </p:tavLst>
                                    </p:anim>
                                    <p:anim calcmode="lin" valueType="num">
                                      <p:cBhvr additive="base">
                                        <p:cTn id="20"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21">
            <a:extLst>
              <a:ext uri="{FF2B5EF4-FFF2-40B4-BE49-F238E27FC236}">
                <a16:creationId xmlns:a16="http://schemas.microsoft.com/office/drawing/2014/main" id="{1807C448-FF4E-4CD7-80E6-7E7D04BF6D7D}"/>
              </a:ext>
            </a:extLst>
          </p:cNvPr>
          <p:cNvSpPr/>
          <p:nvPr userDrawn="1"/>
        </p:nvSpPr>
        <p:spPr>
          <a:xfrm>
            <a:off x="1" y="0"/>
            <a:ext cx="12192000" cy="316523"/>
          </a:xfrm>
          <a:custGeom>
            <a:avLst/>
            <a:gdLst>
              <a:gd name="connsiteX0" fmla="*/ 12048977 w 12682023"/>
              <a:gd name="connsiteY0" fmla="*/ 0 h 316523"/>
              <a:gd name="connsiteX1" fmla="*/ 12682023 w 12682023"/>
              <a:gd name="connsiteY1" fmla="*/ 0 h 316523"/>
              <a:gd name="connsiteX2" fmla="*/ 12365500 w 12682023"/>
              <a:gd name="connsiteY2" fmla="*/ 316523 h 316523"/>
              <a:gd name="connsiteX3" fmla="*/ 12048977 w 12682023"/>
              <a:gd name="connsiteY3" fmla="*/ 0 h 316523"/>
              <a:gd name="connsiteX4" fmla="*/ 11412804 w 12682023"/>
              <a:gd name="connsiteY4" fmla="*/ 0 h 316523"/>
              <a:gd name="connsiteX5" fmla="*/ 12045850 w 12682023"/>
              <a:gd name="connsiteY5" fmla="*/ 0 h 316523"/>
              <a:gd name="connsiteX6" fmla="*/ 11729327 w 12682023"/>
              <a:gd name="connsiteY6" fmla="*/ 316523 h 316523"/>
              <a:gd name="connsiteX7" fmla="*/ 11412804 w 12682023"/>
              <a:gd name="connsiteY7" fmla="*/ 0 h 316523"/>
              <a:gd name="connsiteX8" fmla="*/ 10776632 w 12682023"/>
              <a:gd name="connsiteY8" fmla="*/ 0 h 316523"/>
              <a:gd name="connsiteX9" fmla="*/ 11409678 w 12682023"/>
              <a:gd name="connsiteY9" fmla="*/ 0 h 316523"/>
              <a:gd name="connsiteX10" fmla="*/ 11093155 w 12682023"/>
              <a:gd name="connsiteY10" fmla="*/ 316523 h 316523"/>
              <a:gd name="connsiteX11" fmla="*/ 10776632 w 12682023"/>
              <a:gd name="connsiteY11" fmla="*/ 0 h 316523"/>
              <a:gd name="connsiteX12" fmla="*/ 9513861 w 12682023"/>
              <a:gd name="connsiteY12" fmla="*/ 0 h 316523"/>
              <a:gd name="connsiteX13" fmla="*/ 10773506 w 12682023"/>
              <a:gd name="connsiteY13" fmla="*/ 0 h 316523"/>
              <a:gd name="connsiteX14" fmla="*/ 10456983 w 12682023"/>
              <a:gd name="connsiteY14" fmla="*/ 316523 h 316523"/>
              <a:gd name="connsiteX15" fmla="*/ 10165334 w 12682023"/>
              <a:gd name="connsiteY15" fmla="*/ 123205 h 316523"/>
              <a:gd name="connsiteX16" fmla="*/ 10143683 w 12682023"/>
              <a:gd name="connsiteY16" fmla="*/ 15966 h 316523"/>
              <a:gd name="connsiteX17" fmla="*/ 10122033 w 12682023"/>
              <a:gd name="connsiteY17" fmla="*/ 123205 h 316523"/>
              <a:gd name="connsiteX18" fmla="*/ 9830384 w 12682023"/>
              <a:gd name="connsiteY18" fmla="*/ 316523 h 316523"/>
              <a:gd name="connsiteX19" fmla="*/ 9513861 w 12682023"/>
              <a:gd name="connsiteY19" fmla="*/ 0 h 316523"/>
              <a:gd name="connsiteX20" fmla="*/ 8877688 w 12682023"/>
              <a:gd name="connsiteY20" fmla="*/ 0 h 316523"/>
              <a:gd name="connsiteX21" fmla="*/ 9510734 w 12682023"/>
              <a:gd name="connsiteY21" fmla="*/ 0 h 316523"/>
              <a:gd name="connsiteX22" fmla="*/ 9194211 w 12682023"/>
              <a:gd name="connsiteY22" fmla="*/ 316523 h 316523"/>
              <a:gd name="connsiteX23" fmla="*/ 8877688 w 12682023"/>
              <a:gd name="connsiteY23" fmla="*/ 0 h 316523"/>
              <a:gd name="connsiteX24" fmla="*/ 8241516 w 12682023"/>
              <a:gd name="connsiteY24" fmla="*/ 0 h 316523"/>
              <a:gd name="connsiteX25" fmla="*/ 8874562 w 12682023"/>
              <a:gd name="connsiteY25" fmla="*/ 0 h 316523"/>
              <a:gd name="connsiteX26" fmla="*/ 8558039 w 12682023"/>
              <a:gd name="connsiteY26" fmla="*/ 316523 h 316523"/>
              <a:gd name="connsiteX27" fmla="*/ 8241516 w 12682023"/>
              <a:gd name="connsiteY27" fmla="*/ 0 h 316523"/>
              <a:gd name="connsiteX28" fmla="*/ 6978746 w 12682023"/>
              <a:gd name="connsiteY28" fmla="*/ 0 h 316523"/>
              <a:gd name="connsiteX29" fmla="*/ 8238390 w 12682023"/>
              <a:gd name="connsiteY29" fmla="*/ 0 h 316523"/>
              <a:gd name="connsiteX30" fmla="*/ 7921867 w 12682023"/>
              <a:gd name="connsiteY30" fmla="*/ 316523 h 316523"/>
              <a:gd name="connsiteX31" fmla="*/ 7630218 w 12682023"/>
              <a:gd name="connsiteY31" fmla="*/ 123205 h 316523"/>
              <a:gd name="connsiteX32" fmla="*/ 7608568 w 12682023"/>
              <a:gd name="connsiteY32" fmla="*/ 15969 h 316523"/>
              <a:gd name="connsiteX33" fmla="*/ 7586918 w 12682023"/>
              <a:gd name="connsiteY33" fmla="*/ 123205 h 316523"/>
              <a:gd name="connsiteX34" fmla="*/ 7295269 w 12682023"/>
              <a:gd name="connsiteY34" fmla="*/ 316523 h 316523"/>
              <a:gd name="connsiteX35" fmla="*/ 6978746 w 12682023"/>
              <a:gd name="connsiteY35" fmla="*/ 0 h 316523"/>
              <a:gd name="connsiteX36" fmla="*/ 6342573 w 12682023"/>
              <a:gd name="connsiteY36" fmla="*/ 0 h 316523"/>
              <a:gd name="connsiteX37" fmla="*/ 6975619 w 12682023"/>
              <a:gd name="connsiteY37" fmla="*/ 0 h 316523"/>
              <a:gd name="connsiteX38" fmla="*/ 6659096 w 12682023"/>
              <a:gd name="connsiteY38" fmla="*/ 316523 h 316523"/>
              <a:gd name="connsiteX39" fmla="*/ 6342573 w 12682023"/>
              <a:gd name="connsiteY39" fmla="*/ 0 h 316523"/>
              <a:gd name="connsiteX40" fmla="*/ 5706401 w 12682023"/>
              <a:gd name="connsiteY40" fmla="*/ 0 h 316523"/>
              <a:gd name="connsiteX41" fmla="*/ 6339447 w 12682023"/>
              <a:gd name="connsiteY41" fmla="*/ 0 h 316523"/>
              <a:gd name="connsiteX42" fmla="*/ 6022924 w 12682023"/>
              <a:gd name="connsiteY42" fmla="*/ 316523 h 316523"/>
              <a:gd name="connsiteX43" fmla="*/ 5706401 w 12682023"/>
              <a:gd name="connsiteY43" fmla="*/ 0 h 316523"/>
              <a:gd name="connsiteX44" fmla="*/ 4443632 w 12682023"/>
              <a:gd name="connsiteY44" fmla="*/ 0 h 316523"/>
              <a:gd name="connsiteX45" fmla="*/ 5703275 w 12682023"/>
              <a:gd name="connsiteY45" fmla="*/ 0 h 316523"/>
              <a:gd name="connsiteX46" fmla="*/ 5386752 w 12682023"/>
              <a:gd name="connsiteY46" fmla="*/ 316523 h 316523"/>
              <a:gd name="connsiteX47" fmla="*/ 5095103 w 12682023"/>
              <a:gd name="connsiteY47" fmla="*/ 123205 h 316523"/>
              <a:gd name="connsiteX48" fmla="*/ 5073453 w 12682023"/>
              <a:gd name="connsiteY48" fmla="*/ 15969 h 316523"/>
              <a:gd name="connsiteX49" fmla="*/ 5051804 w 12682023"/>
              <a:gd name="connsiteY49" fmla="*/ 123205 h 316523"/>
              <a:gd name="connsiteX50" fmla="*/ 4760154 w 12682023"/>
              <a:gd name="connsiteY50" fmla="*/ 316523 h 316523"/>
              <a:gd name="connsiteX51" fmla="*/ 4443632 w 12682023"/>
              <a:gd name="connsiteY51" fmla="*/ 0 h 316523"/>
              <a:gd name="connsiteX52" fmla="*/ 3807458 w 12682023"/>
              <a:gd name="connsiteY52" fmla="*/ 0 h 316523"/>
              <a:gd name="connsiteX53" fmla="*/ 4440505 w 12682023"/>
              <a:gd name="connsiteY53" fmla="*/ 0 h 316523"/>
              <a:gd name="connsiteX54" fmla="*/ 4123982 w 12682023"/>
              <a:gd name="connsiteY54" fmla="*/ 316523 h 316523"/>
              <a:gd name="connsiteX55" fmla="*/ 3807458 w 12682023"/>
              <a:gd name="connsiteY55" fmla="*/ 0 h 316523"/>
              <a:gd name="connsiteX56" fmla="*/ 3171286 w 12682023"/>
              <a:gd name="connsiteY56" fmla="*/ 0 h 316523"/>
              <a:gd name="connsiteX57" fmla="*/ 3804332 w 12682023"/>
              <a:gd name="connsiteY57" fmla="*/ 0 h 316523"/>
              <a:gd name="connsiteX58" fmla="*/ 3487810 w 12682023"/>
              <a:gd name="connsiteY58" fmla="*/ 316523 h 316523"/>
              <a:gd name="connsiteX59" fmla="*/ 3171286 w 12682023"/>
              <a:gd name="connsiteY59" fmla="*/ 0 h 316523"/>
              <a:gd name="connsiteX60" fmla="*/ 1908517 w 12682023"/>
              <a:gd name="connsiteY60" fmla="*/ 0 h 316523"/>
              <a:gd name="connsiteX61" fmla="*/ 3168161 w 12682023"/>
              <a:gd name="connsiteY61" fmla="*/ 0 h 316523"/>
              <a:gd name="connsiteX62" fmla="*/ 2851637 w 12682023"/>
              <a:gd name="connsiteY62" fmla="*/ 316523 h 316523"/>
              <a:gd name="connsiteX63" fmla="*/ 2559989 w 12682023"/>
              <a:gd name="connsiteY63" fmla="*/ 123205 h 316523"/>
              <a:gd name="connsiteX64" fmla="*/ 2538339 w 12682023"/>
              <a:gd name="connsiteY64" fmla="*/ 15970 h 316523"/>
              <a:gd name="connsiteX65" fmla="*/ 2516689 w 12682023"/>
              <a:gd name="connsiteY65" fmla="*/ 123205 h 316523"/>
              <a:gd name="connsiteX66" fmla="*/ 2225040 w 12682023"/>
              <a:gd name="connsiteY66" fmla="*/ 316523 h 316523"/>
              <a:gd name="connsiteX67" fmla="*/ 1908517 w 12682023"/>
              <a:gd name="connsiteY67" fmla="*/ 0 h 316523"/>
              <a:gd name="connsiteX68" fmla="*/ 1272344 w 12682023"/>
              <a:gd name="connsiteY68" fmla="*/ 0 h 316523"/>
              <a:gd name="connsiteX69" fmla="*/ 1905390 w 12682023"/>
              <a:gd name="connsiteY69" fmla="*/ 0 h 316523"/>
              <a:gd name="connsiteX70" fmla="*/ 1588867 w 12682023"/>
              <a:gd name="connsiteY70" fmla="*/ 316523 h 316523"/>
              <a:gd name="connsiteX71" fmla="*/ 1272344 w 12682023"/>
              <a:gd name="connsiteY71" fmla="*/ 0 h 316523"/>
              <a:gd name="connsiteX72" fmla="*/ 636172 w 12682023"/>
              <a:gd name="connsiteY72" fmla="*/ 0 h 316523"/>
              <a:gd name="connsiteX73" fmla="*/ 1269218 w 12682023"/>
              <a:gd name="connsiteY73" fmla="*/ 0 h 316523"/>
              <a:gd name="connsiteX74" fmla="*/ 952695 w 12682023"/>
              <a:gd name="connsiteY74" fmla="*/ 316523 h 316523"/>
              <a:gd name="connsiteX75" fmla="*/ 636172 w 12682023"/>
              <a:gd name="connsiteY75" fmla="*/ 0 h 316523"/>
              <a:gd name="connsiteX76" fmla="*/ 0 w 12682023"/>
              <a:gd name="connsiteY76" fmla="*/ 0 h 316523"/>
              <a:gd name="connsiteX77" fmla="*/ 633046 w 12682023"/>
              <a:gd name="connsiteY77" fmla="*/ 0 h 316523"/>
              <a:gd name="connsiteX78" fmla="*/ 316523 w 12682023"/>
              <a:gd name="connsiteY78" fmla="*/ 316523 h 316523"/>
              <a:gd name="connsiteX79" fmla="*/ 0 w 12682023"/>
              <a:gd name="connsiteY79" fmla="*/ 0 h 316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2682023" h="316523">
                <a:moveTo>
                  <a:pt x="12048977" y="0"/>
                </a:moveTo>
                <a:lnTo>
                  <a:pt x="12682023" y="0"/>
                </a:lnTo>
                <a:cubicBezTo>
                  <a:pt x="12682023" y="174811"/>
                  <a:pt x="12540311" y="316523"/>
                  <a:pt x="12365500" y="316523"/>
                </a:cubicBezTo>
                <a:cubicBezTo>
                  <a:pt x="12190689" y="316523"/>
                  <a:pt x="12048977" y="174811"/>
                  <a:pt x="12048977" y="0"/>
                </a:cubicBezTo>
                <a:close/>
                <a:moveTo>
                  <a:pt x="11412804" y="0"/>
                </a:moveTo>
                <a:lnTo>
                  <a:pt x="12045850" y="0"/>
                </a:lnTo>
                <a:cubicBezTo>
                  <a:pt x="12045850" y="174811"/>
                  <a:pt x="11904138" y="316523"/>
                  <a:pt x="11729327" y="316523"/>
                </a:cubicBezTo>
                <a:cubicBezTo>
                  <a:pt x="11554516" y="316523"/>
                  <a:pt x="11412804" y="174811"/>
                  <a:pt x="11412804" y="0"/>
                </a:cubicBezTo>
                <a:close/>
                <a:moveTo>
                  <a:pt x="10776632" y="0"/>
                </a:moveTo>
                <a:lnTo>
                  <a:pt x="11409678" y="0"/>
                </a:lnTo>
                <a:cubicBezTo>
                  <a:pt x="11409678" y="174811"/>
                  <a:pt x="11267966" y="316523"/>
                  <a:pt x="11093155" y="316523"/>
                </a:cubicBezTo>
                <a:cubicBezTo>
                  <a:pt x="10918344" y="316523"/>
                  <a:pt x="10776632" y="174811"/>
                  <a:pt x="10776632" y="0"/>
                </a:cubicBezTo>
                <a:close/>
                <a:moveTo>
                  <a:pt x="9513861" y="0"/>
                </a:moveTo>
                <a:lnTo>
                  <a:pt x="10773506" y="0"/>
                </a:lnTo>
                <a:cubicBezTo>
                  <a:pt x="10773506" y="174811"/>
                  <a:pt x="10631794" y="316523"/>
                  <a:pt x="10456983" y="316523"/>
                </a:cubicBezTo>
                <a:cubicBezTo>
                  <a:pt x="10325875" y="316523"/>
                  <a:pt x="10213385" y="236810"/>
                  <a:pt x="10165334" y="123205"/>
                </a:cubicBezTo>
                <a:lnTo>
                  <a:pt x="10143683" y="15966"/>
                </a:lnTo>
                <a:lnTo>
                  <a:pt x="10122033" y="123205"/>
                </a:lnTo>
                <a:cubicBezTo>
                  <a:pt x="10073982" y="236810"/>
                  <a:pt x="9961492" y="316523"/>
                  <a:pt x="9830384" y="316523"/>
                </a:cubicBezTo>
                <a:cubicBezTo>
                  <a:pt x="9655573" y="316523"/>
                  <a:pt x="9513861" y="174811"/>
                  <a:pt x="9513861" y="0"/>
                </a:cubicBezTo>
                <a:close/>
                <a:moveTo>
                  <a:pt x="8877688" y="0"/>
                </a:moveTo>
                <a:lnTo>
                  <a:pt x="9510734" y="0"/>
                </a:lnTo>
                <a:cubicBezTo>
                  <a:pt x="9510734" y="174811"/>
                  <a:pt x="9369022" y="316523"/>
                  <a:pt x="9194211" y="316523"/>
                </a:cubicBezTo>
                <a:cubicBezTo>
                  <a:pt x="9019400" y="316523"/>
                  <a:pt x="8877688" y="174811"/>
                  <a:pt x="8877688" y="0"/>
                </a:cubicBezTo>
                <a:close/>
                <a:moveTo>
                  <a:pt x="8241516" y="0"/>
                </a:moveTo>
                <a:lnTo>
                  <a:pt x="8874562" y="0"/>
                </a:lnTo>
                <a:cubicBezTo>
                  <a:pt x="8874562" y="174811"/>
                  <a:pt x="8732850" y="316523"/>
                  <a:pt x="8558039" y="316523"/>
                </a:cubicBezTo>
                <a:cubicBezTo>
                  <a:pt x="8383228" y="316523"/>
                  <a:pt x="8241516" y="174811"/>
                  <a:pt x="8241516" y="0"/>
                </a:cubicBezTo>
                <a:close/>
                <a:moveTo>
                  <a:pt x="6978746" y="0"/>
                </a:moveTo>
                <a:lnTo>
                  <a:pt x="8238390" y="0"/>
                </a:lnTo>
                <a:cubicBezTo>
                  <a:pt x="8238390" y="174811"/>
                  <a:pt x="8096678" y="316523"/>
                  <a:pt x="7921867" y="316523"/>
                </a:cubicBezTo>
                <a:cubicBezTo>
                  <a:pt x="7790758" y="316523"/>
                  <a:pt x="7678268" y="236810"/>
                  <a:pt x="7630218" y="123205"/>
                </a:cubicBezTo>
                <a:lnTo>
                  <a:pt x="7608568" y="15969"/>
                </a:lnTo>
                <a:lnTo>
                  <a:pt x="7586918" y="123205"/>
                </a:lnTo>
                <a:cubicBezTo>
                  <a:pt x="7538867" y="236810"/>
                  <a:pt x="7426377" y="316523"/>
                  <a:pt x="7295269" y="316523"/>
                </a:cubicBezTo>
                <a:cubicBezTo>
                  <a:pt x="7120458" y="316523"/>
                  <a:pt x="6978746" y="174811"/>
                  <a:pt x="6978746" y="0"/>
                </a:cubicBezTo>
                <a:close/>
                <a:moveTo>
                  <a:pt x="6342573" y="0"/>
                </a:moveTo>
                <a:lnTo>
                  <a:pt x="6975619" y="0"/>
                </a:lnTo>
                <a:cubicBezTo>
                  <a:pt x="6975619" y="174811"/>
                  <a:pt x="6833907" y="316523"/>
                  <a:pt x="6659096" y="316523"/>
                </a:cubicBezTo>
                <a:cubicBezTo>
                  <a:pt x="6484285" y="316523"/>
                  <a:pt x="6342573" y="174811"/>
                  <a:pt x="6342573" y="0"/>
                </a:cubicBezTo>
                <a:close/>
                <a:moveTo>
                  <a:pt x="5706401" y="0"/>
                </a:moveTo>
                <a:lnTo>
                  <a:pt x="6339447" y="0"/>
                </a:lnTo>
                <a:cubicBezTo>
                  <a:pt x="6339447" y="174811"/>
                  <a:pt x="6197735" y="316523"/>
                  <a:pt x="6022924" y="316523"/>
                </a:cubicBezTo>
                <a:cubicBezTo>
                  <a:pt x="5848113" y="316523"/>
                  <a:pt x="5706401" y="174811"/>
                  <a:pt x="5706401" y="0"/>
                </a:cubicBezTo>
                <a:close/>
                <a:moveTo>
                  <a:pt x="4443632" y="0"/>
                </a:moveTo>
                <a:lnTo>
                  <a:pt x="5703275" y="0"/>
                </a:lnTo>
                <a:cubicBezTo>
                  <a:pt x="5703275" y="174811"/>
                  <a:pt x="5561563" y="316523"/>
                  <a:pt x="5386752" y="316523"/>
                </a:cubicBezTo>
                <a:cubicBezTo>
                  <a:pt x="5255645" y="316523"/>
                  <a:pt x="5143155" y="236810"/>
                  <a:pt x="5095103" y="123205"/>
                </a:cubicBezTo>
                <a:lnTo>
                  <a:pt x="5073453" y="15969"/>
                </a:lnTo>
                <a:lnTo>
                  <a:pt x="5051804" y="123205"/>
                </a:lnTo>
                <a:cubicBezTo>
                  <a:pt x="5003752" y="236810"/>
                  <a:pt x="4891263" y="316523"/>
                  <a:pt x="4760154" y="316523"/>
                </a:cubicBezTo>
                <a:cubicBezTo>
                  <a:pt x="4585344" y="316523"/>
                  <a:pt x="4443632" y="174811"/>
                  <a:pt x="4443632" y="0"/>
                </a:cubicBezTo>
                <a:close/>
                <a:moveTo>
                  <a:pt x="3807458" y="0"/>
                </a:moveTo>
                <a:lnTo>
                  <a:pt x="4440505" y="0"/>
                </a:lnTo>
                <a:cubicBezTo>
                  <a:pt x="4440505" y="174811"/>
                  <a:pt x="4298793" y="316523"/>
                  <a:pt x="4123982" y="316523"/>
                </a:cubicBezTo>
                <a:cubicBezTo>
                  <a:pt x="3949170" y="316523"/>
                  <a:pt x="3807458" y="174811"/>
                  <a:pt x="3807458" y="0"/>
                </a:cubicBezTo>
                <a:close/>
                <a:moveTo>
                  <a:pt x="3171286" y="0"/>
                </a:moveTo>
                <a:lnTo>
                  <a:pt x="3804332" y="0"/>
                </a:lnTo>
                <a:cubicBezTo>
                  <a:pt x="3804332" y="174811"/>
                  <a:pt x="3662620" y="316523"/>
                  <a:pt x="3487810" y="316523"/>
                </a:cubicBezTo>
                <a:cubicBezTo>
                  <a:pt x="3312999" y="316523"/>
                  <a:pt x="3171286" y="174811"/>
                  <a:pt x="3171286" y="0"/>
                </a:cubicBezTo>
                <a:close/>
                <a:moveTo>
                  <a:pt x="1908517" y="0"/>
                </a:moveTo>
                <a:lnTo>
                  <a:pt x="3168161" y="0"/>
                </a:lnTo>
                <a:cubicBezTo>
                  <a:pt x="3168161" y="174811"/>
                  <a:pt x="3026449" y="316523"/>
                  <a:pt x="2851637" y="316523"/>
                </a:cubicBezTo>
                <a:cubicBezTo>
                  <a:pt x="2720529" y="316523"/>
                  <a:pt x="2608039" y="236810"/>
                  <a:pt x="2559989" y="123205"/>
                </a:cubicBezTo>
                <a:lnTo>
                  <a:pt x="2538339" y="15970"/>
                </a:lnTo>
                <a:lnTo>
                  <a:pt x="2516689" y="123205"/>
                </a:lnTo>
                <a:cubicBezTo>
                  <a:pt x="2468638" y="236810"/>
                  <a:pt x="2356148" y="316523"/>
                  <a:pt x="2225040" y="316523"/>
                </a:cubicBezTo>
                <a:cubicBezTo>
                  <a:pt x="2050228" y="316523"/>
                  <a:pt x="1908517" y="174811"/>
                  <a:pt x="1908517" y="0"/>
                </a:cubicBezTo>
                <a:close/>
                <a:moveTo>
                  <a:pt x="1272344" y="0"/>
                </a:moveTo>
                <a:lnTo>
                  <a:pt x="1905390" y="0"/>
                </a:lnTo>
                <a:cubicBezTo>
                  <a:pt x="1905390" y="174811"/>
                  <a:pt x="1763678" y="316523"/>
                  <a:pt x="1588867" y="316523"/>
                </a:cubicBezTo>
                <a:cubicBezTo>
                  <a:pt x="1414056" y="316523"/>
                  <a:pt x="1272344" y="174811"/>
                  <a:pt x="1272344" y="0"/>
                </a:cubicBezTo>
                <a:close/>
                <a:moveTo>
                  <a:pt x="636172" y="0"/>
                </a:moveTo>
                <a:lnTo>
                  <a:pt x="1269218" y="0"/>
                </a:lnTo>
                <a:cubicBezTo>
                  <a:pt x="1269218" y="174811"/>
                  <a:pt x="1127506" y="316523"/>
                  <a:pt x="952695" y="316523"/>
                </a:cubicBezTo>
                <a:cubicBezTo>
                  <a:pt x="777884" y="316523"/>
                  <a:pt x="636172" y="174811"/>
                  <a:pt x="636172" y="0"/>
                </a:cubicBezTo>
                <a:close/>
                <a:moveTo>
                  <a:pt x="0" y="0"/>
                </a:moveTo>
                <a:lnTo>
                  <a:pt x="633046" y="0"/>
                </a:lnTo>
                <a:cubicBezTo>
                  <a:pt x="633046" y="174811"/>
                  <a:pt x="491334" y="316523"/>
                  <a:pt x="316523" y="316523"/>
                </a:cubicBezTo>
                <a:cubicBezTo>
                  <a:pt x="141712" y="316523"/>
                  <a:pt x="0" y="174811"/>
                  <a:pt x="0" y="0"/>
                </a:cubicBezTo>
                <a:close/>
              </a:path>
            </a:pathLst>
          </a:custGeom>
          <a:solidFill>
            <a:srgbClr val="B9B2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9Slide01 Noi dung ngan" panose="00000600000000000000" pitchFamily="2" charset="0"/>
              <a:ea typeface="思源黑体 CN Regular" panose="020B0500000000000000" pitchFamily="34" charset="-122"/>
              <a:sym typeface="思源黑体 CN Regular" panose="020B0500000000000000" pitchFamily="34" charset="-122"/>
            </a:endParaRPr>
          </a:p>
        </p:txBody>
      </p:sp>
      <p:sp>
        <p:nvSpPr>
          <p:cNvPr id="5" name="PHẠM DUYÊN">
            <a:extLst>
              <a:ext uri="{FF2B5EF4-FFF2-40B4-BE49-F238E27FC236}">
                <a16:creationId xmlns:a16="http://schemas.microsoft.com/office/drawing/2014/main" id="{9BD1AAF8-A300-44CC-8021-D8FCC7D7366B}"/>
              </a:ext>
            </a:extLst>
          </p:cNvPr>
          <p:cNvSpPr/>
          <p:nvPr userDrawn="1"/>
        </p:nvSpPr>
        <p:spPr>
          <a:xfrm flipH="1">
            <a:off x="0" y="6541477"/>
            <a:ext cx="12192000" cy="316523"/>
          </a:xfrm>
          <a:custGeom>
            <a:avLst/>
            <a:gdLst>
              <a:gd name="connsiteX0" fmla="*/ 1848026 w 12192000"/>
              <a:gd name="connsiteY0" fmla="*/ 1 h 944247"/>
              <a:gd name="connsiteX1" fmla="*/ 1524882 w 12192000"/>
              <a:gd name="connsiteY1" fmla="*/ 183415 h 944247"/>
              <a:gd name="connsiteX2" fmla="*/ 333568 w 12192000"/>
              <a:gd name="connsiteY2" fmla="*/ 181 h 944247"/>
              <a:gd name="connsiteX3" fmla="*/ 0 w 12192000"/>
              <a:gd name="connsiteY3" fmla="*/ 183415 h 944247"/>
              <a:gd name="connsiteX4" fmla="*/ 0 w 12192000"/>
              <a:gd name="connsiteY4" fmla="*/ 944247 h 944247"/>
              <a:gd name="connsiteX5" fmla="*/ 12192000 w 12192000"/>
              <a:gd name="connsiteY5" fmla="*/ 944247 h 944247"/>
              <a:gd name="connsiteX6" fmla="*/ 12192000 w 12192000"/>
              <a:gd name="connsiteY6" fmla="*/ 193146 h 944247"/>
              <a:gd name="connsiteX7" fmla="*/ 10667118 w 12192000"/>
              <a:gd name="connsiteY7" fmla="*/ 193146 h 944247"/>
              <a:gd name="connsiteX8" fmla="*/ 9142236 w 12192000"/>
              <a:gd name="connsiteY8" fmla="*/ 193146 h 944247"/>
              <a:gd name="connsiteX9" fmla="*/ 9142236 w 12192000"/>
              <a:gd name="connsiteY9" fmla="*/ 193507 h 944247"/>
              <a:gd name="connsiteX10" fmla="*/ 9097259 w 12192000"/>
              <a:gd name="connsiteY10" fmla="*/ 244568 h 944247"/>
              <a:gd name="connsiteX11" fmla="*/ 7620030 w 12192000"/>
              <a:gd name="connsiteY11" fmla="*/ 190470 h 944247"/>
              <a:gd name="connsiteX12" fmla="*/ 6428715 w 12192000"/>
              <a:gd name="connsiteY12" fmla="*/ 7236 h 944247"/>
              <a:gd name="connsiteX13" fmla="*/ 6136844 w 12192000"/>
              <a:gd name="connsiteY13" fmla="*/ 142548 h 944247"/>
              <a:gd name="connsiteX14" fmla="*/ 6096852 w 12192000"/>
              <a:gd name="connsiteY14" fmla="*/ 188511 h 944247"/>
              <a:gd name="connsiteX15" fmla="*/ 6096852 w 12192000"/>
              <a:gd name="connsiteY15" fmla="*/ 186090 h 944247"/>
              <a:gd name="connsiteX16" fmla="*/ 4571971 w 12192000"/>
              <a:gd name="connsiteY16" fmla="*/ 186090 h 944247"/>
              <a:gd name="connsiteX17" fmla="*/ 3047088 w 12192000"/>
              <a:gd name="connsiteY17" fmla="*/ 186090 h 944247"/>
              <a:gd name="connsiteX18" fmla="*/ 3047088 w 12192000"/>
              <a:gd name="connsiteY18" fmla="*/ 186452 h 944247"/>
              <a:gd name="connsiteX19" fmla="*/ 3002111 w 12192000"/>
              <a:gd name="connsiteY19" fmla="*/ 237513 h 944247"/>
              <a:gd name="connsiteX20" fmla="*/ 1848026 w 12192000"/>
              <a:gd name="connsiteY20" fmla="*/ 1 h 944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192000" h="944247">
                <a:moveTo>
                  <a:pt x="1848026" y="1"/>
                </a:moveTo>
                <a:cubicBezTo>
                  <a:pt x="1740311" y="-274"/>
                  <a:pt x="1632597" y="48772"/>
                  <a:pt x="1524882" y="183415"/>
                </a:cubicBezTo>
                <a:cubicBezTo>
                  <a:pt x="1127777" y="679796"/>
                  <a:pt x="730672" y="12784"/>
                  <a:pt x="333568" y="181"/>
                </a:cubicBezTo>
                <a:cubicBezTo>
                  <a:pt x="222378" y="-3349"/>
                  <a:pt x="111189" y="44428"/>
                  <a:pt x="0" y="183415"/>
                </a:cubicBezTo>
                <a:lnTo>
                  <a:pt x="0" y="944247"/>
                </a:lnTo>
                <a:lnTo>
                  <a:pt x="12192000" y="944247"/>
                </a:lnTo>
                <a:lnTo>
                  <a:pt x="12192000" y="193146"/>
                </a:lnTo>
                <a:cubicBezTo>
                  <a:pt x="11683706" y="828513"/>
                  <a:pt x="11175412" y="-442223"/>
                  <a:pt x="10667118" y="193146"/>
                </a:cubicBezTo>
                <a:cubicBezTo>
                  <a:pt x="10158824" y="828513"/>
                  <a:pt x="9650530" y="-442223"/>
                  <a:pt x="9142236" y="193146"/>
                </a:cubicBezTo>
                <a:lnTo>
                  <a:pt x="9142236" y="193507"/>
                </a:lnTo>
                <a:lnTo>
                  <a:pt x="9097259" y="244568"/>
                </a:lnTo>
                <a:cubicBezTo>
                  <a:pt x="8604849" y="748279"/>
                  <a:pt x="8112439" y="-425043"/>
                  <a:pt x="7620030" y="190470"/>
                </a:cubicBezTo>
                <a:cubicBezTo>
                  <a:pt x="7222925" y="686852"/>
                  <a:pt x="6825820" y="19839"/>
                  <a:pt x="6428715" y="7236"/>
                </a:cubicBezTo>
                <a:cubicBezTo>
                  <a:pt x="6331425" y="4148"/>
                  <a:pt x="6234135" y="40341"/>
                  <a:pt x="6136844" y="142548"/>
                </a:cubicBezTo>
                <a:lnTo>
                  <a:pt x="6096852" y="188511"/>
                </a:lnTo>
                <a:lnTo>
                  <a:pt x="6096852" y="186090"/>
                </a:lnTo>
                <a:cubicBezTo>
                  <a:pt x="5588559" y="821458"/>
                  <a:pt x="5080265" y="-449278"/>
                  <a:pt x="4571971" y="186090"/>
                </a:cubicBezTo>
                <a:cubicBezTo>
                  <a:pt x="4063677" y="821458"/>
                  <a:pt x="3555382" y="-449278"/>
                  <a:pt x="3047088" y="186090"/>
                </a:cubicBezTo>
                <a:lnTo>
                  <a:pt x="3047088" y="186452"/>
                </a:lnTo>
                <a:lnTo>
                  <a:pt x="3002111" y="237513"/>
                </a:lnTo>
                <a:cubicBezTo>
                  <a:pt x="2617416" y="631037"/>
                  <a:pt x="2232722" y="981"/>
                  <a:pt x="1848026" y="1"/>
                </a:cubicBezTo>
                <a:close/>
              </a:path>
            </a:pathLst>
          </a:custGeom>
          <a:solidFill>
            <a:srgbClr val="9491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9Slide01 Noi dung ngan" panose="00000600000000000000" pitchFamily="2" charset="0"/>
              <a:ea typeface="思源黑体 CN Regular" panose="020B0500000000000000" pitchFamily="34" charset="-122"/>
              <a:sym typeface="思源黑体 CN Regular" panose="020B0500000000000000" pitchFamily="34" charset="-122"/>
            </a:endParaRPr>
          </a:p>
        </p:txBody>
      </p:sp>
    </p:spTree>
    <p:extLst>
      <p:ext uri="{BB962C8B-B14F-4D97-AF65-F5344CB8AC3E}">
        <p14:creationId xmlns:p14="http://schemas.microsoft.com/office/powerpoint/2010/main" val="1343137580"/>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alphaModFix amt="49000"/>
            <a:lum/>
          </a:blip>
          <a:srcRect/>
          <a:stretch>
            <a:fillRect t="-9000" b="-9000"/>
          </a:stretch>
        </a:blipFill>
        <a:effectLst/>
      </p:bgPr>
    </p:bg>
    <p:spTree>
      <p:nvGrpSpPr>
        <p:cNvPr id="1" name=""/>
        <p:cNvGrpSpPr/>
        <p:nvPr/>
      </p:nvGrpSpPr>
      <p:grpSpPr>
        <a:xfrm>
          <a:off x="0" y="0"/>
          <a:ext cx="0" cy="0"/>
          <a:chOff x="0" y="0"/>
          <a:chExt cx="0" cy="0"/>
        </a:xfrm>
      </p:grpSpPr>
      <p:sp>
        <p:nvSpPr>
          <p:cNvPr id="12" name="9Slide.vn - 2019">
            <a:extLst>
              <a:ext uri="{FF2B5EF4-FFF2-40B4-BE49-F238E27FC236}">
                <a16:creationId xmlns:a16="http://schemas.microsoft.com/office/drawing/2014/main" id="{E29F57FB-99C2-435B-8375-493CD48C3104}"/>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EECCF764-E5F8-4985-8CA5-6B44000F3AA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E0621B5-79FC-4B38-86F6-37FFD3F2885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B4906C-6B6D-457A-9B0D-D0E3FF697B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AF918C-415C-4299-9F97-D5FD12D3444D}" type="datetimeFigureOut">
              <a:rPr lang="en-US" smtClean="0"/>
              <a:t>5/4/2023</a:t>
            </a:fld>
            <a:endParaRPr lang="en-US"/>
          </a:p>
        </p:txBody>
      </p:sp>
      <p:sp>
        <p:nvSpPr>
          <p:cNvPr id="5" name="Footer Placeholder 4">
            <a:extLst>
              <a:ext uri="{FF2B5EF4-FFF2-40B4-BE49-F238E27FC236}">
                <a16:creationId xmlns:a16="http://schemas.microsoft.com/office/drawing/2014/main" id="{0E6B0A12-9D9C-4C2E-BD38-CA115F9EC40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69EC5B7-FBD3-4184-A73A-C0916646E5A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AD753B-A9D4-4EC9-8DC5-93D937E40A9C}" type="slidenum">
              <a:rPr lang="en-US" smtClean="0"/>
              <a:t>‹#›</a:t>
            </a:fld>
            <a:endParaRPr lang="en-US"/>
          </a:p>
        </p:txBody>
      </p:sp>
      <p:pic>
        <p:nvPicPr>
          <p:cNvPr id="7" name="Picture 6">
            <a:extLst>
              <a:ext uri="{FF2B5EF4-FFF2-40B4-BE49-F238E27FC236}">
                <a16:creationId xmlns:a16="http://schemas.microsoft.com/office/drawing/2014/main" id="{7E41046C-0EA5-431E-B783-D8D8DEBC86D2}"/>
              </a:ext>
            </a:extLst>
          </p:cNvPr>
          <p:cNvPicPr>
            <a:picLocks noChangeAspect="1"/>
          </p:cNvPicPr>
          <p:nvPr userDrawn="1"/>
        </p:nvPicPr>
        <p:blipFill>
          <a:blip r:embed="rId8"/>
          <a:stretch>
            <a:fillRect/>
          </a:stretch>
        </p:blipFill>
        <p:spPr>
          <a:xfrm>
            <a:off x="-11683019" y="2999195"/>
            <a:ext cx="810838" cy="859611"/>
          </a:xfrm>
          <a:prstGeom prst="rect">
            <a:avLst/>
          </a:prstGeom>
        </p:spPr>
      </p:pic>
      <p:pic>
        <p:nvPicPr>
          <p:cNvPr id="8" name="Picture 7">
            <a:extLst>
              <a:ext uri="{FF2B5EF4-FFF2-40B4-BE49-F238E27FC236}">
                <a16:creationId xmlns:a16="http://schemas.microsoft.com/office/drawing/2014/main" id="{C1818B08-3E26-4350-9848-7C5951A8E15F}"/>
              </a:ext>
            </a:extLst>
          </p:cNvPr>
          <p:cNvPicPr>
            <a:picLocks noChangeAspect="1"/>
          </p:cNvPicPr>
          <p:nvPr userDrawn="1"/>
        </p:nvPicPr>
        <p:blipFill>
          <a:blip r:embed="rId8"/>
          <a:stretch>
            <a:fillRect/>
          </a:stretch>
        </p:blipFill>
        <p:spPr>
          <a:xfrm>
            <a:off x="5690581" y="13534721"/>
            <a:ext cx="810838" cy="859611"/>
          </a:xfrm>
          <a:prstGeom prst="rect">
            <a:avLst/>
          </a:prstGeom>
        </p:spPr>
      </p:pic>
      <p:pic>
        <p:nvPicPr>
          <p:cNvPr id="9" name="Picture 8">
            <a:extLst>
              <a:ext uri="{FF2B5EF4-FFF2-40B4-BE49-F238E27FC236}">
                <a16:creationId xmlns:a16="http://schemas.microsoft.com/office/drawing/2014/main" id="{BBF47B7B-BCA2-4E31-A253-420F3D349FA2}"/>
              </a:ext>
            </a:extLst>
          </p:cNvPr>
          <p:cNvPicPr>
            <a:picLocks noChangeAspect="1"/>
          </p:cNvPicPr>
          <p:nvPr userDrawn="1"/>
        </p:nvPicPr>
        <p:blipFill>
          <a:blip r:embed="rId8"/>
          <a:stretch>
            <a:fillRect/>
          </a:stretch>
        </p:blipFill>
        <p:spPr>
          <a:xfrm>
            <a:off x="23064181" y="2999195"/>
            <a:ext cx="810838" cy="859611"/>
          </a:xfrm>
          <a:prstGeom prst="rect">
            <a:avLst/>
          </a:prstGeom>
        </p:spPr>
      </p:pic>
      <p:pic>
        <p:nvPicPr>
          <p:cNvPr id="10" name="Picture 9">
            <a:extLst>
              <a:ext uri="{FF2B5EF4-FFF2-40B4-BE49-F238E27FC236}">
                <a16:creationId xmlns:a16="http://schemas.microsoft.com/office/drawing/2014/main" id="{F74560EF-B19B-44B9-9E2F-7962B55870FC}"/>
              </a:ext>
            </a:extLst>
          </p:cNvPr>
          <p:cNvPicPr>
            <a:picLocks noChangeAspect="1"/>
          </p:cNvPicPr>
          <p:nvPr userDrawn="1"/>
        </p:nvPicPr>
        <p:blipFill>
          <a:blip r:embed="rId8"/>
          <a:stretch>
            <a:fillRect/>
          </a:stretch>
        </p:blipFill>
        <p:spPr>
          <a:xfrm>
            <a:off x="5690581" y="-7536333"/>
            <a:ext cx="810838" cy="859611"/>
          </a:xfrm>
          <a:prstGeom prst="rect">
            <a:avLst/>
          </a:prstGeom>
        </p:spPr>
      </p:pic>
    </p:spTree>
    <p:extLst>
      <p:ext uri="{BB962C8B-B14F-4D97-AF65-F5344CB8AC3E}">
        <p14:creationId xmlns:p14="http://schemas.microsoft.com/office/powerpoint/2010/main" val="1308514875"/>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50" r:id="rId3"/>
    <p:sldLayoutId id="2147483660" r:id="rId4"/>
    <p:sldLayoutId id="2147483651" r:id="rId5"/>
  </p:sldLayoutIdLst>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 Id="rId5" Type="http://schemas.openxmlformats.org/officeDocument/2006/relationships/image" Target="../media/image20.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22.png"/><Relationship Id="rId2" Type="http://schemas.openxmlformats.org/officeDocument/2006/relationships/image" Target="../media/image9.png"/><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14.pn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26.png"/><Relationship Id="rId2" Type="http://schemas.openxmlformats.org/officeDocument/2006/relationships/image" Target="../media/image9.png"/><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14.png"/><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28.png"/><Relationship Id="rId2" Type="http://schemas.openxmlformats.org/officeDocument/2006/relationships/image" Target="../media/image9.png"/><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14.png"/><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 Id="rId5" Type="http://schemas.openxmlformats.org/officeDocument/2006/relationships/image" Target="../media/image20.png"/><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 Id="rId5" Type="http://schemas.openxmlformats.org/officeDocument/2006/relationships/image" Target="../media/image20.png"/><Relationship Id="rId4" Type="http://schemas.openxmlformats.org/officeDocument/2006/relationships/image" Target="../media/image19.png"/></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 Id="rId5" Type="http://schemas.openxmlformats.org/officeDocument/2006/relationships/image" Target="../media/image20.png"/><Relationship Id="rId4" Type="http://schemas.openxmlformats.org/officeDocument/2006/relationships/image" Target="../media/image19.png"/></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29.png"/><Relationship Id="rId2" Type="http://schemas.openxmlformats.org/officeDocument/2006/relationships/image" Target="../media/image9.png"/><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14.pn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9.png"/><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62F56AD-D043-D65A-C8F4-4EE9579F612B}"/>
              </a:ext>
            </a:extLst>
          </p:cNvPr>
          <p:cNvPicPr>
            <a:picLocks noChangeAspect="1"/>
          </p:cNvPicPr>
          <p:nvPr/>
        </p:nvPicPr>
        <p:blipFill>
          <a:blip r:embed="rId2"/>
          <a:stretch>
            <a:fillRect/>
          </a:stretch>
        </p:blipFill>
        <p:spPr>
          <a:xfrm>
            <a:off x="2356006" y="1701582"/>
            <a:ext cx="7390894" cy="4296650"/>
          </a:xfrm>
          <a:prstGeom prst="rect">
            <a:avLst/>
          </a:prstGeom>
        </p:spPr>
      </p:pic>
      <p:pic>
        <p:nvPicPr>
          <p:cNvPr id="8" name="Picture 7">
            <a:extLst>
              <a:ext uri="{FF2B5EF4-FFF2-40B4-BE49-F238E27FC236}">
                <a16:creationId xmlns:a16="http://schemas.microsoft.com/office/drawing/2014/main" id="{3241D2FC-01A5-042B-559D-B68B0181C4D5}"/>
              </a:ext>
            </a:extLst>
          </p:cNvPr>
          <p:cNvPicPr>
            <a:picLocks noChangeAspect="1"/>
          </p:cNvPicPr>
          <p:nvPr/>
        </p:nvPicPr>
        <p:blipFill>
          <a:blip r:embed="rId3"/>
          <a:stretch>
            <a:fillRect/>
          </a:stretch>
        </p:blipFill>
        <p:spPr>
          <a:xfrm>
            <a:off x="1303891" y="6116173"/>
            <a:ext cx="4468755" cy="762066"/>
          </a:xfrm>
          <a:prstGeom prst="rect">
            <a:avLst/>
          </a:prstGeom>
        </p:spPr>
      </p:pic>
      <p:pic>
        <p:nvPicPr>
          <p:cNvPr id="9" name="Picture 8">
            <a:extLst>
              <a:ext uri="{FF2B5EF4-FFF2-40B4-BE49-F238E27FC236}">
                <a16:creationId xmlns:a16="http://schemas.microsoft.com/office/drawing/2014/main" id="{ACF021F0-C3DB-9B12-766D-B1FDB70B92E1}"/>
              </a:ext>
            </a:extLst>
          </p:cNvPr>
          <p:cNvPicPr>
            <a:picLocks noChangeAspect="1"/>
          </p:cNvPicPr>
          <p:nvPr/>
        </p:nvPicPr>
        <p:blipFill>
          <a:blip r:embed="rId3"/>
          <a:stretch>
            <a:fillRect/>
          </a:stretch>
        </p:blipFill>
        <p:spPr>
          <a:xfrm>
            <a:off x="6488644" y="6116173"/>
            <a:ext cx="4468755" cy="762066"/>
          </a:xfrm>
          <a:prstGeom prst="rect">
            <a:avLst/>
          </a:prstGeom>
        </p:spPr>
      </p:pic>
      <p:sp>
        <p:nvSpPr>
          <p:cNvPr id="10" name="矩形 7">
            <a:extLst>
              <a:ext uri="{FF2B5EF4-FFF2-40B4-BE49-F238E27FC236}">
                <a16:creationId xmlns:a16="http://schemas.microsoft.com/office/drawing/2014/main" id="{2509B979-2263-6642-22EB-01F08BD074F1}"/>
              </a:ext>
            </a:extLst>
          </p:cNvPr>
          <p:cNvSpPr/>
          <p:nvPr/>
        </p:nvSpPr>
        <p:spPr>
          <a:xfrm>
            <a:off x="1723803" y="3293661"/>
            <a:ext cx="8655297" cy="1569660"/>
          </a:xfrm>
          <a:prstGeom prst="rect">
            <a:avLst/>
          </a:prstGeom>
        </p:spPr>
        <p:txBody>
          <a:bodyPr wrap="square">
            <a:spAutoFit/>
            <a:scene3d>
              <a:camera prst="orthographicFront"/>
              <a:lightRig rig="threePt" dir="t"/>
            </a:scene3d>
            <a:sp3d contourW="12700"/>
          </a:bodyPr>
          <a:lstStyle/>
          <a:p>
            <a:pPr algn="ctr"/>
            <a:r>
              <a:rPr lang="en-US" altLang="zh-CN" sz="9600" b="1" dirty="0">
                <a:ln w="15875">
                  <a:noFill/>
                </a:ln>
                <a:solidFill>
                  <a:srgbClr val="FF0000"/>
                </a:solidFill>
                <a:effectLst>
                  <a:glow rad="228600">
                    <a:schemeClr val="bg1">
                      <a:alpha val="40000"/>
                    </a:schemeClr>
                  </a:glow>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TIẾNG VIỆT 1</a:t>
            </a:r>
          </a:p>
        </p:txBody>
      </p:sp>
      <p:sp>
        <p:nvSpPr>
          <p:cNvPr id="11" name="矩形 7">
            <a:extLst>
              <a:ext uri="{FF2B5EF4-FFF2-40B4-BE49-F238E27FC236}">
                <a16:creationId xmlns:a16="http://schemas.microsoft.com/office/drawing/2014/main" id="{2A219E8A-2A8F-4E21-5A37-CDF5BE2891F9}"/>
              </a:ext>
            </a:extLst>
          </p:cNvPr>
          <p:cNvSpPr/>
          <p:nvPr/>
        </p:nvSpPr>
        <p:spPr>
          <a:xfrm>
            <a:off x="1723804" y="608030"/>
            <a:ext cx="8655297" cy="769441"/>
          </a:xfrm>
          <a:prstGeom prst="rect">
            <a:avLst/>
          </a:prstGeom>
        </p:spPr>
        <p:txBody>
          <a:bodyPr wrap="square">
            <a:spAutoFit/>
            <a:scene3d>
              <a:camera prst="orthographicFront"/>
              <a:lightRig rig="threePt" dir="t"/>
            </a:scene3d>
            <a:sp3d contourW="12700"/>
          </a:bodyPr>
          <a:lstStyle/>
          <a:p>
            <a:pPr algn="ctr"/>
            <a:r>
              <a:rPr lang="en-US" altLang="zh-CN" sz="4400" b="1" dirty="0">
                <a:ln w="15875">
                  <a:noFill/>
                </a:ln>
                <a:solidFill>
                  <a:srgbClr val="0000FF"/>
                </a:solidFill>
                <a:effectLst>
                  <a:glow rad="228600">
                    <a:schemeClr val="bg1">
                      <a:alpha val="40000"/>
                    </a:schemeClr>
                  </a:glow>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TRƯỜNG TIỂU HỌC PHÚC LỢI</a:t>
            </a:r>
          </a:p>
        </p:txBody>
      </p:sp>
    </p:spTree>
    <p:extLst>
      <p:ext uri="{BB962C8B-B14F-4D97-AF65-F5344CB8AC3E}">
        <p14:creationId xmlns:p14="http://schemas.microsoft.com/office/powerpoint/2010/main" val="219212051"/>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Freeform 34">
            <a:extLst>
              <a:ext uri="{FF2B5EF4-FFF2-40B4-BE49-F238E27FC236}">
                <a16:creationId xmlns:a16="http://schemas.microsoft.com/office/drawing/2014/main" id="{3B108DC6-D780-4D5E-9627-86BF863CFD99}"/>
              </a:ext>
            </a:extLst>
          </p:cNvPr>
          <p:cNvSpPr>
            <a:spLocks noEditPoints="1"/>
          </p:cNvSpPr>
          <p:nvPr/>
        </p:nvSpPr>
        <p:spPr bwMode="auto">
          <a:xfrm>
            <a:off x="11471563" y="814896"/>
            <a:ext cx="585223" cy="379444"/>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rgbClr val="F5A3C5"/>
          </a:solidFill>
          <a:ln>
            <a:solidFill>
              <a:srgbClr val="9474B5"/>
            </a:solidFill>
          </a:ln>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p>
        </p:txBody>
      </p:sp>
      <p:sp>
        <p:nvSpPr>
          <p:cNvPr id="31" name="7">
            <a:extLst>
              <a:ext uri="{FF2B5EF4-FFF2-40B4-BE49-F238E27FC236}">
                <a16:creationId xmlns:a16="http://schemas.microsoft.com/office/drawing/2014/main" id="{DEB206CA-1DDB-48B0-ABC5-E8D8962376F4}"/>
              </a:ext>
            </a:extLst>
          </p:cNvPr>
          <p:cNvSpPr/>
          <p:nvPr/>
        </p:nvSpPr>
        <p:spPr>
          <a:xfrm flipH="1">
            <a:off x="10883975" y="1138543"/>
            <a:ext cx="466974" cy="800526"/>
          </a:xfrm>
          <a:custGeom>
            <a:avLst/>
            <a:gdLst>
              <a:gd name="connsiteX0" fmla="*/ 0 w 786063"/>
              <a:gd name="connsiteY0" fmla="*/ 0 h 1347536"/>
              <a:gd name="connsiteX1" fmla="*/ 513347 w 786063"/>
              <a:gd name="connsiteY1" fmla="*/ 401052 h 1347536"/>
              <a:gd name="connsiteX2" fmla="*/ 336884 w 786063"/>
              <a:gd name="connsiteY2" fmla="*/ 1155031 h 1347536"/>
              <a:gd name="connsiteX3" fmla="*/ 786063 w 786063"/>
              <a:gd name="connsiteY3" fmla="*/ 1347536 h 1347536"/>
            </a:gdLst>
            <a:ahLst/>
            <a:cxnLst>
              <a:cxn ang="0">
                <a:pos x="connsiteX0" y="connsiteY0"/>
              </a:cxn>
              <a:cxn ang="0">
                <a:pos x="connsiteX1" y="connsiteY1"/>
              </a:cxn>
              <a:cxn ang="0">
                <a:pos x="connsiteX2" y="connsiteY2"/>
              </a:cxn>
              <a:cxn ang="0">
                <a:pos x="connsiteX3" y="connsiteY3"/>
              </a:cxn>
            </a:cxnLst>
            <a:rect l="l" t="t" r="r" b="b"/>
            <a:pathLst>
              <a:path w="786063" h="1347536">
                <a:moveTo>
                  <a:pt x="0" y="0"/>
                </a:moveTo>
                <a:cubicBezTo>
                  <a:pt x="228600" y="104273"/>
                  <a:pt x="457200" y="208547"/>
                  <a:pt x="513347" y="401052"/>
                </a:cubicBezTo>
                <a:cubicBezTo>
                  <a:pt x="569494" y="593557"/>
                  <a:pt x="291431" y="997284"/>
                  <a:pt x="336884" y="1155031"/>
                </a:cubicBezTo>
                <a:cubicBezTo>
                  <a:pt x="382337" y="1312778"/>
                  <a:pt x="584200" y="1330157"/>
                  <a:pt x="786063" y="1347536"/>
                </a:cubicBezTo>
              </a:path>
            </a:pathLst>
          </a:custGeom>
          <a:noFill/>
          <a:ln w="25400" cap="rnd">
            <a:solidFill>
              <a:srgbClr val="9474B5"/>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79" name="5">
            <a:extLst>
              <a:ext uri="{FF2B5EF4-FFF2-40B4-BE49-F238E27FC236}">
                <a16:creationId xmlns:a16="http://schemas.microsoft.com/office/drawing/2014/main" id="{D7622ECE-F73A-4ADA-93BB-47CA0EA74719}"/>
              </a:ext>
            </a:extLst>
          </p:cNvPr>
          <p:cNvSpPr>
            <a:spLocks noChangeAspect="1"/>
          </p:cNvSpPr>
          <p:nvPr/>
        </p:nvSpPr>
        <p:spPr>
          <a:xfrm rot="10800000">
            <a:off x="7823506" y="1909416"/>
            <a:ext cx="2794000" cy="3022304"/>
          </a:xfrm>
          <a:custGeom>
            <a:avLst/>
            <a:gdLst>
              <a:gd name="connsiteX0" fmla="*/ 2682494 w 2836097"/>
              <a:gd name="connsiteY0" fmla="*/ 3067706 h 3067706"/>
              <a:gd name="connsiteX1" fmla="*/ 876045 w 2836097"/>
              <a:gd name="connsiteY1" fmla="*/ 3067706 h 3067706"/>
              <a:gd name="connsiteX2" fmla="*/ 0 w 2836097"/>
              <a:gd name="connsiteY2" fmla="*/ 1533853 h 3067706"/>
              <a:gd name="connsiteX3" fmla="*/ 876045 w 2836097"/>
              <a:gd name="connsiteY3" fmla="*/ 0 h 3067706"/>
              <a:gd name="connsiteX4" fmla="*/ 2682494 w 2836097"/>
              <a:gd name="connsiteY4" fmla="*/ 0 h 3067706"/>
              <a:gd name="connsiteX5" fmla="*/ 2836097 w 2836097"/>
              <a:gd name="connsiteY5" fmla="*/ 268941 h 3067706"/>
              <a:gd name="connsiteX6" fmla="*/ 1473384 w 2836097"/>
              <a:gd name="connsiteY6" fmla="*/ 268941 h 3067706"/>
              <a:gd name="connsiteX7" fmla="*/ 747356 w 2836097"/>
              <a:gd name="connsiteY7" fmla="*/ 1540132 h 3067706"/>
              <a:gd name="connsiteX8" fmla="*/ 1473384 w 2836097"/>
              <a:gd name="connsiteY8" fmla="*/ 2811322 h 3067706"/>
              <a:gd name="connsiteX9" fmla="*/ 2828925 w 2836097"/>
              <a:gd name="connsiteY9" fmla="*/ 2811322 h 3067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6097" h="3067706">
                <a:moveTo>
                  <a:pt x="2682494" y="3067706"/>
                </a:moveTo>
                <a:lnTo>
                  <a:pt x="876045" y="3067706"/>
                </a:lnTo>
                <a:lnTo>
                  <a:pt x="0" y="1533853"/>
                </a:lnTo>
                <a:lnTo>
                  <a:pt x="876045" y="0"/>
                </a:lnTo>
                <a:lnTo>
                  <a:pt x="2682494" y="0"/>
                </a:lnTo>
                <a:lnTo>
                  <a:pt x="2836097" y="268941"/>
                </a:lnTo>
                <a:lnTo>
                  <a:pt x="1473384" y="268941"/>
                </a:lnTo>
                <a:lnTo>
                  <a:pt x="747356" y="1540132"/>
                </a:lnTo>
                <a:lnTo>
                  <a:pt x="1473384" y="2811322"/>
                </a:lnTo>
                <a:lnTo>
                  <a:pt x="2828925" y="2811322"/>
                </a:lnTo>
                <a:close/>
              </a:path>
            </a:pathLst>
          </a:custGeom>
          <a:solidFill>
            <a:srgbClr val="F5A3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80" name="12">
            <a:extLst>
              <a:ext uri="{FF2B5EF4-FFF2-40B4-BE49-F238E27FC236}">
                <a16:creationId xmlns:a16="http://schemas.microsoft.com/office/drawing/2014/main" id="{1F31D5DE-D1D3-471D-8958-F45C10860910}"/>
              </a:ext>
            </a:extLst>
          </p:cNvPr>
          <p:cNvSpPr txBox="1">
            <a:spLocks noChangeArrowheads="1"/>
          </p:cNvSpPr>
          <p:nvPr/>
        </p:nvSpPr>
        <p:spPr bwMode="auto">
          <a:xfrm>
            <a:off x="9885010" y="3079924"/>
            <a:ext cx="64142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3200" dirty="0">
                <a:solidFill>
                  <a:schemeClr val="bg1"/>
                </a:solidFill>
                <a:latin typeface="Impact" pitchFamily="34" charset="0"/>
              </a:rPr>
              <a:t>02</a:t>
            </a:r>
            <a:endParaRPr lang="zh-CN" altLang="en-US" sz="3200" dirty="0">
              <a:solidFill>
                <a:schemeClr val="bg1"/>
              </a:solidFill>
              <a:latin typeface="Impact" pitchFamily="34" charset="0"/>
            </a:endParaRPr>
          </a:p>
        </p:txBody>
      </p:sp>
      <p:sp>
        <p:nvSpPr>
          <p:cNvPr id="81" name="15">
            <a:extLst>
              <a:ext uri="{FF2B5EF4-FFF2-40B4-BE49-F238E27FC236}">
                <a16:creationId xmlns:a16="http://schemas.microsoft.com/office/drawing/2014/main" id="{4793101C-59FA-48E1-95E8-32AB7550A9D9}"/>
              </a:ext>
            </a:extLst>
          </p:cNvPr>
          <p:cNvSpPr txBox="1">
            <a:spLocks noChangeArrowheads="1"/>
          </p:cNvSpPr>
          <p:nvPr/>
        </p:nvSpPr>
        <p:spPr bwMode="auto">
          <a:xfrm>
            <a:off x="7244337" y="2910664"/>
            <a:ext cx="2431616"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zh-CN" sz="5000" b="1" dirty="0" err="1">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rPr>
              <a:t>vun</a:t>
            </a:r>
            <a:r>
              <a:rPr lang="en-US" altLang="zh-CN" sz="5000" b="1" dirty="0">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5000" b="1" dirty="0" err="1">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rPr>
              <a:t>gốc</a:t>
            </a:r>
            <a:endParaRPr lang="en-US" altLang="zh-CN" sz="5000" dirty="0">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82" name="Oval 81">
            <a:extLst>
              <a:ext uri="{FF2B5EF4-FFF2-40B4-BE49-F238E27FC236}">
                <a16:creationId xmlns:a16="http://schemas.microsoft.com/office/drawing/2014/main" id="{1B9E82C6-4451-4BCA-8C6C-29DAB8D394E3}"/>
              </a:ext>
            </a:extLst>
          </p:cNvPr>
          <p:cNvSpPr/>
          <p:nvPr/>
        </p:nvSpPr>
        <p:spPr>
          <a:xfrm>
            <a:off x="1256513" y="3044170"/>
            <a:ext cx="769660" cy="769660"/>
          </a:xfrm>
          <a:prstGeom prst="ellipse">
            <a:avLst/>
          </a:prstGeom>
          <a:solidFill>
            <a:srgbClr val="E4A8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83" name="TextBox 82">
            <a:extLst>
              <a:ext uri="{FF2B5EF4-FFF2-40B4-BE49-F238E27FC236}">
                <a16:creationId xmlns:a16="http://schemas.microsoft.com/office/drawing/2014/main" id="{EE3A2325-1BE4-4440-9D0C-54ED12124F90}"/>
              </a:ext>
            </a:extLst>
          </p:cNvPr>
          <p:cNvSpPr txBox="1"/>
          <p:nvPr/>
        </p:nvSpPr>
        <p:spPr>
          <a:xfrm>
            <a:off x="2269994" y="2692563"/>
            <a:ext cx="2913417" cy="1569660"/>
          </a:xfrm>
          <a:prstGeom prst="rect">
            <a:avLst/>
          </a:prstGeom>
          <a:noFill/>
        </p:spPr>
        <p:txBody>
          <a:bodyPr wrap="square" rtlCol="0">
            <a:spAutoFit/>
          </a:bodyPr>
          <a:lstStyle/>
          <a:p>
            <a:pPr algn="ctr"/>
            <a:r>
              <a:rPr lang="vi-VN" sz="4800" dirty="0">
                <a:solidFill>
                  <a:srgbClr val="231F20"/>
                </a:solidFill>
                <a:latin typeface="Arial-Rounded" panose="020B0500000000000000" pitchFamily="34" charset="0"/>
                <a:ea typeface="Arial-Rounded" panose="020B0500000000000000" pitchFamily="34" charset="0"/>
                <a:cs typeface="Arial-Rounded" panose="020B0500000000000000" pitchFamily="34" charset="0"/>
              </a:rPr>
              <a:t>vun đất vào gốc</a:t>
            </a:r>
            <a:endParaRPr lang="en-US" sz="4800" b="1" spc="300" dirty="0">
              <a:latin typeface="Arial-Rounded" panose="020B0500000000000000" pitchFamily="34" charset="0"/>
              <a:ea typeface="Arial-Rounded" panose="020B0500000000000000" pitchFamily="34" charset="0"/>
              <a:cs typeface="Arial-Rounded" panose="020B0500000000000000" pitchFamily="34" charset="0"/>
              <a:sym typeface="+mn-lt"/>
            </a:endParaRPr>
          </a:p>
        </p:txBody>
      </p:sp>
      <p:pic>
        <p:nvPicPr>
          <p:cNvPr id="3" name="Picture 2">
            <a:extLst>
              <a:ext uri="{FF2B5EF4-FFF2-40B4-BE49-F238E27FC236}">
                <a16:creationId xmlns:a16="http://schemas.microsoft.com/office/drawing/2014/main" id="{FF2CB743-2E81-43C8-B6B0-C82B349B1115}"/>
              </a:ext>
            </a:extLst>
          </p:cNvPr>
          <p:cNvPicPr>
            <a:picLocks noChangeAspect="1"/>
          </p:cNvPicPr>
          <p:nvPr/>
        </p:nvPicPr>
        <p:blipFill>
          <a:blip r:embed="rId2"/>
          <a:stretch>
            <a:fillRect/>
          </a:stretch>
        </p:blipFill>
        <p:spPr>
          <a:xfrm>
            <a:off x="2556168" y="4281141"/>
            <a:ext cx="2341067" cy="109738"/>
          </a:xfrm>
          <a:prstGeom prst="rect">
            <a:avLst/>
          </a:prstGeom>
        </p:spPr>
      </p:pic>
      <p:pic>
        <p:nvPicPr>
          <p:cNvPr id="13" name="Picture 12">
            <a:extLst>
              <a:ext uri="{FF2B5EF4-FFF2-40B4-BE49-F238E27FC236}">
                <a16:creationId xmlns:a16="http://schemas.microsoft.com/office/drawing/2014/main" id="{7CA27349-F049-4AF1-A79D-E4E47595B24C}"/>
              </a:ext>
            </a:extLst>
          </p:cNvPr>
          <p:cNvPicPr>
            <a:picLocks noChangeAspect="1"/>
          </p:cNvPicPr>
          <p:nvPr/>
        </p:nvPicPr>
        <p:blipFill>
          <a:blip r:embed="rId3"/>
          <a:stretch>
            <a:fillRect/>
          </a:stretch>
        </p:blipFill>
        <p:spPr>
          <a:xfrm>
            <a:off x="3314326" y="5862566"/>
            <a:ext cx="5563347" cy="948729"/>
          </a:xfrm>
          <a:prstGeom prst="rect">
            <a:avLst/>
          </a:prstGeom>
        </p:spPr>
      </p:pic>
    </p:spTree>
    <p:extLst>
      <p:ext uri="{BB962C8B-B14F-4D97-AF65-F5344CB8AC3E}">
        <p14:creationId xmlns:p14="http://schemas.microsoft.com/office/powerpoint/2010/main" val="940968534"/>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fade">
                                      <p:cBhvr>
                                        <p:cTn id="7" dur="250"/>
                                        <p:tgtEl>
                                          <p:spTgt spid="79"/>
                                        </p:tgtEl>
                                      </p:cBhvr>
                                    </p:animEffect>
                                    <p:anim calcmode="lin" valueType="num">
                                      <p:cBhvr>
                                        <p:cTn id="8" dur="250" fill="hold"/>
                                        <p:tgtEl>
                                          <p:spTgt spid="79"/>
                                        </p:tgtEl>
                                        <p:attrNameLst>
                                          <p:attrName>ppt_x</p:attrName>
                                        </p:attrNameLst>
                                      </p:cBhvr>
                                      <p:tavLst>
                                        <p:tav tm="0">
                                          <p:val>
                                            <p:strVal val="#ppt_x"/>
                                          </p:val>
                                        </p:tav>
                                        <p:tav tm="100000">
                                          <p:val>
                                            <p:strVal val="#ppt_x"/>
                                          </p:val>
                                        </p:tav>
                                      </p:tavLst>
                                    </p:anim>
                                    <p:anim calcmode="lin" valueType="num">
                                      <p:cBhvr>
                                        <p:cTn id="9" dur="250" fill="hold"/>
                                        <p:tgtEl>
                                          <p:spTgt spid="79"/>
                                        </p:tgtEl>
                                        <p:attrNameLst>
                                          <p:attrName>ppt_y</p:attrName>
                                        </p:attrNameLst>
                                      </p:cBhvr>
                                      <p:tavLst>
                                        <p:tav tm="0">
                                          <p:val>
                                            <p:strVal val="#ppt_y+.1"/>
                                          </p:val>
                                        </p:tav>
                                        <p:tav tm="100000">
                                          <p:val>
                                            <p:strVal val="#ppt_y"/>
                                          </p:val>
                                        </p:tav>
                                      </p:tavLst>
                                    </p:anim>
                                  </p:childTnLst>
                                </p:cTn>
                              </p:par>
                            </p:childTnLst>
                          </p:cTn>
                        </p:par>
                        <p:par>
                          <p:cTn id="10" fill="hold">
                            <p:stCondLst>
                              <p:cond delay="250"/>
                            </p:stCondLst>
                            <p:childTnLst>
                              <p:par>
                                <p:cTn id="11" presetID="42" presetClass="entr" presetSubtype="0" fill="hold" grpId="0" nodeType="afterEffect">
                                  <p:stCondLst>
                                    <p:cond delay="0"/>
                                  </p:stCondLst>
                                  <p:childTnLst>
                                    <p:set>
                                      <p:cBhvr>
                                        <p:cTn id="12" dur="1" fill="hold">
                                          <p:stCondLst>
                                            <p:cond delay="0"/>
                                          </p:stCondLst>
                                        </p:cTn>
                                        <p:tgtEl>
                                          <p:spTgt spid="80"/>
                                        </p:tgtEl>
                                        <p:attrNameLst>
                                          <p:attrName>style.visibility</p:attrName>
                                        </p:attrNameLst>
                                      </p:cBhvr>
                                      <p:to>
                                        <p:strVal val="visible"/>
                                      </p:to>
                                    </p:set>
                                    <p:animEffect transition="in" filter="fade">
                                      <p:cBhvr>
                                        <p:cTn id="13" dur="250"/>
                                        <p:tgtEl>
                                          <p:spTgt spid="80"/>
                                        </p:tgtEl>
                                      </p:cBhvr>
                                    </p:animEffect>
                                    <p:anim calcmode="lin" valueType="num">
                                      <p:cBhvr>
                                        <p:cTn id="14" dur="250" fill="hold"/>
                                        <p:tgtEl>
                                          <p:spTgt spid="80"/>
                                        </p:tgtEl>
                                        <p:attrNameLst>
                                          <p:attrName>ppt_x</p:attrName>
                                        </p:attrNameLst>
                                      </p:cBhvr>
                                      <p:tavLst>
                                        <p:tav tm="0">
                                          <p:val>
                                            <p:strVal val="#ppt_x"/>
                                          </p:val>
                                        </p:tav>
                                        <p:tav tm="100000">
                                          <p:val>
                                            <p:strVal val="#ppt_x"/>
                                          </p:val>
                                        </p:tav>
                                      </p:tavLst>
                                    </p:anim>
                                    <p:anim calcmode="lin" valueType="num">
                                      <p:cBhvr>
                                        <p:cTn id="15" dur="250" fill="hold"/>
                                        <p:tgtEl>
                                          <p:spTgt spid="80"/>
                                        </p:tgtEl>
                                        <p:attrNameLst>
                                          <p:attrName>ppt_y</p:attrName>
                                        </p:attrNameLst>
                                      </p:cBhvr>
                                      <p:tavLst>
                                        <p:tav tm="0">
                                          <p:val>
                                            <p:strVal val="#ppt_y+.1"/>
                                          </p:val>
                                        </p:tav>
                                        <p:tav tm="100000">
                                          <p:val>
                                            <p:strVal val="#ppt_y"/>
                                          </p:val>
                                        </p:tav>
                                      </p:tavLst>
                                    </p:anim>
                                  </p:childTnLst>
                                </p:cTn>
                              </p:par>
                            </p:childTnLst>
                          </p:cTn>
                        </p:par>
                        <p:par>
                          <p:cTn id="16" fill="hold">
                            <p:stCondLst>
                              <p:cond delay="500"/>
                            </p:stCondLst>
                            <p:childTnLst>
                              <p:par>
                                <p:cTn id="17" presetID="42" presetClass="entr" presetSubtype="0" fill="hold" grpId="0" nodeType="afterEffect">
                                  <p:stCondLst>
                                    <p:cond delay="0"/>
                                  </p:stCondLst>
                                  <p:childTnLst>
                                    <p:set>
                                      <p:cBhvr>
                                        <p:cTn id="18" dur="1" fill="hold">
                                          <p:stCondLst>
                                            <p:cond delay="0"/>
                                          </p:stCondLst>
                                        </p:cTn>
                                        <p:tgtEl>
                                          <p:spTgt spid="81"/>
                                        </p:tgtEl>
                                        <p:attrNameLst>
                                          <p:attrName>style.visibility</p:attrName>
                                        </p:attrNameLst>
                                      </p:cBhvr>
                                      <p:to>
                                        <p:strVal val="visible"/>
                                      </p:to>
                                    </p:set>
                                    <p:animEffect transition="in" filter="fade">
                                      <p:cBhvr>
                                        <p:cTn id="19" dur="250"/>
                                        <p:tgtEl>
                                          <p:spTgt spid="81"/>
                                        </p:tgtEl>
                                      </p:cBhvr>
                                    </p:animEffect>
                                    <p:anim calcmode="lin" valueType="num">
                                      <p:cBhvr>
                                        <p:cTn id="20" dur="250" fill="hold"/>
                                        <p:tgtEl>
                                          <p:spTgt spid="81"/>
                                        </p:tgtEl>
                                        <p:attrNameLst>
                                          <p:attrName>ppt_x</p:attrName>
                                        </p:attrNameLst>
                                      </p:cBhvr>
                                      <p:tavLst>
                                        <p:tav tm="0">
                                          <p:val>
                                            <p:strVal val="#ppt_x"/>
                                          </p:val>
                                        </p:tav>
                                        <p:tav tm="100000">
                                          <p:val>
                                            <p:strVal val="#ppt_x"/>
                                          </p:val>
                                        </p:tav>
                                      </p:tavLst>
                                    </p:anim>
                                    <p:anim calcmode="lin" valueType="num">
                                      <p:cBhvr>
                                        <p:cTn id="21" dur="250" fill="hold"/>
                                        <p:tgtEl>
                                          <p:spTgt spid="81"/>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82"/>
                                        </p:tgtEl>
                                        <p:attrNameLst>
                                          <p:attrName>style.visibility</p:attrName>
                                        </p:attrNameLst>
                                      </p:cBhvr>
                                      <p:to>
                                        <p:strVal val="visible"/>
                                      </p:to>
                                    </p:set>
                                    <p:animEffect transition="in" filter="randombar(horizontal)">
                                      <p:cBhvr>
                                        <p:cTn id="26" dur="500"/>
                                        <p:tgtEl>
                                          <p:spTgt spid="82"/>
                                        </p:tgtEl>
                                      </p:cBhvr>
                                    </p:animEffect>
                                  </p:childTnLst>
                                </p:cTn>
                              </p:par>
                              <p:par>
                                <p:cTn id="27" presetID="16" presetClass="entr" presetSubtype="37" fill="hold" nodeType="with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barn(outVertical)">
                                      <p:cBhvr>
                                        <p:cTn id="29" dur="500"/>
                                        <p:tgtEl>
                                          <p:spTgt spid="3"/>
                                        </p:tgtEl>
                                      </p:cBhvr>
                                    </p:animEffect>
                                  </p:childTnLst>
                                </p:cTn>
                              </p:par>
                              <p:par>
                                <p:cTn id="30" presetID="42" presetClass="entr" presetSubtype="0" fill="hold" grpId="0" nodeType="withEffect">
                                  <p:stCondLst>
                                    <p:cond delay="500"/>
                                  </p:stCondLst>
                                  <p:childTnLst>
                                    <p:set>
                                      <p:cBhvr>
                                        <p:cTn id="31" dur="1" fill="hold">
                                          <p:stCondLst>
                                            <p:cond delay="0"/>
                                          </p:stCondLst>
                                        </p:cTn>
                                        <p:tgtEl>
                                          <p:spTgt spid="83"/>
                                        </p:tgtEl>
                                        <p:attrNameLst>
                                          <p:attrName>style.visibility</p:attrName>
                                        </p:attrNameLst>
                                      </p:cBhvr>
                                      <p:to>
                                        <p:strVal val="visible"/>
                                      </p:to>
                                    </p:set>
                                    <p:animEffect transition="in" filter="fade">
                                      <p:cBhvr>
                                        <p:cTn id="32" dur="1000"/>
                                        <p:tgtEl>
                                          <p:spTgt spid="83"/>
                                        </p:tgtEl>
                                      </p:cBhvr>
                                    </p:animEffect>
                                    <p:anim calcmode="lin" valueType="num">
                                      <p:cBhvr>
                                        <p:cTn id="33" dur="1000" fill="hold"/>
                                        <p:tgtEl>
                                          <p:spTgt spid="83"/>
                                        </p:tgtEl>
                                        <p:attrNameLst>
                                          <p:attrName>ppt_x</p:attrName>
                                        </p:attrNameLst>
                                      </p:cBhvr>
                                      <p:tavLst>
                                        <p:tav tm="0">
                                          <p:val>
                                            <p:strVal val="#ppt_x"/>
                                          </p:val>
                                        </p:tav>
                                        <p:tav tm="100000">
                                          <p:val>
                                            <p:strVal val="#ppt_x"/>
                                          </p:val>
                                        </p:tav>
                                      </p:tavLst>
                                    </p:anim>
                                    <p:anim calcmode="lin" valueType="num">
                                      <p:cBhvr>
                                        <p:cTn id="34" dur="1000" fill="hold"/>
                                        <p:tgtEl>
                                          <p:spTgt spid="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p:bldP spid="81" grpId="0"/>
      <p:bldP spid="82" grpId="0" animBg="1"/>
      <p:bldP spid="8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TextBox 82">
            <a:extLst>
              <a:ext uri="{FF2B5EF4-FFF2-40B4-BE49-F238E27FC236}">
                <a16:creationId xmlns:a16="http://schemas.microsoft.com/office/drawing/2014/main" id="{EE3A2325-1BE4-4440-9D0C-54ED12124F90}"/>
              </a:ext>
            </a:extLst>
          </p:cNvPr>
          <p:cNvSpPr txBox="1"/>
          <p:nvPr/>
        </p:nvSpPr>
        <p:spPr>
          <a:xfrm>
            <a:off x="1865400" y="2442403"/>
            <a:ext cx="4355985" cy="1754326"/>
          </a:xfrm>
          <a:prstGeom prst="rect">
            <a:avLst/>
          </a:prstGeom>
          <a:noFill/>
        </p:spPr>
        <p:txBody>
          <a:bodyPr wrap="square" rtlCol="0">
            <a:spAutoFit/>
          </a:bodyPr>
          <a:lstStyle/>
          <a:p>
            <a:pPr algn="ctr"/>
            <a:r>
              <a:rPr lang="vi-VN" sz="3600" dirty="0">
                <a:solidFill>
                  <a:srgbClr val="231F20"/>
                </a:solidFill>
                <a:latin typeface="Arial-Rounded" panose="020B0500000000000000" pitchFamily="34" charset="0"/>
                <a:ea typeface="Arial-Rounded" panose="020B0500000000000000" pitchFamily="34" charset="0"/>
                <a:cs typeface="Arial-Rounded" panose="020B0500000000000000" pitchFamily="34" charset="0"/>
              </a:rPr>
              <a:t>sờ tìm vật (dưới nước hoặc trong bóng tối) mà không nhìn thấy</a:t>
            </a:r>
            <a:endParaRPr lang="en-US" sz="3600" b="1" spc="300" dirty="0">
              <a:latin typeface="Arial-Rounded" panose="020B0500000000000000" pitchFamily="34" charset="0"/>
              <a:ea typeface="Arial-Rounded" panose="020B0500000000000000" pitchFamily="34" charset="0"/>
              <a:cs typeface="Arial-Rounded" panose="020B0500000000000000" pitchFamily="34" charset="0"/>
              <a:sym typeface="+mn-lt"/>
            </a:endParaRPr>
          </a:p>
        </p:txBody>
      </p:sp>
      <p:sp>
        <p:nvSpPr>
          <p:cNvPr id="29" name="Freeform 34">
            <a:extLst>
              <a:ext uri="{FF2B5EF4-FFF2-40B4-BE49-F238E27FC236}">
                <a16:creationId xmlns:a16="http://schemas.microsoft.com/office/drawing/2014/main" id="{3B108DC6-D780-4D5E-9627-86BF863CFD99}"/>
              </a:ext>
            </a:extLst>
          </p:cNvPr>
          <p:cNvSpPr>
            <a:spLocks noEditPoints="1"/>
          </p:cNvSpPr>
          <p:nvPr/>
        </p:nvSpPr>
        <p:spPr bwMode="auto">
          <a:xfrm>
            <a:off x="11471563" y="814896"/>
            <a:ext cx="585223" cy="379444"/>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rgbClr val="F5A3C5"/>
          </a:solidFill>
          <a:ln>
            <a:solidFill>
              <a:srgbClr val="9474B5"/>
            </a:solidFill>
          </a:ln>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p>
        </p:txBody>
      </p:sp>
      <p:sp>
        <p:nvSpPr>
          <p:cNvPr id="31" name="7">
            <a:extLst>
              <a:ext uri="{FF2B5EF4-FFF2-40B4-BE49-F238E27FC236}">
                <a16:creationId xmlns:a16="http://schemas.microsoft.com/office/drawing/2014/main" id="{DEB206CA-1DDB-48B0-ABC5-E8D8962376F4}"/>
              </a:ext>
            </a:extLst>
          </p:cNvPr>
          <p:cNvSpPr/>
          <p:nvPr/>
        </p:nvSpPr>
        <p:spPr>
          <a:xfrm flipH="1">
            <a:off x="10883975" y="1138543"/>
            <a:ext cx="466974" cy="800526"/>
          </a:xfrm>
          <a:custGeom>
            <a:avLst/>
            <a:gdLst>
              <a:gd name="connsiteX0" fmla="*/ 0 w 786063"/>
              <a:gd name="connsiteY0" fmla="*/ 0 h 1347536"/>
              <a:gd name="connsiteX1" fmla="*/ 513347 w 786063"/>
              <a:gd name="connsiteY1" fmla="*/ 401052 h 1347536"/>
              <a:gd name="connsiteX2" fmla="*/ 336884 w 786063"/>
              <a:gd name="connsiteY2" fmla="*/ 1155031 h 1347536"/>
              <a:gd name="connsiteX3" fmla="*/ 786063 w 786063"/>
              <a:gd name="connsiteY3" fmla="*/ 1347536 h 1347536"/>
            </a:gdLst>
            <a:ahLst/>
            <a:cxnLst>
              <a:cxn ang="0">
                <a:pos x="connsiteX0" y="connsiteY0"/>
              </a:cxn>
              <a:cxn ang="0">
                <a:pos x="connsiteX1" y="connsiteY1"/>
              </a:cxn>
              <a:cxn ang="0">
                <a:pos x="connsiteX2" y="connsiteY2"/>
              </a:cxn>
              <a:cxn ang="0">
                <a:pos x="connsiteX3" y="connsiteY3"/>
              </a:cxn>
            </a:cxnLst>
            <a:rect l="l" t="t" r="r" b="b"/>
            <a:pathLst>
              <a:path w="786063" h="1347536">
                <a:moveTo>
                  <a:pt x="0" y="0"/>
                </a:moveTo>
                <a:cubicBezTo>
                  <a:pt x="228600" y="104273"/>
                  <a:pt x="457200" y="208547"/>
                  <a:pt x="513347" y="401052"/>
                </a:cubicBezTo>
                <a:cubicBezTo>
                  <a:pt x="569494" y="593557"/>
                  <a:pt x="291431" y="997284"/>
                  <a:pt x="336884" y="1155031"/>
                </a:cubicBezTo>
                <a:cubicBezTo>
                  <a:pt x="382337" y="1312778"/>
                  <a:pt x="584200" y="1330157"/>
                  <a:pt x="786063" y="1347536"/>
                </a:cubicBezTo>
              </a:path>
            </a:pathLst>
          </a:custGeom>
          <a:noFill/>
          <a:ln w="25400" cap="rnd">
            <a:solidFill>
              <a:srgbClr val="9474B5"/>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79" name="5">
            <a:extLst>
              <a:ext uri="{FF2B5EF4-FFF2-40B4-BE49-F238E27FC236}">
                <a16:creationId xmlns:a16="http://schemas.microsoft.com/office/drawing/2014/main" id="{D7622ECE-F73A-4ADA-93BB-47CA0EA74719}"/>
              </a:ext>
            </a:extLst>
          </p:cNvPr>
          <p:cNvSpPr>
            <a:spLocks noChangeAspect="1"/>
          </p:cNvSpPr>
          <p:nvPr/>
        </p:nvSpPr>
        <p:spPr>
          <a:xfrm rot="10800000">
            <a:off x="7823506" y="1909416"/>
            <a:ext cx="2794000" cy="3022304"/>
          </a:xfrm>
          <a:custGeom>
            <a:avLst/>
            <a:gdLst>
              <a:gd name="connsiteX0" fmla="*/ 2682494 w 2836097"/>
              <a:gd name="connsiteY0" fmla="*/ 3067706 h 3067706"/>
              <a:gd name="connsiteX1" fmla="*/ 876045 w 2836097"/>
              <a:gd name="connsiteY1" fmla="*/ 3067706 h 3067706"/>
              <a:gd name="connsiteX2" fmla="*/ 0 w 2836097"/>
              <a:gd name="connsiteY2" fmla="*/ 1533853 h 3067706"/>
              <a:gd name="connsiteX3" fmla="*/ 876045 w 2836097"/>
              <a:gd name="connsiteY3" fmla="*/ 0 h 3067706"/>
              <a:gd name="connsiteX4" fmla="*/ 2682494 w 2836097"/>
              <a:gd name="connsiteY4" fmla="*/ 0 h 3067706"/>
              <a:gd name="connsiteX5" fmla="*/ 2836097 w 2836097"/>
              <a:gd name="connsiteY5" fmla="*/ 268941 h 3067706"/>
              <a:gd name="connsiteX6" fmla="*/ 1473384 w 2836097"/>
              <a:gd name="connsiteY6" fmla="*/ 268941 h 3067706"/>
              <a:gd name="connsiteX7" fmla="*/ 747356 w 2836097"/>
              <a:gd name="connsiteY7" fmla="*/ 1540132 h 3067706"/>
              <a:gd name="connsiteX8" fmla="*/ 1473384 w 2836097"/>
              <a:gd name="connsiteY8" fmla="*/ 2811322 h 3067706"/>
              <a:gd name="connsiteX9" fmla="*/ 2828925 w 2836097"/>
              <a:gd name="connsiteY9" fmla="*/ 2811322 h 3067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6097" h="3067706">
                <a:moveTo>
                  <a:pt x="2682494" y="3067706"/>
                </a:moveTo>
                <a:lnTo>
                  <a:pt x="876045" y="3067706"/>
                </a:lnTo>
                <a:lnTo>
                  <a:pt x="0" y="1533853"/>
                </a:lnTo>
                <a:lnTo>
                  <a:pt x="876045" y="0"/>
                </a:lnTo>
                <a:lnTo>
                  <a:pt x="2682494" y="0"/>
                </a:lnTo>
                <a:lnTo>
                  <a:pt x="2836097" y="268941"/>
                </a:lnTo>
                <a:lnTo>
                  <a:pt x="1473384" y="268941"/>
                </a:lnTo>
                <a:lnTo>
                  <a:pt x="747356" y="1540132"/>
                </a:lnTo>
                <a:lnTo>
                  <a:pt x="1473384" y="2811322"/>
                </a:lnTo>
                <a:lnTo>
                  <a:pt x="2828925" y="2811322"/>
                </a:lnTo>
                <a:close/>
              </a:path>
            </a:pathLst>
          </a:custGeom>
          <a:solidFill>
            <a:srgbClr val="F5A3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80" name="12">
            <a:extLst>
              <a:ext uri="{FF2B5EF4-FFF2-40B4-BE49-F238E27FC236}">
                <a16:creationId xmlns:a16="http://schemas.microsoft.com/office/drawing/2014/main" id="{1F31D5DE-D1D3-471D-8958-F45C10860910}"/>
              </a:ext>
            </a:extLst>
          </p:cNvPr>
          <p:cNvSpPr txBox="1">
            <a:spLocks noChangeArrowheads="1"/>
          </p:cNvSpPr>
          <p:nvPr/>
        </p:nvSpPr>
        <p:spPr bwMode="auto">
          <a:xfrm>
            <a:off x="9885010" y="3079924"/>
            <a:ext cx="64142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3200" dirty="0">
                <a:solidFill>
                  <a:schemeClr val="bg1"/>
                </a:solidFill>
                <a:latin typeface="Impact" pitchFamily="34" charset="0"/>
              </a:rPr>
              <a:t>03</a:t>
            </a:r>
            <a:endParaRPr lang="zh-CN" altLang="en-US" sz="3200" dirty="0">
              <a:solidFill>
                <a:schemeClr val="bg1"/>
              </a:solidFill>
              <a:latin typeface="Impact" pitchFamily="34" charset="0"/>
            </a:endParaRPr>
          </a:p>
        </p:txBody>
      </p:sp>
      <p:sp>
        <p:nvSpPr>
          <p:cNvPr id="81" name="15">
            <a:extLst>
              <a:ext uri="{FF2B5EF4-FFF2-40B4-BE49-F238E27FC236}">
                <a16:creationId xmlns:a16="http://schemas.microsoft.com/office/drawing/2014/main" id="{4793101C-59FA-48E1-95E8-32AB7550A9D9}"/>
              </a:ext>
            </a:extLst>
          </p:cNvPr>
          <p:cNvSpPr txBox="1">
            <a:spLocks noChangeArrowheads="1"/>
          </p:cNvSpPr>
          <p:nvPr/>
        </p:nvSpPr>
        <p:spPr bwMode="auto">
          <a:xfrm>
            <a:off x="7625372" y="2919849"/>
            <a:ext cx="2533058"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zh-CN" sz="5000" b="1" dirty="0" err="1">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rPr>
              <a:t>mò</a:t>
            </a:r>
            <a:endParaRPr lang="en-US" altLang="zh-CN" sz="5000" dirty="0">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82" name="Oval 81">
            <a:extLst>
              <a:ext uri="{FF2B5EF4-FFF2-40B4-BE49-F238E27FC236}">
                <a16:creationId xmlns:a16="http://schemas.microsoft.com/office/drawing/2014/main" id="{1B9E82C6-4451-4BCA-8C6C-29DAB8D394E3}"/>
              </a:ext>
            </a:extLst>
          </p:cNvPr>
          <p:cNvSpPr/>
          <p:nvPr/>
        </p:nvSpPr>
        <p:spPr>
          <a:xfrm>
            <a:off x="1095740" y="3044170"/>
            <a:ext cx="769660" cy="769660"/>
          </a:xfrm>
          <a:prstGeom prst="ellipse">
            <a:avLst/>
          </a:prstGeom>
          <a:solidFill>
            <a:srgbClr val="E4A8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pic>
        <p:nvPicPr>
          <p:cNvPr id="85" name="Picture 84">
            <a:extLst>
              <a:ext uri="{FF2B5EF4-FFF2-40B4-BE49-F238E27FC236}">
                <a16:creationId xmlns:a16="http://schemas.microsoft.com/office/drawing/2014/main" id="{7AEC602A-A1C4-4253-8EEC-2BB91D3D8A19}"/>
              </a:ext>
            </a:extLst>
          </p:cNvPr>
          <p:cNvPicPr>
            <a:picLocks noChangeAspect="1"/>
          </p:cNvPicPr>
          <p:nvPr/>
        </p:nvPicPr>
        <p:blipFill>
          <a:blip r:embed="rId2"/>
          <a:stretch>
            <a:fillRect/>
          </a:stretch>
        </p:blipFill>
        <p:spPr>
          <a:xfrm>
            <a:off x="3314326" y="5862566"/>
            <a:ext cx="5563347" cy="948729"/>
          </a:xfrm>
          <a:prstGeom prst="rect">
            <a:avLst/>
          </a:prstGeom>
        </p:spPr>
      </p:pic>
      <p:pic>
        <p:nvPicPr>
          <p:cNvPr id="3" name="Picture 2">
            <a:extLst>
              <a:ext uri="{FF2B5EF4-FFF2-40B4-BE49-F238E27FC236}">
                <a16:creationId xmlns:a16="http://schemas.microsoft.com/office/drawing/2014/main" id="{FF2CB743-2E81-43C8-B6B0-C82B349B1115}"/>
              </a:ext>
            </a:extLst>
          </p:cNvPr>
          <p:cNvPicPr>
            <a:picLocks noChangeAspect="1"/>
          </p:cNvPicPr>
          <p:nvPr/>
        </p:nvPicPr>
        <p:blipFill>
          <a:blip r:embed="rId3"/>
          <a:stretch>
            <a:fillRect/>
          </a:stretch>
        </p:blipFill>
        <p:spPr>
          <a:xfrm>
            <a:off x="2894255" y="4348714"/>
            <a:ext cx="2341067" cy="109738"/>
          </a:xfrm>
          <a:prstGeom prst="rect">
            <a:avLst/>
          </a:prstGeom>
        </p:spPr>
      </p:pic>
    </p:spTree>
    <p:extLst>
      <p:ext uri="{BB962C8B-B14F-4D97-AF65-F5344CB8AC3E}">
        <p14:creationId xmlns:p14="http://schemas.microsoft.com/office/powerpoint/2010/main" val="2753591915"/>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fade">
                                      <p:cBhvr>
                                        <p:cTn id="7" dur="250"/>
                                        <p:tgtEl>
                                          <p:spTgt spid="79"/>
                                        </p:tgtEl>
                                      </p:cBhvr>
                                    </p:animEffect>
                                    <p:anim calcmode="lin" valueType="num">
                                      <p:cBhvr>
                                        <p:cTn id="8" dur="250" fill="hold"/>
                                        <p:tgtEl>
                                          <p:spTgt spid="79"/>
                                        </p:tgtEl>
                                        <p:attrNameLst>
                                          <p:attrName>ppt_x</p:attrName>
                                        </p:attrNameLst>
                                      </p:cBhvr>
                                      <p:tavLst>
                                        <p:tav tm="0">
                                          <p:val>
                                            <p:strVal val="#ppt_x"/>
                                          </p:val>
                                        </p:tav>
                                        <p:tav tm="100000">
                                          <p:val>
                                            <p:strVal val="#ppt_x"/>
                                          </p:val>
                                        </p:tav>
                                      </p:tavLst>
                                    </p:anim>
                                    <p:anim calcmode="lin" valueType="num">
                                      <p:cBhvr>
                                        <p:cTn id="9" dur="250" fill="hold"/>
                                        <p:tgtEl>
                                          <p:spTgt spid="79"/>
                                        </p:tgtEl>
                                        <p:attrNameLst>
                                          <p:attrName>ppt_y</p:attrName>
                                        </p:attrNameLst>
                                      </p:cBhvr>
                                      <p:tavLst>
                                        <p:tav tm="0">
                                          <p:val>
                                            <p:strVal val="#ppt_y+.1"/>
                                          </p:val>
                                        </p:tav>
                                        <p:tav tm="100000">
                                          <p:val>
                                            <p:strVal val="#ppt_y"/>
                                          </p:val>
                                        </p:tav>
                                      </p:tavLst>
                                    </p:anim>
                                  </p:childTnLst>
                                </p:cTn>
                              </p:par>
                            </p:childTnLst>
                          </p:cTn>
                        </p:par>
                        <p:par>
                          <p:cTn id="10" fill="hold">
                            <p:stCondLst>
                              <p:cond delay="250"/>
                            </p:stCondLst>
                            <p:childTnLst>
                              <p:par>
                                <p:cTn id="11" presetID="42" presetClass="entr" presetSubtype="0" fill="hold" grpId="0" nodeType="afterEffect">
                                  <p:stCondLst>
                                    <p:cond delay="0"/>
                                  </p:stCondLst>
                                  <p:childTnLst>
                                    <p:set>
                                      <p:cBhvr>
                                        <p:cTn id="12" dur="1" fill="hold">
                                          <p:stCondLst>
                                            <p:cond delay="0"/>
                                          </p:stCondLst>
                                        </p:cTn>
                                        <p:tgtEl>
                                          <p:spTgt spid="80"/>
                                        </p:tgtEl>
                                        <p:attrNameLst>
                                          <p:attrName>style.visibility</p:attrName>
                                        </p:attrNameLst>
                                      </p:cBhvr>
                                      <p:to>
                                        <p:strVal val="visible"/>
                                      </p:to>
                                    </p:set>
                                    <p:animEffect transition="in" filter="fade">
                                      <p:cBhvr>
                                        <p:cTn id="13" dur="250"/>
                                        <p:tgtEl>
                                          <p:spTgt spid="80"/>
                                        </p:tgtEl>
                                      </p:cBhvr>
                                    </p:animEffect>
                                    <p:anim calcmode="lin" valueType="num">
                                      <p:cBhvr>
                                        <p:cTn id="14" dur="250" fill="hold"/>
                                        <p:tgtEl>
                                          <p:spTgt spid="80"/>
                                        </p:tgtEl>
                                        <p:attrNameLst>
                                          <p:attrName>ppt_x</p:attrName>
                                        </p:attrNameLst>
                                      </p:cBhvr>
                                      <p:tavLst>
                                        <p:tav tm="0">
                                          <p:val>
                                            <p:strVal val="#ppt_x"/>
                                          </p:val>
                                        </p:tav>
                                        <p:tav tm="100000">
                                          <p:val>
                                            <p:strVal val="#ppt_x"/>
                                          </p:val>
                                        </p:tav>
                                      </p:tavLst>
                                    </p:anim>
                                    <p:anim calcmode="lin" valueType="num">
                                      <p:cBhvr>
                                        <p:cTn id="15" dur="250" fill="hold"/>
                                        <p:tgtEl>
                                          <p:spTgt spid="80"/>
                                        </p:tgtEl>
                                        <p:attrNameLst>
                                          <p:attrName>ppt_y</p:attrName>
                                        </p:attrNameLst>
                                      </p:cBhvr>
                                      <p:tavLst>
                                        <p:tav tm="0">
                                          <p:val>
                                            <p:strVal val="#ppt_y+.1"/>
                                          </p:val>
                                        </p:tav>
                                        <p:tav tm="100000">
                                          <p:val>
                                            <p:strVal val="#ppt_y"/>
                                          </p:val>
                                        </p:tav>
                                      </p:tavLst>
                                    </p:anim>
                                  </p:childTnLst>
                                </p:cTn>
                              </p:par>
                            </p:childTnLst>
                          </p:cTn>
                        </p:par>
                        <p:par>
                          <p:cTn id="16" fill="hold">
                            <p:stCondLst>
                              <p:cond delay="500"/>
                            </p:stCondLst>
                            <p:childTnLst>
                              <p:par>
                                <p:cTn id="17" presetID="42" presetClass="entr" presetSubtype="0" fill="hold" grpId="0" nodeType="afterEffect">
                                  <p:stCondLst>
                                    <p:cond delay="0"/>
                                  </p:stCondLst>
                                  <p:childTnLst>
                                    <p:set>
                                      <p:cBhvr>
                                        <p:cTn id="18" dur="1" fill="hold">
                                          <p:stCondLst>
                                            <p:cond delay="0"/>
                                          </p:stCondLst>
                                        </p:cTn>
                                        <p:tgtEl>
                                          <p:spTgt spid="81"/>
                                        </p:tgtEl>
                                        <p:attrNameLst>
                                          <p:attrName>style.visibility</p:attrName>
                                        </p:attrNameLst>
                                      </p:cBhvr>
                                      <p:to>
                                        <p:strVal val="visible"/>
                                      </p:to>
                                    </p:set>
                                    <p:animEffect transition="in" filter="fade">
                                      <p:cBhvr>
                                        <p:cTn id="19" dur="250"/>
                                        <p:tgtEl>
                                          <p:spTgt spid="81"/>
                                        </p:tgtEl>
                                      </p:cBhvr>
                                    </p:animEffect>
                                    <p:anim calcmode="lin" valueType="num">
                                      <p:cBhvr>
                                        <p:cTn id="20" dur="250" fill="hold"/>
                                        <p:tgtEl>
                                          <p:spTgt spid="81"/>
                                        </p:tgtEl>
                                        <p:attrNameLst>
                                          <p:attrName>ppt_x</p:attrName>
                                        </p:attrNameLst>
                                      </p:cBhvr>
                                      <p:tavLst>
                                        <p:tav tm="0">
                                          <p:val>
                                            <p:strVal val="#ppt_x"/>
                                          </p:val>
                                        </p:tav>
                                        <p:tav tm="100000">
                                          <p:val>
                                            <p:strVal val="#ppt_x"/>
                                          </p:val>
                                        </p:tav>
                                      </p:tavLst>
                                    </p:anim>
                                    <p:anim calcmode="lin" valueType="num">
                                      <p:cBhvr>
                                        <p:cTn id="21" dur="250" fill="hold"/>
                                        <p:tgtEl>
                                          <p:spTgt spid="81"/>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82"/>
                                        </p:tgtEl>
                                        <p:attrNameLst>
                                          <p:attrName>style.visibility</p:attrName>
                                        </p:attrNameLst>
                                      </p:cBhvr>
                                      <p:to>
                                        <p:strVal val="visible"/>
                                      </p:to>
                                    </p:set>
                                    <p:animEffect transition="in" filter="randombar(horizontal)">
                                      <p:cBhvr>
                                        <p:cTn id="26" dur="500"/>
                                        <p:tgtEl>
                                          <p:spTgt spid="82"/>
                                        </p:tgtEl>
                                      </p:cBhvr>
                                    </p:animEffect>
                                  </p:childTnLst>
                                </p:cTn>
                              </p:par>
                              <p:par>
                                <p:cTn id="27" presetID="16" presetClass="entr" presetSubtype="37" fill="hold" nodeType="with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barn(outVertical)">
                                      <p:cBhvr>
                                        <p:cTn id="29" dur="500"/>
                                        <p:tgtEl>
                                          <p:spTgt spid="3"/>
                                        </p:tgtEl>
                                      </p:cBhvr>
                                    </p:animEffect>
                                  </p:childTnLst>
                                </p:cTn>
                              </p:par>
                              <p:par>
                                <p:cTn id="30" presetID="42" presetClass="entr" presetSubtype="0" fill="hold" grpId="0" nodeType="withEffect">
                                  <p:stCondLst>
                                    <p:cond delay="500"/>
                                  </p:stCondLst>
                                  <p:childTnLst>
                                    <p:set>
                                      <p:cBhvr>
                                        <p:cTn id="31" dur="1" fill="hold">
                                          <p:stCondLst>
                                            <p:cond delay="0"/>
                                          </p:stCondLst>
                                        </p:cTn>
                                        <p:tgtEl>
                                          <p:spTgt spid="83"/>
                                        </p:tgtEl>
                                        <p:attrNameLst>
                                          <p:attrName>style.visibility</p:attrName>
                                        </p:attrNameLst>
                                      </p:cBhvr>
                                      <p:to>
                                        <p:strVal val="visible"/>
                                      </p:to>
                                    </p:set>
                                    <p:animEffect transition="in" filter="fade">
                                      <p:cBhvr>
                                        <p:cTn id="32" dur="1000"/>
                                        <p:tgtEl>
                                          <p:spTgt spid="83"/>
                                        </p:tgtEl>
                                      </p:cBhvr>
                                    </p:animEffect>
                                    <p:anim calcmode="lin" valueType="num">
                                      <p:cBhvr>
                                        <p:cTn id="33" dur="1000" fill="hold"/>
                                        <p:tgtEl>
                                          <p:spTgt spid="83"/>
                                        </p:tgtEl>
                                        <p:attrNameLst>
                                          <p:attrName>ppt_x</p:attrName>
                                        </p:attrNameLst>
                                      </p:cBhvr>
                                      <p:tavLst>
                                        <p:tav tm="0">
                                          <p:val>
                                            <p:strVal val="#ppt_x"/>
                                          </p:val>
                                        </p:tav>
                                        <p:tav tm="100000">
                                          <p:val>
                                            <p:strVal val="#ppt_x"/>
                                          </p:val>
                                        </p:tav>
                                      </p:tavLst>
                                    </p:anim>
                                    <p:anim calcmode="lin" valueType="num">
                                      <p:cBhvr>
                                        <p:cTn id="34" dur="1000" fill="hold"/>
                                        <p:tgtEl>
                                          <p:spTgt spid="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p:bldP spid="79" grpId="0" animBg="1"/>
      <p:bldP spid="80" grpId="0"/>
      <p:bldP spid="81" grpId="0"/>
      <p:bldP spid="8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TextBox 82">
            <a:extLst>
              <a:ext uri="{FF2B5EF4-FFF2-40B4-BE49-F238E27FC236}">
                <a16:creationId xmlns:a16="http://schemas.microsoft.com/office/drawing/2014/main" id="{EE3A2325-1BE4-4440-9D0C-54ED12124F90}"/>
              </a:ext>
            </a:extLst>
          </p:cNvPr>
          <p:cNvSpPr txBox="1"/>
          <p:nvPr/>
        </p:nvSpPr>
        <p:spPr>
          <a:xfrm>
            <a:off x="2228441" y="2806570"/>
            <a:ext cx="3244531" cy="1323439"/>
          </a:xfrm>
          <a:prstGeom prst="rect">
            <a:avLst/>
          </a:prstGeom>
          <a:noFill/>
        </p:spPr>
        <p:txBody>
          <a:bodyPr wrap="square" rtlCol="0">
            <a:spAutoFit/>
          </a:bodyPr>
          <a:lstStyle/>
          <a:p>
            <a:pPr algn="ctr"/>
            <a:r>
              <a:rPr lang="vi-VN" sz="4000" dirty="0">
                <a:solidFill>
                  <a:srgbClr val="231F20"/>
                </a:solidFill>
                <a:latin typeface="Arial-Rounded" panose="020B0500000000000000" pitchFamily="34" charset="0"/>
                <a:ea typeface="Arial-Rounded" panose="020B0500000000000000" pitchFamily="34" charset="0"/>
                <a:cs typeface="Arial-Rounded" panose="020B0500000000000000" pitchFamily="34" charset="0"/>
              </a:rPr>
              <a:t>sang sông bằng đò</a:t>
            </a:r>
            <a:endParaRPr lang="en-US" sz="4000" b="1" spc="300" dirty="0">
              <a:latin typeface="Arial-Rounded" panose="020B0500000000000000" pitchFamily="34" charset="0"/>
              <a:ea typeface="Arial-Rounded" panose="020B0500000000000000" pitchFamily="34" charset="0"/>
              <a:cs typeface="Arial-Rounded" panose="020B0500000000000000" pitchFamily="34" charset="0"/>
              <a:sym typeface="+mn-lt"/>
            </a:endParaRPr>
          </a:p>
        </p:txBody>
      </p:sp>
      <p:sp>
        <p:nvSpPr>
          <p:cNvPr id="29" name="Freeform 34">
            <a:extLst>
              <a:ext uri="{FF2B5EF4-FFF2-40B4-BE49-F238E27FC236}">
                <a16:creationId xmlns:a16="http://schemas.microsoft.com/office/drawing/2014/main" id="{3B108DC6-D780-4D5E-9627-86BF863CFD99}"/>
              </a:ext>
            </a:extLst>
          </p:cNvPr>
          <p:cNvSpPr>
            <a:spLocks noEditPoints="1"/>
          </p:cNvSpPr>
          <p:nvPr/>
        </p:nvSpPr>
        <p:spPr bwMode="auto">
          <a:xfrm>
            <a:off x="11471563" y="814896"/>
            <a:ext cx="585223" cy="379444"/>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rgbClr val="F5A3C5"/>
          </a:solidFill>
          <a:ln>
            <a:solidFill>
              <a:srgbClr val="9474B5"/>
            </a:solidFill>
          </a:ln>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p>
        </p:txBody>
      </p:sp>
      <p:sp>
        <p:nvSpPr>
          <p:cNvPr id="31" name="7">
            <a:extLst>
              <a:ext uri="{FF2B5EF4-FFF2-40B4-BE49-F238E27FC236}">
                <a16:creationId xmlns:a16="http://schemas.microsoft.com/office/drawing/2014/main" id="{DEB206CA-1DDB-48B0-ABC5-E8D8962376F4}"/>
              </a:ext>
            </a:extLst>
          </p:cNvPr>
          <p:cNvSpPr/>
          <p:nvPr/>
        </p:nvSpPr>
        <p:spPr>
          <a:xfrm flipH="1">
            <a:off x="10883975" y="1138543"/>
            <a:ext cx="466974" cy="800526"/>
          </a:xfrm>
          <a:custGeom>
            <a:avLst/>
            <a:gdLst>
              <a:gd name="connsiteX0" fmla="*/ 0 w 786063"/>
              <a:gd name="connsiteY0" fmla="*/ 0 h 1347536"/>
              <a:gd name="connsiteX1" fmla="*/ 513347 w 786063"/>
              <a:gd name="connsiteY1" fmla="*/ 401052 h 1347536"/>
              <a:gd name="connsiteX2" fmla="*/ 336884 w 786063"/>
              <a:gd name="connsiteY2" fmla="*/ 1155031 h 1347536"/>
              <a:gd name="connsiteX3" fmla="*/ 786063 w 786063"/>
              <a:gd name="connsiteY3" fmla="*/ 1347536 h 1347536"/>
            </a:gdLst>
            <a:ahLst/>
            <a:cxnLst>
              <a:cxn ang="0">
                <a:pos x="connsiteX0" y="connsiteY0"/>
              </a:cxn>
              <a:cxn ang="0">
                <a:pos x="connsiteX1" y="connsiteY1"/>
              </a:cxn>
              <a:cxn ang="0">
                <a:pos x="connsiteX2" y="connsiteY2"/>
              </a:cxn>
              <a:cxn ang="0">
                <a:pos x="connsiteX3" y="connsiteY3"/>
              </a:cxn>
            </a:cxnLst>
            <a:rect l="l" t="t" r="r" b="b"/>
            <a:pathLst>
              <a:path w="786063" h="1347536">
                <a:moveTo>
                  <a:pt x="0" y="0"/>
                </a:moveTo>
                <a:cubicBezTo>
                  <a:pt x="228600" y="104273"/>
                  <a:pt x="457200" y="208547"/>
                  <a:pt x="513347" y="401052"/>
                </a:cubicBezTo>
                <a:cubicBezTo>
                  <a:pt x="569494" y="593557"/>
                  <a:pt x="291431" y="997284"/>
                  <a:pt x="336884" y="1155031"/>
                </a:cubicBezTo>
                <a:cubicBezTo>
                  <a:pt x="382337" y="1312778"/>
                  <a:pt x="584200" y="1330157"/>
                  <a:pt x="786063" y="1347536"/>
                </a:cubicBezTo>
              </a:path>
            </a:pathLst>
          </a:custGeom>
          <a:noFill/>
          <a:ln w="25400" cap="rnd">
            <a:solidFill>
              <a:srgbClr val="9474B5"/>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79" name="5">
            <a:extLst>
              <a:ext uri="{FF2B5EF4-FFF2-40B4-BE49-F238E27FC236}">
                <a16:creationId xmlns:a16="http://schemas.microsoft.com/office/drawing/2014/main" id="{D7622ECE-F73A-4ADA-93BB-47CA0EA74719}"/>
              </a:ext>
            </a:extLst>
          </p:cNvPr>
          <p:cNvSpPr>
            <a:spLocks noChangeAspect="1"/>
          </p:cNvSpPr>
          <p:nvPr/>
        </p:nvSpPr>
        <p:spPr>
          <a:xfrm rot="10800000">
            <a:off x="7823506" y="1909416"/>
            <a:ext cx="2794000" cy="3022304"/>
          </a:xfrm>
          <a:custGeom>
            <a:avLst/>
            <a:gdLst>
              <a:gd name="connsiteX0" fmla="*/ 2682494 w 2836097"/>
              <a:gd name="connsiteY0" fmla="*/ 3067706 h 3067706"/>
              <a:gd name="connsiteX1" fmla="*/ 876045 w 2836097"/>
              <a:gd name="connsiteY1" fmla="*/ 3067706 h 3067706"/>
              <a:gd name="connsiteX2" fmla="*/ 0 w 2836097"/>
              <a:gd name="connsiteY2" fmla="*/ 1533853 h 3067706"/>
              <a:gd name="connsiteX3" fmla="*/ 876045 w 2836097"/>
              <a:gd name="connsiteY3" fmla="*/ 0 h 3067706"/>
              <a:gd name="connsiteX4" fmla="*/ 2682494 w 2836097"/>
              <a:gd name="connsiteY4" fmla="*/ 0 h 3067706"/>
              <a:gd name="connsiteX5" fmla="*/ 2836097 w 2836097"/>
              <a:gd name="connsiteY5" fmla="*/ 268941 h 3067706"/>
              <a:gd name="connsiteX6" fmla="*/ 1473384 w 2836097"/>
              <a:gd name="connsiteY6" fmla="*/ 268941 h 3067706"/>
              <a:gd name="connsiteX7" fmla="*/ 747356 w 2836097"/>
              <a:gd name="connsiteY7" fmla="*/ 1540132 h 3067706"/>
              <a:gd name="connsiteX8" fmla="*/ 1473384 w 2836097"/>
              <a:gd name="connsiteY8" fmla="*/ 2811322 h 3067706"/>
              <a:gd name="connsiteX9" fmla="*/ 2828925 w 2836097"/>
              <a:gd name="connsiteY9" fmla="*/ 2811322 h 3067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6097" h="3067706">
                <a:moveTo>
                  <a:pt x="2682494" y="3067706"/>
                </a:moveTo>
                <a:lnTo>
                  <a:pt x="876045" y="3067706"/>
                </a:lnTo>
                <a:lnTo>
                  <a:pt x="0" y="1533853"/>
                </a:lnTo>
                <a:lnTo>
                  <a:pt x="876045" y="0"/>
                </a:lnTo>
                <a:lnTo>
                  <a:pt x="2682494" y="0"/>
                </a:lnTo>
                <a:lnTo>
                  <a:pt x="2836097" y="268941"/>
                </a:lnTo>
                <a:lnTo>
                  <a:pt x="1473384" y="268941"/>
                </a:lnTo>
                <a:lnTo>
                  <a:pt x="747356" y="1540132"/>
                </a:lnTo>
                <a:lnTo>
                  <a:pt x="1473384" y="2811322"/>
                </a:lnTo>
                <a:lnTo>
                  <a:pt x="2828925" y="2811322"/>
                </a:lnTo>
                <a:close/>
              </a:path>
            </a:pathLst>
          </a:custGeom>
          <a:solidFill>
            <a:srgbClr val="F5A3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80" name="12">
            <a:extLst>
              <a:ext uri="{FF2B5EF4-FFF2-40B4-BE49-F238E27FC236}">
                <a16:creationId xmlns:a16="http://schemas.microsoft.com/office/drawing/2014/main" id="{1F31D5DE-D1D3-471D-8958-F45C10860910}"/>
              </a:ext>
            </a:extLst>
          </p:cNvPr>
          <p:cNvSpPr txBox="1">
            <a:spLocks noChangeArrowheads="1"/>
          </p:cNvSpPr>
          <p:nvPr/>
        </p:nvSpPr>
        <p:spPr bwMode="auto">
          <a:xfrm>
            <a:off x="9885010" y="3079924"/>
            <a:ext cx="64142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3200" dirty="0">
                <a:solidFill>
                  <a:schemeClr val="bg1"/>
                </a:solidFill>
                <a:latin typeface="Impact" pitchFamily="34" charset="0"/>
              </a:rPr>
              <a:t>04</a:t>
            </a:r>
            <a:endParaRPr lang="zh-CN" altLang="en-US" sz="3200" dirty="0">
              <a:solidFill>
                <a:schemeClr val="bg1"/>
              </a:solidFill>
              <a:latin typeface="Impact" pitchFamily="34" charset="0"/>
            </a:endParaRPr>
          </a:p>
        </p:txBody>
      </p:sp>
      <p:sp>
        <p:nvSpPr>
          <p:cNvPr id="81" name="15">
            <a:extLst>
              <a:ext uri="{FF2B5EF4-FFF2-40B4-BE49-F238E27FC236}">
                <a16:creationId xmlns:a16="http://schemas.microsoft.com/office/drawing/2014/main" id="{4793101C-59FA-48E1-95E8-32AB7550A9D9}"/>
              </a:ext>
            </a:extLst>
          </p:cNvPr>
          <p:cNvSpPr txBox="1">
            <a:spLocks noChangeArrowheads="1"/>
          </p:cNvSpPr>
          <p:nvPr/>
        </p:nvSpPr>
        <p:spPr bwMode="auto">
          <a:xfrm>
            <a:off x="7254098" y="2931376"/>
            <a:ext cx="2431616"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zh-CN" sz="5000" b="1" dirty="0">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rPr>
              <a:t>sang </a:t>
            </a:r>
            <a:r>
              <a:rPr lang="en-US" altLang="zh-CN" sz="5000" b="1" dirty="0" err="1">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rPr>
              <a:t>đò</a:t>
            </a:r>
            <a:endParaRPr lang="en-US" altLang="zh-CN" sz="5000" dirty="0">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82" name="Oval 81">
            <a:extLst>
              <a:ext uri="{FF2B5EF4-FFF2-40B4-BE49-F238E27FC236}">
                <a16:creationId xmlns:a16="http://schemas.microsoft.com/office/drawing/2014/main" id="{1B9E82C6-4451-4BCA-8C6C-29DAB8D394E3}"/>
              </a:ext>
            </a:extLst>
          </p:cNvPr>
          <p:cNvSpPr/>
          <p:nvPr/>
        </p:nvSpPr>
        <p:spPr>
          <a:xfrm>
            <a:off x="1256513" y="3044170"/>
            <a:ext cx="769660" cy="769660"/>
          </a:xfrm>
          <a:prstGeom prst="ellipse">
            <a:avLst/>
          </a:prstGeom>
          <a:solidFill>
            <a:srgbClr val="E4A8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pic>
        <p:nvPicPr>
          <p:cNvPr id="85" name="Picture 84">
            <a:extLst>
              <a:ext uri="{FF2B5EF4-FFF2-40B4-BE49-F238E27FC236}">
                <a16:creationId xmlns:a16="http://schemas.microsoft.com/office/drawing/2014/main" id="{7AEC602A-A1C4-4253-8EEC-2BB91D3D8A19}"/>
              </a:ext>
            </a:extLst>
          </p:cNvPr>
          <p:cNvPicPr>
            <a:picLocks noChangeAspect="1"/>
          </p:cNvPicPr>
          <p:nvPr/>
        </p:nvPicPr>
        <p:blipFill>
          <a:blip r:embed="rId2"/>
          <a:stretch>
            <a:fillRect/>
          </a:stretch>
        </p:blipFill>
        <p:spPr>
          <a:xfrm>
            <a:off x="3314326" y="5862566"/>
            <a:ext cx="5563347" cy="948729"/>
          </a:xfrm>
          <a:prstGeom prst="rect">
            <a:avLst/>
          </a:prstGeom>
        </p:spPr>
      </p:pic>
      <p:pic>
        <p:nvPicPr>
          <p:cNvPr id="3" name="Picture 2">
            <a:extLst>
              <a:ext uri="{FF2B5EF4-FFF2-40B4-BE49-F238E27FC236}">
                <a16:creationId xmlns:a16="http://schemas.microsoft.com/office/drawing/2014/main" id="{FF2CB743-2E81-43C8-B6B0-C82B349B1115}"/>
              </a:ext>
            </a:extLst>
          </p:cNvPr>
          <p:cNvPicPr>
            <a:picLocks noChangeAspect="1"/>
          </p:cNvPicPr>
          <p:nvPr/>
        </p:nvPicPr>
        <p:blipFill>
          <a:blip r:embed="rId3"/>
          <a:stretch>
            <a:fillRect/>
          </a:stretch>
        </p:blipFill>
        <p:spPr>
          <a:xfrm>
            <a:off x="2680172" y="4121978"/>
            <a:ext cx="2341067" cy="109738"/>
          </a:xfrm>
          <a:prstGeom prst="rect">
            <a:avLst/>
          </a:prstGeom>
        </p:spPr>
      </p:pic>
    </p:spTree>
    <p:extLst>
      <p:ext uri="{BB962C8B-B14F-4D97-AF65-F5344CB8AC3E}">
        <p14:creationId xmlns:p14="http://schemas.microsoft.com/office/powerpoint/2010/main" val="976516173"/>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fade">
                                      <p:cBhvr>
                                        <p:cTn id="7" dur="250"/>
                                        <p:tgtEl>
                                          <p:spTgt spid="79"/>
                                        </p:tgtEl>
                                      </p:cBhvr>
                                    </p:animEffect>
                                    <p:anim calcmode="lin" valueType="num">
                                      <p:cBhvr>
                                        <p:cTn id="8" dur="250" fill="hold"/>
                                        <p:tgtEl>
                                          <p:spTgt spid="79"/>
                                        </p:tgtEl>
                                        <p:attrNameLst>
                                          <p:attrName>ppt_x</p:attrName>
                                        </p:attrNameLst>
                                      </p:cBhvr>
                                      <p:tavLst>
                                        <p:tav tm="0">
                                          <p:val>
                                            <p:strVal val="#ppt_x"/>
                                          </p:val>
                                        </p:tav>
                                        <p:tav tm="100000">
                                          <p:val>
                                            <p:strVal val="#ppt_x"/>
                                          </p:val>
                                        </p:tav>
                                      </p:tavLst>
                                    </p:anim>
                                    <p:anim calcmode="lin" valueType="num">
                                      <p:cBhvr>
                                        <p:cTn id="9" dur="250" fill="hold"/>
                                        <p:tgtEl>
                                          <p:spTgt spid="79"/>
                                        </p:tgtEl>
                                        <p:attrNameLst>
                                          <p:attrName>ppt_y</p:attrName>
                                        </p:attrNameLst>
                                      </p:cBhvr>
                                      <p:tavLst>
                                        <p:tav tm="0">
                                          <p:val>
                                            <p:strVal val="#ppt_y+.1"/>
                                          </p:val>
                                        </p:tav>
                                        <p:tav tm="100000">
                                          <p:val>
                                            <p:strVal val="#ppt_y"/>
                                          </p:val>
                                        </p:tav>
                                      </p:tavLst>
                                    </p:anim>
                                  </p:childTnLst>
                                </p:cTn>
                              </p:par>
                            </p:childTnLst>
                          </p:cTn>
                        </p:par>
                        <p:par>
                          <p:cTn id="10" fill="hold">
                            <p:stCondLst>
                              <p:cond delay="250"/>
                            </p:stCondLst>
                            <p:childTnLst>
                              <p:par>
                                <p:cTn id="11" presetID="42" presetClass="entr" presetSubtype="0" fill="hold" grpId="0" nodeType="afterEffect">
                                  <p:stCondLst>
                                    <p:cond delay="0"/>
                                  </p:stCondLst>
                                  <p:childTnLst>
                                    <p:set>
                                      <p:cBhvr>
                                        <p:cTn id="12" dur="1" fill="hold">
                                          <p:stCondLst>
                                            <p:cond delay="0"/>
                                          </p:stCondLst>
                                        </p:cTn>
                                        <p:tgtEl>
                                          <p:spTgt spid="80"/>
                                        </p:tgtEl>
                                        <p:attrNameLst>
                                          <p:attrName>style.visibility</p:attrName>
                                        </p:attrNameLst>
                                      </p:cBhvr>
                                      <p:to>
                                        <p:strVal val="visible"/>
                                      </p:to>
                                    </p:set>
                                    <p:animEffect transition="in" filter="fade">
                                      <p:cBhvr>
                                        <p:cTn id="13" dur="250"/>
                                        <p:tgtEl>
                                          <p:spTgt spid="80"/>
                                        </p:tgtEl>
                                      </p:cBhvr>
                                    </p:animEffect>
                                    <p:anim calcmode="lin" valueType="num">
                                      <p:cBhvr>
                                        <p:cTn id="14" dur="250" fill="hold"/>
                                        <p:tgtEl>
                                          <p:spTgt spid="80"/>
                                        </p:tgtEl>
                                        <p:attrNameLst>
                                          <p:attrName>ppt_x</p:attrName>
                                        </p:attrNameLst>
                                      </p:cBhvr>
                                      <p:tavLst>
                                        <p:tav tm="0">
                                          <p:val>
                                            <p:strVal val="#ppt_x"/>
                                          </p:val>
                                        </p:tav>
                                        <p:tav tm="100000">
                                          <p:val>
                                            <p:strVal val="#ppt_x"/>
                                          </p:val>
                                        </p:tav>
                                      </p:tavLst>
                                    </p:anim>
                                    <p:anim calcmode="lin" valueType="num">
                                      <p:cBhvr>
                                        <p:cTn id="15" dur="250" fill="hold"/>
                                        <p:tgtEl>
                                          <p:spTgt spid="80"/>
                                        </p:tgtEl>
                                        <p:attrNameLst>
                                          <p:attrName>ppt_y</p:attrName>
                                        </p:attrNameLst>
                                      </p:cBhvr>
                                      <p:tavLst>
                                        <p:tav tm="0">
                                          <p:val>
                                            <p:strVal val="#ppt_y+.1"/>
                                          </p:val>
                                        </p:tav>
                                        <p:tav tm="100000">
                                          <p:val>
                                            <p:strVal val="#ppt_y"/>
                                          </p:val>
                                        </p:tav>
                                      </p:tavLst>
                                    </p:anim>
                                  </p:childTnLst>
                                </p:cTn>
                              </p:par>
                            </p:childTnLst>
                          </p:cTn>
                        </p:par>
                        <p:par>
                          <p:cTn id="16" fill="hold">
                            <p:stCondLst>
                              <p:cond delay="500"/>
                            </p:stCondLst>
                            <p:childTnLst>
                              <p:par>
                                <p:cTn id="17" presetID="42" presetClass="entr" presetSubtype="0" fill="hold" grpId="0" nodeType="afterEffect">
                                  <p:stCondLst>
                                    <p:cond delay="0"/>
                                  </p:stCondLst>
                                  <p:childTnLst>
                                    <p:set>
                                      <p:cBhvr>
                                        <p:cTn id="18" dur="1" fill="hold">
                                          <p:stCondLst>
                                            <p:cond delay="0"/>
                                          </p:stCondLst>
                                        </p:cTn>
                                        <p:tgtEl>
                                          <p:spTgt spid="81"/>
                                        </p:tgtEl>
                                        <p:attrNameLst>
                                          <p:attrName>style.visibility</p:attrName>
                                        </p:attrNameLst>
                                      </p:cBhvr>
                                      <p:to>
                                        <p:strVal val="visible"/>
                                      </p:to>
                                    </p:set>
                                    <p:animEffect transition="in" filter="fade">
                                      <p:cBhvr>
                                        <p:cTn id="19" dur="250"/>
                                        <p:tgtEl>
                                          <p:spTgt spid="81"/>
                                        </p:tgtEl>
                                      </p:cBhvr>
                                    </p:animEffect>
                                    <p:anim calcmode="lin" valueType="num">
                                      <p:cBhvr>
                                        <p:cTn id="20" dur="250" fill="hold"/>
                                        <p:tgtEl>
                                          <p:spTgt spid="81"/>
                                        </p:tgtEl>
                                        <p:attrNameLst>
                                          <p:attrName>ppt_x</p:attrName>
                                        </p:attrNameLst>
                                      </p:cBhvr>
                                      <p:tavLst>
                                        <p:tav tm="0">
                                          <p:val>
                                            <p:strVal val="#ppt_x"/>
                                          </p:val>
                                        </p:tav>
                                        <p:tav tm="100000">
                                          <p:val>
                                            <p:strVal val="#ppt_x"/>
                                          </p:val>
                                        </p:tav>
                                      </p:tavLst>
                                    </p:anim>
                                    <p:anim calcmode="lin" valueType="num">
                                      <p:cBhvr>
                                        <p:cTn id="21" dur="250" fill="hold"/>
                                        <p:tgtEl>
                                          <p:spTgt spid="81"/>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82"/>
                                        </p:tgtEl>
                                        <p:attrNameLst>
                                          <p:attrName>style.visibility</p:attrName>
                                        </p:attrNameLst>
                                      </p:cBhvr>
                                      <p:to>
                                        <p:strVal val="visible"/>
                                      </p:to>
                                    </p:set>
                                    <p:animEffect transition="in" filter="randombar(horizontal)">
                                      <p:cBhvr>
                                        <p:cTn id="26" dur="500"/>
                                        <p:tgtEl>
                                          <p:spTgt spid="82"/>
                                        </p:tgtEl>
                                      </p:cBhvr>
                                    </p:animEffect>
                                  </p:childTnLst>
                                </p:cTn>
                              </p:par>
                              <p:par>
                                <p:cTn id="27" presetID="16" presetClass="entr" presetSubtype="37" fill="hold" nodeType="with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barn(outVertical)">
                                      <p:cBhvr>
                                        <p:cTn id="29" dur="500"/>
                                        <p:tgtEl>
                                          <p:spTgt spid="3"/>
                                        </p:tgtEl>
                                      </p:cBhvr>
                                    </p:animEffect>
                                  </p:childTnLst>
                                </p:cTn>
                              </p:par>
                              <p:par>
                                <p:cTn id="30" presetID="42" presetClass="entr" presetSubtype="0" fill="hold" grpId="0" nodeType="withEffect">
                                  <p:stCondLst>
                                    <p:cond delay="500"/>
                                  </p:stCondLst>
                                  <p:childTnLst>
                                    <p:set>
                                      <p:cBhvr>
                                        <p:cTn id="31" dur="1" fill="hold">
                                          <p:stCondLst>
                                            <p:cond delay="0"/>
                                          </p:stCondLst>
                                        </p:cTn>
                                        <p:tgtEl>
                                          <p:spTgt spid="83"/>
                                        </p:tgtEl>
                                        <p:attrNameLst>
                                          <p:attrName>style.visibility</p:attrName>
                                        </p:attrNameLst>
                                      </p:cBhvr>
                                      <p:to>
                                        <p:strVal val="visible"/>
                                      </p:to>
                                    </p:set>
                                    <p:animEffect transition="in" filter="fade">
                                      <p:cBhvr>
                                        <p:cTn id="32" dur="1000"/>
                                        <p:tgtEl>
                                          <p:spTgt spid="83"/>
                                        </p:tgtEl>
                                      </p:cBhvr>
                                    </p:animEffect>
                                    <p:anim calcmode="lin" valueType="num">
                                      <p:cBhvr>
                                        <p:cTn id="33" dur="1000" fill="hold"/>
                                        <p:tgtEl>
                                          <p:spTgt spid="83"/>
                                        </p:tgtEl>
                                        <p:attrNameLst>
                                          <p:attrName>ppt_x</p:attrName>
                                        </p:attrNameLst>
                                      </p:cBhvr>
                                      <p:tavLst>
                                        <p:tav tm="0">
                                          <p:val>
                                            <p:strVal val="#ppt_x"/>
                                          </p:val>
                                        </p:tav>
                                        <p:tav tm="100000">
                                          <p:val>
                                            <p:strVal val="#ppt_x"/>
                                          </p:val>
                                        </p:tav>
                                      </p:tavLst>
                                    </p:anim>
                                    <p:anim calcmode="lin" valueType="num">
                                      <p:cBhvr>
                                        <p:cTn id="34" dur="1000" fill="hold"/>
                                        <p:tgtEl>
                                          <p:spTgt spid="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p:bldP spid="79" grpId="0" animBg="1"/>
      <p:bldP spid="80" grpId="0"/>
      <p:bldP spid="81" grpId="0"/>
      <p:bldP spid="8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TextBox 82">
            <a:extLst>
              <a:ext uri="{FF2B5EF4-FFF2-40B4-BE49-F238E27FC236}">
                <a16:creationId xmlns:a16="http://schemas.microsoft.com/office/drawing/2014/main" id="{EE3A2325-1BE4-4440-9D0C-54ED12124F90}"/>
              </a:ext>
            </a:extLst>
          </p:cNvPr>
          <p:cNvSpPr txBox="1"/>
          <p:nvPr/>
        </p:nvSpPr>
        <p:spPr>
          <a:xfrm>
            <a:off x="2200015" y="2825460"/>
            <a:ext cx="4142612" cy="1323439"/>
          </a:xfrm>
          <a:prstGeom prst="rect">
            <a:avLst/>
          </a:prstGeom>
          <a:noFill/>
        </p:spPr>
        <p:txBody>
          <a:bodyPr wrap="square" rtlCol="0">
            <a:spAutoFit/>
          </a:bodyPr>
          <a:lstStyle/>
          <a:p>
            <a:pPr algn="ctr"/>
            <a:r>
              <a:rPr lang="vi-VN" sz="4000" dirty="0">
                <a:solidFill>
                  <a:srgbClr val="231F20"/>
                </a:solidFill>
                <a:latin typeface="Arial-Rounded" panose="020B0500000000000000" pitchFamily="34" charset="0"/>
                <a:ea typeface="Arial-Rounded" panose="020B0500000000000000" pitchFamily="34" charset="0"/>
                <a:cs typeface="Arial-Rounded" panose="020B0500000000000000" pitchFamily="34" charset="0"/>
              </a:rPr>
              <a:t>trồng cây (nói một cách khái quát)</a:t>
            </a:r>
            <a:endParaRPr lang="en-US" sz="4000" b="1" spc="300" dirty="0">
              <a:latin typeface="Arial-Rounded" panose="020B0500000000000000" pitchFamily="34" charset="0"/>
              <a:ea typeface="Arial-Rounded" panose="020B0500000000000000" pitchFamily="34" charset="0"/>
              <a:cs typeface="Arial-Rounded" panose="020B0500000000000000" pitchFamily="34" charset="0"/>
              <a:sym typeface="+mn-lt"/>
            </a:endParaRPr>
          </a:p>
        </p:txBody>
      </p:sp>
      <p:sp>
        <p:nvSpPr>
          <p:cNvPr id="29" name="Freeform 34">
            <a:extLst>
              <a:ext uri="{FF2B5EF4-FFF2-40B4-BE49-F238E27FC236}">
                <a16:creationId xmlns:a16="http://schemas.microsoft.com/office/drawing/2014/main" id="{3B108DC6-D780-4D5E-9627-86BF863CFD99}"/>
              </a:ext>
            </a:extLst>
          </p:cNvPr>
          <p:cNvSpPr>
            <a:spLocks noEditPoints="1"/>
          </p:cNvSpPr>
          <p:nvPr/>
        </p:nvSpPr>
        <p:spPr bwMode="auto">
          <a:xfrm>
            <a:off x="11471563" y="814896"/>
            <a:ext cx="585223" cy="379444"/>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rgbClr val="F5A3C5"/>
          </a:solidFill>
          <a:ln>
            <a:solidFill>
              <a:srgbClr val="9474B5"/>
            </a:solidFill>
          </a:ln>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p>
        </p:txBody>
      </p:sp>
      <p:sp>
        <p:nvSpPr>
          <p:cNvPr id="31" name="7">
            <a:extLst>
              <a:ext uri="{FF2B5EF4-FFF2-40B4-BE49-F238E27FC236}">
                <a16:creationId xmlns:a16="http://schemas.microsoft.com/office/drawing/2014/main" id="{DEB206CA-1DDB-48B0-ABC5-E8D8962376F4}"/>
              </a:ext>
            </a:extLst>
          </p:cNvPr>
          <p:cNvSpPr/>
          <p:nvPr/>
        </p:nvSpPr>
        <p:spPr>
          <a:xfrm flipH="1">
            <a:off x="10883975" y="1138543"/>
            <a:ext cx="466974" cy="800526"/>
          </a:xfrm>
          <a:custGeom>
            <a:avLst/>
            <a:gdLst>
              <a:gd name="connsiteX0" fmla="*/ 0 w 786063"/>
              <a:gd name="connsiteY0" fmla="*/ 0 h 1347536"/>
              <a:gd name="connsiteX1" fmla="*/ 513347 w 786063"/>
              <a:gd name="connsiteY1" fmla="*/ 401052 h 1347536"/>
              <a:gd name="connsiteX2" fmla="*/ 336884 w 786063"/>
              <a:gd name="connsiteY2" fmla="*/ 1155031 h 1347536"/>
              <a:gd name="connsiteX3" fmla="*/ 786063 w 786063"/>
              <a:gd name="connsiteY3" fmla="*/ 1347536 h 1347536"/>
            </a:gdLst>
            <a:ahLst/>
            <a:cxnLst>
              <a:cxn ang="0">
                <a:pos x="connsiteX0" y="connsiteY0"/>
              </a:cxn>
              <a:cxn ang="0">
                <a:pos x="connsiteX1" y="connsiteY1"/>
              </a:cxn>
              <a:cxn ang="0">
                <a:pos x="connsiteX2" y="connsiteY2"/>
              </a:cxn>
              <a:cxn ang="0">
                <a:pos x="connsiteX3" y="connsiteY3"/>
              </a:cxn>
            </a:cxnLst>
            <a:rect l="l" t="t" r="r" b="b"/>
            <a:pathLst>
              <a:path w="786063" h="1347536">
                <a:moveTo>
                  <a:pt x="0" y="0"/>
                </a:moveTo>
                <a:cubicBezTo>
                  <a:pt x="228600" y="104273"/>
                  <a:pt x="457200" y="208547"/>
                  <a:pt x="513347" y="401052"/>
                </a:cubicBezTo>
                <a:cubicBezTo>
                  <a:pt x="569494" y="593557"/>
                  <a:pt x="291431" y="997284"/>
                  <a:pt x="336884" y="1155031"/>
                </a:cubicBezTo>
                <a:cubicBezTo>
                  <a:pt x="382337" y="1312778"/>
                  <a:pt x="584200" y="1330157"/>
                  <a:pt x="786063" y="1347536"/>
                </a:cubicBezTo>
              </a:path>
            </a:pathLst>
          </a:custGeom>
          <a:noFill/>
          <a:ln w="25400" cap="rnd">
            <a:solidFill>
              <a:srgbClr val="9474B5"/>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79" name="5">
            <a:extLst>
              <a:ext uri="{FF2B5EF4-FFF2-40B4-BE49-F238E27FC236}">
                <a16:creationId xmlns:a16="http://schemas.microsoft.com/office/drawing/2014/main" id="{D7622ECE-F73A-4ADA-93BB-47CA0EA74719}"/>
              </a:ext>
            </a:extLst>
          </p:cNvPr>
          <p:cNvSpPr>
            <a:spLocks noChangeAspect="1"/>
          </p:cNvSpPr>
          <p:nvPr/>
        </p:nvSpPr>
        <p:spPr>
          <a:xfrm rot="10800000">
            <a:off x="7823506" y="1909416"/>
            <a:ext cx="2794000" cy="3022304"/>
          </a:xfrm>
          <a:custGeom>
            <a:avLst/>
            <a:gdLst>
              <a:gd name="connsiteX0" fmla="*/ 2682494 w 2836097"/>
              <a:gd name="connsiteY0" fmla="*/ 3067706 h 3067706"/>
              <a:gd name="connsiteX1" fmla="*/ 876045 w 2836097"/>
              <a:gd name="connsiteY1" fmla="*/ 3067706 h 3067706"/>
              <a:gd name="connsiteX2" fmla="*/ 0 w 2836097"/>
              <a:gd name="connsiteY2" fmla="*/ 1533853 h 3067706"/>
              <a:gd name="connsiteX3" fmla="*/ 876045 w 2836097"/>
              <a:gd name="connsiteY3" fmla="*/ 0 h 3067706"/>
              <a:gd name="connsiteX4" fmla="*/ 2682494 w 2836097"/>
              <a:gd name="connsiteY4" fmla="*/ 0 h 3067706"/>
              <a:gd name="connsiteX5" fmla="*/ 2836097 w 2836097"/>
              <a:gd name="connsiteY5" fmla="*/ 268941 h 3067706"/>
              <a:gd name="connsiteX6" fmla="*/ 1473384 w 2836097"/>
              <a:gd name="connsiteY6" fmla="*/ 268941 h 3067706"/>
              <a:gd name="connsiteX7" fmla="*/ 747356 w 2836097"/>
              <a:gd name="connsiteY7" fmla="*/ 1540132 h 3067706"/>
              <a:gd name="connsiteX8" fmla="*/ 1473384 w 2836097"/>
              <a:gd name="connsiteY8" fmla="*/ 2811322 h 3067706"/>
              <a:gd name="connsiteX9" fmla="*/ 2828925 w 2836097"/>
              <a:gd name="connsiteY9" fmla="*/ 2811322 h 3067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6097" h="3067706">
                <a:moveTo>
                  <a:pt x="2682494" y="3067706"/>
                </a:moveTo>
                <a:lnTo>
                  <a:pt x="876045" y="3067706"/>
                </a:lnTo>
                <a:lnTo>
                  <a:pt x="0" y="1533853"/>
                </a:lnTo>
                <a:lnTo>
                  <a:pt x="876045" y="0"/>
                </a:lnTo>
                <a:lnTo>
                  <a:pt x="2682494" y="0"/>
                </a:lnTo>
                <a:lnTo>
                  <a:pt x="2836097" y="268941"/>
                </a:lnTo>
                <a:lnTo>
                  <a:pt x="1473384" y="268941"/>
                </a:lnTo>
                <a:lnTo>
                  <a:pt x="747356" y="1540132"/>
                </a:lnTo>
                <a:lnTo>
                  <a:pt x="1473384" y="2811322"/>
                </a:lnTo>
                <a:lnTo>
                  <a:pt x="2828925" y="2811322"/>
                </a:lnTo>
                <a:close/>
              </a:path>
            </a:pathLst>
          </a:custGeom>
          <a:solidFill>
            <a:srgbClr val="F5A3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80" name="12">
            <a:extLst>
              <a:ext uri="{FF2B5EF4-FFF2-40B4-BE49-F238E27FC236}">
                <a16:creationId xmlns:a16="http://schemas.microsoft.com/office/drawing/2014/main" id="{1F31D5DE-D1D3-471D-8958-F45C10860910}"/>
              </a:ext>
            </a:extLst>
          </p:cNvPr>
          <p:cNvSpPr txBox="1">
            <a:spLocks noChangeArrowheads="1"/>
          </p:cNvSpPr>
          <p:nvPr/>
        </p:nvSpPr>
        <p:spPr bwMode="auto">
          <a:xfrm>
            <a:off x="9885010" y="3079924"/>
            <a:ext cx="64142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3200" dirty="0">
                <a:solidFill>
                  <a:schemeClr val="bg1"/>
                </a:solidFill>
                <a:latin typeface="Impact" pitchFamily="34" charset="0"/>
              </a:rPr>
              <a:t>05</a:t>
            </a:r>
            <a:endParaRPr lang="zh-CN" altLang="en-US" sz="3200" dirty="0">
              <a:solidFill>
                <a:schemeClr val="bg1"/>
              </a:solidFill>
              <a:latin typeface="Impact" pitchFamily="34" charset="0"/>
            </a:endParaRPr>
          </a:p>
        </p:txBody>
      </p:sp>
      <p:sp>
        <p:nvSpPr>
          <p:cNvPr id="81" name="15">
            <a:extLst>
              <a:ext uri="{FF2B5EF4-FFF2-40B4-BE49-F238E27FC236}">
                <a16:creationId xmlns:a16="http://schemas.microsoft.com/office/drawing/2014/main" id="{4793101C-59FA-48E1-95E8-32AB7550A9D9}"/>
              </a:ext>
            </a:extLst>
          </p:cNvPr>
          <p:cNvSpPr txBox="1">
            <a:spLocks noChangeArrowheads="1"/>
          </p:cNvSpPr>
          <p:nvPr/>
        </p:nvSpPr>
        <p:spPr bwMode="auto">
          <a:xfrm>
            <a:off x="7362324" y="2556703"/>
            <a:ext cx="2431616"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zh-CN" sz="5000" b="1" dirty="0" err="1">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rPr>
              <a:t>trồng</a:t>
            </a:r>
            <a:r>
              <a:rPr lang="en-US" altLang="zh-CN" sz="5000" b="1" dirty="0">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5000" b="1" dirty="0" err="1">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rPr>
              <a:t>trọt</a:t>
            </a:r>
            <a:endParaRPr lang="en-US" altLang="zh-CN" sz="5000" dirty="0">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82" name="Oval 81">
            <a:extLst>
              <a:ext uri="{FF2B5EF4-FFF2-40B4-BE49-F238E27FC236}">
                <a16:creationId xmlns:a16="http://schemas.microsoft.com/office/drawing/2014/main" id="{1B9E82C6-4451-4BCA-8C6C-29DAB8D394E3}"/>
              </a:ext>
            </a:extLst>
          </p:cNvPr>
          <p:cNvSpPr/>
          <p:nvPr/>
        </p:nvSpPr>
        <p:spPr>
          <a:xfrm>
            <a:off x="1256513" y="3044170"/>
            <a:ext cx="769660" cy="769660"/>
          </a:xfrm>
          <a:prstGeom prst="ellipse">
            <a:avLst/>
          </a:prstGeom>
          <a:solidFill>
            <a:srgbClr val="E4A8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pic>
        <p:nvPicPr>
          <p:cNvPr id="85" name="Picture 84">
            <a:extLst>
              <a:ext uri="{FF2B5EF4-FFF2-40B4-BE49-F238E27FC236}">
                <a16:creationId xmlns:a16="http://schemas.microsoft.com/office/drawing/2014/main" id="{7AEC602A-A1C4-4253-8EEC-2BB91D3D8A19}"/>
              </a:ext>
            </a:extLst>
          </p:cNvPr>
          <p:cNvPicPr>
            <a:picLocks noChangeAspect="1"/>
          </p:cNvPicPr>
          <p:nvPr/>
        </p:nvPicPr>
        <p:blipFill>
          <a:blip r:embed="rId2"/>
          <a:stretch>
            <a:fillRect/>
          </a:stretch>
        </p:blipFill>
        <p:spPr>
          <a:xfrm>
            <a:off x="3314326" y="5862566"/>
            <a:ext cx="5563347" cy="948729"/>
          </a:xfrm>
          <a:prstGeom prst="rect">
            <a:avLst/>
          </a:prstGeom>
        </p:spPr>
      </p:pic>
      <p:pic>
        <p:nvPicPr>
          <p:cNvPr id="3" name="Picture 2">
            <a:extLst>
              <a:ext uri="{FF2B5EF4-FFF2-40B4-BE49-F238E27FC236}">
                <a16:creationId xmlns:a16="http://schemas.microsoft.com/office/drawing/2014/main" id="{FF2CB743-2E81-43C8-B6B0-C82B349B1115}"/>
              </a:ext>
            </a:extLst>
          </p:cNvPr>
          <p:cNvPicPr>
            <a:picLocks noChangeAspect="1"/>
          </p:cNvPicPr>
          <p:nvPr/>
        </p:nvPicPr>
        <p:blipFill>
          <a:blip r:embed="rId3"/>
          <a:stretch>
            <a:fillRect/>
          </a:stretch>
        </p:blipFill>
        <p:spPr>
          <a:xfrm>
            <a:off x="2968637" y="4281141"/>
            <a:ext cx="2341067" cy="109738"/>
          </a:xfrm>
          <a:prstGeom prst="rect">
            <a:avLst/>
          </a:prstGeom>
        </p:spPr>
      </p:pic>
    </p:spTree>
    <p:extLst>
      <p:ext uri="{BB962C8B-B14F-4D97-AF65-F5344CB8AC3E}">
        <p14:creationId xmlns:p14="http://schemas.microsoft.com/office/powerpoint/2010/main" val="2551326207"/>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fade">
                                      <p:cBhvr>
                                        <p:cTn id="7" dur="250"/>
                                        <p:tgtEl>
                                          <p:spTgt spid="79"/>
                                        </p:tgtEl>
                                      </p:cBhvr>
                                    </p:animEffect>
                                    <p:anim calcmode="lin" valueType="num">
                                      <p:cBhvr>
                                        <p:cTn id="8" dur="250" fill="hold"/>
                                        <p:tgtEl>
                                          <p:spTgt spid="79"/>
                                        </p:tgtEl>
                                        <p:attrNameLst>
                                          <p:attrName>ppt_x</p:attrName>
                                        </p:attrNameLst>
                                      </p:cBhvr>
                                      <p:tavLst>
                                        <p:tav tm="0">
                                          <p:val>
                                            <p:strVal val="#ppt_x"/>
                                          </p:val>
                                        </p:tav>
                                        <p:tav tm="100000">
                                          <p:val>
                                            <p:strVal val="#ppt_x"/>
                                          </p:val>
                                        </p:tav>
                                      </p:tavLst>
                                    </p:anim>
                                    <p:anim calcmode="lin" valueType="num">
                                      <p:cBhvr>
                                        <p:cTn id="9" dur="250" fill="hold"/>
                                        <p:tgtEl>
                                          <p:spTgt spid="79"/>
                                        </p:tgtEl>
                                        <p:attrNameLst>
                                          <p:attrName>ppt_y</p:attrName>
                                        </p:attrNameLst>
                                      </p:cBhvr>
                                      <p:tavLst>
                                        <p:tav tm="0">
                                          <p:val>
                                            <p:strVal val="#ppt_y+.1"/>
                                          </p:val>
                                        </p:tav>
                                        <p:tav tm="100000">
                                          <p:val>
                                            <p:strVal val="#ppt_y"/>
                                          </p:val>
                                        </p:tav>
                                      </p:tavLst>
                                    </p:anim>
                                  </p:childTnLst>
                                </p:cTn>
                              </p:par>
                            </p:childTnLst>
                          </p:cTn>
                        </p:par>
                        <p:par>
                          <p:cTn id="10" fill="hold">
                            <p:stCondLst>
                              <p:cond delay="250"/>
                            </p:stCondLst>
                            <p:childTnLst>
                              <p:par>
                                <p:cTn id="11" presetID="42" presetClass="entr" presetSubtype="0" fill="hold" grpId="0" nodeType="afterEffect">
                                  <p:stCondLst>
                                    <p:cond delay="0"/>
                                  </p:stCondLst>
                                  <p:childTnLst>
                                    <p:set>
                                      <p:cBhvr>
                                        <p:cTn id="12" dur="1" fill="hold">
                                          <p:stCondLst>
                                            <p:cond delay="0"/>
                                          </p:stCondLst>
                                        </p:cTn>
                                        <p:tgtEl>
                                          <p:spTgt spid="80"/>
                                        </p:tgtEl>
                                        <p:attrNameLst>
                                          <p:attrName>style.visibility</p:attrName>
                                        </p:attrNameLst>
                                      </p:cBhvr>
                                      <p:to>
                                        <p:strVal val="visible"/>
                                      </p:to>
                                    </p:set>
                                    <p:animEffect transition="in" filter="fade">
                                      <p:cBhvr>
                                        <p:cTn id="13" dur="250"/>
                                        <p:tgtEl>
                                          <p:spTgt spid="80"/>
                                        </p:tgtEl>
                                      </p:cBhvr>
                                    </p:animEffect>
                                    <p:anim calcmode="lin" valueType="num">
                                      <p:cBhvr>
                                        <p:cTn id="14" dur="250" fill="hold"/>
                                        <p:tgtEl>
                                          <p:spTgt spid="80"/>
                                        </p:tgtEl>
                                        <p:attrNameLst>
                                          <p:attrName>ppt_x</p:attrName>
                                        </p:attrNameLst>
                                      </p:cBhvr>
                                      <p:tavLst>
                                        <p:tav tm="0">
                                          <p:val>
                                            <p:strVal val="#ppt_x"/>
                                          </p:val>
                                        </p:tav>
                                        <p:tav tm="100000">
                                          <p:val>
                                            <p:strVal val="#ppt_x"/>
                                          </p:val>
                                        </p:tav>
                                      </p:tavLst>
                                    </p:anim>
                                    <p:anim calcmode="lin" valueType="num">
                                      <p:cBhvr>
                                        <p:cTn id="15" dur="250" fill="hold"/>
                                        <p:tgtEl>
                                          <p:spTgt spid="80"/>
                                        </p:tgtEl>
                                        <p:attrNameLst>
                                          <p:attrName>ppt_y</p:attrName>
                                        </p:attrNameLst>
                                      </p:cBhvr>
                                      <p:tavLst>
                                        <p:tav tm="0">
                                          <p:val>
                                            <p:strVal val="#ppt_y+.1"/>
                                          </p:val>
                                        </p:tav>
                                        <p:tav tm="100000">
                                          <p:val>
                                            <p:strVal val="#ppt_y"/>
                                          </p:val>
                                        </p:tav>
                                      </p:tavLst>
                                    </p:anim>
                                  </p:childTnLst>
                                </p:cTn>
                              </p:par>
                            </p:childTnLst>
                          </p:cTn>
                        </p:par>
                        <p:par>
                          <p:cTn id="16" fill="hold">
                            <p:stCondLst>
                              <p:cond delay="500"/>
                            </p:stCondLst>
                            <p:childTnLst>
                              <p:par>
                                <p:cTn id="17" presetID="42" presetClass="entr" presetSubtype="0" fill="hold" grpId="0" nodeType="afterEffect">
                                  <p:stCondLst>
                                    <p:cond delay="0"/>
                                  </p:stCondLst>
                                  <p:childTnLst>
                                    <p:set>
                                      <p:cBhvr>
                                        <p:cTn id="18" dur="1" fill="hold">
                                          <p:stCondLst>
                                            <p:cond delay="0"/>
                                          </p:stCondLst>
                                        </p:cTn>
                                        <p:tgtEl>
                                          <p:spTgt spid="81"/>
                                        </p:tgtEl>
                                        <p:attrNameLst>
                                          <p:attrName>style.visibility</p:attrName>
                                        </p:attrNameLst>
                                      </p:cBhvr>
                                      <p:to>
                                        <p:strVal val="visible"/>
                                      </p:to>
                                    </p:set>
                                    <p:animEffect transition="in" filter="fade">
                                      <p:cBhvr>
                                        <p:cTn id="19" dur="250"/>
                                        <p:tgtEl>
                                          <p:spTgt spid="81"/>
                                        </p:tgtEl>
                                      </p:cBhvr>
                                    </p:animEffect>
                                    <p:anim calcmode="lin" valueType="num">
                                      <p:cBhvr>
                                        <p:cTn id="20" dur="250" fill="hold"/>
                                        <p:tgtEl>
                                          <p:spTgt spid="81"/>
                                        </p:tgtEl>
                                        <p:attrNameLst>
                                          <p:attrName>ppt_x</p:attrName>
                                        </p:attrNameLst>
                                      </p:cBhvr>
                                      <p:tavLst>
                                        <p:tav tm="0">
                                          <p:val>
                                            <p:strVal val="#ppt_x"/>
                                          </p:val>
                                        </p:tav>
                                        <p:tav tm="100000">
                                          <p:val>
                                            <p:strVal val="#ppt_x"/>
                                          </p:val>
                                        </p:tav>
                                      </p:tavLst>
                                    </p:anim>
                                    <p:anim calcmode="lin" valueType="num">
                                      <p:cBhvr>
                                        <p:cTn id="21" dur="250" fill="hold"/>
                                        <p:tgtEl>
                                          <p:spTgt spid="81"/>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82"/>
                                        </p:tgtEl>
                                        <p:attrNameLst>
                                          <p:attrName>style.visibility</p:attrName>
                                        </p:attrNameLst>
                                      </p:cBhvr>
                                      <p:to>
                                        <p:strVal val="visible"/>
                                      </p:to>
                                    </p:set>
                                    <p:animEffect transition="in" filter="randombar(horizontal)">
                                      <p:cBhvr>
                                        <p:cTn id="26" dur="500"/>
                                        <p:tgtEl>
                                          <p:spTgt spid="82"/>
                                        </p:tgtEl>
                                      </p:cBhvr>
                                    </p:animEffect>
                                  </p:childTnLst>
                                </p:cTn>
                              </p:par>
                              <p:par>
                                <p:cTn id="27" presetID="16" presetClass="entr" presetSubtype="37" fill="hold" nodeType="with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barn(outVertical)">
                                      <p:cBhvr>
                                        <p:cTn id="29" dur="500"/>
                                        <p:tgtEl>
                                          <p:spTgt spid="3"/>
                                        </p:tgtEl>
                                      </p:cBhvr>
                                    </p:animEffect>
                                  </p:childTnLst>
                                </p:cTn>
                              </p:par>
                              <p:par>
                                <p:cTn id="30" presetID="42" presetClass="entr" presetSubtype="0" fill="hold" grpId="0" nodeType="withEffect">
                                  <p:stCondLst>
                                    <p:cond delay="500"/>
                                  </p:stCondLst>
                                  <p:childTnLst>
                                    <p:set>
                                      <p:cBhvr>
                                        <p:cTn id="31" dur="1" fill="hold">
                                          <p:stCondLst>
                                            <p:cond delay="0"/>
                                          </p:stCondLst>
                                        </p:cTn>
                                        <p:tgtEl>
                                          <p:spTgt spid="83"/>
                                        </p:tgtEl>
                                        <p:attrNameLst>
                                          <p:attrName>style.visibility</p:attrName>
                                        </p:attrNameLst>
                                      </p:cBhvr>
                                      <p:to>
                                        <p:strVal val="visible"/>
                                      </p:to>
                                    </p:set>
                                    <p:animEffect transition="in" filter="fade">
                                      <p:cBhvr>
                                        <p:cTn id="32" dur="1000"/>
                                        <p:tgtEl>
                                          <p:spTgt spid="83"/>
                                        </p:tgtEl>
                                      </p:cBhvr>
                                    </p:animEffect>
                                    <p:anim calcmode="lin" valueType="num">
                                      <p:cBhvr>
                                        <p:cTn id="33" dur="1000" fill="hold"/>
                                        <p:tgtEl>
                                          <p:spTgt spid="83"/>
                                        </p:tgtEl>
                                        <p:attrNameLst>
                                          <p:attrName>ppt_x</p:attrName>
                                        </p:attrNameLst>
                                      </p:cBhvr>
                                      <p:tavLst>
                                        <p:tav tm="0">
                                          <p:val>
                                            <p:strVal val="#ppt_x"/>
                                          </p:val>
                                        </p:tav>
                                        <p:tav tm="100000">
                                          <p:val>
                                            <p:strVal val="#ppt_x"/>
                                          </p:val>
                                        </p:tav>
                                      </p:tavLst>
                                    </p:anim>
                                    <p:anim calcmode="lin" valueType="num">
                                      <p:cBhvr>
                                        <p:cTn id="34" dur="1000" fill="hold"/>
                                        <p:tgtEl>
                                          <p:spTgt spid="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p:bldP spid="79" grpId="0" animBg="1"/>
      <p:bldP spid="80" grpId="0"/>
      <p:bldP spid="81" grpId="0"/>
      <p:bldP spid="8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0596651A-B63F-47A9-8F25-584C250C397E}"/>
              </a:ext>
            </a:extLst>
          </p:cNvPr>
          <p:cNvGrpSpPr/>
          <p:nvPr/>
        </p:nvGrpSpPr>
        <p:grpSpPr>
          <a:xfrm>
            <a:off x="139809" y="198518"/>
            <a:ext cx="863972" cy="1015663"/>
            <a:chOff x="426137" y="277174"/>
            <a:chExt cx="863972" cy="1015663"/>
          </a:xfrm>
        </p:grpSpPr>
        <p:sp>
          <p:nvSpPr>
            <p:cNvPr id="15" name="Oval 14">
              <a:extLst>
                <a:ext uri="{FF2B5EF4-FFF2-40B4-BE49-F238E27FC236}">
                  <a16:creationId xmlns:a16="http://schemas.microsoft.com/office/drawing/2014/main" id="{47BFE2FF-12A8-4B84-9283-4EA8A59555BF}"/>
                </a:ext>
              </a:extLst>
            </p:cNvPr>
            <p:cNvSpPr/>
            <p:nvPr/>
          </p:nvSpPr>
          <p:spPr>
            <a:xfrm>
              <a:off x="426137" y="413003"/>
              <a:ext cx="863972" cy="816586"/>
            </a:xfrm>
            <a:prstGeom prst="ellipse">
              <a:avLst/>
            </a:prstGeom>
            <a:solidFill>
              <a:srgbClr val="9271B3"/>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perspectiveLeft"/>
                <a:lightRig rig="threePt" dir="t"/>
              </a:scene3d>
            </a:bodyPr>
            <a:lstStyle/>
            <a:p>
              <a:pPr algn="ctr"/>
              <a:endParaRPr lang="en-US" dirty="0">
                <a:solidFill>
                  <a:srgbClr val="0070C0"/>
                </a:solidFill>
              </a:endParaRPr>
            </a:p>
          </p:txBody>
        </p:sp>
        <p:sp>
          <p:nvSpPr>
            <p:cNvPr id="16" name="Rectangle 15">
              <a:extLst>
                <a:ext uri="{FF2B5EF4-FFF2-40B4-BE49-F238E27FC236}">
                  <a16:creationId xmlns:a16="http://schemas.microsoft.com/office/drawing/2014/main" id="{F1704FBE-14A9-4374-9FF3-952D210A5496}"/>
                </a:ext>
              </a:extLst>
            </p:cNvPr>
            <p:cNvSpPr/>
            <p:nvPr/>
          </p:nvSpPr>
          <p:spPr>
            <a:xfrm>
              <a:off x="554827" y="277174"/>
              <a:ext cx="612668" cy="1015663"/>
            </a:xfrm>
            <a:prstGeom prst="rect">
              <a:avLst/>
            </a:prstGeom>
            <a:noFill/>
          </p:spPr>
          <p:txBody>
            <a:bodyPr wrap="none" lIns="91440" tIns="45720" rIns="91440" bIns="45720">
              <a:spAutoFit/>
            </a:bodyPr>
            <a:lstStyle/>
            <a:p>
              <a:pPr algn="ctr"/>
              <a:r>
                <a:rPr lang="en-US" sz="6000" dirty="0">
                  <a:ln w="0"/>
                  <a:solidFill>
                    <a:schemeClr val="bg1"/>
                  </a:solidFill>
                  <a:effectLst>
                    <a:outerShdw blurRad="38100" dist="19050" dir="2700000" algn="tl" rotWithShape="0">
                      <a:schemeClr val="dk1">
                        <a:alpha val="40000"/>
                      </a:schemeClr>
                    </a:outerShdw>
                  </a:effectLst>
                  <a:latin typeface=".VnArial" panose="020B7200000000000000" pitchFamily="34" charset="0"/>
                </a:rPr>
                <a:t>2</a:t>
              </a:r>
            </a:p>
          </p:txBody>
        </p:sp>
      </p:grpSp>
      <p:sp>
        <p:nvSpPr>
          <p:cNvPr id="17" name="8">
            <a:extLst>
              <a:ext uri="{FF2B5EF4-FFF2-40B4-BE49-F238E27FC236}">
                <a16:creationId xmlns:a16="http://schemas.microsoft.com/office/drawing/2014/main" id="{046CF069-234E-4DAC-8A90-EF402AB92762}"/>
              </a:ext>
            </a:extLst>
          </p:cNvPr>
          <p:cNvSpPr/>
          <p:nvPr/>
        </p:nvSpPr>
        <p:spPr>
          <a:xfrm>
            <a:off x="1003781" y="372070"/>
            <a:ext cx="1223741" cy="707886"/>
          </a:xfrm>
          <a:prstGeom prst="rect">
            <a:avLst/>
          </a:prstGeom>
        </p:spPr>
        <p:txBody>
          <a:bodyPr wrap="square">
            <a:spAutoFit/>
          </a:bodyPr>
          <a:lstStyle/>
          <a:p>
            <a:r>
              <a:rPr lang="en-US" altLang="zh-CN" sz="4000" dirty="0">
                <a:solidFill>
                  <a:schemeClr val="tx1">
                    <a:lumMod val="75000"/>
                    <a:lumOff val="25000"/>
                  </a:schemeClr>
                </a:solidFill>
                <a:effectLst>
                  <a:outerShdw blurRad="38100" dist="38100" dir="2700000" algn="tl">
                    <a:srgbClr val="000000">
                      <a:alpha val="43137"/>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rPr>
              <a:t>ĐỌC</a:t>
            </a:r>
            <a:endParaRPr lang="zh-CN" altLang="en-US" sz="4000" dirty="0">
              <a:solidFill>
                <a:schemeClr val="tx1">
                  <a:lumMod val="75000"/>
                  <a:lumOff val="25000"/>
                </a:schemeClr>
              </a:solidFill>
              <a:effectLst>
                <a:outerShdw blurRad="38100" dist="38100" dir="2700000" algn="tl">
                  <a:srgbClr val="000000">
                    <a:alpha val="43137"/>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18" name="TextBox 17">
            <a:extLst>
              <a:ext uri="{FF2B5EF4-FFF2-40B4-BE49-F238E27FC236}">
                <a16:creationId xmlns:a16="http://schemas.microsoft.com/office/drawing/2014/main" id="{D72F34A1-BEDC-42D0-B671-5BEA8BDA535F}"/>
              </a:ext>
            </a:extLst>
          </p:cNvPr>
          <p:cNvSpPr txBox="1"/>
          <p:nvPr/>
        </p:nvSpPr>
        <p:spPr>
          <a:xfrm>
            <a:off x="4646040" y="647967"/>
            <a:ext cx="2718322" cy="769441"/>
          </a:xfrm>
          <a:prstGeom prst="rect">
            <a:avLst/>
          </a:prstGeom>
          <a:noFill/>
        </p:spPr>
        <p:txBody>
          <a:bodyPr wrap="square">
            <a:spAutoFit/>
          </a:bodyPr>
          <a:lstStyle/>
          <a:p>
            <a:pPr algn="ctr"/>
            <a:r>
              <a:rPr lang="en-US" altLang="zh-CN" sz="4400" dirty="0" err="1">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Nhớ</a:t>
            </a:r>
            <a:r>
              <a:rPr lang="en-US" altLang="zh-CN" sz="4400"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400" dirty="0" err="1">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ơn</a:t>
            </a:r>
            <a:endParaRPr lang="en-US" altLang="zh-CN" sz="4400"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19" name="Rectangle 18">
            <a:extLst>
              <a:ext uri="{FF2B5EF4-FFF2-40B4-BE49-F238E27FC236}">
                <a16:creationId xmlns:a16="http://schemas.microsoft.com/office/drawing/2014/main" id="{280B76CA-A513-452E-A232-8D41750F4F16}"/>
              </a:ext>
            </a:extLst>
          </p:cNvPr>
          <p:cNvSpPr/>
          <p:nvPr/>
        </p:nvSpPr>
        <p:spPr>
          <a:xfrm>
            <a:off x="1267170" y="1278464"/>
            <a:ext cx="5456899" cy="2246769"/>
          </a:xfrm>
          <a:prstGeom prst="rect">
            <a:avLst/>
          </a:prstGeom>
        </p:spPr>
        <p:txBody>
          <a:bodyPr wrap="square">
            <a:spAutoFit/>
          </a:bodyPr>
          <a:lstStyle/>
          <a:p>
            <a:r>
              <a:rPr lang="vi-VN" sz="3400" dirty="0">
                <a:latin typeface="Arial-Rounded" panose="020B0500000000000000" pitchFamily="34" charset="0"/>
                <a:ea typeface="Arial-Rounded" panose="020B0500000000000000" pitchFamily="34" charset="0"/>
                <a:cs typeface="Arial-Rounded" panose="020B0500000000000000" pitchFamily="34" charset="0"/>
              </a:rPr>
              <a:t>Ăn một bát cơm</a:t>
            </a:r>
            <a:r>
              <a:rPr lang="en-US" sz="3400" dirty="0">
                <a:latin typeface="Arial-Rounded" panose="020B0500000000000000" pitchFamily="34" charset="0"/>
                <a:ea typeface="Arial-Rounded" panose="020B0500000000000000" pitchFamily="34" charset="0"/>
                <a:cs typeface="Arial-Rounded" panose="020B0500000000000000" pitchFamily="34" charset="0"/>
              </a:rPr>
              <a:t>,</a:t>
            </a:r>
            <a:r>
              <a:rPr lang="vi-VN" sz="3400" dirty="0">
                <a:latin typeface="Arial-Rounded" panose="020B0500000000000000" pitchFamily="34" charset="0"/>
                <a:ea typeface="Arial-Rounded" panose="020B0500000000000000" pitchFamily="34" charset="0"/>
                <a:cs typeface="Arial-Rounded" panose="020B0500000000000000" pitchFamily="34" charset="0"/>
              </a:rPr>
              <a:t/>
            </a:r>
            <a:br>
              <a:rPr lang="vi-VN" sz="3400" dirty="0">
                <a:latin typeface="Arial-Rounded" panose="020B0500000000000000" pitchFamily="34" charset="0"/>
                <a:ea typeface="Arial-Rounded" panose="020B0500000000000000" pitchFamily="34" charset="0"/>
                <a:cs typeface="Arial-Rounded" panose="020B0500000000000000" pitchFamily="34" charset="0"/>
              </a:rPr>
            </a:br>
            <a:r>
              <a:rPr lang="vi-VN" sz="3400" dirty="0">
                <a:latin typeface="Arial-Rounded" panose="020B0500000000000000" pitchFamily="34" charset="0"/>
                <a:ea typeface="Arial-Rounded" panose="020B0500000000000000" pitchFamily="34" charset="0"/>
                <a:cs typeface="Arial-Rounded" panose="020B0500000000000000" pitchFamily="34" charset="0"/>
              </a:rPr>
              <a:t>Nhớ người </a:t>
            </a:r>
            <a:r>
              <a:rPr lang="vi-VN" sz="3400" dirty="0">
                <a:solidFill>
                  <a:srgbClr val="CE50D8"/>
                </a:solidFill>
                <a:latin typeface="Arial-Rounded" panose="020B0500000000000000" pitchFamily="34" charset="0"/>
                <a:ea typeface="Arial-Rounded" panose="020B0500000000000000" pitchFamily="34" charset="0"/>
                <a:cs typeface="Arial-Rounded" panose="020B0500000000000000" pitchFamily="34" charset="0"/>
              </a:rPr>
              <a:t>cày ruộng</a:t>
            </a:r>
            <a:r>
              <a:rPr lang="en-US" sz="3400" dirty="0">
                <a:latin typeface="Arial-Rounded" panose="020B0500000000000000" pitchFamily="34" charset="0"/>
                <a:ea typeface="Arial-Rounded" panose="020B0500000000000000" pitchFamily="34" charset="0"/>
                <a:cs typeface="Arial-Rounded" panose="020B0500000000000000" pitchFamily="34" charset="0"/>
              </a:rPr>
              <a:t>.</a:t>
            </a:r>
            <a:r>
              <a:rPr lang="vi-VN" sz="3400" dirty="0">
                <a:latin typeface="Arial-Rounded" panose="020B0500000000000000" pitchFamily="34" charset="0"/>
                <a:ea typeface="Arial-Rounded" panose="020B0500000000000000" pitchFamily="34" charset="0"/>
                <a:cs typeface="Arial-Rounded" panose="020B0500000000000000" pitchFamily="34" charset="0"/>
              </a:rPr>
              <a:t/>
            </a:r>
            <a:br>
              <a:rPr lang="vi-VN" sz="3400" dirty="0">
                <a:latin typeface="Arial-Rounded" panose="020B0500000000000000" pitchFamily="34" charset="0"/>
                <a:ea typeface="Arial-Rounded" panose="020B0500000000000000" pitchFamily="34" charset="0"/>
                <a:cs typeface="Arial-Rounded" panose="020B0500000000000000" pitchFamily="34" charset="0"/>
              </a:rPr>
            </a:br>
            <a:r>
              <a:rPr lang="vi-VN" sz="3400" dirty="0">
                <a:latin typeface="Arial-Rounded" panose="020B0500000000000000" pitchFamily="34" charset="0"/>
                <a:ea typeface="Arial-Rounded" panose="020B0500000000000000" pitchFamily="34" charset="0"/>
                <a:cs typeface="Arial-Rounded" panose="020B0500000000000000" pitchFamily="34" charset="0"/>
              </a:rPr>
              <a:t>Ăn đĩa rau muống</a:t>
            </a:r>
            <a:r>
              <a:rPr lang="en-US" sz="3400" dirty="0">
                <a:latin typeface="Arial-Rounded" panose="020B0500000000000000" pitchFamily="34" charset="0"/>
                <a:ea typeface="Arial-Rounded" panose="020B0500000000000000" pitchFamily="34" charset="0"/>
                <a:cs typeface="Arial-Rounded" panose="020B0500000000000000" pitchFamily="34" charset="0"/>
              </a:rPr>
              <a:t>,</a:t>
            </a:r>
            <a:r>
              <a:rPr lang="vi-VN" sz="3400" dirty="0">
                <a:latin typeface="Arial-Rounded" panose="020B0500000000000000" pitchFamily="34" charset="0"/>
                <a:ea typeface="Arial-Rounded" panose="020B0500000000000000" pitchFamily="34" charset="0"/>
                <a:cs typeface="Arial-Rounded" panose="020B0500000000000000" pitchFamily="34" charset="0"/>
              </a:rPr>
              <a:t/>
            </a:r>
            <a:br>
              <a:rPr lang="vi-VN" sz="3400" dirty="0">
                <a:latin typeface="Arial-Rounded" panose="020B0500000000000000" pitchFamily="34" charset="0"/>
                <a:ea typeface="Arial-Rounded" panose="020B0500000000000000" pitchFamily="34" charset="0"/>
                <a:cs typeface="Arial-Rounded" panose="020B0500000000000000" pitchFamily="34" charset="0"/>
              </a:rPr>
            </a:br>
            <a:r>
              <a:rPr lang="vi-VN" sz="3400" dirty="0">
                <a:latin typeface="Arial-Rounded" panose="020B0500000000000000" pitchFamily="34" charset="0"/>
                <a:ea typeface="Arial-Rounded" panose="020B0500000000000000" pitchFamily="34" charset="0"/>
                <a:cs typeface="Arial-Rounded" panose="020B0500000000000000" pitchFamily="34" charset="0"/>
              </a:rPr>
              <a:t>Nhớ người đào a</a:t>
            </a:r>
            <a:r>
              <a:rPr lang="en-US" sz="3400" dirty="0">
                <a:latin typeface="Arial-Rounded" panose="020B0500000000000000" pitchFamily="34" charset="0"/>
                <a:ea typeface="Arial-Rounded" panose="020B0500000000000000" pitchFamily="34" charset="0"/>
                <a:cs typeface="Arial-Rounded" panose="020B0500000000000000" pitchFamily="34" charset="0"/>
              </a:rPr>
              <a:t>o.</a:t>
            </a:r>
          </a:p>
        </p:txBody>
      </p:sp>
      <p:sp>
        <p:nvSpPr>
          <p:cNvPr id="20" name="Rectangle 19">
            <a:extLst>
              <a:ext uri="{FF2B5EF4-FFF2-40B4-BE49-F238E27FC236}">
                <a16:creationId xmlns:a16="http://schemas.microsoft.com/office/drawing/2014/main" id="{65BB7B1B-DEF4-4BA7-BDAC-4AF054115FD1}"/>
              </a:ext>
            </a:extLst>
          </p:cNvPr>
          <p:cNvSpPr/>
          <p:nvPr/>
        </p:nvSpPr>
        <p:spPr>
          <a:xfrm>
            <a:off x="1272176" y="3366423"/>
            <a:ext cx="4384884" cy="3323987"/>
          </a:xfrm>
          <a:prstGeom prst="rect">
            <a:avLst/>
          </a:prstGeom>
        </p:spPr>
        <p:txBody>
          <a:bodyPr wrap="square">
            <a:spAutoFit/>
          </a:bodyPr>
          <a:lstStyle/>
          <a:p>
            <a:r>
              <a:rPr lang="vi-VN" sz="3400" dirty="0">
                <a:latin typeface="Arial-Rounded" panose="020B0500000000000000" pitchFamily="34" charset="0"/>
                <a:ea typeface="Arial-Rounded" panose="020B0500000000000000" pitchFamily="34" charset="0"/>
                <a:cs typeface="Arial-Rounded" panose="020B0500000000000000" pitchFamily="34" charset="0"/>
              </a:rPr>
              <a:t>Ăn một quả đào</a:t>
            </a:r>
            <a:r>
              <a:rPr lang="en-US" sz="3400" dirty="0">
                <a:latin typeface="Arial-Rounded" panose="020B0500000000000000" pitchFamily="34" charset="0"/>
                <a:ea typeface="Arial-Rounded" panose="020B0500000000000000" pitchFamily="34" charset="0"/>
                <a:cs typeface="Arial-Rounded" panose="020B0500000000000000" pitchFamily="34" charset="0"/>
              </a:rPr>
              <a:t>,</a:t>
            </a:r>
            <a:r>
              <a:rPr lang="vi-VN" sz="3400" dirty="0">
                <a:latin typeface="Arial-Rounded" panose="020B0500000000000000" pitchFamily="34" charset="0"/>
                <a:ea typeface="Arial-Rounded" panose="020B0500000000000000" pitchFamily="34" charset="0"/>
                <a:cs typeface="Arial-Rounded" panose="020B0500000000000000" pitchFamily="34" charset="0"/>
              </a:rPr>
              <a:t/>
            </a:r>
            <a:br>
              <a:rPr lang="vi-VN" sz="3400" dirty="0">
                <a:latin typeface="Arial-Rounded" panose="020B0500000000000000" pitchFamily="34" charset="0"/>
                <a:ea typeface="Arial-Rounded" panose="020B0500000000000000" pitchFamily="34" charset="0"/>
                <a:cs typeface="Arial-Rounded" panose="020B0500000000000000" pitchFamily="34" charset="0"/>
              </a:rPr>
            </a:br>
            <a:r>
              <a:rPr lang="vi-VN" sz="3400" dirty="0">
                <a:latin typeface="Arial-Rounded" panose="020B0500000000000000" pitchFamily="34" charset="0"/>
                <a:ea typeface="Arial-Rounded" panose="020B0500000000000000" pitchFamily="34" charset="0"/>
                <a:cs typeface="Arial-Rounded" panose="020B0500000000000000" pitchFamily="34" charset="0"/>
              </a:rPr>
              <a:t>Nhớ người vun gốc</a:t>
            </a:r>
            <a:r>
              <a:rPr lang="en-US" sz="3400" dirty="0">
                <a:latin typeface="Arial-Rounded" panose="020B0500000000000000" pitchFamily="34" charset="0"/>
                <a:ea typeface="Arial-Rounded" panose="020B0500000000000000" pitchFamily="34" charset="0"/>
                <a:cs typeface="Arial-Rounded" panose="020B0500000000000000" pitchFamily="34" charset="0"/>
              </a:rPr>
              <a:t>.</a:t>
            </a:r>
            <a:r>
              <a:rPr lang="vi-VN" sz="3400" dirty="0">
                <a:latin typeface="Arial-Rounded" panose="020B0500000000000000" pitchFamily="34" charset="0"/>
                <a:ea typeface="Arial-Rounded" panose="020B0500000000000000" pitchFamily="34" charset="0"/>
                <a:cs typeface="Arial-Rounded" panose="020B0500000000000000" pitchFamily="34" charset="0"/>
              </a:rPr>
              <a:t/>
            </a:r>
            <a:br>
              <a:rPr lang="vi-VN" sz="3400" dirty="0">
                <a:latin typeface="Arial-Rounded" panose="020B0500000000000000" pitchFamily="34" charset="0"/>
                <a:ea typeface="Arial-Rounded" panose="020B0500000000000000" pitchFamily="34" charset="0"/>
                <a:cs typeface="Arial-Rounded" panose="020B0500000000000000" pitchFamily="34" charset="0"/>
              </a:rPr>
            </a:br>
            <a:r>
              <a:rPr lang="vi-VN" sz="3400" dirty="0">
                <a:latin typeface="Arial-Rounded" panose="020B0500000000000000" pitchFamily="34" charset="0"/>
                <a:ea typeface="Arial-Rounded" panose="020B0500000000000000" pitchFamily="34" charset="0"/>
                <a:cs typeface="Arial-Rounded" panose="020B0500000000000000" pitchFamily="34" charset="0"/>
              </a:rPr>
              <a:t>Ăn một con ốc</a:t>
            </a:r>
            <a:r>
              <a:rPr lang="en-US" sz="3400" dirty="0">
                <a:latin typeface="Arial-Rounded" panose="020B0500000000000000" pitchFamily="34" charset="0"/>
                <a:ea typeface="Arial-Rounded" panose="020B0500000000000000" pitchFamily="34" charset="0"/>
                <a:cs typeface="Arial-Rounded" panose="020B0500000000000000" pitchFamily="34" charset="0"/>
              </a:rPr>
              <a:t>,</a:t>
            </a:r>
            <a:r>
              <a:rPr lang="vi-VN" sz="3400" dirty="0">
                <a:latin typeface="Arial-Rounded" panose="020B0500000000000000" pitchFamily="34" charset="0"/>
                <a:ea typeface="Arial-Rounded" panose="020B0500000000000000" pitchFamily="34" charset="0"/>
                <a:cs typeface="Arial-Rounded" panose="020B0500000000000000" pitchFamily="34" charset="0"/>
              </a:rPr>
              <a:t/>
            </a:r>
            <a:br>
              <a:rPr lang="vi-VN" sz="3400" dirty="0">
                <a:latin typeface="Arial-Rounded" panose="020B0500000000000000" pitchFamily="34" charset="0"/>
                <a:ea typeface="Arial-Rounded" panose="020B0500000000000000" pitchFamily="34" charset="0"/>
                <a:cs typeface="Arial-Rounded" panose="020B0500000000000000" pitchFamily="34" charset="0"/>
              </a:rPr>
            </a:br>
            <a:r>
              <a:rPr lang="vi-VN" sz="3400" dirty="0">
                <a:latin typeface="Arial-Rounded" panose="020B0500000000000000" pitchFamily="34" charset="0"/>
                <a:ea typeface="Arial-Rounded" panose="020B0500000000000000" pitchFamily="34" charset="0"/>
                <a:cs typeface="Arial-Rounded" panose="020B0500000000000000" pitchFamily="34" charset="0"/>
              </a:rPr>
              <a:t>Nhớ người đi mò</a:t>
            </a:r>
            <a:r>
              <a:rPr lang="en-US" sz="3400" dirty="0">
                <a:latin typeface="Arial-Rounded" panose="020B0500000000000000" pitchFamily="34" charset="0"/>
                <a:ea typeface="Arial-Rounded" panose="020B0500000000000000" pitchFamily="34" charset="0"/>
                <a:cs typeface="Arial-Rounded" panose="020B0500000000000000" pitchFamily="34" charset="0"/>
              </a:rPr>
              <a:t>.</a:t>
            </a:r>
          </a:p>
          <a:p>
            <a:r>
              <a:rPr lang="vi-VN" sz="3400" dirty="0">
                <a:solidFill>
                  <a:srgbClr val="CE50D8"/>
                </a:solidFill>
                <a:latin typeface="Arial-Rounded" panose="020B0500000000000000" pitchFamily="34" charset="0"/>
                <a:ea typeface="Arial-Rounded" panose="020B0500000000000000" pitchFamily="34" charset="0"/>
                <a:cs typeface="Arial-Rounded" panose="020B0500000000000000" pitchFamily="34" charset="0"/>
              </a:rPr>
              <a:t>Sang đò</a:t>
            </a:r>
            <a:r>
              <a:rPr lang="vi-VN" sz="3400" dirty="0">
                <a:latin typeface="Arial-Rounded" panose="020B0500000000000000" pitchFamily="34" charset="0"/>
                <a:ea typeface="Arial-Rounded" panose="020B0500000000000000" pitchFamily="34" charset="0"/>
                <a:cs typeface="Arial-Rounded" panose="020B0500000000000000" pitchFamily="34" charset="0"/>
              </a:rPr>
              <a:t>,</a:t>
            </a:r>
            <a:br>
              <a:rPr lang="vi-VN" sz="3400" dirty="0">
                <a:latin typeface="Arial-Rounded" panose="020B0500000000000000" pitchFamily="34" charset="0"/>
                <a:ea typeface="Arial-Rounded" panose="020B0500000000000000" pitchFamily="34" charset="0"/>
                <a:cs typeface="Arial-Rounded" panose="020B0500000000000000" pitchFamily="34" charset="0"/>
              </a:rPr>
            </a:br>
            <a:r>
              <a:rPr lang="vi-VN" sz="3400" dirty="0">
                <a:latin typeface="Arial-Rounded" panose="020B0500000000000000" pitchFamily="34" charset="0"/>
                <a:ea typeface="Arial-Rounded" panose="020B0500000000000000" pitchFamily="34" charset="0"/>
                <a:cs typeface="Arial-Rounded" panose="020B0500000000000000" pitchFamily="34" charset="0"/>
              </a:rPr>
              <a:t>Nhớ người </a:t>
            </a:r>
            <a:r>
              <a:rPr lang="vi-VN" sz="3400" dirty="0">
                <a:solidFill>
                  <a:srgbClr val="CE50D8"/>
                </a:solidFill>
                <a:latin typeface="Arial-Rounded" panose="020B0500000000000000" pitchFamily="34" charset="0"/>
                <a:ea typeface="Arial-Rounded" panose="020B0500000000000000" pitchFamily="34" charset="0"/>
                <a:cs typeface="Arial-Rounded" panose="020B0500000000000000" pitchFamily="34" charset="0"/>
              </a:rPr>
              <a:t>chèo chống</a:t>
            </a:r>
            <a:r>
              <a:rPr lang="en-US" sz="3400" dirty="0">
                <a:latin typeface="Arial-Rounded" panose="020B0500000000000000" pitchFamily="34" charset="0"/>
                <a:ea typeface="Arial-Rounded" panose="020B0500000000000000" pitchFamily="34" charset="0"/>
                <a:cs typeface="Arial-Rounded" panose="020B0500000000000000" pitchFamily="34" charset="0"/>
              </a:rPr>
              <a:t>.</a:t>
            </a:r>
          </a:p>
        </p:txBody>
      </p:sp>
      <p:sp>
        <p:nvSpPr>
          <p:cNvPr id="21" name="Rectangle 20">
            <a:extLst>
              <a:ext uri="{FF2B5EF4-FFF2-40B4-BE49-F238E27FC236}">
                <a16:creationId xmlns:a16="http://schemas.microsoft.com/office/drawing/2014/main" id="{719D4609-547D-49DE-AD84-FCAEC1BD97EB}"/>
              </a:ext>
            </a:extLst>
          </p:cNvPr>
          <p:cNvSpPr/>
          <p:nvPr/>
        </p:nvSpPr>
        <p:spPr>
          <a:xfrm>
            <a:off x="6945436" y="1260205"/>
            <a:ext cx="4159338" cy="2185214"/>
          </a:xfrm>
          <a:prstGeom prst="rect">
            <a:avLst/>
          </a:prstGeom>
        </p:spPr>
        <p:txBody>
          <a:bodyPr wrap="square">
            <a:spAutoFit/>
          </a:bodyPr>
          <a:lstStyle/>
          <a:p>
            <a:r>
              <a:rPr lang="vi-VN" sz="3400" dirty="0">
                <a:latin typeface="Arial-Rounded" panose="020B0500000000000000" pitchFamily="34" charset="0"/>
                <a:ea typeface="Arial-Rounded" panose="020B0500000000000000" pitchFamily="34" charset="0"/>
                <a:cs typeface="Arial-Rounded" panose="020B0500000000000000" pitchFamily="34" charset="0"/>
              </a:rPr>
              <a:t>Nằm võng,</a:t>
            </a:r>
            <a:br>
              <a:rPr lang="vi-VN" sz="3400" dirty="0">
                <a:latin typeface="Arial-Rounded" panose="020B0500000000000000" pitchFamily="34" charset="0"/>
                <a:ea typeface="Arial-Rounded" panose="020B0500000000000000" pitchFamily="34" charset="0"/>
                <a:cs typeface="Arial-Rounded" panose="020B0500000000000000" pitchFamily="34" charset="0"/>
              </a:rPr>
            </a:br>
            <a:r>
              <a:rPr lang="vi-VN" sz="3400" dirty="0">
                <a:latin typeface="Arial-Rounded" panose="020B0500000000000000" pitchFamily="34" charset="0"/>
                <a:ea typeface="Arial-Rounded" panose="020B0500000000000000" pitchFamily="34" charset="0"/>
                <a:cs typeface="Arial-Rounded" panose="020B0500000000000000" pitchFamily="34" charset="0"/>
              </a:rPr>
              <a:t>Nhớ người mắc dây</a:t>
            </a:r>
            <a:r>
              <a:rPr lang="en-US" sz="3400" dirty="0">
                <a:latin typeface="Arial-Rounded" panose="020B0500000000000000" pitchFamily="34" charset="0"/>
                <a:ea typeface="Arial-Rounded" panose="020B0500000000000000" pitchFamily="34" charset="0"/>
                <a:cs typeface="Arial-Rounded" panose="020B0500000000000000" pitchFamily="34" charset="0"/>
              </a:rPr>
              <a:t>.</a:t>
            </a:r>
          </a:p>
          <a:p>
            <a:r>
              <a:rPr lang="vi-VN" sz="3400" dirty="0">
                <a:latin typeface="Arial-Rounded" panose="020B0500000000000000" pitchFamily="34" charset="0"/>
                <a:ea typeface="Arial-Rounded" panose="020B0500000000000000" pitchFamily="34" charset="0"/>
                <a:cs typeface="Arial-Rounded" panose="020B0500000000000000" pitchFamily="34" charset="0"/>
              </a:rPr>
              <a:t>Đứng mát gốc cây</a:t>
            </a:r>
            <a:r>
              <a:rPr lang="en-US" sz="3400" dirty="0">
                <a:latin typeface="Arial-Rounded" panose="020B0500000000000000" pitchFamily="34" charset="0"/>
                <a:ea typeface="Arial-Rounded" panose="020B0500000000000000" pitchFamily="34" charset="0"/>
                <a:cs typeface="Arial-Rounded" panose="020B0500000000000000" pitchFamily="34" charset="0"/>
              </a:rPr>
              <a:t>,</a:t>
            </a:r>
            <a:r>
              <a:rPr lang="vi-VN" sz="3400" dirty="0">
                <a:latin typeface="Arial-Rounded" panose="020B0500000000000000" pitchFamily="34" charset="0"/>
                <a:ea typeface="Arial-Rounded" panose="020B0500000000000000" pitchFamily="34" charset="0"/>
                <a:cs typeface="Arial-Rounded" panose="020B0500000000000000" pitchFamily="34" charset="0"/>
              </a:rPr>
              <a:t/>
            </a:r>
            <a:br>
              <a:rPr lang="vi-VN" sz="3400" dirty="0">
                <a:latin typeface="Arial-Rounded" panose="020B0500000000000000" pitchFamily="34" charset="0"/>
                <a:ea typeface="Arial-Rounded" panose="020B0500000000000000" pitchFamily="34" charset="0"/>
                <a:cs typeface="Arial-Rounded" panose="020B0500000000000000" pitchFamily="34" charset="0"/>
              </a:rPr>
            </a:br>
            <a:r>
              <a:rPr lang="vi-VN" sz="3400" dirty="0">
                <a:latin typeface="Arial-Rounded" panose="020B0500000000000000" pitchFamily="34" charset="0"/>
                <a:ea typeface="Arial-Rounded" panose="020B0500000000000000" pitchFamily="34" charset="0"/>
                <a:cs typeface="Arial-Rounded" panose="020B0500000000000000" pitchFamily="34" charset="0"/>
              </a:rPr>
              <a:t>Nhớ người </a:t>
            </a:r>
            <a:r>
              <a:rPr lang="vi-VN" sz="3400" dirty="0">
                <a:solidFill>
                  <a:srgbClr val="CE50D8"/>
                </a:solidFill>
                <a:latin typeface="Arial-Rounded" panose="020B0500000000000000" pitchFamily="34" charset="0"/>
                <a:ea typeface="Arial-Rounded" panose="020B0500000000000000" pitchFamily="34" charset="0"/>
                <a:cs typeface="Arial-Rounded" panose="020B0500000000000000" pitchFamily="34" charset="0"/>
              </a:rPr>
              <a:t>trồng trọt</a:t>
            </a:r>
            <a:r>
              <a:rPr lang="vi-VN" sz="3400" dirty="0">
                <a:latin typeface="Arial-Rounded" panose="020B0500000000000000" pitchFamily="34" charset="0"/>
                <a:ea typeface="Arial-Rounded" panose="020B0500000000000000" pitchFamily="34" charset="0"/>
                <a:cs typeface="Arial-Rounded" panose="020B0500000000000000" pitchFamily="34" charset="0"/>
              </a:rPr>
              <a:t>.</a:t>
            </a:r>
            <a:endParaRPr lang="zh-CN" altLang="en-US" sz="3400" i="1" dirty="0">
              <a:latin typeface="Arial-Rounded" panose="020B0500000000000000" pitchFamily="34" charset="0"/>
              <a:ea typeface="Arial-Rounded" panose="020B0500000000000000" pitchFamily="34" charset="0"/>
              <a:cs typeface="Arial-Rounded" panose="020B0500000000000000" pitchFamily="34" charset="0"/>
              <a:sym typeface="+mn-lt"/>
            </a:endParaRPr>
          </a:p>
        </p:txBody>
      </p:sp>
      <p:sp>
        <p:nvSpPr>
          <p:cNvPr id="23" name="Rectangle 22">
            <a:extLst>
              <a:ext uri="{FF2B5EF4-FFF2-40B4-BE49-F238E27FC236}">
                <a16:creationId xmlns:a16="http://schemas.microsoft.com/office/drawing/2014/main" id="{4B6F06BE-0BCE-47B0-A517-2C212B44D7F6}"/>
              </a:ext>
            </a:extLst>
          </p:cNvPr>
          <p:cNvSpPr/>
          <p:nvPr/>
        </p:nvSpPr>
        <p:spPr>
          <a:xfrm>
            <a:off x="8993736" y="3445419"/>
            <a:ext cx="2155005" cy="523220"/>
          </a:xfrm>
          <a:prstGeom prst="rect">
            <a:avLst/>
          </a:prstGeom>
        </p:spPr>
        <p:txBody>
          <a:bodyPr wrap="square">
            <a:spAutoFit/>
          </a:bodyPr>
          <a:lstStyle/>
          <a:p>
            <a:pPr algn="ctr"/>
            <a:r>
              <a:rPr lang="en-US" sz="2800" i="1" dirty="0">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rPr>
              <a:t>(</a:t>
            </a:r>
            <a:r>
              <a:rPr lang="en-US" sz="2800" i="1" dirty="0" err="1">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rPr>
              <a:t>Thái</a:t>
            </a:r>
            <a:r>
              <a:rPr lang="en-US" sz="2800" i="1" dirty="0">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800" i="1" dirty="0" err="1">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rPr>
              <a:t>Dương</a:t>
            </a:r>
            <a:r>
              <a:rPr lang="en-US" sz="2800" i="1" dirty="0">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rPr>
              <a:t>)</a:t>
            </a:r>
            <a:endParaRPr lang="zh-CN" altLang="en-US" sz="2800" i="1" dirty="0">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sym typeface="+mn-lt"/>
            </a:endParaRPr>
          </a:p>
        </p:txBody>
      </p:sp>
      <p:pic>
        <p:nvPicPr>
          <p:cNvPr id="25" name="Picture 24">
            <a:extLst>
              <a:ext uri="{FF2B5EF4-FFF2-40B4-BE49-F238E27FC236}">
                <a16:creationId xmlns:a16="http://schemas.microsoft.com/office/drawing/2014/main" id="{2268AD2D-1F28-40CE-9356-C87571089146}"/>
              </a:ext>
            </a:extLst>
          </p:cNvPr>
          <p:cNvPicPr>
            <a:picLocks noChangeAspect="1"/>
          </p:cNvPicPr>
          <p:nvPr/>
        </p:nvPicPr>
        <p:blipFill>
          <a:blip r:embed="rId2">
            <a:extLst>
              <a:ext uri="{28A0092B-C50C-407E-A947-70E740481C1C}">
                <a14:useLocalDpi xmlns:a14="http://schemas.microsoft.com/office/drawing/2010/main" val="0"/>
              </a:ext>
            </a:extLst>
          </a:blip>
          <a:srcRect l="8464" r="8464"/>
          <a:stretch/>
        </p:blipFill>
        <p:spPr>
          <a:xfrm>
            <a:off x="6945436" y="3842349"/>
            <a:ext cx="4159338" cy="2784296"/>
          </a:xfrm>
          <a:prstGeom prst="rect">
            <a:avLst/>
          </a:prstGeom>
          <a:ln>
            <a:noFill/>
          </a:ln>
          <a:effectLst>
            <a:softEdge rad="112500"/>
          </a:effectLst>
        </p:spPr>
      </p:pic>
      <p:pic>
        <p:nvPicPr>
          <p:cNvPr id="12" name="Picture 11">
            <a:extLst>
              <a:ext uri="{FF2B5EF4-FFF2-40B4-BE49-F238E27FC236}">
                <a16:creationId xmlns:a16="http://schemas.microsoft.com/office/drawing/2014/main" id="{F51713A7-FBC8-4068-ACE6-BAE8C2AE7C72}"/>
              </a:ext>
            </a:extLst>
          </p:cNvPr>
          <p:cNvPicPr>
            <a:picLocks noChangeAspect="1"/>
          </p:cNvPicPr>
          <p:nvPr/>
        </p:nvPicPr>
        <p:blipFill rotWithShape="1">
          <a:blip r:embed="rId3"/>
          <a:srcRect l="20762" t="12636" r="18835" b="29239"/>
          <a:stretch/>
        </p:blipFill>
        <p:spPr>
          <a:xfrm>
            <a:off x="718706" y="1286762"/>
            <a:ext cx="504497" cy="549267"/>
          </a:xfrm>
          <a:prstGeom prst="rect">
            <a:avLst/>
          </a:prstGeom>
        </p:spPr>
      </p:pic>
      <p:pic>
        <p:nvPicPr>
          <p:cNvPr id="13" name="Picture 12">
            <a:extLst>
              <a:ext uri="{FF2B5EF4-FFF2-40B4-BE49-F238E27FC236}">
                <a16:creationId xmlns:a16="http://schemas.microsoft.com/office/drawing/2014/main" id="{0374C0FF-1616-4D74-80CD-CEC806EB412F}"/>
              </a:ext>
            </a:extLst>
          </p:cNvPr>
          <p:cNvPicPr>
            <a:picLocks noChangeAspect="1"/>
          </p:cNvPicPr>
          <p:nvPr/>
        </p:nvPicPr>
        <p:blipFill rotWithShape="1">
          <a:blip r:embed="rId4"/>
          <a:srcRect l="19799" t="15984" r="19799" b="25890"/>
          <a:stretch/>
        </p:blipFill>
        <p:spPr>
          <a:xfrm>
            <a:off x="717566" y="3419371"/>
            <a:ext cx="504497" cy="549268"/>
          </a:xfrm>
          <a:prstGeom prst="rect">
            <a:avLst/>
          </a:prstGeom>
        </p:spPr>
      </p:pic>
      <p:pic>
        <p:nvPicPr>
          <p:cNvPr id="22" name="Picture 21">
            <a:extLst>
              <a:ext uri="{FF2B5EF4-FFF2-40B4-BE49-F238E27FC236}">
                <a16:creationId xmlns:a16="http://schemas.microsoft.com/office/drawing/2014/main" id="{58C236B8-62AD-4337-AAF5-41EEF5CBBFC3}"/>
              </a:ext>
            </a:extLst>
          </p:cNvPr>
          <p:cNvPicPr>
            <a:picLocks noChangeAspect="1"/>
          </p:cNvPicPr>
          <p:nvPr/>
        </p:nvPicPr>
        <p:blipFill rotWithShape="1">
          <a:blip r:embed="rId5"/>
          <a:srcRect l="13976" t="11560" r="18072" b="22677"/>
          <a:stretch/>
        </p:blipFill>
        <p:spPr>
          <a:xfrm>
            <a:off x="6435843" y="1275845"/>
            <a:ext cx="567559" cy="621437"/>
          </a:xfrm>
          <a:prstGeom prst="rect">
            <a:avLst/>
          </a:prstGeom>
        </p:spPr>
      </p:pic>
    </p:spTree>
    <p:extLst>
      <p:ext uri="{BB962C8B-B14F-4D97-AF65-F5344CB8AC3E}">
        <p14:creationId xmlns:p14="http://schemas.microsoft.com/office/powerpoint/2010/main" val="1871508139"/>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362">
                                          <p:stCondLst>
                                            <p:cond delay="0"/>
                                          </p:stCondLst>
                                        </p:cTn>
                                        <p:tgtEl>
                                          <p:spTgt spid="12"/>
                                        </p:tgtEl>
                                      </p:cBhvr>
                                    </p:animEffect>
                                    <p:anim calcmode="lin" valueType="num">
                                      <p:cBhvr>
                                        <p:cTn id="8" dur="1139"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 dur="415"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0" dur="415" tmFilter="0, 0; 0.125,0.2665; 0.25,0.4; 0.375,0.465; 0.5,0.5;  0.625,0.535; 0.75,0.6; 0.875,0.7335; 1,1">
                                          <p:stCondLst>
                                            <p:cond delay="415"/>
                                          </p:stCondLst>
                                        </p:cTn>
                                        <p:tgtEl>
                                          <p:spTgt spid="12"/>
                                        </p:tgtEl>
                                        <p:attrNameLst>
                                          <p:attrName>ppt_y</p:attrName>
                                        </p:attrNameLst>
                                      </p:cBhvr>
                                      <p:tavLst>
                                        <p:tav tm="0" fmla="#ppt_y-sin(pi*$)/9">
                                          <p:val>
                                            <p:fltVal val="0"/>
                                          </p:val>
                                        </p:tav>
                                        <p:tav tm="100000">
                                          <p:val>
                                            <p:fltVal val="1"/>
                                          </p:val>
                                        </p:tav>
                                      </p:tavLst>
                                    </p:anim>
                                    <p:anim calcmode="lin" valueType="num">
                                      <p:cBhvr>
                                        <p:cTn id="11" dur="208" tmFilter="0, 0; 0.125,0.2665; 0.25,0.4; 0.375,0.465; 0.5,0.5;  0.625,0.535; 0.75,0.6; 0.875,0.7335; 1,1">
                                          <p:stCondLst>
                                            <p:cond delay="827"/>
                                          </p:stCondLst>
                                        </p:cTn>
                                        <p:tgtEl>
                                          <p:spTgt spid="12"/>
                                        </p:tgtEl>
                                        <p:attrNameLst>
                                          <p:attrName>ppt_y</p:attrName>
                                        </p:attrNameLst>
                                      </p:cBhvr>
                                      <p:tavLst>
                                        <p:tav tm="0" fmla="#ppt_y-sin(pi*$)/27">
                                          <p:val>
                                            <p:fltVal val="0"/>
                                          </p:val>
                                        </p:tav>
                                        <p:tav tm="100000">
                                          <p:val>
                                            <p:fltVal val="1"/>
                                          </p:val>
                                        </p:tav>
                                      </p:tavLst>
                                    </p:anim>
                                    <p:anim calcmode="lin" valueType="num">
                                      <p:cBhvr>
                                        <p:cTn id="12" dur="103" tmFilter="0, 0; 0.125,0.2665; 0.25,0.4; 0.375,0.465; 0.5,0.5;  0.625,0.535; 0.75,0.6; 0.875,0.7335; 1,1">
                                          <p:stCondLst>
                                            <p:cond delay="1035"/>
                                          </p:stCondLst>
                                        </p:cTn>
                                        <p:tgtEl>
                                          <p:spTgt spid="12"/>
                                        </p:tgtEl>
                                        <p:attrNameLst>
                                          <p:attrName>ppt_y</p:attrName>
                                        </p:attrNameLst>
                                      </p:cBhvr>
                                      <p:tavLst>
                                        <p:tav tm="0" fmla="#ppt_y-sin(pi*$)/81">
                                          <p:val>
                                            <p:fltVal val="0"/>
                                          </p:val>
                                        </p:tav>
                                        <p:tav tm="100000">
                                          <p:val>
                                            <p:fltVal val="1"/>
                                          </p:val>
                                        </p:tav>
                                      </p:tavLst>
                                    </p:anim>
                                    <p:animScale>
                                      <p:cBhvr>
                                        <p:cTn id="13" dur="16">
                                          <p:stCondLst>
                                            <p:cond delay="406"/>
                                          </p:stCondLst>
                                        </p:cTn>
                                        <p:tgtEl>
                                          <p:spTgt spid="12"/>
                                        </p:tgtEl>
                                      </p:cBhvr>
                                      <p:to x="100000" y="60000"/>
                                    </p:animScale>
                                    <p:animScale>
                                      <p:cBhvr>
                                        <p:cTn id="14" dur="104" decel="50000">
                                          <p:stCondLst>
                                            <p:cond delay="422"/>
                                          </p:stCondLst>
                                        </p:cTn>
                                        <p:tgtEl>
                                          <p:spTgt spid="12"/>
                                        </p:tgtEl>
                                      </p:cBhvr>
                                      <p:to x="100000" y="100000"/>
                                    </p:animScale>
                                    <p:animScale>
                                      <p:cBhvr>
                                        <p:cTn id="15" dur="16">
                                          <p:stCondLst>
                                            <p:cond delay="820"/>
                                          </p:stCondLst>
                                        </p:cTn>
                                        <p:tgtEl>
                                          <p:spTgt spid="12"/>
                                        </p:tgtEl>
                                      </p:cBhvr>
                                      <p:to x="100000" y="80000"/>
                                    </p:animScale>
                                    <p:animScale>
                                      <p:cBhvr>
                                        <p:cTn id="16" dur="104" decel="50000">
                                          <p:stCondLst>
                                            <p:cond delay="836"/>
                                          </p:stCondLst>
                                        </p:cTn>
                                        <p:tgtEl>
                                          <p:spTgt spid="12"/>
                                        </p:tgtEl>
                                      </p:cBhvr>
                                      <p:to x="100000" y="100000"/>
                                    </p:animScale>
                                    <p:animScale>
                                      <p:cBhvr>
                                        <p:cTn id="17" dur="16">
                                          <p:stCondLst>
                                            <p:cond delay="1026"/>
                                          </p:stCondLst>
                                        </p:cTn>
                                        <p:tgtEl>
                                          <p:spTgt spid="12"/>
                                        </p:tgtEl>
                                      </p:cBhvr>
                                      <p:to x="100000" y="90000"/>
                                    </p:animScale>
                                    <p:animScale>
                                      <p:cBhvr>
                                        <p:cTn id="18" dur="104" decel="50000">
                                          <p:stCondLst>
                                            <p:cond delay="1043"/>
                                          </p:stCondLst>
                                        </p:cTn>
                                        <p:tgtEl>
                                          <p:spTgt spid="12"/>
                                        </p:tgtEl>
                                      </p:cBhvr>
                                      <p:to x="100000" y="100000"/>
                                    </p:animScale>
                                    <p:animScale>
                                      <p:cBhvr>
                                        <p:cTn id="19" dur="16">
                                          <p:stCondLst>
                                            <p:cond delay="1130"/>
                                          </p:stCondLst>
                                        </p:cTn>
                                        <p:tgtEl>
                                          <p:spTgt spid="12"/>
                                        </p:tgtEl>
                                      </p:cBhvr>
                                      <p:to x="100000" y="95000"/>
                                    </p:animScale>
                                    <p:animScale>
                                      <p:cBhvr>
                                        <p:cTn id="20" dur="104" decel="50000">
                                          <p:stCondLst>
                                            <p:cond delay="1146"/>
                                          </p:stCondLst>
                                        </p:cTn>
                                        <p:tgtEl>
                                          <p:spTgt spid="12"/>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down)">
                                      <p:cBhvr>
                                        <p:cTn id="23" dur="362">
                                          <p:stCondLst>
                                            <p:cond delay="0"/>
                                          </p:stCondLst>
                                        </p:cTn>
                                        <p:tgtEl>
                                          <p:spTgt spid="13"/>
                                        </p:tgtEl>
                                      </p:cBhvr>
                                    </p:animEffect>
                                    <p:anim calcmode="lin" valueType="num">
                                      <p:cBhvr>
                                        <p:cTn id="24" dur="1139"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25" dur="415"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26" dur="415" tmFilter="0, 0; 0.125,0.2665; 0.25,0.4; 0.375,0.465; 0.5,0.5;  0.625,0.535; 0.75,0.6; 0.875,0.7335; 1,1">
                                          <p:stCondLst>
                                            <p:cond delay="415"/>
                                          </p:stCondLst>
                                        </p:cTn>
                                        <p:tgtEl>
                                          <p:spTgt spid="13"/>
                                        </p:tgtEl>
                                        <p:attrNameLst>
                                          <p:attrName>ppt_y</p:attrName>
                                        </p:attrNameLst>
                                      </p:cBhvr>
                                      <p:tavLst>
                                        <p:tav tm="0" fmla="#ppt_y-sin(pi*$)/9">
                                          <p:val>
                                            <p:fltVal val="0"/>
                                          </p:val>
                                        </p:tav>
                                        <p:tav tm="100000">
                                          <p:val>
                                            <p:fltVal val="1"/>
                                          </p:val>
                                        </p:tav>
                                      </p:tavLst>
                                    </p:anim>
                                    <p:anim calcmode="lin" valueType="num">
                                      <p:cBhvr>
                                        <p:cTn id="27" dur="208" tmFilter="0, 0; 0.125,0.2665; 0.25,0.4; 0.375,0.465; 0.5,0.5;  0.625,0.535; 0.75,0.6; 0.875,0.7335; 1,1">
                                          <p:stCondLst>
                                            <p:cond delay="827"/>
                                          </p:stCondLst>
                                        </p:cTn>
                                        <p:tgtEl>
                                          <p:spTgt spid="13"/>
                                        </p:tgtEl>
                                        <p:attrNameLst>
                                          <p:attrName>ppt_y</p:attrName>
                                        </p:attrNameLst>
                                      </p:cBhvr>
                                      <p:tavLst>
                                        <p:tav tm="0" fmla="#ppt_y-sin(pi*$)/27">
                                          <p:val>
                                            <p:fltVal val="0"/>
                                          </p:val>
                                        </p:tav>
                                        <p:tav tm="100000">
                                          <p:val>
                                            <p:fltVal val="1"/>
                                          </p:val>
                                        </p:tav>
                                      </p:tavLst>
                                    </p:anim>
                                    <p:anim calcmode="lin" valueType="num">
                                      <p:cBhvr>
                                        <p:cTn id="28" dur="103" tmFilter="0, 0; 0.125,0.2665; 0.25,0.4; 0.375,0.465; 0.5,0.5;  0.625,0.535; 0.75,0.6; 0.875,0.7335; 1,1">
                                          <p:stCondLst>
                                            <p:cond delay="1035"/>
                                          </p:stCondLst>
                                        </p:cTn>
                                        <p:tgtEl>
                                          <p:spTgt spid="13"/>
                                        </p:tgtEl>
                                        <p:attrNameLst>
                                          <p:attrName>ppt_y</p:attrName>
                                        </p:attrNameLst>
                                      </p:cBhvr>
                                      <p:tavLst>
                                        <p:tav tm="0" fmla="#ppt_y-sin(pi*$)/81">
                                          <p:val>
                                            <p:fltVal val="0"/>
                                          </p:val>
                                        </p:tav>
                                        <p:tav tm="100000">
                                          <p:val>
                                            <p:fltVal val="1"/>
                                          </p:val>
                                        </p:tav>
                                      </p:tavLst>
                                    </p:anim>
                                    <p:animScale>
                                      <p:cBhvr>
                                        <p:cTn id="29" dur="16">
                                          <p:stCondLst>
                                            <p:cond delay="406"/>
                                          </p:stCondLst>
                                        </p:cTn>
                                        <p:tgtEl>
                                          <p:spTgt spid="13"/>
                                        </p:tgtEl>
                                      </p:cBhvr>
                                      <p:to x="100000" y="60000"/>
                                    </p:animScale>
                                    <p:animScale>
                                      <p:cBhvr>
                                        <p:cTn id="30" dur="104" decel="50000">
                                          <p:stCondLst>
                                            <p:cond delay="422"/>
                                          </p:stCondLst>
                                        </p:cTn>
                                        <p:tgtEl>
                                          <p:spTgt spid="13"/>
                                        </p:tgtEl>
                                      </p:cBhvr>
                                      <p:to x="100000" y="100000"/>
                                    </p:animScale>
                                    <p:animScale>
                                      <p:cBhvr>
                                        <p:cTn id="31" dur="16">
                                          <p:stCondLst>
                                            <p:cond delay="820"/>
                                          </p:stCondLst>
                                        </p:cTn>
                                        <p:tgtEl>
                                          <p:spTgt spid="13"/>
                                        </p:tgtEl>
                                      </p:cBhvr>
                                      <p:to x="100000" y="80000"/>
                                    </p:animScale>
                                    <p:animScale>
                                      <p:cBhvr>
                                        <p:cTn id="32" dur="104" decel="50000">
                                          <p:stCondLst>
                                            <p:cond delay="836"/>
                                          </p:stCondLst>
                                        </p:cTn>
                                        <p:tgtEl>
                                          <p:spTgt spid="13"/>
                                        </p:tgtEl>
                                      </p:cBhvr>
                                      <p:to x="100000" y="100000"/>
                                    </p:animScale>
                                    <p:animScale>
                                      <p:cBhvr>
                                        <p:cTn id="33" dur="16">
                                          <p:stCondLst>
                                            <p:cond delay="1026"/>
                                          </p:stCondLst>
                                        </p:cTn>
                                        <p:tgtEl>
                                          <p:spTgt spid="13"/>
                                        </p:tgtEl>
                                      </p:cBhvr>
                                      <p:to x="100000" y="90000"/>
                                    </p:animScale>
                                    <p:animScale>
                                      <p:cBhvr>
                                        <p:cTn id="34" dur="104" decel="50000">
                                          <p:stCondLst>
                                            <p:cond delay="1043"/>
                                          </p:stCondLst>
                                        </p:cTn>
                                        <p:tgtEl>
                                          <p:spTgt spid="13"/>
                                        </p:tgtEl>
                                      </p:cBhvr>
                                      <p:to x="100000" y="100000"/>
                                    </p:animScale>
                                    <p:animScale>
                                      <p:cBhvr>
                                        <p:cTn id="35" dur="16">
                                          <p:stCondLst>
                                            <p:cond delay="1130"/>
                                          </p:stCondLst>
                                        </p:cTn>
                                        <p:tgtEl>
                                          <p:spTgt spid="13"/>
                                        </p:tgtEl>
                                      </p:cBhvr>
                                      <p:to x="100000" y="95000"/>
                                    </p:animScale>
                                    <p:animScale>
                                      <p:cBhvr>
                                        <p:cTn id="36" dur="104" decel="50000">
                                          <p:stCondLst>
                                            <p:cond delay="1146"/>
                                          </p:stCondLst>
                                        </p:cTn>
                                        <p:tgtEl>
                                          <p:spTgt spid="13"/>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wipe(down)">
                                      <p:cBhvr>
                                        <p:cTn id="39" dur="362">
                                          <p:stCondLst>
                                            <p:cond delay="0"/>
                                          </p:stCondLst>
                                        </p:cTn>
                                        <p:tgtEl>
                                          <p:spTgt spid="22"/>
                                        </p:tgtEl>
                                      </p:cBhvr>
                                    </p:animEffect>
                                    <p:anim calcmode="lin" valueType="num">
                                      <p:cBhvr>
                                        <p:cTn id="40" dur="1139"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1" dur="415"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2" dur="415" tmFilter="0, 0; 0.125,0.2665; 0.25,0.4; 0.375,0.465; 0.5,0.5;  0.625,0.535; 0.75,0.6; 0.875,0.7335; 1,1">
                                          <p:stCondLst>
                                            <p:cond delay="415"/>
                                          </p:stCondLst>
                                        </p:cTn>
                                        <p:tgtEl>
                                          <p:spTgt spid="22"/>
                                        </p:tgtEl>
                                        <p:attrNameLst>
                                          <p:attrName>ppt_y</p:attrName>
                                        </p:attrNameLst>
                                      </p:cBhvr>
                                      <p:tavLst>
                                        <p:tav tm="0" fmla="#ppt_y-sin(pi*$)/9">
                                          <p:val>
                                            <p:fltVal val="0"/>
                                          </p:val>
                                        </p:tav>
                                        <p:tav tm="100000">
                                          <p:val>
                                            <p:fltVal val="1"/>
                                          </p:val>
                                        </p:tav>
                                      </p:tavLst>
                                    </p:anim>
                                    <p:anim calcmode="lin" valueType="num">
                                      <p:cBhvr>
                                        <p:cTn id="43" dur="208" tmFilter="0, 0; 0.125,0.2665; 0.25,0.4; 0.375,0.465; 0.5,0.5;  0.625,0.535; 0.75,0.6; 0.875,0.7335; 1,1">
                                          <p:stCondLst>
                                            <p:cond delay="827"/>
                                          </p:stCondLst>
                                        </p:cTn>
                                        <p:tgtEl>
                                          <p:spTgt spid="22"/>
                                        </p:tgtEl>
                                        <p:attrNameLst>
                                          <p:attrName>ppt_y</p:attrName>
                                        </p:attrNameLst>
                                      </p:cBhvr>
                                      <p:tavLst>
                                        <p:tav tm="0" fmla="#ppt_y-sin(pi*$)/27">
                                          <p:val>
                                            <p:fltVal val="0"/>
                                          </p:val>
                                        </p:tav>
                                        <p:tav tm="100000">
                                          <p:val>
                                            <p:fltVal val="1"/>
                                          </p:val>
                                        </p:tav>
                                      </p:tavLst>
                                    </p:anim>
                                    <p:anim calcmode="lin" valueType="num">
                                      <p:cBhvr>
                                        <p:cTn id="44" dur="103" tmFilter="0, 0; 0.125,0.2665; 0.25,0.4; 0.375,0.465; 0.5,0.5;  0.625,0.535; 0.75,0.6; 0.875,0.7335; 1,1">
                                          <p:stCondLst>
                                            <p:cond delay="1035"/>
                                          </p:stCondLst>
                                        </p:cTn>
                                        <p:tgtEl>
                                          <p:spTgt spid="22"/>
                                        </p:tgtEl>
                                        <p:attrNameLst>
                                          <p:attrName>ppt_y</p:attrName>
                                        </p:attrNameLst>
                                      </p:cBhvr>
                                      <p:tavLst>
                                        <p:tav tm="0" fmla="#ppt_y-sin(pi*$)/81">
                                          <p:val>
                                            <p:fltVal val="0"/>
                                          </p:val>
                                        </p:tav>
                                        <p:tav tm="100000">
                                          <p:val>
                                            <p:fltVal val="1"/>
                                          </p:val>
                                        </p:tav>
                                      </p:tavLst>
                                    </p:anim>
                                    <p:animScale>
                                      <p:cBhvr>
                                        <p:cTn id="45" dur="16">
                                          <p:stCondLst>
                                            <p:cond delay="406"/>
                                          </p:stCondLst>
                                        </p:cTn>
                                        <p:tgtEl>
                                          <p:spTgt spid="22"/>
                                        </p:tgtEl>
                                      </p:cBhvr>
                                      <p:to x="100000" y="60000"/>
                                    </p:animScale>
                                    <p:animScale>
                                      <p:cBhvr>
                                        <p:cTn id="46" dur="104" decel="50000">
                                          <p:stCondLst>
                                            <p:cond delay="422"/>
                                          </p:stCondLst>
                                        </p:cTn>
                                        <p:tgtEl>
                                          <p:spTgt spid="22"/>
                                        </p:tgtEl>
                                      </p:cBhvr>
                                      <p:to x="100000" y="100000"/>
                                    </p:animScale>
                                    <p:animScale>
                                      <p:cBhvr>
                                        <p:cTn id="47" dur="16">
                                          <p:stCondLst>
                                            <p:cond delay="820"/>
                                          </p:stCondLst>
                                        </p:cTn>
                                        <p:tgtEl>
                                          <p:spTgt spid="22"/>
                                        </p:tgtEl>
                                      </p:cBhvr>
                                      <p:to x="100000" y="80000"/>
                                    </p:animScale>
                                    <p:animScale>
                                      <p:cBhvr>
                                        <p:cTn id="48" dur="104" decel="50000">
                                          <p:stCondLst>
                                            <p:cond delay="836"/>
                                          </p:stCondLst>
                                        </p:cTn>
                                        <p:tgtEl>
                                          <p:spTgt spid="22"/>
                                        </p:tgtEl>
                                      </p:cBhvr>
                                      <p:to x="100000" y="100000"/>
                                    </p:animScale>
                                    <p:animScale>
                                      <p:cBhvr>
                                        <p:cTn id="49" dur="16">
                                          <p:stCondLst>
                                            <p:cond delay="1026"/>
                                          </p:stCondLst>
                                        </p:cTn>
                                        <p:tgtEl>
                                          <p:spTgt spid="22"/>
                                        </p:tgtEl>
                                      </p:cBhvr>
                                      <p:to x="100000" y="90000"/>
                                    </p:animScale>
                                    <p:animScale>
                                      <p:cBhvr>
                                        <p:cTn id="50" dur="104" decel="50000">
                                          <p:stCondLst>
                                            <p:cond delay="1043"/>
                                          </p:stCondLst>
                                        </p:cTn>
                                        <p:tgtEl>
                                          <p:spTgt spid="22"/>
                                        </p:tgtEl>
                                      </p:cBhvr>
                                      <p:to x="100000" y="100000"/>
                                    </p:animScale>
                                    <p:animScale>
                                      <p:cBhvr>
                                        <p:cTn id="51" dur="16">
                                          <p:stCondLst>
                                            <p:cond delay="1130"/>
                                          </p:stCondLst>
                                        </p:cTn>
                                        <p:tgtEl>
                                          <p:spTgt spid="22"/>
                                        </p:tgtEl>
                                      </p:cBhvr>
                                      <p:to x="100000" y="95000"/>
                                    </p:animScale>
                                    <p:animScale>
                                      <p:cBhvr>
                                        <p:cTn id="52" dur="104" decel="50000">
                                          <p:stCondLst>
                                            <p:cond delay="1146"/>
                                          </p:stCondLst>
                                        </p:cTn>
                                        <p:tgtEl>
                                          <p:spTgt spid="2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CF34341-1709-4E92-AAB7-8D9A3319897D}"/>
              </a:ext>
            </a:extLst>
          </p:cNvPr>
          <p:cNvSpPr txBox="1"/>
          <p:nvPr/>
        </p:nvSpPr>
        <p:spPr>
          <a:xfrm>
            <a:off x="5161139" y="5120633"/>
            <a:ext cx="1869722" cy="862031"/>
          </a:xfrm>
          <a:prstGeom prst="rect">
            <a:avLst/>
          </a:prstGeom>
          <a:noFill/>
        </p:spPr>
        <p:txBody>
          <a:bodyPr wrap="square" rtlCol="0">
            <a:spAutoFit/>
          </a:bodyPr>
          <a:lstStyle/>
          <a:p>
            <a:pPr algn="ctr">
              <a:lnSpc>
                <a:spcPct val="150000"/>
              </a:lnSpc>
              <a:buClr>
                <a:srgbClr val="000000"/>
              </a:buClr>
              <a:buFont typeface="Arial"/>
              <a:buNone/>
            </a:pPr>
            <a:r>
              <a:rPr lang="vi-VN" sz="3733" b="1" kern="0" dirty="0">
                <a:solidFill>
                  <a:schemeClr val="tx1">
                    <a:lumMod val="75000"/>
                    <a:lumOff val="25000"/>
                  </a:schemeClr>
                </a:solidFill>
                <a:cs typeface="Arial"/>
                <a:sym typeface="Arial"/>
              </a:rPr>
              <a:t>TIẾT </a:t>
            </a:r>
            <a:r>
              <a:rPr lang="en-US" sz="3733" b="1" kern="0" dirty="0">
                <a:solidFill>
                  <a:schemeClr val="tx1">
                    <a:lumMod val="75000"/>
                    <a:lumOff val="25000"/>
                  </a:schemeClr>
                </a:solidFill>
                <a:cs typeface="Arial"/>
                <a:sym typeface="Arial"/>
              </a:rPr>
              <a:t>2</a:t>
            </a:r>
          </a:p>
        </p:txBody>
      </p:sp>
    </p:spTree>
    <p:extLst>
      <p:ext uri="{BB962C8B-B14F-4D97-AF65-F5344CB8AC3E}">
        <p14:creationId xmlns:p14="http://schemas.microsoft.com/office/powerpoint/2010/main" val="93606320"/>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16C48CD-106F-4AC0-BE99-4FE0D0E3216F}"/>
              </a:ext>
            </a:extLst>
          </p:cNvPr>
          <p:cNvPicPr>
            <a:picLocks noChangeAspect="1"/>
          </p:cNvPicPr>
          <p:nvPr/>
        </p:nvPicPr>
        <p:blipFill>
          <a:blip r:embed="rId2"/>
          <a:stretch>
            <a:fillRect/>
          </a:stretch>
        </p:blipFill>
        <p:spPr>
          <a:xfrm>
            <a:off x="2356006" y="1701582"/>
            <a:ext cx="7390894" cy="4296650"/>
          </a:xfrm>
          <a:prstGeom prst="rect">
            <a:avLst/>
          </a:prstGeom>
        </p:spPr>
      </p:pic>
      <p:sp>
        <p:nvSpPr>
          <p:cNvPr id="21" name="6">
            <a:extLst>
              <a:ext uri="{FF2B5EF4-FFF2-40B4-BE49-F238E27FC236}">
                <a16:creationId xmlns:a16="http://schemas.microsoft.com/office/drawing/2014/main" id="{C420FD2D-2FE3-4765-80E1-9072DA9F9973}"/>
              </a:ext>
            </a:extLst>
          </p:cNvPr>
          <p:cNvSpPr txBox="1"/>
          <p:nvPr/>
        </p:nvSpPr>
        <p:spPr>
          <a:xfrm>
            <a:off x="5339238" y="2545775"/>
            <a:ext cx="1483098" cy="1631216"/>
          </a:xfrm>
          <a:prstGeom prst="rect">
            <a:avLst/>
          </a:prstGeom>
          <a:noFill/>
        </p:spPr>
        <p:txBody>
          <a:bodyPr wrap="none" rtlCol="0">
            <a:spAutoFit/>
          </a:bodyPr>
          <a:lstStyle/>
          <a:p>
            <a:r>
              <a:rPr lang="en-US" altLang="zh-CN" sz="10000" dirty="0">
                <a:solidFill>
                  <a:schemeClr val="tx1">
                    <a:lumMod val="85000"/>
                    <a:lumOff val="15000"/>
                  </a:schemeClr>
                </a:solidFill>
                <a:effectLst>
                  <a:outerShdw blurRad="38100" dist="38100" dir="2700000" algn="tl">
                    <a:srgbClr val="000000">
                      <a:alpha val="43137"/>
                    </a:srgbClr>
                  </a:outerShdw>
                </a:effectLst>
                <a:ea typeface="思源黑体 CN Regular" panose="020B0500000000000000" pitchFamily="34" charset="-122"/>
                <a:sym typeface="思源黑体 CN Regular" panose="020B0500000000000000" pitchFamily="34" charset="-122"/>
              </a:rPr>
              <a:t>03</a:t>
            </a:r>
            <a:endParaRPr lang="zh-CN" altLang="en-US" sz="10000" dirty="0">
              <a:solidFill>
                <a:schemeClr val="tx1">
                  <a:lumMod val="85000"/>
                  <a:lumOff val="15000"/>
                </a:schemeClr>
              </a:solidFill>
              <a:effectLst>
                <a:outerShdw blurRad="38100" dist="38100" dir="2700000" algn="tl">
                  <a:srgbClr val="000000">
                    <a:alpha val="43137"/>
                  </a:srgbClr>
                </a:outerShdw>
              </a:effectLst>
              <a:ea typeface="思源黑体 CN Regular" panose="020B0500000000000000" pitchFamily="34" charset="-122"/>
              <a:sym typeface="思源黑体 CN Regular" panose="020B0500000000000000" pitchFamily="34" charset="-122"/>
            </a:endParaRPr>
          </a:p>
        </p:txBody>
      </p:sp>
      <p:pic>
        <p:nvPicPr>
          <p:cNvPr id="39" name="3">
            <a:extLst>
              <a:ext uri="{FF2B5EF4-FFF2-40B4-BE49-F238E27FC236}">
                <a16:creationId xmlns:a16="http://schemas.microsoft.com/office/drawing/2014/main" id="{EEAD127C-1475-4D00-BDD2-1BFEF1E83B3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01447" y="379952"/>
            <a:ext cx="915767" cy="1440016"/>
          </a:xfrm>
          <a:prstGeom prst="rect">
            <a:avLst/>
          </a:prstGeom>
        </p:spPr>
      </p:pic>
      <p:pic>
        <p:nvPicPr>
          <p:cNvPr id="40" name="4">
            <a:extLst>
              <a:ext uri="{FF2B5EF4-FFF2-40B4-BE49-F238E27FC236}">
                <a16:creationId xmlns:a16="http://schemas.microsoft.com/office/drawing/2014/main" id="{EAA7EE89-BAEE-4F9E-890A-BE47ED6ADB4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510068" y="379952"/>
            <a:ext cx="1034962" cy="1440017"/>
          </a:xfrm>
          <a:prstGeom prst="rect">
            <a:avLst/>
          </a:prstGeom>
        </p:spPr>
      </p:pic>
      <p:pic>
        <p:nvPicPr>
          <p:cNvPr id="41" name="5">
            <a:extLst>
              <a:ext uri="{FF2B5EF4-FFF2-40B4-BE49-F238E27FC236}">
                <a16:creationId xmlns:a16="http://schemas.microsoft.com/office/drawing/2014/main" id="{7D75A107-3B59-40FE-9EC8-4B1198637AC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712671" y="379952"/>
            <a:ext cx="882737" cy="1440017"/>
          </a:xfrm>
          <a:prstGeom prst="rect">
            <a:avLst/>
          </a:prstGeom>
        </p:spPr>
      </p:pic>
      <p:pic>
        <p:nvPicPr>
          <p:cNvPr id="5" name="Picture 4">
            <a:extLst>
              <a:ext uri="{FF2B5EF4-FFF2-40B4-BE49-F238E27FC236}">
                <a16:creationId xmlns:a16="http://schemas.microsoft.com/office/drawing/2014/main" id="{2AB06F71-54E2-4423-BB59-0C61A7F72391}"/>
              </a:ext>
            </a:extLst>
          </p:cNvPr>
          <p:cNvPicPr>
            <a:picLocks noChangeAspect="1"/>
          </p:cNvPicPr>
          <p:nvPr/>
        </p:nvPicPr>
        <p:blipFill>
          <a:blip r:embed="rId6"/>
          <a:stretch>
            <a:fillRect/>
          </a:stretch>
        </p:blipFill>
        <p:spPr>
          <a:xfrm>
            <a:off x="1303891" y="6116173"/>
            <a:ext cx="4468755" cy="762066"/>
          </a:xfrm>
          <a:prstGeom prst="rect">
            <a:avLst/>
          </a:prstGeom>
        </p:spPr>
      </p:pic>
      <p:pic>
        <p:nvPicPr>
          <p:cNvPr id="64" name="Picture 63">
            <a:extLst>
              <a:ext uri="{FF2B5EF4-FFF2-40B4-BE49-F238E27FC236}">
                <a16:creationId xmlns:a16="http://schemas.microsoft.com/office/drawing/2014/main" id="{FE036300-83CC-4244-8FA8-A189677C5B70}"/>
              </a:ext>
            </a:extLst>
          </p:cNvPr>
          <p:cNvPicPr>
            <a:picLocks noChangeAspect="1"/>
          </p:cNvPicPr>
          <p:nvPr/>
        </p:nvPicPr>
        <p:blipFill>
          <a:blip r:embed="rId6"/>
          <a:stretch>
            <a:fillRect/>
          </a:stretch>
        </p:blipFill>
        <p:spPr>
          <a:xfrm>
            <a:off x="6488644" y="6116173"/>
            <a:ext cx="4468755" cy="762066"/>
          </a:xfrm>
          <a:prstGeom prst="rect">
            <a:avLst/>
          </a:prstGeom>
        </p:spPr>
      </p:pic>
      <p:pic>
        <p:nvPicPr>
          <p:cNvPr id="4" name="Picture 3">
            <a:extLst>
              <a:ext uri="{FF2B5EF4-FFF2-40B4-BE49-F238E27FC236}">
                <a16:creationId xmlns:a16="http://schemas.microsoft.com/office/drawing/2014/main" id="{CBDCFC01-5432-4D87-BC4C-CF0FB3D4AA85}"/>
              </a:ext>
            </a:extLst>
          </p:cNvPr>
          <p:cNvPicPr>
            <a:picLocks noChangeAspect="1"/>
          </p:cNvPicPr>
          <p:nvPr/>
        </p:nvPicPr>
        <p:blipFill>
          <a:blip r:embed="rId7"/>
          <a:stretch>
            <a:fillRect/>
          </a:stretch>
        </p:blipFill>
        <p:spPr>
          <a:xfrm>
            <a:off x="3013597" y="3795275"/>
            <a:ext cx="6234096" cy="2261928"/>
          </a:xfrm>
          <a:prstGeom prst="rect">
            <a:avLst/>
          </a:prstGeom>
        </p:spPr>
      </p:pic>
    </p:spTree>
    <p:extLst>
      <p:ext uri="{BB962C8B-B14F-4D97-AF65-F5344CB8AC3E}">
        <p14:creationId xmlns:p14="http://schemas.microsoft.com/office/powerpoint/2010/main" val="2911200382"/>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nodeType="withEffect">
                                  <p:stCondLst>
                                    <p:cond delay="0"/>
                                  </p:stCondLst>
                                  <p:childTnLst>
                                    <p:set>
                                      <p:cBhvr>
                                        <p:cTn id="11" dur="1" fill="hold">
                                          <p:stCondLst>
                                            <p:cond delay="0"/>
                                          </p:stCondLst>
                                        </p:cTn>
                                        <p:tgtEl>
                                          <p:spTgt spid="39"/>
                                        </p:tgtEl>
                                        <p:attrNameLst>
                                          <p:attrName>style.visibility</p:attrName>
                                        </p:attrNameLst>
                                      </p:cBhvr>
                                      <p:to>
                                        <p:strVal val="visible"/>
                                      </p:to>
                                    </p:set>
                                    <p:anim calcmode="lin" valueType="num">
                                      <p:cBhvr>
                                        <p:cTn id="12" dur="1750" fill="hold"/>
                                        <p:tgtEl>
                                          <p:spTgt spid="39"/>
                                        </p:tgtEl>
                                        <p:attrNameLst>
                                          <p:attrName>ppt_w</p:attrName>
                                        </p:attrNameLst>
                                      </p:cBhvr>
                                      <p:tavLst>
                                        <p:tav tm="0">
                                          <p:val>
                                            <p:fltVal val="0"/>
                                          </p:val>
                                        </p:tav>
                                        <p:tav tm="100000">
                                          <p:val>
                                            <p:strVal val="#ppt_w"/>
                                          </p:val>
                                        </p:tav>
                                      </p:tavLst>
                                    </p:anim>
                                    <p:anim calcmode="lin" valueType="num">
                                      <p:cBhvr>
                                        <p:cTn id="13" dur="1750" fill="hold"/>
                                        <p:tgtEl>
                                          <p:spTgt spid="39"/>
                                        </p:tgtEl>
                                        <p:attrNameLst>
                                          <p:attrName>ppt_h</p:attrName>
                                        </p:attrNameLst>
                                      </p:cBhvr>
                                      <p:tavLst>
                                        <p:tav tm="0">
                                          <p:val>
                                            <p:fltVal val="0"/>
                                          </p:val>
                                        </p:tav>
                                        <p:tav tm="100000">
                                          <p:val>
                                            <p:strVal val="#ppt_h"/>
                                          </p:val>
                                        </p:tav>
                                      </p:tavLst>
                                    </p:anim>
                                    <p:animEffect transition="in" filter="fade">
                                      <p:cBhvr>
                                        <p:cTn id="14" dur="1750"/>
                                        <p:tgtEl>
                                          <p:spTgt spid="39"/>
                                        </p:tgtEl>
                                      </p:cBhvr>
                                    </p:animEffect>
                                  </p:childTnLst>
                                </p:cTn>
                              </p:par>
                              <p:par>
                                <p:cTn id="15" presetID="53" presetClass="entr" presetSubtype="16" fill="hold" nodeType="with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1750" fill="hold"/>
                                        <p:tgtEl>
                                          <p:spTgt spid="40"/>
                                        </p:tgtEl>
                                        <p:attrNameLst>
                                          <p:attrName>ppt_w</p:attrName>
                                        </p:attrNameLst>
                                      </p:cBhvr>
                                      <p:tavLst>
                                        <p:tav tm="0">
                                          <p:val>
                                            <p:fltVal val="0"/>
                                          </p:val>
                                        </p:tav>
                                        <p:tav tm="100000">
                                          <p:val>
                                            <p:strVal val="#ppt_w"/>
                                          </p:val>
                                        </p:tav>
                                      </p:tavLst>
                                    </p:anim>
                                    <p:anim calcmode="lin" valueType="num">
                                      <p:cBhvr>
                                        <p:cTn id="18" dur="1750" fill="hold"/>
                                        <p:tgtEl>
                                          <p:spTgt spid="40"/>
                                        </p:tgtEl>
                                        <p:attrNameLst>
                                          <p:attrName>ppt_h</p:attrName>
                                        </p:attrNameLst>
                                      </p:cBhvr>
                                      <p:tavLst>
                                        <p:tav tm="0">
                                          <p:val>
                                            <p:fltVal val="0"/>
                                          </p:val>
                                        </p:tav>
                                        <p:tav tm="100000">
                                          <p:val>
                                            <p:strVal val="#ppt_h"/>
                                          </p:val>
                                        </p:tav>
                                      </p:tavLst>
                                    </p:anim>
                                    <p:animEffect transition="in" filter="fade">
                                      <p:cBhvr>
                                        <p:cTn id="19" dur="1750"/>
                                        <p:tgtEl>
                                          <p:spTgt spid="40"/>
                                        </p:tgtEl>
                                      </p:cBhvr>
                                    </p:animEffect>
                                  </p:childTnLst>
                                </p:cTn>
                              </p:par>
                              <p:par>
                                <p:cTn id="20" presetID="53" presetClass="entr" presetSubtype="16" fill="hold" nodeType="withEffect">
                                  <p:stCondLst>
                                    <p:cond delay="0"/>
                                  </p:stCondLst>
                                  <p:childTnLst>
                                    <p:set>
                                      <p:cBhvr>
                                        <p:cTn id="21" dur="1" fill="hold">
                                          <p:stCondLst>
                                            <p:cond delay="0"/>
                                          </p:stCondLst>
                                        </p:cTn>
                                        <p:tgtEl>
                                          <p:spTgt spid="41"/>
                                        </p:tgtEl>
                                        <p:attrNameLst>
                                          <p:attrName>style.visibility</p:attrName>
                                        </p:attrNameLst>
                                      </p:cBhvr>
                                      <p:to>
                                        <p:strVal val="visible"/>
                                      </p:to>
                                    </p:set>
                                    <p:anim calcmode="lin" valueType="num">
                                      <p:cBhvr>
                                        <p:cTn id="22" dur="1750" fill="hold"/>
                                        <p:tgtEl>
                                          <p:spTgt spid="41"/>
                                        </p:tgtEl>
                                        <p:attrNameLst>
                                          <p:attrName>ppt_w</p:attrName>
                                        </p:attrNameLst>
                                      </p:cBhvr>
                                      <p:tavLst>
                                        <p:tav tm="0">
                                          <p:val>
                                            <p:fltVal val="0"/>
                                          </p:val>
                                        </p:tav>
                                        <p:tav tm="100000">
                                          <p:val>
                                            <p:strVal val="#ppt_w"/>
                                          </p:val>
                                        </p:tav>
                                      </p:tavLst>
                                    </p:anim>
                                    <p:anim calcmode="lin" valueType="num">
                                      <p:cBhvr>
                                        <p:cTn id="23" dur="1750" fill="hold"/>
                                        <p:tgtEl>
                                          <p:spTgt spid="41"/>
                                        </p:tgtEl>
                                        <p:attrNameLst>
                                          <p:attrName>ppt_h</p:attrName>
                                        </p:attrNameLst>
                                      </p:cBhvr>
                                      <p:tavLst>
                                        <p:tav tm="0">
                                          <p:val>
                                            <p:fltVal val="0"/>
                                          </p:val>
                                        </p:tav>
                                        <p:tav tm="100000">
                                          <p:val>
                                            <p:strVal val="#ppt_h"/>
                                          </p:val>
                                        </p:tav>
                                      </p:tavLst>
                                    </p:anim>
                                    <p:animEffect transition="in" filter="fade">
                                      <p:cBhvr>
                                        <p:cTn id="24" dur="1750"/>
                                        <p:tgtEl>
                                          <p:spTgt spid="41"/>
                                        </p:tgtEl>
                                      </p:cBhvr>
                                    </p:animEffect>
                                  </p:childTnLst>
                                </p:cTn>
                              </p:par>
                              <p:par>
                                <p:cTn id="25" presetID="2" presetClass="entr" presetSubtype="1" fill="hold" nodeType="withEffect">
                                  <p:stCondLst>
                                    <p:cond delay="0"/>
                                  </p:stCondLst>
                                  <p:childTnLst>
                                    <p:set>
                                      <p:cBhvr>
                                        <p:cTn id="26" dur="1" fill="hold">
                                          <p:stCondLst>
                                            <p:cond delay="0"/>
                                          </p:stCondLst>
                                        </p:cTn>
                                        <p:tgtEl>
                                          <p:spTgt spid="39"/>
                                        </p:tgtEl>
                                        <p:attrNameLst>
                                          <p:attrName>style.visibility</p:attrName>
                                        </p:attrNameLst>
                                      </p:cBhvr>
                                      <p:to>
                                        <p:strVal val="visible"/>
                                      </p:to>
                                    </p:set>
                                    <p:anim calcmode="lin" valueType="num">
                                      <p:cBhvr additive="base">
                                        <p:cTn id="27" dur="500" fill="hold"/>
                                        <p:tgtEl>
                                          <p:spTgt spid="39"/>
                                        </p:tgtEl>
                                        <p:attrNameLst>
                                          <p:attrName>ppt_x</p:attrName>
                                        </p:attrNameLst>
                                      </p:cBhvr>
                                      <p:tavLst>
                                        <p:tav tm="0">
                                          <p:val>
                                            <p:strVal val="#ppt_x"/>
                                          </p:val>
                                        </p:tav>
                                        <p:tav tm="100000">
                                          <p:val>
                                            <p:strVal val="#ppt_x"/>
                                          </p:val>
                                        </p:tav>
                                      </p:tavLst>
                                    </p:anim>
                                    <p:anim calcmode="lin" valueType="num">
                                      <p:cBhvr additive="base">
                                        <p:cTn id="28" dur="500" fill="hold"/>
                                        <p:tgtEl>
                                          <p:spTgt spid="39"/>
                                        </p:tgtEl>
                                        <p:attrNameLst>
                                          <p:attrName>ppt_y</p:attrName>
                                        </p:attrNameLst>
                                      </p:cBhvr>
                                      <p:tavLst>
                                        <p:tav tm="0">
                                          <p:val>
                                            <p:strVal val="0-#ppt_h/2"/>
                                          </p:val>
                                        </p:tav>
                                        <p:tav tm="100000">
                                          <p:val>
                                            <p:strVal val="#ppt_y"/>
                                          </p:val>
                                        </p:tav>
                                      </p:tavLst>
                                    </p:anim>
                                  </p:childTnLst>
                                </p:cTn>
                              </p:par>
                              <p:par>
                                <p:cTn id="29" presetID="2" presetClass="entr" presetSubtype="1" fill="hold" nodeType="with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additive="base">
                                        <p:cTn id="31" dur="500" fill="hold"/>
                                        <p:tgtEl>
                                          <p:spTgt spid="40"/>
                                        </p:tgtEl>
                                        <p:attrNameLst>
                                          <p:attrName>ppt_x</p:attrName>
                                        </p:attrNameLst>
                                      </p:cBhvr>
                                      <p:tavLst>
                                        <p:tav tm="0">
                                          <p:val>
                                            <p:strVal val="#ppt_x"/>
                                          </p:val>
                                        </p:tav>
                                        <p:tav tm="100000">
                                          <p:val>
                                            <p:strVal val="#ppt_x"/>
                                          </p:val>
                                        </p:tav>
                                      </p:tavLst>
                                    </p:anim>
                                    <p:anim calcmode="lin" valueType="num">
                                      <p:cBhvr additive="base">
                                        <p:cTn id="32" dur="500" fill="hold"/>
                                        <p:tgtEl>
                                          <p:spTgt spid="40"/>
                                        </p:tgtEl>
                                        <p:attrNameLst>
                                          <p:attrName>ppt_y</p:attrName>
                                        </p:attrNameLst>
                                      </p:cBhvr>
                                      <p:tavLst>
                                        <p:tav tm="0">
                                          <p:val>
                                            <p:strVal val="0-#ppt_h/2"/>
                                          </p:val>
                                        </p:tav>
                                        <p:tav tm="100000">
                                          <p:val>
                                            <p:strVal val="#ppt_y"/>
                                          </p:val>
                                        </p:tav>
                                      </p:tavLst>
                                    </p:anim>
                                  </p:childTnLst>
                                </p:cTn>
                              </p:par>
                              <p:par>
                                <p:cTn id="33" presetID="2" presetClass="entr" presetSubtype="1" fill="hold" nodeType="withEffect">
                                  <p:stCondLst>
                                    <p:cond delay="0"/>
                                  </p:stCondLst>
                                  <p:childTnLst>
                                    <p:set>
                                      <p:cBhvr>
                                        <p:cTn id="34" dur="1" fill="hold">
                                          <p:stCondLst>
                                            <p:cond delay="0"/>
                                          </p:stCondLst>
                                        </p:cTn>
                                        <p:tgtEl>
                                          <p:spTgt spid="41"/>
                                        </p:tgtEl>
                                        <p:attrNameLst>
                                          <p:attrName>style.visibility</p:attrName>
                                        </p:attrNameLst>
                                      </p:cBhvr>
                                      <p:to>
                                        <p:strVal val="visible"/>
                                      </p:to>
                                    </p:set>
                                    <p:anim calcmode="lin" valueType="num">
                                      <p:cBhvr additive="base">
                                        <p:cTn id="35" dur="500" fill="hold"/>
                                        <p:tgtEl>
                                          <p:spTgt spid="41"/>
                                        </p:tgtEl>
                                        <p:attrNameLst>
                                          <p:attrName>ppt_x</p:attrName>
                                        </p:attrNameLst>
                                      </p:cBhvr>
                                      <p:tavLst>
                                        <p:tav tm="0">
                                          <p:val>
                                            <p:strVal val="#ppt_x"/>
                                          </p:val>
                                        </p:tav>
                                        <p:tav tm="100000">
                                          <p:val>
                                            <p:strVal val="#ppt_x"/>
                                          </p:val>
                                        </p:tav>
                                      </p:tavLst>
                                    </p:anim>
                                    <p:anim calcmode="lin" valueType="num">
                                      <p:cBhvr additive="base">
                                        <p:cTn id="36" dur="500" fill="hold"/>
                                        <p:tgtEl>
                                          <p:spTgt spid="41"/>
                                        </p:tgtEl>
                                        <p:attrNameLst>
                                          <p:attrName>ppt_y</p:attrName>
                                        </p:attrNameLst>
                                      </p:cBhvr>
                                      <p:tavLst>
                                        <p:tav tm="0">
                                          <p:val>
                                            <p:strVal val="0-#ppt_h/2"/>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1750"/>
                            </p:stCondLst>
                            <p:childTnLst>
                              <p:par>
                                <p:cTn id="43" presetID="50" presetClass="entr" presetSubtype="0" decel="100000"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p:cTn id="45" dur="1000" fill="hold"/>
                                        <p:tgtEl>
                                          <p:spTgt spid="4"/>
                                        </p:tgtEl>
                                        <p:attrNameLst>
                                          <p:attrName>ppt_w</p:attrName>
                                        </p:attrNameLst>
                                      </p:cBhvr>
                                      <p:tavLst>
                                        <p:tav tm="0">
                                          <p:val>
                                            <p:strVal val="#ppt_w+.3"/>
                                          </p:val>
                                        </p:tav>
                                        <p:tav tm="100000">
                                          <p:val>
                                            <p:strVal val="#ppt_w"/>
                                          </p:val>
                                        </p:tav>
                                      </p:tavLst>
                                    </p:anim>
                                    <p:anim calcmode="lin" valueType="num">
                                      <p:cBhvr>
                                        <p:cTn id="46" dur="1000" fill="hold"/>
                                        <p:tgtEl>
                                          <p:spTgt spid="4"/>
                                        </p:tgtEl>
                                        <p:attrNameLst>
                                          <p:attrName>ppt_h</p:attrName>
                                        </p:attrNameLst>
                                      </p:cBhvr>
                                      <p:tavLst>
                                        <p:tav tm="0">
                                          <p:val>
                                            <p:strVal val="#ppt_h"/>
                                          </p:val>
                                        </p:tav>
                                        <p:tav tm="100000">
                                          <p:val>
                                            <p:strVal val="#ppt_h"/>
                                          </p:val>
                                        </p:tav>
                                      </p:tavLst>
                                    </p:anim>
                                    <p:animEffect transition="in" filter="fade">
                                      <p:cBhvr>
                                        <p:cTn id="4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EF632EE-2D06-473E-8B78-0ACEE17FD22D}"/>
              </a:ext>
            </a:extLst>
          </p:cNvPr>
          <p:cNvPicPr>
            <a:picLocks noChangeAspect="1"/>
          </p:cNvPicPr>
          <p:nvPr/>
        </p:nvPicPr>
        <p:blipFill>
          <a:blip r:embed="rId3"/>
          <a:stretch>
            <a:fillRect/>
          </a:stretch>
        </p:blipFill>
        <p:spPr>
          <a:xfrm>
            <a:off x="497807" y="1627847"/>
            <a:ext cx="5594912" cy="4952341"/>
          </a:xfrm>
          <a:prstGeom prst="rect">
            <a:avLst/>
          </a:prstGeom>
        </p:spPr>
      </p:pic>
      <p:grpSp>
        <p:nvGrpSpPr>
          <p:cNvPr id="2" name="Group 1">
            <a:extLst>
              <a:ext uri="{FF2B5EF4-FFF2-40B4-BE49-F238E27FC236}">
                <a16:creationId xmlns:a16="http://schemas.microsoft.com/office/drawing/2014/main" id="{F5319F84-4E36-4B80-BFD7-5B7DF3B5E6CF}"/>
              </a:ext>
            </a:extLst>
          </p:cNvPr>
          <p:cNvGrpSpPr/>
          <p:nvPr/>
        </p:nvGrpSpPr>
        <p:grpSpPr>
          <a:xfrm>
            <a:off x="139809" y="198518"/>
            <a:ext cx="863972" cy="1015663"/>
            <a:chOff x="426137" y="277174"/>
            <a:chExt cx="863972" cy="1015663"/>
          </a:xfrm>
        </p:grpSpPr>
        <p:sp>
          <p:nvSpPr>
            <p:cNvPr id="3" name="Oval 2">
              <a:extLst>
                <a:ext uri="{FF2B5EF4-FFF2-40B4-BE49-F238E27FC236}">
                  <a16:creationId xmlns:a16="http://schemas.microsoft.com/office/drawing/2014/main" id="{48088D37-8C3A-4656-BEC3-958ADD9C587E}"/>
                </a:ext>
              </a:extLst>
            </p:cNvPr>
            <p:cNvSpPr/>
            <p:nvPr/>
          </p:nvSpPr>
          <p:spPr>
            <a:xfrm>
              <a:off x="426137" y="413003"/>
              <a:ext cx="863972" cy="816586"/>
            </a:xfrm>
            <a:prstGeom prst="ellipse">
              <a:avLst/>
            </a:prstGeom>
            <a:solidFill>
              <a:srgbClr val="9271B3"/>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perspectiveLeft"/>
                <a:lightRig rig="threePt" dir="t"/>
              </a:scene3d>
            </a:bodyPr>
            <a:lstStyle/>
            <a:p>
              <a:pPr algn="ctr"/>
              <a:endParaRPr lang="en-US" dirty="0">
                <a:solidFill>
                  <a:srgbClr val="0070C0"/>
                </a:solidFill>
              </a:endParaRPr>
            </a:p>
          </p:txBody>
        </p:sp>
        <p:sp>
          <p:nvSpPr>
            <p:cNvPr id="4" name="Rectangle 3">
              <a:extLst>
                <a:ext uri="{FF2B5EF4-FFF2-40B4-BE49-F238E27FC236}">
                  <a16:creationId xmlns:a16="http://schemas.microsoft.com/office/drawing/2014/main" id="{A01157CE-1DEE-4E5C-B56E-4AE0C2D25A81}"/>
                </a:ext>
              </a:extLst>
            </p:cNvPr>
            <p:cNvSpPr/>
            <p:nvPr/>
          </p:nvSpPr>
          <p:spPr>
            <a:xfrm>
              <a:off x="554827" y="277174"/>
              <a:ext cx="612668" cy="1015663"/>
            </a:xfrm>
            <a:prstGeom prst="rect">
              <a:avLst/>
            </a:prstGeom>
            <a:noFill/>
          </p:spPr>
          <p:txBody>
            <a:bodyPr wrap="none" lIns="91440" tIns="45720" rIns="91440" bIns="45720">
              <a:spAutoFit/>
            </a:bodyPr>
            <a:lstStyle/>
            <a:p>
              <a:pPr algn="ctr"/>
              <a:r>
                <a:rPr lang="en-US" sz="6000" dirty="0">
                  <a:ln w="0"/>
                  <a:solidFill>
                    <a:schemeClr val="bg1"/>
                  </a:solidFill>
                  <a:effectLst>
                    <a:outerShdw blurRad="38100" dist="19050" dir="2700000" algn="tl" rotWithShape="0">
                      <a:schemeClr val="dk1">
                        <a:alpha val="40000"/>
                      </a:schemeClr>
                    </a:outerShdw>
                  </a:effectLst>
                  <a:latin typeface=".VnArial" panose="020B7200000000000000" pitchFamily="34" charset="0"/>
                </a:rPr>
                <a:t>3</a:t>
              </a:r>
            </a:p>
          </p:txBody>
        </p:sp>
      </p:grpSp>
      <p:sp>
        <p:nvSpPr>
          <p:cNvPr id="5" name="8">
            <a:extLst>
              <a:ext uri="{FF2B5EF4-FFF2-40B4-BE49-F238E27FC236}">
                <a16:creationId xmlns:a16="http://schemas.microsoft.com/office/drawing/2014/main" id="{6C151815-8850-465D-8F21-D8EFB88DA5EC}"/>
              </a:ext>
            </a:extLst>
          </p:cNvPr>
          <p:cNvSpPr/>
          <p:nvPr/>
        </p:nvSpPr>
        <p:spPr>
          <a:xfrm>
            <a:off x="1003782" y="357919"/>
            <a:ext cx="11048410" cy="1446550"/>
          </a:xfrm>
          <a:prstGeom prst="rect">
            <a:avLst/>
          </a:prstGeom>
        </p:spPr>
        <p:txBody>
          <a:bodyPr wrap="square">
            <a:spAutoFit/>
          </a:bodyPr>
          <a:lstStyle/>
          <a:p>
            <a:pPr algn="just"/>
            <a:r>
              <a:rPr lang="vi-VN" sz="4400" b="1" dirty="0">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rPr>
              <a:t>Tìm ở cuối các dòng thơ những tiếng cùng vần với nhau: </a:t>
            </a:r>
            <a:endParaRPr lang="zh-CN" altLang="en-US" sz="23900" b="1" dirty="0">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sym typeface="+mn-lt"/>
            </a:endParaRPr>
          </a:p>
        </p:txBody>
      </p:sp>
      <p:grpSp>
        <p:nvGrpSpPr>
          <p:cNvPr id="6" name="Group 5">
            <a:extLst>
              <a:ext uri="{FF2B5EF4-FFF2-40B4-BE49-F238E27FC236}">
                <a16:creationId xmlns:a16="http://schemas.microsoft.com/office/drawing/2014/main" id="{30DDCD8C-9098-43D8-B91D-528BFBC832FA}"/>
              </a:ext>
            </a:extLst>
          </p:cNvPr>
          <p:cNvGrpSpPr/>
          <p:nvPr/>
        </p:nvGrpSpPr>
        <p:grpSpPr>
          <a:xfrm>
            <a:off x="6275949" y="3981498"/>
            <a:ext cx="1953651" cy="1892587"/>
            <a:chOff x="6284910" y="2558220"/>
            <a:chExt cx="1868491" cy="1741560"/>
          </a:xfrm>
        </p:grpSpPr>
        <p:sp>
          <p:nvSpPr>
            <p:cNvPr id="7" name="Freeform: Shape 6">
              <a:extLst>
                <a:ext uri="{FF2B5EF4-FFF2-40B4-BE49-F238E27FC236}">
                  <a16:creationId xmlns:a16="http://schemas.microsoft.com/office/drawing/2014/main" id="{B451E868-749C-402B-A3A9-4CCCCD9D80F3}"/>
                </a:ext>
              </a:extLst>
            </p:cNvPr>
            <p:cNvSpPr/>
            <p:nvPr/>
          </p:nvSpPr>
          <p:spPr>
            <a:xfrm>
              <a:off x="6284910" y="2558220"/>
              <a:ext cx="1868491" cy="1741560"/>
            </a:xfrm>
            <a:custGeom>
              <a:avLst/>
              <a:gdLst>
                <a:gd name="connsiteX0" fmla="*/ 1854208 w 3707083"/>
                <a:gd name="connsiteY0" fmla="*/ 0 h 3455252"/>
                <a:gd name="connsiteX1" fmla="*/ 2049969 w 3707083"/>
                <a:gd name="connsiteY1" fmla="*/ 158561 h 3455252"/>
                <a:gd name="connsiteX2" fmla="*/ 2051319 w 3707083"/>
                <a:gd name="connsiteY2" fmla="*/ 171863 h 3455252"/>
                <a:gd name="connsiteX3" fmla="*/ 2061972 w 3707083"/>
                <a:gd name="connsiteY3" fmla="*/ 173378 h 3455252"/>
                <a:gd name="connsiteX4" fmla="*/ 2065183 w 3707083"/>
                <a:gd name="connsiteY4" fmla="*/ 163036 h 3455252"/>
                <a:gd name="connsiteX5" fmla="*/ 2248159 w 3707083"/>
                <a:gd name="connsiteY5" fmla="*/ 41751 h 3455252"/>
                <a:gd name="connsiteX6" fmla="*/ 2446741 w 3707083"/>
                <a:gd name="connsiteY6" fmla="*/ 240333 h 3455252"/>
                <a:gd name="connsiteX7" fmla="*/ 2444737 w 3707083"/>
                <a:gd name="connsiteY7" fmla="*/ 260214 h 3455252"/>
                <a:gd name="connsiteX8" fmla="*/ 2462477 w 3707083"/>
                <a:gd name="connsiteY8" fmla="*/ 265920 h 3455252"/>
                <a:gd name="connsiteX9" fmla="*/ 2484868 w 3707083"/>
                <a:gd name="connsiteY9" fmla="*/ 232709 h 3455252"/>
                <a:gd name="connsiteX10" fmla="*/ 2625287 w 3707083"/>
                <a:gd name="connsiteY10" fmla="*/ 174546 h 3455252"/>
                <a:gd name="connsiteX11" fmla="*/ 2823869 w 3707083"/>
                <a:gd name="connsiteY11" fmla="*/ 373128 h 3455252"/>
                <a:gd name="connsiteX12" fmla="*/ 2819835 w 3707083"/>
                <a:gd name="connsiteY12" fmla="*/ 413149 h 3455252"/>
                <a:gd name="connsiteX13" fmla="*/ 2810916 w 3707083"/>
                <a:gd name="connsiteY13" fmla="*/ 441880 h 3455252"/>
                <a:gd name="connsiteX14" fmla="*/ 2823542 w 3707083"/>
                <a:gd name="connsiteY14" fmla="*/ 449903 h 3455252"/>
                <a:gd name="connsiteX15" fmla="*/ 2876943 w 3707083"/>
                <a:gd name="connsiteY15" fmla="*/ 413899 h 3455252"/>
                <a:gd name="connsiteX16" fmla="*/ 2954240 w 3707083"/>
                <a:gd name="connsiteY16" fmla="*/ 398293 h 3455252"/>
                <a:gd name="connsiteX17" fmla="*/ 3152822 w 3707083"/>
                <a:gd name="connsiteY17" fmla="*/ 596875 h 3455252"/>
                <a:gd name="connsiteX18" fmla="*/ 3137217 w 3707083"/>
                <a:gd name="connsiteY18" fmla="*/ 674172 h 3455252"/>
                <a:gd name="connsiteX19" fmla="*/ 3122021 w 3707083"/>
                <a:gd name="connsiteY19" fmla="*/ 696711 h 3455252"/>
                <a:gd name="connsiteX20" fmla="*/ 3136651 w 3707083"/>
                <a:gd name="connsiteY20" fmla="*/ 711810 h 3455252"/>
                <a:gd name="connsiteX21" fmla="*/ 3154286 w 3707083"/>
                <a:gd name="connsiteY21" fmla="*/ 699921 h 3455252"/>
                <a:gd name="connsiteX22" fmla="*/ 3231583 w 3707083"/>
                <a:gd name="connsiteY22" fmla="*/ 684315 h 3455252"/>
                <a:gd name="connsiteX23" fmla="*/ 3430165 w 3707083"/>
                <a:gd name="connsiteY23" fmla="*/ 882897 h 3455252"/>
                <a:gd name="connsiteX24" fmla="*/ 3372002 w 3707083"/>
                <a:gd name="connsiteY24" fmla="*/ 1023316 h 3455252"/>
                <a:gd name="connsiteX25" fmla="*/ 3364293 w 3707083"/>
                <a:gd name="connsiteY25" fmla="*/ 1028513 h 3455252"/>
                <a:gd name="connsiteX26" fmla="*/ 3364447 w 3707083"/>
                <a:gd name="connsiteY26" fmla="*/ 1028796 h 3455252"/>
                <a:gd name="connsiteX27" fmla="*/ 3371290 w 3707083"/>
                <a:gd name="connsiteY27" fmla="*/ 1026672 h 3455252"/>
                <a:gd name="connsiteX28" fmla="*/ 3411311 w 3707083"/>
                <a:gd name="connsiteY28" fmla="*/ 1022637 h 3455252"/>
                <a:gd name="connsiteX29" fmla="*/ 3609893 w 3707083"/>
                <a:gd name="connsiteY29" fmla="*/ 1221219 h 3455252"/>
                <a:gd name="connsiteX30" fmla="*/ 3551730 w 3707083"/>
                <a:gd name="connsiteY30" fmla="*/ 1361638 h 3455252"/>
                <a:gd name="connsiteX31" fmla="*/ 3505513 w 3707083"/>
                <a:gd name="connsiteY31" fmla="*/ 1392798 h 3455252"/>
                <a:gd name="connsiteX32" fmla="*/ 3506609 w 3707083"/>
                <a:gd name="connsiteY32" fmla="*/ 1396474 h 3455252"/>
                <a:gd name="connsiteX33" fmla="*/ 3508625 w 3707083"/>
                <a:gd name="connsiteY33" fmla="*/ 1407895 h 3455252"/>
                <a:gd name="connsiteX34" fmla="*/ 3548522 w 3707083"/>
                <a:gd name="connsiteY34" fmla="*/ 1411917 h 3455252"/>
                <a:gd name="connsiteX35" fmla="*/ 3707083 w 3707083"/>
                <a:gd name="connsiteY35" fmla="*/ 1606464 h 3455252"/>
                <a:gd name="connsiteX36" fmla="*/ 3548522 w 3707083"/>
                <a:gd name="connsiteY36" fmla="*/ 1801012 h 3455252"/>
                <a:gd name="connsiteX37" fmla="*/ 3542087 w 3707083"/>
                <a:gd name="connsiteY37" fmla="*/ 1801660 h 3455252"/>
                <a:gd name="connsiteX38" fmla="*/ 3541381 w 3707083"/>
                <a:gd name="connsiteY38" fmla="*/ 1812086 h 3455252"/>
                <a:gd name="connsiteX39" fmla="*/ 3560898 w 3707083"/>
                <a:gd name="connsiteY39" fmla="*/ 1818145 h 3455252"/>
                <a:gd name="connsiteX40" fmla="*/ 3682183 w 3707083"/>
                <a:gd name="connsiteY40" fmla="*/ 2001121 h 3455252"/>
                <a:gd name="connsiteX41" fmla="*/ 3483601 w 3707083"/>
                <a:gd name="connsiteY41" fmla="*/ 2199703 h 3455252"/>
                <a:gd name="connsiteX42" fmla="*/ 3470109 w 3707083"/>
                <a:gd name="connsiteY42" fmla="*/ 2198343 h 3455252"/>
                <a:gd name="connsiteX43" fmla="*/ 3463188 w 3707083"/>
                <a:gd name="connsiteY43" fmla="*/ 2218223 h 3455252"/>
                <a:gd name="connsiteX44" fmla="*/ 3494334 w 3707083"/>
                <a:gd name="connsiteY44" fmla="*/ 2239223 h 3455252"/>
                <a:gd name="connsiteX45" fmla="*/ 3552497 w 3707083"/>
                <a:gd name="connsiteY45" fmla="*/ 2379641 h 3455252"/>
                <a:gd name="connsiteX46" fmla="*/ 3353915 w 3707083"/>
                <a:gd name="connsiteY46" fmla="*/ 2578223 h 3455252"/>
                <a:gd name="connsiteX47" fmla="*/ 3313894 w 3707083"/>
                <a:gd name="connsiteY47" fmla="*/ 2574189 h 3455252"/>
                <a:gd name="connsiteX48" fmla="*/ 3291702 w 3707083"/>
                <a:gd name="connsiteY48" fmla="*/ 2567300 h 3455252"/>
                <a:gd name="connsiteX49" fmla="*/ 3279074 w 3707083"/>
                <a:gd name="connsiteY49" fmla="*/ 2586672 h 3455252"/>
                <a:gd name="connsiteX50" fmla="*/ 3309356 w 3707083"/>
                <a:gd name="connsiteY50" fmla="*/ 2631585 h 3455252"/>
                <a:gd name="connsiteX51" fmla="*/ 3324961 w 3707083"/>
                <a:gd name="connsiteY51" fmla="*/ 2708882 h 3455252"/>
                <a:gd name="connsiteX52" fmla="*/ 3126379 w 3707083"/>
                <a:gd name="connsiteY52" fmla="*/ 2907464 h 3455252"/>
                <a:gd name="connsiteX53" fmla="*/ 3049082 w 3707083"/>
                <a:gd name="connsiteY53" fmla="*/ 2891859 h 3455252"/>
                <a:gd name="connsiteX54" fmla="*/ 3024304 w 3707083"/>
                <a:gd name="connsiteY54" fmla="*/ 2875153 h 3455252"/>
                <a:gd name="connsiteX55" fmla="*/ 3007605 w 3707083"/>
                <a:gd name="connsiteY55" fmla="*/ 2888853 h 3455252"/>
                <a:gd name="connsiteX56" fmla="*/ 3019809 w 3707083"/>
                <a:gd name="connsiteY56" fmla="*/ 2906954 h 3455252"/>
                <a:gd name="connsiteX57" fmla="*/ 3035414 w 3707083"/>
                <a:gd name="connsiteY57" fmla="*/ 2984251 h 3455252"/>
                <a:gd name="connsiteX58" fmla="*/ 2836832 w 3707083"/>
                <a:gd name="connsiteY58" fmla="*/ 3182833 h 3455252"/>
                <a:gd name="connsiteX59" fmla="*/ 2696413 w 3707083"/>
                <a:gd name="connsiteY59" fmla="*/ 3124670 h 3455252"/>
                <a:gd name="connsiteX60" fmla="*/ 2687027 w 3707083"/>
                <a:gd name="connsiteY60" fmla="*/ 3110749 h 3455252"/>
                <a:gd name="connsiteX61" fmla="*/ 2669269 w 3707083"/>
                <a:gd name="connsiteY61" fmla="*/ 3119582 h 3455252"/>
                <a:gd name="connsiteX62" fmla="*/ 2672903 w 3707083"/>
                <a:gd name="connsiteY62" fmla="*/ 3155627 h 3455252"/>
                <a:gd name="connsiteX63" fmla="*/ 2474321 w 3707083"/>
                <a:gd name="connsiteY63" fmla="*/ 3354209 h 3455252"/>
                <a:gd name="connsiteX64" fmla="*/ 2333902 w 3707083"/>
                <a:gd name="connsiteY64" fmla="*/ 3296046 h 3455252"/>
                <a:gd name="connsiteX65" fmla="*/ 2307776 w 3707083"/>
                <a:gd name="connsiteY65" fmla="*/ 3257296 h 3455252"/>
                <a:gd name="connsiteX66" fmla="*/ 2283814 w 3707083"/>
                <a:gd name="connsiteY66" fmla="*/ 3262814 h 3455252"/>
                <a:gd name="connsiteX67" fmla="*/ 2280221 w 3707083"/>
                <a:gd name="connsiteY67" fmla="*/ 3296691 h 3455252"/>
                <a:gd name="connsiteX68" fmla="*/ 2075494 w 3707083"/>
                <a:gd name="connsiteY68" fmla="*/ 3455252 h 3455252"/>
                <a:gd name="connsiteX69" fmla="*/ 1882944 w 3707083"/>
                <a:gd name="connsiteY69" fmla="*/ 3333967 h 3455252"/>
                <a:gd name="connsiteX70" fmla="*/ 1876698 w 3707083"/>
                <a:gd name="connsiteY70" fmla="*/ 3314847 h 3455252"/>
                <a:gd name="connsiteX71" fmla="*/ 1856558 w 3707083"/>
                <a:gd name="connsiteY71" fmla="*/ 3315795 h 3455252"/>
                <a:gd name="connsiteX72" fmla="*/ 1850917 w 3707083"/>
                <a:gd name="connsiteY72" fmla="*/ 3333967 h 3455252"/>
                <a:gd name="connsiteX73" fmla="*/ 1667940 w 3707083"/>
                <a:gd name="connsiteY73" fmla="*/ 3455252 h 3455252"/>
                <a:gd name="connsiteX74" fmla="*/ 1473393 w 3707083"/>
                <a:gd name="connsiteY74" fmla="*/ 3296691 h 3455252"/>
                <a:gd name="connsiteX75" fmla="*/ 1471201 w 3707083"/>
                <a:gd name="connsiteY75" fmla="*/ 3274950 h 3455252"/>
                <a:gd name="connsiteX76" fmla="*/ 1440792 w 3707083"/>
                <a:gd name="connsiteY76" fmla="*/ 3267128 h 3455252"/>
                <a:gd name="connsiteX77" fmla="*/ 1414727 w 3707083"/>
                <a:gd name="connsiteY77" fmla="*/ 3305788 h 3455252"/>
                <a:gd name="connsiteX78" fmla="*/ 1274308 w 3707083"/>
                <a:gd name="connsiteY78" fmla="*/ 3363951 h 3455252"/>
                <a:gd name="connsiteX79" fmla="*/ 1075726 w 3707083"/>
                <a:gd name="connsiteY79" fmla="*/ 3165369 h 3455252"/>
                <a:gd name="connsiteX80" fmla="*/ 1078268 w 3707083"/>
                <a:gd name="connsiteY80" fmla="*/ 3140157 h 3455252"/>
                <a:gd name="connsiteX81" fmla="*/ 1054549 w 3707083"/>
                <a:gd name="connsiteY81" fmla="*/ 3128940 h 3455252"/>
                <a:gd name="connsiteX82" fmla="*/ 1051253 w 3707083"/>
                <a:gd name="connsiteY82" fmla="*/ 3133829 h 3455252"/>
                <a:gd name="connsiteX83" fmla="*/ 910834 w 3707083"/>
                <a:gd name="connsiteY83" fmla="*/ 3191992 h 3455252"/>
                <a:gd name="connsiteX84" fmla="*/ 712252 w 3707083"/>
                <a:gd name="connsiteY84" fmla="*/ 2993410 h 3455252"/>
                <a:gd name="connsiteX85" fmla="*/ 727858 w 3707083"/>
                <a:gd name="connsiteY85" fmla="*/ 2916113 h 3455252"/>
                <a:gd name="connsiteX86" fmla="*/ 728578 w 3707083"/>
                <a:gd name="connsiteY86" fmla="*/ 2915046 h 3455252"/>
                <a:gd name="connsiteX87" fmla="*/ 712062 w 3707083"/>
                <a:gd name="connsiteY87" fmla="*/ 2901256 h 3455252"/>
                <a:gd name="connsiteX88" fmla="*/ 684588 w 3707083"/>
                <a:gd name="connsiteY88" fmla="*/ 2919779 h 3455252"/>
                <a:gd name="connsiteX89" fmla="*/ 607291 w 3707083"/>
                <a:gd name="connsiteY89" fmla="*/ 2935384 h 3455252"/>
                <a:gd name="connsiteX90" fmla="*/ 408709 w 3707083"/>
                <a:gd name="connsiteY90" fmla="*/ 2736802 h 3455252"/>
                <a:gd name="connsiteX91" fmla="*/ 424315 w 3707083"/>
                <a:gd name="connsiteY91" fmla="*/ 2659505 h 3455252"/>
                <a:gd name="connsiteX92" fmla="*/ 452253 w 3707083"/>
                <a:gd name="connsiteY92" fmla="*/ 2618068 h 3455252"/>
                <a:gd name="connsiteX93" fmla="*/ 435701 w 3707083"/>
                <a:gd name="connsiteY93" fmla="*/ 2595690 h 3455252"/>
                <a:gd name="connsiteX94" fmla="*/ 421287 w 3707083"/>
                <a:gd name="connsiteY94" fmla="*/ 2600164 h 3455252"/>
                <a:gd name="connsiteX95" fmla="*/ 381266 w 3707083"/>
                <a:gd name="connsiteY95" fmla="*/ 2604198 h 3455252"/>
                <a:gd name="connsiteX96" fmla="*/ 182684 w 3707083"/>
                <a:gd name="connsiteY96" fmla="*/ 2405616 h 3455252"/>
                <a:gd name="connsiteX97" fmla="*/ 240848 w 3707083"/>
                <a:gd name="connsiteY97" fmla="*/ 2265197 h 3455252"/>
                <a:gd name="connsiteX98" fmla="*/ 254481 w 3707083"/>
                <a:gd name="connsiteY98" fmla="*/ 2256006 h 3455252"/>
                <a:gd name="connsiteX99" fmla="*/ 244122 w 3707083"/>
                <a:gd name="connsiteY99" fmla="*/ 2228320 h 3455252"/>
                <a:gd name="connsiteX100" fmla="*/ 228748 w 3707083"/>
                <a:gd name="connsiteY100" fmla="*/ 2229870 h 3455252"/>
                <a:gd name="connsiteX101" fmla="*/ 30166 w 3707083"/>
                <a:gd name="connsiteY101" fmla="*/ 2031288 h 3455252"/>
                <a:gd name="connsiteX102" fmla="*/ 151451 w 3707083"/>
                <a:gd name="connsiteY102" fmla="*/ 1848312 h 3455252"/>
                <a:gd name="connsiteX103" fmla="*/ 164968 w 3707083"/>
                <a:gd name="connsiteY103" fmla="*/ 1844116 h 3455252"/>
                <a:gd name="connsiteX104" fmla="*/ 164113 w 3707083"/>
                <a:gd name="connsiteY104" fmla="*/ 1828335 h 3455252"/>
                <a:gd name="connsiteX105" fmla="*/ 158561 w 3707083"/>
                <a:gd name="connsiteY105" fmla="*/ 1827776 h 3455252"/>
                <a:gd name="connsiteX106" fmla="*/ 0 w 3707083"/>
                <a:gd name="connsiteY106" fmla="*/ 1633228 h 3455252"/>
                <a:gd name="connsiteX107" fmla="*/ 158561 w 3707083"/>
                <a:gd name="connsiteY107" fmla="*/ 1438681 h 3455252"/>
                <a:gd name="connsiteX108" fmla="*/ 191874 w 3707083"/>
                <a:gd name="connsiteY108" fmla="*/ 1435322 h 3455252"/>
                <a:gd name="connsiteX109" fmla="*/ 195334 w 3707083"/>
                <a:gd name="connsiteY109" fmla="*/ 1415306 h 3455252"/>
                <a:gd name="connsiteX110" fmla="*/ 144471 w 3707083"/>
                <a:gd name="connsiteY110" fmla="*/ 1381345 h 3455252"/>
                <a:gd name="connsiteX111" fmla="*/ 86308 w 3707083"/>
                <a:gd name="connsiteY111" fmla="*/ 1242287 h 3455252"/>
                <a:gd name="connsiteX112" fmla="*/ 284890 w 3707083"/>
                <a:gd name="connsiteY112" fmla="*/ 1045629 h 3455252"/>
                <a:gd name="connsiteX113" fmla="*/ 324912 w 3707083"/>
                <a:gd name="connsiteY113" fmla="*/ 1049625 h 3455252"/>
                <a:gd name="connsiteX114" fmla="*/ 329240 w 3707083"/>
                <a:gd name="connsiteY114" fmla="*/ 1050955 h 3455252"/>
                <a:gd name="connsiteX115" fmla="*/ 336484 w 3707083"/>
                <a:gd name="connsiteY115" fmla="*/ 1037421 h 3455252"/>
                <a:gd name="connsiteX116" fmla="*/ 333812 w 3707083"/>
                <a:gd name="connsiteY116" fmla="*/ 1035609 h 3455252"/>
                <a:gd name="connsiteX117" fmla="*/ 275648 w 3707083"/>
                <a:gd name="connsiteY117" fmla="*/ 894402 h 3455252"/>
                <a:gd name="connsiteX118" fmla="*/ 474230 w 3707083"/>
                <a:gd name="connsiteY118" fmla="*/ 694705 h 3455252"/>
                <a:gd name="connsiteX119" fmla="*/ 551527 w 3707083"/>
                <a:gd name="connsiteY119" fmla="*/ 710398 h 3455252"/>
                <a:gd name="connsiteX120" fmla="*/ 563252 w 3707083"/>
                <a:gd name="connsiteY120" fmla="*/ 718347 h 3455252"/>
                <a:gd name="connsiteX121" fmla="*/ 581059 w 3707083"/>
                <a:gd name="connsiteY121" fmla="*/ 699423 h 3455252"/>
                <a:gd name="connsiteX122" fmla="*/ 567027 w 3707083"/>
                <a:gd name="connsiteY122" fmla="*/ 678611 h 3455252"/>
                <a:gd name="connsiteX123" fmla="*/ 551421 w 3707083"/>
                <a:gd name="connsiteY123" fmla="*/ 601314 h 3455252"/>
                <a:gd name="connsiteX124" fmla="*/ 750003 w 3707083"/>
                <a:gd name="connsiteY124" fmla="*/ 402732 h 3455252"/>
                <a:gd name="connsiteX125" fmla="*/ 827300 w 3707083"/>
                <a:gd name="connsiteY125" fmla="*/ 418338 h 3455252"/>
                <a:gd name="connsiteX126" fmla="*/ 875461 w 3707083"/>
                <a:gd name="connsiteY126" fmla="*/ 450808 h 3455252"/>
                <a:gd name="connsiteX127" fmla="*/ 893671 w 3707083"/>
                <a:gd name="connsiteY127" fmla="*/ 438121 h 3455252"/>
                <a:gd name="connsiteX128" fmla="*/ 889117 w 3707083"/>
                <a:gd name="connsiteY128" fmla="*/ 423539 h 3455252"/>
                <a:gd name="connsiteX129" fmla="*/ 885057 w 3707083"/>
                <a:gd name="connsiteY129" fmla="*/ 383518 h 3455252"/>
                <a:gd name="connsiteX130" fmla="*/ 1084878 w 3707083"/>
                <a:gd name="connsiteY130" fmla="*/ 184936 h 3455252"/>
                <a:gd name="connsiteX131" fmla="*/ 1226173 w 3707083"/>
                <a:gd name="connsiteY131" fmla="*/ 243099 h 3455252"/>
                <a:gd name="connsiteX132" fmla="*/ 1242647 w 3707083"/>
                <a:gd name="connsiteY132" fmla="*/ 267382 h 3455252"/>
                <a:gd name="connsiteX133" fmla="*/ 1263178 w 3707083"/>
                <a:gd name="connsiteY133" fmla="*/ 260381 h 3455252"/>
                <a:gd name="connsiteX134" fmla="*/ 1262185 w 3707083"/>
                <a:gd name="connsiteY134" fmla="*/ 250536 h 3455252"/>
                <a:gd name="connsiteX135" fmla="*/ 1460767 w 3707083"/>
                <a:gd name="connsiteY135" fmla="*/ 51954 h 3455252"/>
                <a:gd name="connsiteX136" fmla="*/ 1601186 w 3707083"/>
                <a:gd name="connsiteY136" fmla="*/ 110117 h 3455252"/>
                <a:gd name="connsiteX137" fmla="*/ 1643652 w 3707083"/>
                <a:gd name="connsiteY137" fmla="*/ 173103 h 3455252"/>
                <a:gd name="connsiteX138" fmla="*/ 1657117 w 3707083"/>
                <a:gd name="connsiteY138" fmla="*/ 171670 h 3455252"/>
                <a:gd name="connsiteX139" fmla="*/ 1658447 w 3707083"/>
                <a:gd name="connsiteY139" fmla="*/ 158561 h 3455252"/>
                <a:gd name="connsiteX140" fmla="*/ 1854208 w 3707083"/>
                <a:gd name="connsiteY140" fmla="*/ 0 h 3455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3707083" h="3455252">
                  <a:moveTo>
                    <a:pt x="1854208" y="0"/>
                  </a:moveTo>
                  <a:cubicBezTo>
                    <a:pt x="1950771" y="0"/>
                    <a:pt x="2031337" y="68070"/>
                    <a:pt x="2049969" y="158561"/>
                  </a:cubicBezTo>
                  <a:lnTo>
                    <a:pt x="2051319" y="171863"/>
                  </a:lnTo>
                  <a:lnTo>
                    <a:pt x="2061972" y="173378"/>
                  </a:lnTo>
                  <a:lnTo>
                    <a:pt x="2065183" y="163036"/>
                  </a:lnTo>
                  <a:cubicBezTo>
                    <a:pt x="2095329" y="91762"/>
                    <a:pt x="2165904" y="41751"/>
                    <a:pt x="2248159" y="41751"/>
                  </a:cubicBezTo>
                  <a:cubicBezTo>
                    <a:pt x="2357833" y="41751"/>
                    <a:pt x="2446741" y="130659"/>
                    <a:pt x="2446741" y="240333"/>
                  </a:cubicBezTo>
                  <a:lnTo>
                    <a:pt x="2444737" y="260214"/>
                  </a:lnTo>
                  <a:lnTo>
                    <a:pt x="2462477" y="265920"/>
                  </a:lnTo>
                  <a:lnTo>
                    <a:pt x="2484868" y="232709"/>
                  </a:lnTo>
                  <a:cubicBezTo>
                    <a:pt x="2520805" y="196773"/>
                    <a:pt x="2570450" y="174546"/>
                    <a:pt x="2625287" y="174546"/>
                  </a:cubicBezTo>
                  <a:cubicBezTo>
                    <a:pt x="2734961" y="174546"/>
                    <a:pt x="2823869" y="263454"/>
                    <a:pt x="2823869" y="373128"/>
                  </a:cubicBezTo>
                  <a:cubicBezTo>
                    <a:pt x="2823869" y="386837"/>
                    <a:pt x="2822480" y="400222"/>
                    <a:pt x="2819835" y="413149"/>
                  </a:cubicBezTo>
                  <a:lnTo>
                    <a:pt x="2810916" y="441880"/>
                  </a:lnTo>
                  <a:lnTo>
                    <a:pt x="2823542" y="449903"/>
                  </a:lnTo>
                  <a:lnTo>
                    <a:pt x="2876943" y="413899"/>
                  </a:lnTo>
                  <a:cubicBezTo>
                    <a:pt x="2900701" y="403850"/>
                    <a:pt x="2926822" y="398293"/>
                    <a:pt x="2954240" y="398293"/>
                  </a:cubicBezTo>
                  <a:cubicBezTo>
                    <a:pt x="3063914" y="398293"/>
                    <a:pt x="3152822" y="487201"/>
                    <a:pt x="3152822" y="596875"/>
                  </a:cubicBezTo>
                  <a:cubicBezTo>
                    <a:pt x="3152822" y="624294"/>
                    <a:pt x="3147266" y="650414"/>
                    <a:pt x="3137217" y="674172"/>
                  </a:cubicBezTo>
                  <a:lnTo>
                    <a:pt x="3122021" y="696711"/>
                  </a:lnTo>
                  <a:lnTo>
                    <a:pt x="3136651" y="711810"/>
                  </a:lnTo>
                  <a:lnTo>
                    <a:pt x="3154286" y="699921"/>
                  </a:lnTo>
                  <a:cubicBezTo>
                    <a:pt x="3178044" y="689872"/>
                    <a:pt x="3204165" y="684315"/>
                    <a:pt x="3231583" y="684315"/>
                  </a:cubicBezTo>
                  <a:cubicBezTo>
                    <a:pt x="3341257" y="684315"/>
                    <a:pt x="3430165" y="773223"/>
                    <a:pt x="3430165" y="882897"/>
                  </a:cubicBezTo>
                  <a:cubicBezTo>
                    <a:pt x="3430165" y="937734"/>
                    <a:pt x="3407938" y="987380"/>
                    <a:pt x="3372002" y="1023316"/>
                  </a:cubicBezTo>
                  <a:lnTo>
                    <a:pt x="3364293" y="1028513"/>
                  </a:lnTo>
                  <a:lnTo>
                    <a:pt x="3364447" y="1028796"/>
                  </a:lnTo>
                  <a:lnTo>
                    <a:pt x="3371290" y="1026672"/>
                  </a:lnTo>
                  <a:cubicBezTo>
                    <a:pt x="3384217" y="1024026"/>
                    <a:pt x="3397602" y="1022637"/>
                    <a:pt x="3411311" y="1022637"/>
                  </a:cubicBezTo>
                  <a:cubicBezTo>
                    <a:pt x="3520985" y="1022637"/>
                    <a:pt x="3609893" y="1111545"/>
                    <a:pt x="3609893" y="1221219"/>
                  </a:cubicBezTo>
                  <a:cubicBezTo>
                    <a:pt x="3609893" y="1276056"/>
                    <a:pt x="3587666" y="1325702"/>
                    <a:pt x="3551730" y="1361638"/>
                  </a:cubicBezTo>
                  <a:lnTo>
                    <a:pt x="3505513" y="1392798"/>
                  </a:lnTo>
                  <a:lnTo>
                    <a:pt x="3506609" y="1396474"/>
                  </a:lnTo>
                  <a:lnTo>
                    <a:pt x="3508625" y="1407895"/>
                  </a:lnTo>
                  <a:lnTo>
                    <a:pt x="3548522" y="1411917"/>
                  </a:lnTo>
                  <a:cubicBezTo>
                    <a:pt x="3639013" y="1430434"/>
                    <a:pt x="3707083" y="1510499"/>
                    <a:pt x="3707083" y="1606464"/>
                  </a:cubicBezTo>
                  <a:cubicBezTo>
                    <a:pt x="3707083" y="1702429"/>
                    <a:pt x="3639013" y="1782495"/>
                    <a:pt x="3548522" y="1801012"/>
                  </a:cubicBezTo>
                  <a:lnTo>
                    <a:pt x="3542087" y="1801660"/>
                  </a:lnTo>
                  <a:lnTo>
                    <a:pt x="3541381" y="1812086"/>
                  </a:lnTo>
                  <a:lnTo>
                    <a:pt x="3560898" y="1818145"/>
                  </a:lnTo>
                  <a:cubicBezTo>
                    <a:pt x="3632172" y="1848291"/>
                    <a:pt x="3682183" y="1918866"/>
                    <a:pt x="3682183" y="2001121"/>
                  </a:cubicBezTo>
                  <a:cubicBezTo>
                    <a:pt x="3682183" y="2110795"/>
                    <a:pt x="3593275" y="2199703"/>
                    <a:pt x="3483601" y="2199703"/>
                  </a:cubicBezTo>
                  <a:lnTo>
                    <a:pt x="3470109" y="2198343"/>
                  </a:lnTo>
                  <a:lnTo>
                    <a:pt x="3463188" y="2218223"/>
                  </a:lnTo>
                  <a:lnTo>
                    <a:pt x="3494334" y="2239223"/>
                  </a:lnTo>
                  <a:cubicBezTo>
                    <a:pt x="3530270" y="2275159"/>
                    <a:pt x="3552497" y="2324804"/>
                    <a:pt x="3552497" y="2379641"/>
                  </a:cubicBezTo>
                  <a:cubicBezTo>
                    <a:pt x="3552497" y="2489315"/>
                    <a:pt x="3463589" y="2578223"/>
                    <a:pt x="3353915" y="2578223"/>
                  </a:cubicBezTo>
                  <a:cubicBezTo>
                    <a:pt x="3340206" y="2578223"/>
                    <a:pt x="3326821" y="2576834"/>
                    <a:pt x="3313894" y="2574189"/>
                  </a:cubicBezTo>
                  <a:lnTo>
                    <a:pt x="3291702" y="2567300"/>
                  </a:lnTo>
                  <a:lnTo>
                    <a:pt x="3279074" y="2586672"/>
                  </a:lnTo>
                  <a:lnTo>
                    <a:pt x="3309356" y="2631585"/>
                  </a:lnTo>
                  <a:cubicBezTo>
                    <a:pt x="3319405" y="2655343"/>
                    <a:pt x="3324961" y="2681464"/>
                    <a:pt x="3324961" y="2708882"/>
                  </a:cubicBezTo>
                  <a:cubicBezTo>
                    <a:pt x="3324961" y="2818556"/>
                    <a:pt x="3236053" y="2907464"/>
                    <a:pt x="3126379" y="2907464"/>
                  </a:cubicBezTo>
                  <a:cubicBezTo>
                    <a:pt x="3098961" y="2907464"/>
                    <a:pt x="3072840" y="2901907"/>
                    <a:pt x="3049082" y="2891859"/>
                  </a:cubicBezTo>
                  <a:lnTo>
                    <a:pt x="3024304" y="2875153"/>
                  </a:lnTo>
                  <a:lnTo>
                    <a:pt x="3007605" y="2888853"/>
                  </a:lnTo>
                  <a:lnTo>
                    <a:pt x="3019809" y="2906954"/>
                  </a:lnTo>
                  <a:cubicBezTo>
                    <a:pt x="3029858" y="2930712"/>
                    <a:pt x="3035414" y="2956833"/>
                    <a:pt x="3035414" y="2984251"/>
                  </a:cubicBezTo>
                  <a:cubicBezTo>
                    <a:pt x="3035414" y="3093925"/>
                    <a:pt x="2946506" y="3182833"/>
                    <a:pt x="2836832" y="3182833"/>
                  </a:cubicBezTo>
                  <a:cubicBezTo>
                    <a:pt x="2781995" y="3182833"/>
                    <a:pt x="2732350" y="3160606"/>
                    <a:pt x="2696413" y="3124670"/>
                  </a:cubicBezTo>
                  <a:lnTo>
                    <a:pt x="2687027" y="3110749"/>
                  </a:lnTo>
                  <a:lnTo>
                    <a:pt x="2669269" y="3119582"/>
                  </a:lnTo>
                  <a:lnTo>
                    <a:pt x="2672903" y="3155627"/>
                  </a:lnTo>
                  <a:cubicBezTo>
                    <a:pt x="2672903" y="3265301"/>
                    <a:pt x="2583995" y="3354209"/>
                    <a:pt x="2474321" y="3354209"/>
                  </a:cubicBezTo>
                  <a:cubicBezTo>
                    <a:pt x="2419484" y="3354209"/>
                    <a:pt x="2369839" y="3331982"/>
                    <a:pt x="2333902" y="3296046"/>
                  </a:cubicBezTo>
                  <a:lnTo>
                    <a:pt x="2307776" y="3257296"/>
                  </a:lnTo>
                  <a:lnTo>
                    <a:pt x="2283814" y="3262814"/>
                  </a:lnTo>
                  <a:lnTo>
                    <a:pt x="2280221" y="3296691"/>
                  </a:lnTo>
                  <a:cubicBezTo>
                    <a:pt x="2260735" y="3387182"/>
                    <a:pt x="2176480" y="3455252"/>
                    <a:pt x="2075494" y="3455252"/>
                  </a:cubicBezTo>
                  <a:cubicBezTo>
                    <a:pt x="1988935" y="3455252"/>
                    <a:pt x="1914668" y="3405241"/>
                    <a:pt x="1882944" y="3333967"/>
                  </a:cubicBezTo>
                  <a:lnTo>
                    <a:pt x="1876698" y="3314847"/>
                  </a:lnTo>
                  <a:lnTo>
                    <a:pt x="1856558" y="3315795"/>
                  </a:lnTo>
                  <a:lnTo>
                    <a:pt x="1850917" y="3333967"/>
                  </a:lnTo>
                  <a:cubicBezTo>
                    <a:pt x="1820770" y="3405241"/>
                    <a:pt x="1750196" y="3455252"/>
                    <a:pt x="1667940" y="3455252"/>
                  </a:cubicBezTo>
                  <a:cubicBezTo>
                    <a:pt x="1571975" y="3455252"/>
                    <a:pt x="1491910" y="3387182"/>
                    <a:pt x="1473393" y="3296691"/>
                  </a:cubicBezTo>
                  <a:lnTo>
                    <a:pt x="1471201" y="3274950"/>
                  </a:lnTo>
                  <a:lnTo>
                    <a:pt x="1440792" y="3267128"/>
                  </a:lnTo>
                  <a:lnTo>
                    <a:pt x="1414727" y="3305788"/>
                  </a:lnTo>
                  <a:cubicBezTo>
                    <a:pt x="1378791" y="3341724"/>
                    <a:pt x="1329145" y="3363951"/>
                    <a:pt x="1274308" y="3363951"/>
                  </a:cubicBezTo>
                  <a:cubicBezTo>
                    <a:pt x="1164634" y="3363951"/>
                    <a:pt x="1075726" y="3275043"/>
                    <a:pt x="1075726" y="3165369"/>
                  </a:cubicBezTo>
                  <a:lnTo>
                    <a:pt x="1078268" y="3140157"/>
                  </a:lnTo>
                  <a:lnTo>
                    <a:pt x="1054549" y="3128940"/>
                  </a:lnTo>
                  <a:lnTo>
                    <a:pt x="1051253" y="3133829"/>
                  </a:lnTo>
                  <a:cubicBezTo>
                    <a:pt x="1015317" y="3169765"/>
                    <a:pt x="965671" y="3191992"/>
                    <a:pt x="910834" y="3191992"/>
                  </a:cubicBezTo>
                  <a:cubicBezTo>
                    <a:pt x="801160" y="3191992"/>
                    <a:pt x="712252" y="3103084"/>
                    <a:pt x="712252" y="2993410"/>
                  </a:cubicBezTo>
                  <a:cubicBezTo>
                    <a:pt x="712252" y="2965992"/>
                    <a:pt x="717809" y="2939871"/>
                    <a:pt x="727858" y="2916113"/>
                  </a:cubicBezTo>
                  <a:lnTo>
                    <a:pt x="728578" y="2915046"/>
                  </a:lnTo>
                  <a:lnTo>
                    <a:pt x="712062" y="2901256"/>
                  </a:lnTo>
                  <a:lnTo>
                    <a:pt x="684588" y="2919779"/>
                  </a:lnTo>
                  <a:cubicBezTo>
                    <a:pt x="660830" y="2929828"/>
                    <a:pt x="634710" y="2935384"/>
                    <a:pt x="607291" y="2935384"/>
                  </a:cubicBezTo>
                  <a:cubicBezTo>
                    <a:pt x="497617" y="2935384"/>
                    <a:pt x="408709" y="2846476"/>
                    <a:pt x="408709" y="2736802"/>
                  </a:cubicBezTo>
                  <a:cubicBezTo>
                    <a:pt x="408709" y="2709384"/>
                    <a:pt x="414266" y="2683263"/>
                    <a:pt x="424315" y="2659505"/>
                  </a:cubicBezTo>
                  <a:lnTo>
                    <a:pt x="452253" y="2618068"/>
                  </a:lnTo>
                  <a:lnTo>
                    <a:pt x="435701" y="2595690"/>
                  </a:lnTo>
                  <a:lnTo>
                    <a:pt x="421287" y="2600164"/>
                  </a:lnTo>
                  <a:cubicBezTo>
                    <a:pt x="408360" y="2602809"/>
                    <a:pt x="394975" y="2604198"/>
                    <a:pt x="381266" y="2604198"/>
                  </a:cubicBezTo>
                  <a:cubicBezTo>
                    <a:pt x="271592" y="2604198"/>
                    <a:pt x="182684" y="2515290"/>
                    <a:pt x="182684" y="2405616"/>
                  </a:cubicBezTo>
                  <a:cubicBezTo>
                    <a:pt x="182684" y="2350779"/>
                    <a:pt x="204911" y="2301134"/>
                    <a:pt x="240848" y="2265197"/>
                  </a:cubicBezTo>
                  <a:lnTo>
                    <a:pt x="254481" y="2256006"/>
                  </a:lnTo>
                  <a:lnTo>
                    <a:pt x="244122" y="2228320"/>
                  </a:lnTo>
                  <a:lnTo>
                    <a:pt x="228748" y="2229870"/>
                  </a:lnTo>
                  <a:cubicBezTo>
                    <a:pt x="119074" y="2229870"/>
                    <a:pt x="30166" y="2140962"/>
                    <a:pt x="30166" y="2031288"/>
                  </a:cubicBezTo>
                  <a:cubicBezTo>
                    <a:pt x="30166" y="1949033"/>
                    <a:pt x="80177" y="1878458"/>
                    <a:pt x="151451" y="1848312"/>
                  </a:cubicBezTo>
                  <a:lnTo>
                    <a:pt x="164968" y="1844116"/>
                  </a:lnTo>
                  <a:lnTo>
                    <a:pt x="164113" y="1828335"/>
                  </a:lnTo>
                  <a:lnTo>
                    <a:pt x="158561" y="1827776"/>
                  </a:lnTo>
                  <a:cubicBezTo>
                    <a:pt x="68070" y="1809259"/>
                    <a:pt x="0" y="1729193"/>
                    <a:pt x="0" y="1633228"/>
                  </a:cubicBezTo>
                  <a:cubicBezTo>
                    <a:pt x="0" y="1537263"/>
                    <a:pt x="68070" y="1457198"/>
                    <a:pt x="158561" y="1438681"/>
                  </a:cubicBezTo>
                  <a:lnTo>
                    <a:pt x="191874" y="1435322"/>
                  </a:lnTo>
                  <a:lnTo>
                    <a:pt x="195334" y="1415306"/>
                  </a:lnTo>
                  <a:lnTo>
                    <a:pt x="144471" y="1381345"/>
                  </a:lnTo>
                  <a:cubicBezTo>
                    <a:pt x="108535" y="1345757"/>
                    <a:pt x="86308" y="1296593"/>
                    <a:pt x="86308" y="1242287"/>
                  </a:cubicBezTo>
                  <a:cubicBezTo>
                    <a:pt x="86308" y="1133676"/>
                    <a:pt x="175216" y="1045629"/>
                    <a:pt x="284890" y="1045629"/>
                  </a:cubicBezTo>
                  <a:cubicBezTo>
                    <a:pt x="298600" y="1045629"/>
                    <a:pt x="311984" y="1047005"/>
                    <a:pt x="324912" y="1049625"/>
                  </a:cubicBezTo>
                  <a:lnTo>
                    <a:pt x="329240" y="1050955"/>
                  </a:lnTo>
                  <a:lnTo>
                    <a:pt x="336484" y="1037421"/>
                  </a:lnTo>
                  <a:lnTo>
                    <a:pt x="333812" y="1035609"/>
                  </a:lnTo>
                  <a:cubicBezTo>
                    <a:pt x="297875" y="999471"/>
                    <a:pt x="275648" y="949547"/>
                    <a:pt x="275648" y="894402"/>
                  </a:cubicBezTo>
                  <a:cubicBezTo>
                    <a:pt x="275648" y="784112"/>
                    <a:pt x="364556" y="694705"/>
                    <a:pt x="474230" y="694705"/>
                  </a:cubicBezTo>
                  <a:cubicBezTo>
                    <a:pt x="501649" y="694705"/>
                    <a:pt x="527769" y="700293"/>
                    <a:pt x="551527" y="710398"/>
                  </a:cubicBezTo>
                  <a:lnTo>
                    <a:pt x="563252" y="718347"/>
                  </a:lnTo>
                  <a:lnTo>
                    <a:pt x="581059" y="699423"/>
                  </a:lnTo>
                  <a:lnTo>
                    <a:pt x="567027" y="678611"/>
                  </a:lnTo>
                  <a:cubicBezTo>
                    <a:pt x="556978" y="654853"/>
                    <a:pt x="551421" y="628733"/>
                    <a:pt x="551421" y="601314"/>
                  </a:cubicBezTo>
                  <a:cubicBezTo>
                    <a:pt x="551421" y="491640"/>
                    <a:pt x="640329" y="402732"/>
                    <a:pt x="750003" y="402732"/>
                  </a:cubicBezTo>
                  <a:cubicBezTo>
                    <a:pt x="777422" y="402732"/>
                    <a:pt x="803542" y="408289"/>
                    <a:pt x="827300" y="418338"/>
                  </a:cubicBezTo>
                  <a:lnTo>
                    <a:pt x="875461" y="450808"/>
                  </a:lnTo>
                  <a:lnTo>
                    <a:pt x="893671" y="438121"/>
                  </a:lnTo>
                  <a:lnTo>
                    <a:pt x="889117" y="423539"/>
                  </a:lnTo>
                  <a:cubicBezTo>
                    <a:pt x="886455" y="410612"/>
                    <a:pt x="885057" y="397227"/>
                    <a:pt x="885057" y="383518"/>
                  </a:cubicBezTo>
                  <a:cubicBezTo>
                    <a:pt x="885057" y="273844"/>
                    <a:pt x="974520" y="184936"/>
                    <a:pt x="1084878" y="184936"/>
                  </a:cubicBezTo>
                  <a:cubicBezTo>
                    <a:pt x="1140057" y="184936"/>
                    <a:pt x="1190012" y="207163"/>
                    <a:pt x="1226173" y="243099"/>
                  </a:cubicBezTo>
                  <a:lnTo>
                    <a:pt x="1242647" y="267382"/>
                  </a:lnTo>
                  <a:lnTo>
                    <a:pt x="1263178" y="260381"/>
                  </a:lnTo>
                  <a:lnTo>
                    <a:pt x="1262185" y="250536"/>
                  </a:lnTo>
                  <a:cubicBezTo>
                    <a:pt x="1262185" y="140862"/>
                    <a:pt x="1351093" y="51954"/>
                    <a:pt x="1460767" y="51954"/>
                  </a:cubicBezTo>
                  <a:cubicBezTo>
                    <a:pt x="1515604" y="51954"/>
                    <a:pt x="1565250" y="74181"/>
                    <a:pt x="1601186" y="110117"/>
                  </a:cubicBezTo>
                  <a:lnTo>
                    <a:pt x="1643652" y="173103"/>
                  </a:lnTo>
                  <a:lnTo>
                    <a:pt x="1657117" y="171670"/>
                  </a:lnTo>
                  <a:lnTo>
                    <a:pt x="1658447" y="158561"/>
                  </a:lnTo>
                  <a:cubicBezTo>
                    <a:pt x="1677079" y="68070"/>
                    <a:pt x="1757645" y="0"/>
                    <a:pt x="1854208" y="0"/>
                  </a:cubicBezTo>
                  <a:close/>
                </a:path>
              </a:pathLst>
            </a:custGeom>
            <a:solidFill>
              <a:srgbClr val="F49BB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b="1" dirty="0"/>
            </a:p>
          </p:txBody>
        </p:sp>
        <p:sp>
          <p:nvSpPr>
            <p:cNvPr id="8" name="TextBox 7">
              <a:extLst>
                <a:ext uri="{FF2B5EF4-FFF2-40B4-BE49-F238E27FC236}">
                  <a16:creationId xmlns:a16="http://schemas.microsoft.com/office/drawing/2014/main" id="{19A0399E-8DE8-48BF-A1F2-4EDF149E8941}"/>
                </a:ext>
              </a:extLst>
            </p:cNvPr>
            <p:cNvSpPr txBox="1"/>
            <p:nvPr/>
          </p:nvSpPr>
          <p:spPr>
            <a:xfrm>
              <a:off x="6410413" y="3095234"/>
              <a:ext cx="1598677" cy="651397"/>
            </a:xfrm>
            <a:prstGeom prst="rect">
              <a:avLst/>
            </a:prstGeom>
            <a:noFill/>
          </p:spPr>
          <p:txBody>
            <a:bodyPr wrap="square" rtlCol="0">
              <a:spAutoFit/>
            </a:bodyPr>
            <a:lstStyle/>
            <a:p>
              <a:pPr algn="ctr"/>
              <a:r>
                <a:rPr lang="en-US" sz="4000" dirty="0" err="1">
                  <a:solidFill>
                    <a:schemeClr val="bg1"/>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ruộng</a:t>
              </a:r>
              <a:endParaRPr lang="en-US" sz="4000" dirty="0">
                <a:solidFill>
                  <a:srgbClr val="FFFF00"/>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33" name="Group 32">
            <a:extLst>
              <a:ext uri="{FF2B5EF4-FFF2-40B4-BE49-F238E27FC236}">
                <a16:creationId xmlns:a16="http://schemas.microsoft.com/office/drawing/2014/main" id="{143CC3D0-797C-486C-A2C8-C74E695DD96C}"/>
              </a:ext>
            </a:extLst>
          </p:cNvPr>
          <p:cNvGrpSpPr/>
          <p:nvPr/>
        </p:nvGrpSpPr>
        <p:grpSpPr>
          <a:xfrm>
            <a:off x="9502088" y="3981497"/>
            <a:ext cx="1953651" cy="1892587"/>
            <a:chOff x="6284910" y="2558220"/>
            <a:chExt cx="1868491" cy="1741560"/>
          </a:xfrm>
        </p:grpSpPr>
        <p:sp>
          <p:nvSpPr>
            <p:cNvPr id="34" name="Freeform: Shape 33">
              <a:extLst>
                <a:ext uri="{FF2B5EF4-FFF2-40B4-BE49-F238E27FC236}">
                  <a16:creationId xmlns:a16="http://schemas.microsoft.com/office/drawing/2014/main" id="{3E263DB4-EAC0-4C84-A393-D8B44F0B0E9C}"/>
                </a:ext>
              </a:extLst>
            </p:cNvPr>
            <p:cNvSpPr/>
            <p:nvPr/>
          </p:nvSpPr>
          <p:spPr>
            <a:xfrm>
              <a:off x="6284910" y="2558220"/>
              <a:ext cx="1868491" cy="1741560"/>
            </a:xfrm>
            <a:custGeom>
              <a:avLst/>
              <a:gdLst>
                <a:gd name="connsiteX0" fmla="*/ 1854208 w 3707083"/>
                <a:gd name="connsiteY0" fmla="*/ 0 h 3455252"/>
                <a:gd name="connsiteX1" fmla="*/ 2049969 w 3707083"/>
                <a:gd name="connsiteY1" fmla="*/ 158561 h 3455252"/>
                <a:gd name="connsiteX2" fmla="*/ 2051319 w 3707083"/>
                <a:gd name="connsiteY2" fmla="*/ 171863 h 3455252"/>
                <a:gd name="connsiteX3" fmla="*/ 2061972 w 3707083"/>
                <a:gd name="connsiteY3" fmla="*/ 173378 h 3455252"/>
                <a:gd name="connsiteX4" fmla="*/ 2065183 w 3707083"/>
                <a:gd name="connsiteY4" fmla="*/ 163036 h 3455252"/>
                <a:gd name="connsiteX5" fmla="*/ 2248159 w 3707083"/>
                <a:gd name="connsiteY5" fmla="*/ 41751 h 3455252"/>
                <a:gd name="connsiteX6" fmla="*/ 2446741 w 3707083"/>
                <a:gd name="connsiteY6" fmla="*/ 240333 h 3455252"/>
                <a:gd name="connsiteX7" fmla="*/ 2444737 w 3707083"/>
                <a:gd name="connsiteY7" fmla="*/ 260214 h 3455252"/>
                <a:gd name="connsiteX8" fmla="*/ 2462477 w 3707083"/>
                <a:gd name="connsiteY8" fmla="*/ 265920 h 3455252"/>
                <a:gd name="connsiteX9" fmla="*/ 2484868 w 3707083"/>
                <a:gd name="connsiteY9" fmla="*/ 232709 h 3455252"/>
                <a:gd name="connsiteX10" fmla="*/ 2625287 w 3707083"/>
                <a:gd name="connsiteY10" fmla="*/ 174546 h 3455252"/>
                <a:gd name="connsiteX11" fmla="*/ 2823869 w 3707083"/>
                <a:gd name="connsiteY11" fmla="*/ 373128 h 3455252"/>
                <a:gd name="connsiteX12" fmla="*/ 2819835 w 3707083"/>
                <a:gd name="connsiteY12" fmla="*/ 413149 h 3455252"/>
                <a:gd name="connsiteX13" fmla="*/ 2810916 w 3707083"/>
                <a:gd name="connsiteY13" fmla="*/ 441880 h 3455252"/>
                <a:gd name="connsiteX14" fmla="*/ 2823542 w 3707083"/>
                <a:gd name="connsiteY14" fmla="*/ 449903 h 3455252"/>
                <a:gd name="connsiteX15" fmla="*/ 2876943 w 3707083"/>
                <a:gd name="connsiteY15" fmla="*/ 413899 h 3455252"/>
                <a:gd name="connsiteX16" fmla="*/ 2954240 w 3707083"/>
                <a:gd name="connsiteY16" fmla="*/ 398293 h 3455252"/>
                <a:gd name="connsiteX17" fmla="*/ 3152822 w 3707083"/>
                <a:gd name="connsiteY17" fmla="*/ 596875 h 3455252"/>
                <a:gd name="connsiteX18" fmla="*/ 3137217 w 3707083"/>
                <a:gd name="connsiteY18" fmla="*/ 674172 h 3455252"/>
                <a:gd name="connsiteX19" fmla="*/ 3122021 w 3707083"/>
                <a:gd name="connsiteY19" fmla="*/ 696711 h 3455252"/>
                <a:gd name="connsiteX20" fmla="*/ 3136651 w 3707083"/>
                <a:gd name="connsiteY20" fmla="*/ 711810 h 3455252"/>
                <a:gd name="connsiteX21" fmla="*/ 3154286 w 3707083"/>
                <a:gd name="connsiteY21" fmla="*/ 699921 h 3455252"/>
                <a:gd name="connsiteX22" fmla="*/ 3231583 w 3707083"/>
                <a:gd name="connsiteY22" fmla="*/ 684315 h 3455252"/>
                <a:gd name="connsiteX23" fmla="*/ 3430165 w 3707083"/>
                <a:gd name="connsiteY23" fmla="*/ 882897 h 3455252"/>
                <a:gd name="connsiteX24" fmla="*/ 3372002 w 3707083"/>
                <a:gd name="connsiteY24" fmla="*/ 1023316 h 3455252"/>
                <a:gd name="connsiteX25" fmla="*/ 3364293 w 3707083"/>
                <a:gd name="connsiteY25" fmla="*/ 1028513 h 3455252"/>
                <a:gd name="connsiteX26" fmla="*/ 3364447 w 3707083"/>
                <a:gd name="connsiteY26" fmla="*/ 1028796 h 3455252"/>
                <a:gd name="connsiteX27" fmla="*/ 3371290 w 3707083"/>
                <a:gd name="connsiteY27" fmla="*/ 1026672 h 3455252"/>
                <a:gd name="connsiteX28" fmla="*/ 3411311 w 3707083"/>
                <a:gd name="connsiteY28" fmla="*/ 1022637 h 3455252"/>
                <a:gd name="connsiteX29" fmla="*/ 3609893 w 3707083"/>
                <a:gd name="connsiteY29" fmla="*/ 1221219 h 3455252"/>
                <a:gd name="connsiteX30" fmla="*/ 3551730 w 3707083"/>
                <a:gd name="connsiteY30" fmla="*/ 1361638 h 3455252"/>
                <a:gd name="connsiteX31" fmla="*/ 3505513 w 3707083"/>
                <a:gd name="connsiteY31" fmla="*/ 1392798 h 3455252"/>
                <a:gd name="connsiteX32" fmla="*/ 3506609 w 3707083"/>
                <a:gd name="connsiteY32" fmla="*/ 1396474 h 3455252"/>
                <a:gd name="connsiteX33" fmla="*/ 3508625 w 3707083"/>
                <a:gd name="connsiteY33" fmla="*/ 1407895 h 3455252"/>
                <a:gd name="connsiteX34" fmla="*/ 3548522 w 3707083"/>
                <a:gd name="connsiteY34" fmla="*/ 1411917 h 3455252"/>
                <a:gd name="connsiteX35" fmla="*/ 3707083 w 3707083"/>
                <a:gd name="connsiteY35" fmla="*/ 1606464 h 3455252"/>
                <a:gd name="connsiteX36" fmla="*/ 3548522 w 3707083"/>
                <a:gd name="connsiteY36" fmla="*/ 1801012 h 3455252"/>
                <a:gd name="connsiteX37" fmla="*/ 3542087 w 3707083"/>
                <a:gd name="connsiteY37" fmla="*/ 1801660 h 3455252"/>
                <a:gd name="connsiteX38" fmla="*/ 3541381 w 3707083"/>
                <a:gd name="connsiteY38" fmla="*/ 1812086 h 3455252"/>
                <a:gd name="connsiteX39" fmla="*/ 3560898 w 3707083"/>
                <a:gd name="connsiteY39" fmla="*/ 1818145 h 3455252"/>
                <a:gd name="connsiteX40" fmla="*/ 3682183 w 3707083"/>
                <a:gd name="connsiteY40" fmla="*/ 2001121 h 3455252"/>
                <a:gd name="connsiteX41" fmla="*/ 3483601 w 3707083"/>
                <a:gd name="connsiteY41" fmla="*/ 2199703 h 3455252"/>
                <a:gd name="connsiteX42" fmla="*/ 3470109 w 3707083"/>
                <a:gd name="connsiteY42" fmla="*/ 2198343 h 3455252"/>
                <a:gd name="connsiteX43" fmla="*/ 3463188 w 3707083"/>
                <a:gd name="connsiteY43" fmla="*/ 2218223 h 3455252"/>
                <a:gd name="connsiteX44" fmla="*/ 3494334 w 3707083"/>
                <a:gd name="connsiteY44" fmla="*/ 2239223 h 3455252"/>
                <a:gd name="connsiteX45" fmla="*/ 3552497 w 3707083"/>
                <a:gd name="connsiteY45" fmla="*/ 2379641 h 3455252"/>
                <a:gd name="connsiteX46" fmla="*/ 3353915 w 3707083"/>
                <a:gd name="connsiteY46" fmla="*/ 2578223 h 3455252"/>
                <a:gd name="connsiteX47" fmla="*/ 3313894 w 3707083"/>
                <a:gd name="connsiteY47" fmla="*/ 2574189 h 3455252"/>
                <a:gd name="connsiteX48" fmla="*/ 3291702 w 3707083"/>
                <a:gd name="connsiteY48" fmla="*/ 2567300 h 3455252"/>
                <a:gd name="connsiteX49" fmla="*/ 3279074 w 3707083"/>
                <a:gd name="connsiteY49" fmla="*/ 2586672 h 3455252"/>
                <a:gd name="connsiteX50" fmla="*/ 3309356 w 3707083"/>
                <a:gd name="connsiteY50" fmla="*/ 2631585 h 3455252"/>
                <a:gd name="connsiteX51" fmla="*/ 3324961 w 3707083"/>
                <a:gd name="connsiteY51" fmla="*/ 2708882 h 3455252"/>
                <a:gd name="connsiteX52" fmla="*/ 3126379 w 3707083"/>
                <a:gd name="connsiteY52" fmla="*/ 2907464 h 3455252"/>
                <a:gd name="connsiteX53" fmla="*/ 3049082 w 3707083"/>
                <a:gd name="connsiteY53" fmla="*/ 2891859 h 3455252"/>
                <a:gd name="connsiteX54" fmla="*/ 3024304 w 3707083"/>
                <a:gd name="connsiteY54" fmla="*/ 2875153 h 3455252"/>
                <a:gd name="connsiteX55" fmla="*/ 3007605 w 3707083"/>
                <a:gd name="connsiteY55" fmla="*/ 2888853 h 3455252"/>
                <a:gd name="connsiteX56" fmla="*/ 3019809 w 3707083"/>
                <a:gd name="connsiteY56" fmla="*/ 2906954 h 3455252"/>
                <a:gd name="connsiteX57" fmla="*/ 3035414 w 3707083"/>
                <a:gd name="connsiteY57" fmla="*/ 2984251 h 3455252"/>
                <a:gd name="connsiteX58" fmla="*/ 2836832 w 3707083"/>
                <a:gd name="connsiteY58" fmla="*/ 3182833 h 3455252"/>
                <a:gd name="connsiteX59" fmla="*/ 2696413 w 3707083"/>
                <a:gd name="connsiteY59" fmla="*/ 3124670 h 3455252"/>
                <a:gd name="connsiteX60" fmla="*/ 2687027 w 3707083"/>
                <a:gd name="connsiteY60" fmla="*/ 3110749 h 3455252"/>
                <a:gd name="connsiteX61" fmla="*/ 2669269 w 3707083"/>
                <a:gd name="connsiteY61" fmla="*/ 3119582 h 3455252"/>
                <a:gd name="connsiteX62" fmla="*/ 2672903 w 3707083"/>
                <a:gd name="connsiteY62" fmla="*/ 3155627 h 3455252"/>
                <a:gd name="connsiteX63" fmla="*/ 2474321 w 3707083"/>
                <a:gd name="connsiteY63" fmla="*/ 3354209 h 3455252"/>
                <a:gd name="connsiteX64" fmla="*/ 2333902 w 3707083"/>
                <a:gd name="connsiteY64" fmla="*/ 3296046 h 3455252"/>
                <a:gd name="connsiteX65" fmla="*/ 2307776 w 3707083"/>
                <a:gd name="connsiteY65" fmla="*/ 3257296 h 3455252"/>
                <a:gd name="connsiteX66" fmla="*/ 2283814 w 3707083"/>
                <a:gd name="connsiteY66" fmla="*/ 3262814 h 3455252"/>
                <a:gd name="connsiteX67" fmla="*/ 2280221 w 3707083"/>
                <a:gd name="connsiteY67" fmla="*/ 3296691 h 3455252"/>
                <a:gd name="connsiteX68" fmla="*/ 2075494 w 3707083"/>
                <a:gd name="connsiteY68" fmla="*/ 3455252 h 3455252"/>
                <a:gd name="connsiteX69" fmla="*/ 1882944 w 3707083"/>
                <a:gd name="connsiteY69" fmla="*/ 3333967 h 3455252"/>
                <a:gd name="connsiteX70" fmla="*/ 1876698 w 3707083"/>
                <a:gd name="connsiteY70" fmla="*/ 3314847 h 3455252"/>
                <a:gd name="connsiteX71" fmla="*/ 1856558 w 3707083"/>
                <a:gd name="connsiteY71" fmla="*/ 3315795 h 3455252"/>
                <a:gd name="connsiteX72" fmla="*/ 1850917 w 3707083"/>
                <a:gd name="connsiteY72" fmla="*/ 3333967 h 3455252"/>
                <a:gd name="connsiteX73" fmla="*/ 1667940 w 3707083"/>
                <a:gd name="connsiteY73" fmla="*/ 3455252 h 3455252"/>
                <a:gd name="connsiteX74" fmla="*/ 1473393 w 3707083"/>
                <a:gd name="connsiteY74" fmla="*/ 3296691 h 3455252"/>
                <a:gd name="connsiteX75" fmla="*/ 1471201 w 3707083"/>
                <a:gd name="connsiteY75" fmla="*/ 3274950 h 3455252"/>
                <a:gd name="connsiteX76" fmla="*/ 1440792 w 3707083"/>
                <a:gd name="connsiteY76" fmla="*/ 3267128 h 3455252"/>
                <a:gd name="connsiteX77" fmla="*/ 1414727 w 3707083"/>
                <a:gd name="connsiteY77" fmla="*/ 3305788 h 3455252"/>
                <a:gd name="connsiteX78" fmla="*/ 1274308 w 3707083"/>
                <a:gd name="connsiteY78" fmla="*/ 3363951 h 3455252"/>
                <a:gd name="connsiteX79" fmla="*/ 1075726 w 3707083"/>
                <a:gd name="connsiteY79" fmla="*/ 3165369 h 3455252"/>
                <a:gd name="connsiteX80" fmla="*/ 1078268 w 3707083"/>
                <a:gd name="connsiteY80" fmla="*/ 3140157 h 3455252"/>
                <a:gd name="connsiteX81" fmla="*/ 1054549 w 3707083"/>
                <a:gd name="connsiteY81" fmla="*/ 3128940 h 3455252"/>
                <a:gd name="connsiteX82" fmla="*/ 1051253 w 3707083"/>
                <a:gd name="connsiteY82" fmla="*/ 3133829 h 3455252"/>
                <a:gd name="connsiteX83" fmla="*/ 910834 w 3707083"/>
                <a:gd name="connsiteY83" fmla="*/ 3191992 h 3455252"/>
                <a:gd name="connsiteX84" fmla="*/ 712252 w 3707083"/>
                <a:gd name="connsiteY84" fmla="*/ 2993410 h 3455252"/>
                <a:gd name="connsiteX85" fmla="*/ 727858 w 3707083"/>
                <a:gd name="connsiteY85" fmla="*/ 2916113 h 3455252"/>
                <a:gd name="connsiteX86" fmla="*/ 728578 w 3707083"/>
                <a:gd name="connsiteY86" fmla="*/ 2915046 h 3455252"/>
                <a:gd name="connsiteX87" fmla="*/ 712062 w 3707083"/>
                <a:gd name="connsiteY87" fmla="*/ 2901256 h 3455252"/>
                <a:gd name="connsiteX88" fmla="*/ 684588 w 3707083"/>
                <a:gd name="connsiteY88" fmla="*/ 2919779 h 3455252"/>
                <a:gd name="connsiteX89" fmla="*/ 607291 w 3707083"/>
                <a:gd name="connsiteY89" fmla="*/ 2935384 h 3455252"/>
                <a:gd name="connsiteX90" fmla="*/ 408709 w 3707083"/>
                <a:gd name="connsiteY90" fmla="*/ 2736802 h 3455252"/>
                <a:gd name="connsiteX91" fmla="*/ 424315 w 3707083"/>
                <a:gd name="connsiteY91" fmla="*/ 2659505 h 3455252"/>
                <a:gd name="connsiteX92" fmla="*/ 452253 w 3707083"/>
                <a:gd name="connsiteY92" fmla="*/ 2618068 h 3455252"/>
                <a:gd name="connsiteX93" fmla="*/ 435701 w 3707083"/>
                <a:gd name="connsiteY93" fmla="*/ 2595690 h 3455252"/>
                <a:gd name="connsiteX94" fmla="*/ 421287 w 3707083"/>
                <a:gd name="connsiteY94" fmla="*/ 2600164 h 3455252"/>
                <a:gd name="connsiteX95" fmla="*/ 381266 w 3707083"/>
                <a:gd name="connsiteY95" fmla="*/ 2604198 h 3455252"/>
                <a:gd name="connsiteX96" fmla="*/ 182684 w 3707083"/>
                <a:gd name="connsiteY96" fmla="*/ 2405616 h 3455252"/>
                <a:gd name="connsiteX97" fmla="*/ 240848 w 3707083"/>
                <a:gd name="connsiteY97" fmla="*/ 2265197 h 3455252"/>
                <a:gd name="connsiteX98" fmla="*/ 254481 w 3707083"/>
                <a:gd name="connsiteY98" fmla="*/ 2256006 h 3455252"/>
                <a:gd name="connsiteX99" fmla="*/ 244122 w 3707083"/>
                <a:gd name="connsiteY99" fmla="*/ 2228320 h 3455252"/>
                <a:gd name="connsiteX100" fmla="*/ 228748 w 3707083"/>
                <a:gd name="connsiteY100" fmla="*/ 2229870 h 3455252"/>
                <a:gd name="connsiteX101" fmla="*/ 30166 w 3707083"/>
                <a:gd name="connsiteY101" fmla="*/ 2031288 h 3455252"/>
                <a:gd name="connsiteX102" fmla="*/ 151451 w 3707083"/>
                <a:gd name="connsiteY102" fmla="*/ 1848312 h 3455252"/>
                <a:gd name="connsiteX103" fmla="*/ 164968 w 3707083"/>
                <a:gd name="connsiteY103" fmla="*/ 1844116 h 3455252"/>
                <a:gd name="connsiteX104" fmla="*/ 164113 w 3707083"/>
                <a:gd name="connsiteY104" fmla="*/ 1828335 h 3455252"/>
                <a:gd name="connsiteX105" fmla="*/ 158561 w 3707083"/>
                <a:gd name="connsiteY105" fmla="*/ 1827776 h 3455252"/>
                <a:gd name="connsiteX106" fmla="*/ 0 w 3707083"/>
                <a:gd name="connsiteY106" fmla="*/ 1633228 h 3455252"/>
                <a:gd name="connsiteX107" fmla="*/ 158561 w 3707083"/>
                <a:gd name="connsiteY107" fmla="*/ 1438681 h 3455252"/>
                <a:gd name="connsiteX108" fmla="*/ 191874 w 3707083"/>
                <a:gd name="connsiteY108" fmla="*/ 1435322 h 3455252"/>
                <a:gd name="connsiteX109" fmla="*/ 195334 w 3707083"/>
                <a:gd name="connsiteY109" fmla="*/ 1415306 h 3455252"/>
                <a:gd name="connsiteX110" fmla="*/ 144471 w 3707083"/>
                <a:gd name="connsiteY110" fmla="*/ 1381345 h 3455252"/>
                <a:gd name="connsiteX111" fmla="*/ 86308 w 3707083"/>
                <a:gd name="connsiteY111" fmla="*/ 1242287 h 3455252"/>
                <a:gd name="connsiteX112" fmla="*/ 284890 w 3707083"/>
                <a:gd name="connsiteY112" fmla="*/ 1045629 h 3455252"/>
                <a:gd name="connsiteX113" fmla="*/ 324912 w 3707083"/>
                <a:gd name="connsiteY113" fmla="*/ 1049625 h 3455252"/>
                <a:gd name="connsiteX114" fmla="*/ 329240 w 3707083"/>
                <a:gd name="connsiteY114" fmla="*/ 1050955 h 3455252"/>
                <a:gd name="connsiteX115" fmla="*/ 336484 w 3707083"/>
                <a:gd name="connsiteY115" fmla="*/ 1037421 h 3455252"/>
                <a:gd name="connsiteX116" fmla="*/ 333812 w 3707083"/>
                <a:gd name="connsiteY116" fmla="*/ 1035609 h 3455252"/>
                <a:gd name="connsiteX117" fmla="*/ 275648 w 3707083"/>
                <a:gd name="connsiteY117" fmla="*/ 894402 h 3455252"/>
                <a:gd name="connsiteX118" fmla="*/ 474230 w 3707083"/>
                <a:gd name="connsiteY118" fmla="*/ 694705 h 3455252"/>
                <a:gd name="connsiteX119" fmla="*/ 551527 w 3707083"/>
                <a:gd name="connsiteY119" fmla="*/ 710398 h 3455252"/>
                <a:gd name="connsiteX120" fmla="*/ 563252 w 3707083"/>
                <a:gd name="connsiteY120" fmla="*/ 718347 h 3455252"/>
                <a:gd name="connsiteX121" fmla="*/ 581059 w 3707083"/>
                <a:gd name="connsiteY121" fmla="*/ 699423 h 3455252"/>
                <a:gd name="connsiteX122" fmla="*/ 567027 w 3707083"/>
                <a:gd name="connsiteY122" fmla="*/ 678611 h 3455252"/>
                <a:gd name="connsiteX123" fmla="*/ 551421 w 3707083"/>
                <a:gd name="connsiteY123" fmla="*/ 601314 h 3455252"/>
                <a:gd name="connsiteX124" fmla="*/ 750003 w 3707083"/>
                <a:gd name="connsiteY124" fmla="*/ 402732 h 3455252"/>
                <a:gd name="connsiteX125" fmla="*/ 827300 w 3707083"/>
                <a:gd name="connsiteY125" fmla="*/ 418338 h 3455252"/>
                <a:gd name="connsiteX126" fmla="*/ 875461 w 3707083"/>
                <a:gd name="connsiteY126" fmla="*/ 450808 h 3455252"/>
                <a:gd name="connsiteX127" fmla="*/ 893671 w 3707083"/>
                <a:gd name="connsiteY127" fmla="*/ 438121 h 3455252"/>
                <a:gd name="connsiteX128" fmla="*/ 889117 w 3707083"/>
                <a:gd name="connsiteY128" fmla="*/ 423539 h 3455252"/>
                <a:gd name="connsiteX129" fmla="*/ 885057 w 3707083"/>
                <a:gd name="connsiteY129" fmla="*/ 383518 h 3455252"/>
                <a:gd name="connsiteX130" fmla="*/ 1084878 w 3707083"/>
                <a:gd name="connsiteY130" fmla="*/ 184936 h 3455252"/>
                <a:gd name="connsiteX131" fmla="*/ 1226173 w 3707083"/>
                <a:gd name="connsiteY131" fmla="*/ 243099 h 3455252"/>
                <a:gd name="connsiteX132" fmla="*/ 1242647 w 3707083"/>
                <a:gd name="connsiteY132" fmla="*/ 267382 h 3455252"/>
                <a:gd name="connsiteX133" fmla="*/ 1263178 w 3707083"/>
                <a:gd name="connsiteY133" fmla="*/ 260381 h 3455252"/>
                <a:gd name="connsiteX134" fmla="*/ 1262185 w 3707083"/>
                <a:gd name="connsiteY134" fmla="*/ 250536 h 3455252"/>
                <a:gd name="connsiteX135" fmla="*/ 1460767 w 3707083"/>
                <a:gd name="connsiteY135" fmla="*/ 51954 h 3455252"/>
                <a:gd name="connsiteX136" fmla="*/ 1601186 w 3707083"/>
                <a:gd name="connsiteY136" fmla="*/ 110117 h 3455252"/>
                <a:gd name="connsiteX137" fmla="*/ 1643652 w 3707083"/>
                <a:gd name="connsiteY137" fmla="*/ 173103 h 3455252"/>
                <a:gd name="connsiteX138" fmla="*/ 1657117 w 3707083"/>
                <a:gd name="connsiteY138" fmla="*/ 171670 h 3455252"/>
                <a:gd name="connsiteX139" fmla="*/ 1658447 w 3707083"/>
                <a:gd name="connsiteY139" fmla="*/ 158561 h 3455252"/>
                <a:gd name="connsiteX140" fmla="*/ 1854208 w 3707083"/>
                <a:gd name="connsiteY140" fmla="*/ 0 h 3455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3707083" h="3455252">
                  <a:moveTo>
                    <a:pt x="1854208" y="0"/>
                  </a:moveTo>
                  <a:cubicBezTo>
                    <a:pt x="1950771" y="0"/>
                    <a:pt x="2031337" y="68070"/>
                    <a:pt x="2049969" y="158561"/>
                  </a:cubicBezTo>
                  <a:lnTo>
                    <a:pt x="2051319" y="171863"/>
                  </a:lnTo>
                  <a:lnTo>
                    <a:pt x="2061972" y="173378"/>
                  </a:lnTo>
                  <a:lnTo>
                    <a:pt x="2065183" y="163036"/>
                  </a:lnTo>
                  <a:cubicBezTo>
                    <a:pt x="2095329" y="91762"/>
                    <a:pt x="2165904" y="41751"/>
                    <a:pt x="2248159" y="41751"/>
                  </a:cubicBezTo>
                  <a:cubicBezTo>
                    <a:pt x="2357833" y="41751"/>
                    <a:pt x="2446741" y="130659"/>
                    <a:pt x="2446741" y="240333"/>
                  </a:cubicBezTo>
                  <a:lnTo>
                    <a:pt x="2444737" y="260214"/>
                  </a:lnTo>
                  <a:lnTo>
                    <a:pt x="2462477" y="265920"/>
                  </a:lnTo>
                  <a:lnTo>
                    <a:pt x="2484868" y="232709"/>
                  </a:lnTo>
                  <a:cubicBezTo>
                    <a:pt x="2520805" y="196773"/>
                    <a:pt x="2570450" y="174546"/>
                    <a:pt x="2625287" y="174546"/>
                  </a:cubicBezTo>
                  <a:cubicBezTo>
                    <a:pt x="2734961" y="174546"/>
                    <a:pt x="2823869" y="263454"/>
                    <a:pt x="2823869" y="373128"/>
                  </a:cubicBezTo>
                  <a:cubicBezTo>
                    <a:pt x="2823869" y="386837"/>
                    <a:pt x="2822480" y="400222"/>
                    <a:pt x="2819835" y="413149"/>
                  </a:cubicBezTo>
                  <a:lnTo>
                    <a:pt x="2810916" y="441880"/>
                  </a:lnTo>
                  <a:lnTo>
                    <a:pt x="2823542" y="449903"/>
                  </a:lnTo>
                  <a:lnTo>
                    <a:pt x="2876943" y="413899"/>
                  </a:lnTo>
                  <a:cubicBezTo>
                    <a:pt x="2900701" y="403850"/>
                    <a:pt x="2926822" y="398293"/>
                    <a:pt x="2954240" y="398293"/>
                  </a:cubicBezTo>
                  <a:cubicBezTo>
                    <a:pt x="3063914" y="398293"/>
                    <a:pt x="3152822" y="487201"/>
                    <a:pt x="3152822" y="596875"/>
                  </a:cubicBezTo>
                  <a:cubicBezTo>
                    <a:pt x="3152822" y="624294"/>
                    <a:pt x="3147266" y="650414"/>
                    <a:pt x="3137217" y="674172"/>
                  </a:cubicBezTo>
                  <a:lnTo>
                    <a:pt x="3122021" y="696711"/>
                  </a:lnTo>
                  <a:lnTo>
                    <a:pt x="3136651" y="711810"/>
                  </a:lnTo>
                  <a:lnTo>
                    <a:pt x="3154286" y="699921"/>
                  </a:lnTo>
                  <a:cubicBezTo>
                    <a:pt x="3178044" y="689872"/>
                    <a:pt x="3204165" y="684315"/>
                    <a:pt x="3231583" y="684315"/>
                  </a:cubicBezTo>
                  <a:cubicBezTo>
                    <a:pt x="3341257" y="684315"/>
                    <a:pt x="3430165" y="773223"/>
                    <a:pt x="3430165" y="882897"/>
                  </a:cubicBezTo>
                  <a:cubicBezTo>
                    <a:pt x="3430165" y="937734"/>
                    <a:pt x="3407938" y="987380"/>
                    <a:pt x="3372002" y="1023316"/>
                  </a:cubicBezTo>
                  <a:lnTo>
                    <a:pt x="3364293" y="1028513"/>
                  </a:lnTo>
                  <a:lnTo>
                    <a:pt x="3364447" y="1028796"/>
                  </a:lnTo>
                  <a:lnTo>
                    <a:pt x="3371290" y="1026672"/>
                  </a:lnTo>
                  <a:cubicBezTo>
                    <a:pt x="3384217" y="1024026"/>
                    <a:pt x="3397602" y="1022637"/>
                    <a:pt x="3411311" y="1022637"/>
                  </a:cubicBezTo>
                  <a:cubicBezTo>
                    <a:pt x="3520985" y="1022637"/>
                    <a:pt x="3609893" y="1111545"/>
                    <a:pt x="3609893" y="1221219"/>
                  </a:cubicBezTo>
                  <a:cubicBezTo>
                    <a:pt x="3609893" y="1276056"/>
                    <a:pt x="3587666" y="1325702"/>
                    <a:pt x="3551730" y="1361638"/>
                  </a:cubicBezTo>
                  <a:lnTo>
                    <a:pt x="3505513" y="1392798"/>
                  </a:lnTo>
                  <a:lnTo>
                    <a:pt x="3506609" y="1396474"/>
                  </a:lnTo>
                  <a:lnTo>
                    <a:pt x="3508625" y="1407895"/>
                  </a:lnTo>
                  <a:lnTo>
                    <a:pt x="3548522" y="1411917"/>
                  </a:lnTo>
                  <a:cubicBezTo>
                    <a:pt x="3639013" y="1430434"/>
                    <a:pt x="3707083" y="1510499"/>
                    <a:pt x="3707083" y="1606464"/>
                  </a:cubicBezTo>
                  <a:cubicBezTo>
                    <a:pt x="3707083" y="1702429"/>
                    <a:pt x="3639013" y="1782495"/>
                    <a:pt x="3548522" y="1801012"/>
                  </a:cubicBezTo>
                  <a:lnTo>
                    <a:pt x="3542087" y="1801660"/>
                  </a:lnTo>
                  <a:lnTo>
                    <a:pt x="3541381" y="1812086"/>
                  </a:lnTo>
                  <a:lnTo>
                    <a:pt x="3560898" y="1818145"/>
                  </a:lnTo>
                  <a:cubicBezTo>
                    <a:pt x="3632172" y="1848291"/>
                    <a:pt x="3682183" y="1918866"/>
                    <a:pt x="3682183" y="2001121"/>
                  </a:cubicBezTo>
                  <a:cubicBezTo>
                    <a:pt x="3682183" y="2110795"/>
                    <a:pt x="3593275" y="2199703"/>
                    <a:pt x="3483601" y="2199703"/>
                  </a:cubicBezTo>
                  <a:lnTo>
                    <a:pt x="3470109" y="2198343"/>
                  </a:lnTo>
                  <a:lnTo>
                    <a:pt x="3463188" y="2218223"/>
                  </a:lnTo>
                  <a:lnTo>
                    <a:pt x="3494334" y="2239223"/>
                  </a:lnTo>
                  <a:cubicBezTo>
                    <a:pt x="3530270" y="2275159"/>
                    <a:pt x="3552497" y="2324804"/>
                    <a:pt x="3552497" y="2379641"/>
                  </a:cubicBezTo>
                  <a:cubicBezTo>
                    <a:pt x="3552497" y="2489315"/>
                    <a:pt x="3463589" y="2578223"/>
                    <a:pt x="3353915" y="2578223"/>
                  </a:cubicBezTo>
                  <a:cubicBezTo>
                    <a:pt x="3340206" y="2578223"/>
                    <a:pt x="3326821" y="2576834"/>
                    <a:pt x="3313894" y="2574189"/>
                  </a:cubicBezTo>
                  <a:lnTo>
                    <a:pt x="3291702" y="2567300"/>
                  </a:lnTo>
                  <a:lnTo>
                    <a:pt x="3279074" y="2586672"/>
                  </a:lnTo>
                  <a:lnTo>
                    <a:pt x="3309356" y="2631585"/>
                  </a:lnTo>
                  <a:cubicBezTo>
                    <a:pt x="3319405" y="2655343"/>
                    <a:pt x="3324961" y="2681464"/>
                    <a:pt x="3324961" y="2708882"/>
                  </a:cubicBezTo>
                  <a:cubicBezTo>
                    <a:pt x="3324961" y="2818556"/>
                    <a:pt x="3236053" y="2907464"/>
                    <a:pt x="3126379" y="2907464"/>
                  </a:cubicBezTo>
                  <a:cubicBezTo>
                    <a:pt x="3098961" y="2907464"/>
                    <a:pt x="3072840" y="2901907"/>
                    <a:pt x="3049082" y="2891859"/>
                  </a:cubicBezTo>
                  <a:lnTo>
                    <a:pt x="3024304" y="2875153"/>
                  </a:lnTo>
                  <a:lnTo>
                    <a:pt x="3007605" y="2888853"/>
                  </a:lnTo>
                  <a:lnTo>
                    <a:pt x="3019809" y="2906954"/>
                  </a:lnTo>
                  <a:cubicBezTo>
                    <a:pt x="3029858" y="2930712"/>
                    <a:pt x="3035414" y="2956833"/>
                    <a:pt x="3035414" y="2984251"/>
                  </a:cubicBezTo>
                  <a:cubicBezTo>
                    <a:pt x="3035414" y="3093925"/>
                    <a:pt x="2946506" y="3182833"/>
                    <a:pt x="2836832" y="3182833"/>
                  </a:cubicBezTo>
                  <a:cubicBezTo>
                    <a:pt x="2781995" y="3182833"/>
                    <a:pt x="2732350" y="3160606"/>
                    <a:pt x="2696413" y="3124670"/>
                  </a:cubicBezTo>
                  <a:lnTo>
                    <a:pt x="2687027" y="3110749"/>
                  </a:lnTo>
                  <a:lnTo>
                    <a:pt x="2669269" y="3119582"/>
                  </a:lnTo>
                  <a:lnTo>
                    <a:pt x="2672903" y="3155627"/>
                  </a:lnTo>
                  <a:cubicBezTo>
                    <a:pt x="2672903" y="3265301"/>
                    <a:pt x="2583995" y="3354209"/>
                    <a:pt x="2474321" y="3354209"/>
                  </a:cubicBezTo>
                  <a:cubicBezTo>
                    <a:pt x="2419484" y="3354209"/>
                    <a:pt x="2369839" y="3331982"/>
                    <a:pt x="2333902" y="3296046"/>
                  </a:cubicBezTo>
                  <a:lnTo>
                    <a:pt x="2307776" y="3257296"/>
                  </a:lnTo>
                  <a:lnTo>
                    <a:pt x="2283814" y="3262814"/>
                  </a:lnTo>
                  <a:lnTo>
                    <a:pt x="2280221" y="3296691"/>
                  </a:lnTo>
                  <a:cubicBezTo>
                    <a:pt x="2260735" y="3387182"/>
                    <a:pt x="2176480" y="3455252"/>
                    <a:pt x="2075494" y="3455252"/>
                  </a:cubicBezTo>
                  <a:cubicBezTo>
                    <a:pt x="1988935" y="3455252"/>
                    <a:pt x="1914668" y="3405241"/>
                    <a:pt x="1882944" y="3333967"/>
                  </a:cubicBezTo>
                  <a:lnTo>
                    <a:pt x="1876698" y="3314847"/>
                  </a:lnTo>
                  <a:lnTo>
                    <a:pt x="1856558" y="3315795"/>
                  </a:lnTo>
                  <a:lnTo>
                    <a:pt x="1850917" y="3333967"/>
                  </a:lnTo>
                  <a:cubicBezTo>
                    <a:pt x="1820770" y="3405241"/>
                    <a:pt x="1750196" y="3455252"/>
                    <a:pt x="1667940" y="3455252"/>
                  </a:cubicBezTo>
                  <a:cubicBezTo>
                    <a:pt x="1571975" y="3455252"/>
                    <a:pt x="1491910" y="3387182"/>
                    <a:pt x="1473393" y="3296691"/>
                  </a:cubicBezTo>
                  <a:lnTo>
                    <a:pt x="1471201" y="3274950"/>
                  </a:lnTo>
                  <a:lnTo>
                    <a:pt x="1440792" y="3267128"/>
                  </a:lnTo>
                  <a:lnTo>
                    <a:pt x="1414727" y="3305788"/>
                  </a:lnTo>
                  <a:cubicBezTo>
                    <a:pt x="1378791" y="3341724"/>
                    <a:pt x="1329145" y="3363951"/>
                    <a:pt x="1274308" y="3363951"/>
                  </a:cubicBezTo>
                  <a:cubicBezTo>
                    <a:pt x="1164634" y="3363951"/>
                    <a:pt x="1075726" y="3275043"/>
                    <a:pt x="1075726" y="3165369"/>
                  </a:cubicBezTo>
                  <a:lnTo>
                    <a:pt x="1078268" y="3140157"/>
                  </a:lnTo>
                  <a:lnTo>
                    <a:pt x="1054549" y="3128940"/>
                  </a:lnTo>
                  <a:lnTo>
                    <a:pt x="1051253" y="3133829"/>
                  </a:lnTo>
                  <a:cubicBezTo>
                    <a:pt x="1015317" y="3169765"/>
                    <a:pt x="965671" y="3191992"/>
                    <a:pt x="910834" y="3191992"/>
                  </a:cubicBezTo>
                  <a:cubicBezTo>
                    <a:pt x="801160" y="3191992"/>
                    <a:pt x="712252" y="3103084"/>
                    <a:pt x="712252" y="2993410"/>
                  </a:cubicBezTo>
                  <a:cubicBezTo>
                    <a:pt x="712252" y="2965992"/>
                    <a:pt x="717809" y="2939871"/>
                    <a:pt x="727858" y="2916113"/>
                  </a:cubicBezTo>
                  <a:lnTo>
                    <a:pt x="728578" y="2915046"/>
                  </a:lnTo>
                  <a:lnTo>
                    <a:pt x="712062" y="2901256"/>
                  </a:lnTo>
                  <a:lnTo>
                    <a:pt x="684588" y="2919779"/>
                  </a:lnTo>
                  <a:cubicBezTo>
                    <a:pt x="660830" y="2929828"/>
                    <a:pt x="634710" y="2935384"/>
                    <a:pt x="607291" y="2935384"/>
                  </a:cubicBezTo>
                  <a:cubicBezTo>
                    <a:pt x="497617" y="2935384"/>
                    <a:pt x="408709" y="2846476"/>
                    <a:pt x="408709" y="2736802"/>
                  </a:cubicBezTo>
                  <a:cubicBezTo>
                    <a:pt x="408709" y="2709384"/>
                    <a:pt x="414266" y="2683263"/>
                    <a:pt x="424315" y="2659505"/>
                  </a:cubicBezTo>
                  <a:lnTo>
                    <a:pt x="452253" y="2618068"/>
                  </a:lnTo>
                  <a:lnTo>
                    <a:pt x="435701" y="2595690"/>
                  </a:lnTo>
                  <a:lnTo>
                    <a:pt x="421287" y="2600164"/>
                  </a:lnTo>
                  <a:cubicBezTo>
                    <a:pt x="408360" y="2602809"/>
                    <a:pt x="394975" y="2604198"/>
                    <a:pt x="381266" y="2604198"/>
                  </a:cubicBezTo>
                  <a:cubicBezTo>
                    <a:pt x="271592" y="2604198"/>
                    <a:pt x="182684" y="2515290"/>
                    <a:pt x="182684" y="2405616"/>
                  </a:cubicBezTo>
                  <a:cubicBezTo>
                    <a:pt x="182684" y="2350779"/>
                    <a:pt x="204911" y="2301134"/>
                    <a:pt x="240848" y="2265197"/>
                  </a:cubicBezTo>
                  <a:lnTo>
                    <a:pt x="254481" y="2256006"/>
                  </a:lnTo>
                  <a:lnTo>
                    <a:pt x="244122" y="2228320"/>
                  </a:lnTo>
                  <a:lnTo>
                    <a:pt x="228748" y="2229870"/>
                  </a:lnTo>
                  <a:cubicBezTo>
                    <a:pt x="119074" y="2229870"/>
                    <a:pt x="30166" y="2140962"/>
                    <a:pt x="30166" y="2031288"/>
                  </a:cubicBezTo>
                  <a:cubicBezTo>
                    <a:pt x="30166" y="1949033"/>
                    <a:pt x="80177" y="1878458"/>
                    <a:pt x="151451" y="1848312"/>
                  </a:cubicBezTo>
                  <a:lnTo>
                    <a:pt x="164968" y="1844116"/>
                  </a:lnTo>
                  <a:lnTo>
                    <a:pt x="164113" y="1828335"/>
                  </a:lnTo>
                  <a:lnTo>
                    <a:pt x="158561" y="1827776"/>
                  </a:lnTo>
                  <a:cubicBezTo>
                    <a:pt x="68070" y="1809259"/>
                    <a:pt x="0" y="1729193"/>
                    <a:pt x="0" y="1633228"/>
                  </a:cubicBezTo>
                  <a:cubicBezTo>
                    <a:pt x="0" y="1537263"/>
                    <a:pt x="68070" y="1457198"/>
                    <a:pt x="158561" y="1438681"/>
                  </a:cubicBezTo>
                  <a:lnTo>
                    <a:pt x="191874" y="1435322"/>
                  </a:lnTo>
                  <a:lnTo>
                    <a:pt x="195334" y="1415306"/>
                  </a:lnTo>
                  <a:lnTo>
                    <a:pt x="144471" y="1381345"/>
                  </a:lnTo>
                  <a:cubicBezTo>
                    <a:pt x="108535" y="1345757"/>
                    <a:pt x="86308" y="1296593"/>
                    <a:pt x="86308" y="1242287"/>
                  </a:cubicBezTo>
                  <a:cubicBezTo>
                    <a:pt x="86308" y="1133676"/>
                    <a:pt x="175216" y="1045629"/>
                    <a:pt x="284890" y="1045629"/>
                  </a:cubicBezTo>
                  <a:cubicBezTo>
                    <a:pt x="298600" y="1045629"/>
                    <a:pt x="311984" y="1047005"/>
                    <a:pt x="324912" y="1049625"/>
                  </a:cubicBezTo>
                  <a:lnTo>
                    <a:pt x="329240" y="1050955"/>
                  </a:lnTo>
                  <a:lnTo>
                    <a:pt x="336484" y="1037421"/>
                  </a:lnTo>
                  <a:lnTo>
                    <a:pt x="333812" y="1035609"/>
                  </a:lnTo>
                  <a:cubicBezTo>
                    <a:pt x="297875" y="999471"/>
                    <a:pt x="275648" y="949547"/>
                    <a:pt x="275648" y="894402"/>
                  </a:cubicBezTo>
                  <a:cubicBezTo>
                    <a:pt x="275648" y="784112"/>
                    <a:pt x="364556" y="694705"/>
                    <a:pt x="474230" y="694705"/>
                  </a:cubicBezTo>
                  <a:cubicBezTo>
                    <a:pt x="501649" y="694705"/>
                    <a:pt x="527769" y="700293"/>
                    <a:pt x="551527" y="710398"/>
                  </a:cubicBezTo>
                  <a:lnTo>
                    <a:pt x="563252" y="718347"/>
                  </a:lnTo>
                  <a:lnTo>
                    <a:pt x="581059" y="699423"/>
                  </a:lnTo>
                  <a:lnTo>
                    <a:pt x="567027" y="678611"/>
                  </a:lnTo>
                  <a:cubicBezTo>
                    <a:pt x="556978" y="654853"/>
                    <a:pt x="551421" y="628733"/>
                    <a:pt x="551421" y="601314"/>
                  </a:cubicBezTo>
                  <a:cubicBezTo>
                    <a:pt x="551421" y="491640"/>
                    <a:pt x="640329" y="402732"/>
                    <a:pt x="750003" y="402732"/>
                  </a:cubicBezTo>
                  <a:cubicBezTo>
                    <a:pt x="777422" y="402732"/>
                    <a:pt x="803542" y="408289"/>
                    <a:pt x="827300" y="418338"/>
                  </a:cubicBezTo>
                  <a:lnTo>
                    <a:pt x="875461" y="450808"/>
                  </a:lnTo>
                  <a:lnTo>
                    <a:pt x="893671" y="438121"/>
                  </a:lnTo>
                  <a:lnTo>
                    <a:pt x="889117" y="423539"/>
                  </a:lnTo>
                  <a:cubicBezTo>
                    <a:pt x="886455" y="410612"/>
                    <a:pt x="885057" y="397227"/>
                    <a:pt x="885057" y="383518"/>
                  </a:cubicBezTo>
                  <a:cubicBezTo>
                    <a:pt x="885057" y="273844"/>
                    <a:pt x="974520" y="184936"/>
                    <a:pt x="1084878" y="184936"/>
                  </a:cubicBezTo>
                  <a:cubicBezTo>
                    <a:pt x="1140057" y="184936"/>
                    <a:pt x="1190012" y="207163"/>
                    <a:pt x="1226173" y="243099"/>
                  </a:cubicBezTo>
                  <a:lnTo>
                    <a:pt x="1242647" y="267382"/>
                  </a:lnTo>
                  <a:lnTo>
                    <a:pt x="1263178" y="260381"/>
                  </a:lnTo>
                  <a:lnTo>
                    <a:pt x="1262185" y="250536"/>
                  </a:lnTo>
                  <a:cubicBezTo>
                    <a:pt x="1262185" y="140862"/>
                    <a:pt x="1351093" y="51954"/>
                    <a:pt x="1460767" y="51954"/>
                  </a:cubicBezTo>
                  <a:cubicBezTo>
                    <a:pt x="1515604" y="51954"/>
                    <a:pt x="1565250" y="74181"/>
                    <a:pt x="1601186" y="110117"/>
                  </a:cubicBezTo>
                  <a:lnTo>
                    <a:pt x="1643652" y="173103"/>
                  </a:lnTo>
                  <a:lnTo>
                    <a:pt x="1657117" y="171670"/>
                  </a:lnTo>
                  <a:lnTo>
                    <a:pt x="1658447" y="158561"/>
                  </a:lnTo>
                  <a:cubicBezTo>
                    <a:pt x="1677079" y="68070"/>
                    <a:pt x="1757645" y="0"/>
                    <a:pt x="1854208" y="0"/>
                  </a:cubicBezTo>
                  <a:close/>
                </a:path>
              </a:pathLst>
            </a:custGeom>
            <a:solidFill>
              <a:srgbClr val="F49BB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b="1" dirty="0"/>
            </a:p>
          </p:txBody>
        </p:sp>
        <p:sp>
          <p:nvSpPr>
            <p:cNvPr id="35" name="TextBox 34">
              <a:extLst>
                <a:ext uri="{FF2B5EF4-FFF2-40B4-BE49-F238E27FC236}">
                  <a16:creationId xmlns:a16="http://schemas.microsoft.com/office/drawing/2014/main" id="{97683B37-C747-4939-A169-6C701EE4CF68}"/>
                </a:ext>
              </a:extLst>
            </p:cNvPr>
            <p:cNvSpPr txBox="1"/>
            <p:nvPr/>
          </p:nvSpPr>
          <p:spPr>
            <a:xfrm>
              <a:off x="6419816" y="3095234"/>
              <a:ext cx="1733585" cy="651397"/>
            </a:xfrm>
            <a:prstGeom prst="rect">
              <a:avLst/>
            </a:prstGeom>
            <a:noFill/>
          </p:spPr>
          <p:txBody>
            <a:bodyPr wrap="square" rtlCol="0">
              <a:spAutoFit/>
            </a:bodyPr>
            <a:lstStyle/>
            <a:p>
              <a:pPr algn="ctr"/>
              <a:r>
                <a:rPr lang="en-US" sz="4000" dirty="0" err="1">
                  <a:solidFill>
                    <a:schemeClr val="bg1"/>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muống</a:t>
              </a:r>
              <a:endParaRPr lang="en-US" sz="4000" dirty="0">
                <a:solidFill>
                  <a:schemeClr val="bg1"/>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10" name="Picture 9">
            <a:extLst>
              <a:ext uri="{FF2B5EF4-FFF2-40B4-BE49-F238E27FC236}">
                <a16:creationId xmlns:a16="http://schemas.microsoft.com/office/drawing/2014/main" id="{761673B3-154A-4987-B33E-FF54B0D2747B}"/>
              </a:ext>
            </a:extLst>
          </p:cNvPr>
          <p:cNvPicPr>
            <a:picLocks noChangeAspect="1"/>
          </p:cNvPicPr>
          <p:nvPr/>
        </p:nvPicPr>
        <p:blipFill>
          <a:blip r:embed="rId4"/>
          <a:stretch>
            <a:fillRect/>
          </a:stretch>
        </p:blipFill>
        <p:spPr>
          <a:xfrm>
            <a:off x="6527987" y="1546043"/>
            <a:ext cx="4350969" cy="2184857"/>
          </a:xfrm>
          <a:prstGeom prst="rect">
            <a:avLst/>
          </a:prstGeom>
        </p:spPr>
      </p:pic>
      <p:pic>
        <p:nvPicPr>
          <p:cNvPr id="14" name="Picture 13">
            <a:extLst>
              <a:ext uri="{FF2B5EF4-FFF2-40B4-BE49-F238E27FC236}">
                <a16:creationId xmlns:a16="http://schemas.microsoft.com/office/drawing/2014/main" id="{20054985-0C93-48CC-BBF1-FC056DD82F46}"/>
              </a:ext>
            </a:extLst>
          </p:cNvPr>
          <p:cNvPicPr>
            <a:picLocks noChangeAspect="1"/>
          </p:cNvPicPr>
          <p:nvPr/>
        </p:nvPicPr>
        <p:blipFill>
          <a:blip r:embed="rId5"/>
          <a:stretch>
            <a:fillRect/>
          </a:stretch>
        </p:blipFill>
        <p:spPr>
          <a:xfrm>
            <a:off x="8320937" y="4469558"/>
            <a:ext cx="1024588" cy="898931"/>
          </a:xfrm>
          <a:prstGeom prst="rect">
            <a:avLst/>
          </a:prstGeom>
        </p:spPr>
      </p:pic>
    </p:spTree>
    <p:extLst>
      <p:ext uri="{BB962C8B-B14F-4D97-AF65-F5344CB8AC3E}">
        <p14:creationId xmlns:p14="http://schemas.microsoft.com/office/powerpoint/2010/main" val="1382536769"/>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par>
                                <p:cTn id="14" presetID="16" presetClass="entr" presetSubtype="21"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arn(inVertical)">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dissolve">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left)">
                                      <p:cBhvr>
                                        <p:cTn id="26" dur="500"/>
                                        <p:tgtEl>
                                          <p:spTgt spid="14"/>
                                        </p:tgtEl>
                                      </p:cBhvr>
                                    </p:animEffect>
                                  </p:childTnLst>
                                </p:cTn>
                              </p:par>
                            </p:childTnLst>
                          </p:cTn>
                        </p:par>
                        <p:par>
                          <p:cTn id="27" fill="hold">
                            <p:stCondLst>
                              <p:cond delay="500"/>
                            </p:stCondLst>
                            <p:childTnLst>
                              <p:par>
                                <p:cTn id="28" presetID="9" presetClass="entr" presetSubtype="0"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Effect transition="in" filter="dissolve">
                                      <p:cBhvr>
                                        <p:cTn id="3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EF632EE-2D06-473E-8B78-0ACEE17FD22D}"/>
              </a:ext>
            </a:extLst>
          </p:cNvPr>
          <p:cNvPicPr>
            <a:picLocks noChangeAspect="1"/>
          </p:cNvPicPr>
          <p:nvPr/>
        </p:nvPicPr>
        <p:blipFill>
          <a:blip r:embed="rId3"/>
          <a:stretch>
            <a:fillRect/>
          </a:stretch>
        </p:blipFill>
        <p:spPr>
          <a:xfrm>
            <a:off x="497807" y="1627847"/>
            <a:ext cx="5594912" cy="4952341"/>
          </a:xfrm>
          <a:prstGeom prst="rect">
            <a:avLst/>
          </a:prstGeom>
        </p:spPr>
      </p:pic>
      <p:grpSp>
        <p:nvGrpSpPr>
          <p:cNvPr id="2" name="Group 1">
            <a:extLst>
              <a:ext uri="{FF2B5EF4-FFF2-40B4-BE49-F238E27FC236}">
                <a16:creationId xmlns:a16="http://schemas.microsoft.com/office/drawing/2014/main" id="{F5319F84-4E36-4B80-BFD7-5B7DF3B5E6CF}"/>
              </a:ext>
            </a:extLst>
          </p:cNvPr>
          <p:cNvGrpSpPr/>
          <p:nvPr/>
        </p:nvGrpSpPr>
        <p:grpSpPr>
          <a:xfrm>
            <a:off x="139809" y="198518"/>
            <a:ext cx="863972" cy="1015663"/>
            <a:chOff x="426137" y="277174"/>
            <a:chExt cx="863972" cy="1015663"/>
          </a:xfrm>
        </p:grpSpPr>
        <p:sp>
          <p:nvSpPr>
            <p:cNvPr id="3" name="Oval 2">
              <a:extLst>
                <a:ext uri="{FF2B5EF4-FFF2-40B4-BE49-F238E27FC236}">
                  <a16:creationId xmlns:a16="http://schemas.microsoft.com/office/drawing/2014/main" id="{48088D37-8C3A-4656-BEC3-958ADD9C587E}"/>
                </a:ext>
              </a:extLst>
            </p:cNvPr>
            <p:cNvSpPr/>
            <p:nvPr/>
          </p:nvSpPr>
          <p:spPr>
            <a:xfrm>
              <a:off x="426137" y="413003"/>
              <a:ext cx="863972" cy="816586"/>
            </a:xfrm>
            <a:prstGeom prst="ellipse">
              <a:avLst/>
            </a:prstGeom>
            <a:solidFill>
              <a:srgbClr val="9271B3"/>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perspectiveLeft"/>
                <a:lightRig rig="threePt" dir="t"/>
              </a:scene3d>
            </a:bodyPr>
            <a:lstStyle/>
            <a:p>
              <a:pPr algn="ctr"/>
              <a:endParaRPr lang="en-US" dirty="0">
                <a:solidFill>
                  <a:srgbClr val="0070C0"/>
                </a:solidFill>
              </a:endParaRPr>
            </a:p>
          </p:txBody>
        </p:sp>
        <p:sp>
          <p:nvSpPr>
            <p:cNvPr id="4" name="Rectangle 3">
              <a:extLst>
                <a:ext uri="{FF2B5EF4-FFF2-40B4-BE49-F238E27FC236}">
                  <a16:creationId xmlns:a16="http://schemas.microsoft.com/office/drawing/2014/main" id="{A01157CE-1DEE-4E5C-B56E-4AE0C2D25A81}"/>
                </a:ext>
              </a:extLst>
            </p:cNvPr>
            <p:cNvSpPr/>
            <p:nvPr/>
          </p:nvSpPr>
          <p:spPr>
            <a:xfrm>
              <a:off x="554827" y="277174"/>
              <a:ext cx="612668" cy="1015663"/>
            </a:xfrm>
            <a:prstGeom prst="rect">
              <a:avLst/>
            </a:prstGeom>
            <a:noFill/>
          </p:spPr>
          <p:txBody>
            <a:bodyPr wrap="none" lIns="91440" tIns="45720" rIns="91440" bIns="45720">
              <a:spAutoFit/>
            </a:bodyPr>
            <a:lstStyle/>
            <a:p>
              <a:pPr algn="ctr"/>
              <a:r>
                <a:rPr lang="en-US" sz="6000" dirty="0">
                  <a:ln w="0"/>
                  <a:solidFill>
                    <a:schemeClr val="bg1"/>
                  </a:solidFill>
                  <a:effectLst>
                    <a:outerShdw blurRad="38100" dist="19050" dir="2700000" algn="tl" rotWithShape="0">
                      <a:schemeClr val="dk1">
                        <a:alpha val="40000"/>
                      </a:schemeClr>
                    </a:outerShdw>
                  </a:effectLst>
                  <a:latin typeface=".VnArial" panose="020B7200000000000000" pitchFamily="34" charset="0"/>
                </a:rPr>
                <a:t>3</a:t>
              </a:r>
            </a:p>
          </p:txBody>
        </p:sp>
      </p:grpSp>
      <p:sp>
        <p:nvSpPr>
          <p:cNvPr id="5" name="8">
            <a:extLst>
              <a:ext uri="{FF2B5EF4-FFF2-40B4-BE49-F238E27FC236}">
                <a16:creationId xmlns:a16="http://schemas.microsoft.com/office/drawing/2014/main" id="{6C151815-8850-465D-8F21-D8EFB88DA5EC}"/>
              </a:ext>
            </a:extLst>
          </p:cNvPr>
          <p:cNvSpPr/>
          <p:nvPr/>
        </p:nvSpPr>
        <p:spPr>
          <a:xfrm>
            <a:off x="1003782" y="357919"/>
            <a:ext cx="11048410" cy="1446550"/>
          </a:xfrm>
          <a:prstGeom prst="rect">
            <a:avLst/>
          </a:prstGeom>
        </p:spPr>
        <p:txBody>
          <a:bodyPr wrap="square">
            <a:spAutoFit/>
          </a:bodyPr>
          <a:lstStyle/>
          <a:p>
            <a:pPr algn="just"/>
            <a:r>
              <a:rPr lang="vi-VN" sz="4400" b="1" dirty="0">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rPr>
              <a:t>Tìm ở cuối các dòng thơ những tiếng cùng vần với nhau: </a:t>
            </a:r>
            <a:endParaRPr lang="zh-CN" altLang="en-US" sz="23900" b="1" dirty="0">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sym typeface="+mn-lt"/>
            </a:endParaRPr>
          </a:p>
        </p:txBody>
      </p:sp>
      <p:grpSp>
        <p:nvGrpSpPr>
          <p:cNvPr id="6" name="Group 5">
            <a:extLst>
              <a:ext uri="{FF2B5EF4-FFF2-40B4-BE49-F238E27FC236}">
                <a16:creationId xmlns:a16="http://schemas.microsoft.com/office/drawing/2014/main" id="{30DDCD8C-9098-43D8-B91D-528BFBC832FA}"/>
              </a:ext>
            </a:extLst>
          </p:cNvPr>
          <p:cNvGrpSpPr/>
          <p:nvPr/>
        </p:nvGrpSpPr>
        <p:grpSpPr>
          <a:xfrm>
            <a:off x="6275949" y="3981498"/>
            <a:ext cx="1953651" cy="1892587"/>
            <a:chOff x="6284910" y="2558220"/>
            <a:chExt cx="1868491" cy="1741560"/>
          </a:xfrm>
        </p:grpSpPr>
        <p:sp>
          <p:nvSpPr>
            <p:cNvPr id="7" name="Freeform: Shape 6">
              <a:extLst>
                <a:ext uri="{FF2B5EF4-FFF2-40B4-BE49-F238E27FC236}">
                  <a16:creationId xmlns:a16="http://schemas.microsoft.com/office/drawing/2014/main" id="{B451E868-749C-402B-A3A9-4CCCCD9D80F3}"/>
                </a:ext>
              </a:extLst>
            </p:cNvPr>
            <p:cNvSpPr/>
            <p:nvPr/>
          </p:nvSpPr>
          <p:spPr>
            <a:xfrm>
              <a:off x="6284910" y="2558220"/>
              <a:ext cx="1868491" cy="1741560"/>
            </a:xfrm>
            <a:custGeom>
              <a:avLst/>
              <a:gdLst>
                <a:gd name="connsiteX0" fmla="*/ 1854208 w 3707083"/>
                <a:gd name="connsiteY0" fmla="*/ 0 h 3455252"/>
                <a:gd name="connsiteX1" fmla="*/ 2049969 w 3707083"/>
                <a:gd name="connsiteY1" fmla="*/ 158561 h 3455252"/>
                <a:gd name="connsiteX2" fmla="*/ 2051319 w 3707083"/>
                <a:gd name="connsiteY2" fmla="*/ 171863 h 3455252"/>
                <a:gd name="connsiteX3" fmla="*/ 2061972 w 3707083"/>
                <a:gd name="connsiteY3" fmla="*/ 173378 h 3455252"/>
                <a:gd name="connsiteX4" fmla="*/ 2065183 w 3707083"/>
                <a:gd name="connsiteY4" fmla="*/ 163036 h 3455252"/>
                <a:gd name="connsiteX5" fmla="*/ 2248159 w 3707083"/>
                <a:gd name="connsiteY5" fmla="*/ 41751 h 3455252"/>
                <a:gd name="connsiteX6" fmla="*/ 2446741 w 3707083"/>
                <a:gd name="connsiteY6" fmla="*/ 240333 h 3455252"/>
                <a:gd name="connsiteX7" fmla="*/ 2444737 w 3707083"/>
                <a:gd name="connsiteY7" fmla="*/ 260214 h 3455252"/>
                <a:gd name="connsiteX8" fmla="*/ 2462477 w 3707083"/>
                <a:gd name="connsiteY8" fmla="*/ 265920 h 3455252"/>
                <a:gd name="connsiteX9" fmla="*/ 2484868 w 3707083"/>
                <a:gd name="connsiteY9" fmla="*/ 232709 h 3455252"/>
                <a:gd name="connsiteX10" fmla="*/ 2625287 w 3707083"/>
                <a:gd name="connsiteY10" fmla="*/ 174546 h 3455252"/>
                <a:gd name="connsiteX11" fmla="*/ 2823869 w 3707083"/>
                <a:gd name="connsiteY11" fmla="*/ 373128 h 3455252"/>
                <a:gd name="connsiteX12" fmla="*/ 2819835 w 3707083"/>
                <a:gd name="connsiteY12" fmla="*/ 413149 h 3455252"/>
                <a:gd name="connsiteX13" fmla="*/ 2810916 w 3707083"/>
                <a:gd name="connsiteY13" fmla="*/ 441880 h 3455252"/>
                <a:gd name="connsiteX14" fmla="*/ 2823542 w 3707083"/>
                <a:gd name="connsiteY14" fmla="*/ 449903 h 3455252"/>
                <a:gd name="connsiteX15" fmla="*/ 2876943 w 3707083"/>
                <a:gd name="connsiteY15" fmla="*/ 413899 h 3455252"/>
                <a:gd name="connsiteX16" fmla="*/ 2954240 w 3707083"/>
                <a:gd name="connsiteY16" fmla="*/ 398293 h 3455252"/>
                <a:gd name="connsiteX17" fmla="*/ 3152822 w 3707083"/>
                <a:gd name="connsiteY17" fmla="*/ 596875 h 3455252"/>
                <a:gd name="connsiteX18" fmla="*/ 3137217 w 3707083"/>
                <a:gd name="connsiteY18" fmla="*/ 674172 h 3455252"/>
                <a:gd name="connsiteX19" fmla="*/ 3122021 w 3707083"/>
                <a:gd name="connsiteY19" fmla="*/ 696711 h 3455252"/>
                <a:gd name="connsiteX20" fmla="*/ 3136651 w 3707083"/>
                <a:gd name="connsiteY20" fmla="*/ 711810 h 3455252"/>
                <a:gd name="connsiteX21" fmla="*/ 3154286 w 3707083"/>
                <a:gd name="connsiteY21" fmla="*/ 699921 h 3455252"/>
                <a:gd name="connsiteX22" fmla="*/ 3231583 w 3707083"/>
                <a:gd name="connsiteY22" fmla="*/ 684315 h 3455252"/>
                <a:gd name="connsiteX23" fmla="*/ 3430165 w 3707083"/>
                <a:gd name="connsiteY23" fmla="*/ 882897 h 3455252"/>
                <a:gd name="connsiteX24" fmla="*/ 3372002 w 3707083"/>
                <a:gd name="connsiteY24" fmla="*/ 1023316 h 3455252"/>
                <a:gd name="connsiteX25" fmla="*/ 3364293 w 3707083"/>
                <a:gd name="connsiteY25" fmla="*/ 1028513 h 3455252"/>
                <a:gd name="connsiteX26" fmla="*/ 3364447 w 3707083"/>
                <a:gd name="connsiteY26" fmla="*/ 1028796 h 3455252"/>
                <a:gd name="connsiteX27" fmla="*/ 3371290 w 3707083"/>
                <a:gd name="connsiteY27" fmla="*/ 1026672 h 3455252"/>
                <a:gd name="connsiteX28" fmla="*/ 3411311 w 3707083"/>
                <a:gd name="connsiteY28" fmla="*/ 1022637 h 3455252"/>
                <a:gd name="connsiteX29" fmla="*/ 3609893 w 3707083"/>
                <a:gd name="connsiteY29" fmla="*/ 1221219 h 3455252"/>
                <a:gd name="connsiteX30" fmla="*/ 3551730 w 3707083"/>
                <a:gd name="connsiteY30" fmla="*/ 1361638 h 3455252"/>
                <a:gd name="connsiteX31" fmla="*/ 3505513 w 3707083"/>
                <a:gd name="connsiteY31" fmla="*/ 1392798 h 3455252"/>
                <a:gd name="connsiteX32" fmla="*/ 3506609 w 3707083"/>
                <a:gd name="connsiteY32" fmla="*/ 1396474 h 3455252"/>
                <a:gd name="connsiteX33" fmla="*/ 3508625 w 3707083"/>
                <a:gd name="connsiteY33" fmla="*/ 1407895 h 3455252"/>
                <a:gd name="connsiteX34" fmla="*/ 3548522 w 3707083"/>
                <a:gd name="connsiteY34" fmla="*/ 1411917 h 3455252"/>
                <a:gd name="connsiteX35" fmla="*/ 3707083 w 3707083"/>
                <a:gd name="connsiteY35" fmla="*/ 1606464 h 3455252"/>
                <a:gd name="connsiteX36" fmla="*/ 3548522 w 3707083"/>
                <a:gd name="connsiteY36" fmla="*/ 1801012 h 3455252"/>
                <a:gd name="connsiteX37" fmla="*/ 3542087 w 3707083"/>
                <a:gd name="connsiteY37" fmla="*/ 1801660 h 3455252"/>
                <a:gd name="connsiteX38" fmla="*/ 3541381 w 3707083"/>
                <a:gd name="connsiteY38" fmla="*/ 1812086 h 3455252"/>
                <a:gd name="connsiteX39" fmla="*/ 3560898 w 3707083"/>
                <a:gd name="connsiteY39" fmla="*/ 1818145 h 3455252"/>
                <a:gd name="connsiteX40" fmla="*/ 3682183 w 3707083"/>
                <a:gd name="connsiteY40" fmla="*/ 2001121 h 3455252"/>
                <a:gd name="connsiteX41" fmla="*/ 3483601 w 3707083"/>
                <a:gd name="connsiteY41" fmla="*/ 2199703 h 3455252"/>
                <a:gd name="connsiteX42" fmla="*/ 3470109 w 3707083"/>
                <a:gd name="connsiteY42" fmla="*/ 2198343 h 3455252"/>
                <a:gd name="connsiteX43" fmla="*/ 3463188 w 3707083"/>
                <a:gd name="connsiteY43" fmla="*/ 2218223 h 3455252"/>
                <a:gd name="connsiteX44" fmla="*/ 3494334 w 3707083"/>
                <a:gd name="connsiteY44" fmla="*/ 2239223 h 3455252"/>
                <a:gd name="connsiteX45" fmla="*/ 3552497 w 3707083"/>
                <a:gd name="connsiteY45" fmla="*/ 2379641 h 3455252"/>
                <a:gd name="connsiteX46" fmla="*/ 3353915 w 3707083"/>
                <a:gd name="connsiteY46" fmla="*/ 2578223 h 3455252"/>
                <a:gd name="connsiteX47" fmla="*/ 3313894 w 3707083"/>
                <a:gd name="connsiteY47" fmla="*/ 2574189 h 3455252"/>
                <a:gd name="connsiteX48" fmla="*/ 3291702 w 3707083"/>
                <a:gd name="connsiteY48" fmla="*/ 2567300 h 3455252"/>
                <a:gd name="connsiteX49" fmla="*/ 3279074 w 3707083"/>
                <a:gd name="connsiteY49" fmla="*/ 2586672 h 3455252"/>
                <a:gd name="connsiteX50" fmla="*/ 3309356 w 3707083"/>
                <a:gd name="connsiteY50" fmla="*/ 2631585 h 3455252"/>
                <a:gd name="connsiteX51" fmla="*/ 3324961 w 3707083"/>
                <a:gd name="connsiteY51" fmla="*/ 2708882 h 3455252"/>
                <a:gd name="connsiteX52" fmla="*/ 3126379 w 3707083"/>
                <a:gd name="connsiteY52" fmla="*/ 2907464 h 3455252"/>
                <a:gd name="connsiteX53" fmla="*/ 3049082 w 3707083"/>
                <a:gd name="connsiteY53" fmla="*/ 2891859 h 3455252"/>
                <a:gd name="connsiteX54" fmla="*/ 3024304 w 3707083"/>
                <a:gd name="connsiteY54" fmla="*/ 2875153 h 3455252"/>
                <a:gd name="connsiteX55" fmla="*/ 3007605 w 3707083"/>
                <a:gd name="connsiteY55" fmla="*/ 2888853 h 3455252"/>
                <a:gd name="connsiteX56" fmla="*/ 3019809 w 3707083"/>
                <a:gd name="connsiteY56" fmla="*/ 2906954 h 3455252"/>
                <a:gd name="connsiteX57" fmla="*/ 3035414 w 3707083"/>
                <a:gd name="connsiteY57" fmla="*/ 2984251 h 3455252"/>
                <a:gd name="connsiteX58" fmla="*/ 2836832 w 3707083"/>
                <a:gd name="connsiteY58" fmla="*/ 3182833 h 3455252"/>
                <a:gd name="connsiteX59" fmla="*/ 2696413 w 3707083"/>
                <a:gd name="connsiteY59" fmla="*/ 3124670 h 3455252"/>
                <a:gd name="connsiteX60" fmla="*/ 2687027 w 3707083"/>
                <a:gd name="connsiteY60" fmla="*/ 3110749 h 3455252"/>
                <a:gd name="connsiteX61" fmla="*/ 2669269 w 3707083"/>
                <a:gd name="connsiteY61" fmla="*/ 3119582 h 3455252"/>
                <a:gd name="connsiteX62" fmla="*/ 2672903 w 3707083"/>
                <a:gd name="connsiteY62" fmla="*/ 3155627 h 3455252"/>
                <a:gd name="connsiteX63" fmla="*/ 2474321 w 3707083"/>
                <a:gd name="connsiteY63" fmla="*/ 3354209 h 3455252"/>
                <a:gd name="connsiteX64" fmla="*/ 2333902 w 3707083"/>
                <a:gd name="connsiteY64" fmla="*/ 3296046 h 3455252"/>
                <a:gd name="connsiteX65" fmla="*/ 2307776 w 3707083"/>
                <a:gd name="connsiteY65" fmla="*/ 3257296 h 3455252"/>
                <a:gd name="connsiteX66" fmla="*/ 2283814 w 3707083"/>
                <a:gd name="connsiteY66" fmla="*/ 3262814 h 3455252"/>
                <a:gd name="connsiteX67" fmla="*/ 2280221 w 3707083"/>
                <a:gd name="connsiteY67" fmla="*/ 3296691 h 3455252"/>
                <a:gd name="connsiteX68" fmla="*/ 2075494 w 3707083"/>
                <a:gd name="connsiteY68" fmla="*/ 3455252 h 3455252"/>
                <a:gd name="connsiteX69" fmla="*/ 1882944 w 3707083"/>
                <a:gd name="connsiteY69" fmla="*/ 3333967 h 3455252"/>
                <a:gd name="connsiteX70" fmla="*/ 1876698 w 3707083"/>
                <a:gd name="connsiteY70" fmla="*/ 3314847 h 3455252"/>
                <a:gd name="connsiteX71" fmla="*/ 1856558 w 3707083"/>
                <a:gd name="connsiteY71" fmla="*/ 3315795 h 3455252"/>
                <a:gd name="connsiteX72" fmla="*/ 1850917 w 3707083"/>
                <a:gd name="connsiteY72" fmla="*/ 3333967 h 3455252"/>
                <a:gd name="connsiteX73" fmla="*/ 1667940 w 3707083"/>
                <a:gd name="connsiteY73" fmla="*/ 3455252 h 3455252"/>
                <a:gd name="connsiteX74" fmla="*/ 1473393 w 3707083"/>
                <a:gd name="connsiteY74" fmla="*/ 3296691 h 3455252"/>
                <a:gd name="connsiteX75" fmla="*/ 1471201 w 3707083"/>
                <a:gd name="connsiteY75" fmla="*/ 3274950 h 3455252"/>
                <a:gd name="connsiteX76" fmla="*/ 1440792 w 3707083"/>
                <a:gd name="connsiteY76" fmla="*/ 3267128 h 3455252"/>
                <a:gd name="connsiteX77" fmla="*/ 1414727 w 3707083"/>
                <a:gd name="connsiteY77" fmla="*/ 3305788 h 3455252"/>
                <a:gd name="connsiteX78" fmla="*/ 1274308 w 3707083"/>
                <a:gd name="connsiteY78" fmla="*/ 3363951 h 3455252"/>
                <a:gd name="connsiteX79" fmla="*/ 1075726 w 3707083"/>
                <a:gd name="connsiteY79" fmla="*/ 3165369 h 3455252"/>
                <a:gd name="connsiteX80" fmla="*/ 1078268 w 3707083"/>
                <a:gd name="connsiteY80" fmla="*/ 3140157 h 3455252"/>
                <a:gd name="connsiteX81" fmla="*/ 1054549 w 3707083"/>
                <a:gd name="connsiteY81" fmla="*/ 3128940 h 3455252"/>
                <a:gd name="connsiteX82" fmla="*/ 1051253 w 3707083"/>
                <a:gd name="connsiteY82" fmla="*/ 3133829 h 3455252"/>
                <a:gd name="connsiteX83" fmla="*/ 910834 w 3707083"/>
                <a:gd name="connsiteY83" fmla="*/ 3191992 h 3455252"/>
                <a:gd name="connsiteX84" fmla="*/ 712252 w 3707083"/>
                <a:gd name="connsiteY84" fmla="*/ 2993410 h 3455252"/>
                <a:gd name="connsiteX85" fmla="*/ 727858 w 3707083"/>
                <a:gd name="connsiteY85" fmla="*/ 2916113 h 3455252"/>
                <a:gd name="connsiteX86" fmla="*/ 728578 w 3707083"/>
                <a:gd name="connsiteY86" fmla="*/ 2915046 h 3455252"/>
                <a:gd name="connsiteX87" fmla="*/ 712062 w 3707083"/>
                <a:gd name="connsiteY87" fmla="*/ 2901256 h 3455252"/>
                <a:gd name="connsiteX88" fmla="*/ 684588 w 3707083"/>
                <a:gd name="connsiteY88" fmla="*/ 2919779 h 3455252"/>
                <a:gd name="connsiteX89" fmla="*/ 607291 w 3707083"/>
                <a:gd name="connsiteY89" fmla="*/ 2935384 h 3455252"/>
                <a:gd name="connsiteX90" fmla="*/ 408709 w 3707083"/>
                <a:gd name="connsiteY90" fmla="*/ 2736802 h 3455252"/>
                <a:gd name="connsiteX91" fmla="*/ 424315 w 3707083"/>
                <a:gd name="connsiteY91" fmla="*/ 2659505 h 3455252"/>
                <a:gd name="connsiteX92" fmla="*/ 452253 w 3707083"/>
                <a:gd name="connsiteY92" fmla="*/ 2618068 h 3455252"/>
                <a:gd name="connsiteX93" fmla="*/ 435701 w 3707083"/>
                <a:gd name="connsiteY93" fmla="*/ 2595690 h 3455252"/>
                <a:gd name="connsiteX94" fmla="*/ 421287 w 3707083"/>
                <a:gd name="connsiteY94" fmla="*/ 2600164 h 3455252"/>
                <a:gd name="connsiteX95" fmla="*/ 381266 w 3707083"/>
                <a:gd name="connsiteY95" fmla="*/ 2604198 h 3455252"/>
                <a:gd name="connsiteX96" fmla="*/ 182684 w 3707083"/>
                <a:gd name="connsiteY96" fmla="*/ 2405616 h 3455252"/>
                <a:gd name="connsiteX97" fmla="*/ 240848 w 3707083"/>
                <a:gd name="connsiteY97" fmla="*/ 2265197 h 3455252"/>
                <a:gd name="connsiteX98" fmla="*/ 254481 w 3707083"/>
                <a:gd name="connsiteY98" fmla="*/ 2256006 h 3455252"/>
                <a:gd name="connsiteX99" fmla="*/ 244122 w 3707083"/>
                <a:gd name="connsiteY99" fmla="*/ 2228320 h 3455252"/>
                <a:gd name="connsiteX100" fmla="*/ 228748 w 3707083"/>
                <a:gd name="connsiteY100" fmla="*/ 2229870 h 3455252"/>
                <a:gd name="connsiteX101" fmla="*/ 30166 w 3707083"/>
                <a:gd name="connsiteY101" fmla="*/ 2031288 h 3455252"/>
                <a:gd name="connsiteX102" fmla="*/ 151451 w 3707083"/>
                <a:gd name="connsiteY102" fmla="*/ 1848312 h 3455252"/>
                <a:gd name="connsiteX103" fmla="*/ 164968 w 3707083"/>
                <a:gd name="connsiteY103" fmla="*/ 1844116 h 3455252"/>
                <a:gd name="connsiteX104" fmla="*/ 164113 w 3707083"/>
                <a:gd name="connsiteY104" fmla="*/ 1828335 h 3455252"/>
                <a:gd name="connsiteX105" fmla="*/ 158561 w 3707083"/>
                <a:gd name="connsiteY105" fmla="*/ 1827776 h 3455252"/>
                <a:gd name="connsiteX106" fmla="*/ 0 w 3707083"/>
                <a:gd name="connsiteY106" fmla="*/ 1633228 h 3455252"/>
                <a:gd name="connsiteX107" fmla="*/ 158561 w 3707083"/>
                <a:gd name="connsiteY107" fmla="*/ 1438681 h 3455252"/>
                <a:gd name="connsiteX108" fmla="*/ 191874 w 3707083"/>
                <a:gd name="connsiteY108" fmla="*/ 1435322 h 3455252"/>
                <a:gd name="connsiteX109" fmla="*/ 195334 w 3707083"/>
                <a:gd name="connsiteY109" fmla="*/ 1415306 h 3455252"/>
                <a:gd name="connsiteX110" fmla="*/ 144471 w 3707083"/>
                <a:gd name="connsiteY110" fmla="*/ 1381345 h 3455252"/>
                <a:gd name="connsiteX111" fmla="*/ 86308 w 3707083"/>
                <a:gd name="connsiteY111" fmla="*/ 1242287 h 3455252"/>
                <a:gd name="connsiteX112" fmla="*/ 284890 w 3707083"/>
                <a:gd name="connsiteY112" fmla="*/ 1045629 h 3455252"/>
                <a:gd name="connsiteX113" fmla="*/ 324912 w 3707083"/>
                <a:gd name="connsiteY113" fmla="*/ 1049625 h 3455252"/>
                <a:gd name="connsiteX114" fmla="*/ 329240 w 3707083"/>
                <a:gd name="connsiteY114" fmla="*/ 1050955 h 3455252"/>
                <a:gd name="connsiteX115" fmla="*/ 336484 w 3707083"/>
                <a:gd name="connsiteY115" fmla="*/ 1037421 h 3455252"/>
                <a:gd name="connsiteX116" fmla="*/ 333812 w 3707083"/>
                <a:gd name="connsiteY116" fmla="*/ 1035609 h 3455252"/>
                <a:gd name="connsiteX117" fmla="*/ 275648 w 3707083"/>
                <a:gd name="connsiteY117" fmla="*/ 894402 h 3455252"/>
                <a:gd name="connsiteX118" fmla="*/ 474230 w 3707083"/>
                <a:gd name="connsiteY118" fmla="*/ 694705 h 3455252"/>
                <a:gd name="connsiteX119" fmla="*/ 551527 w 3707083"/>
                <a:gd name="connsiteY119" fmla="*/ 710398 h 3455252"/>
                <a:gd name="connsiteX120" fmla="*/ 563252 w 3707083"/>
                <a:gd name="connsiteY120" fmla="*/ 718347 h 3455252"/>
                <a:gd name="connsiteX121" fmla="*/ 581059 w 3707083"/>
                <a:gd name="connsiteY121" fmla="*/ 699423 h 3455252"/>
                <a:gd name="connsiteX122" fmla="*/ 567027 w 3707083"/>
                <a:gd name="connsiteY122" fmla="*/ 678611 h 3455252"/>
                <a:gd name="connsiteX123" fmla="*/ 551421 w 3707083"/>
                <a:gd name="connsiteY123" fmla="*/ 601314 h 3455252"/>
                <a:gd name="connsiteX124" fmla="*/ 750003 w 3707083"/>
                <a:gd name="connsiteY124" fmla="*/ 402732 h 3455252"/>
                <a:gd name="connsiteX125" fmla="*/ 827300 w 3707083"/>
                <a:gd name="connsiteY125" fmla="*/ 418338 h 3455252"/>
                <a:gd name="connsiteX126" fmla="*/ 875461 w 3707083"/>
                <a:gd name="connsiteY126" fmla="*/ 450808 h 3455252"/>
                <a:gd name="connsiteX127" fmla="*/ 893671 w 3707083"/>
                <a:gd name="connsiteY127" fmla="*/ 438121 h 3455252"/>
                <a:gd name="connsiteX128" fmla="*/ 889117 w 3707083"/>
                <a:gd name="connsiteY128" fmla="*/ 423539 h 3455252"/>
                <a:gd name="connsiteX129" fmla="*/ 885057 w 3707083"/>
                <a:gd name="connsiteY129" fmla="*/ 383518 h 3455252"/>
                <a:gd name="connsiteX130" fmla="*/ 1084878 w 3707083"/>
                <a:gd name="connsiteY130" fmla="*/ 184936 h 3455252"/>
                <a:gd name="connsiteX131" fmla="*/ 1226173 w 3707083"/>
                <a:gd name="connsiteY131" fmla="*/ 243099 h 3455252"/>
                <a:gd name="connsiteX132" fmla="*/ 1242647 w 3707083"/>
                <a:gd name="connsiteY132" fmla="*/ 267382 h 3455252"/>
                <a:gd name="connsiteX133" fmla="*/ 1263178 w 3707083"/>
                <a:gd name="connsiteY133" fmla="*/ 260381 h 3455252"/>
                <a:gd name="connsiteX134" fmla="*/ 1262185 w 3707083"/>
                <a:gd name="connsiteY134" fmla="*/ 250536 h 3455252"/>
                <a:gd name="connsiteX135" fmla="*/ 1460767 w 3707083"/>
                <a:gd name="connsiteY135" fmla="*/ 51954 h 3455252"/>
                <a:gd name="connsiteX136" fmla="*/ 1601186 w 3707083"/>
                <a:gd name="connsiteY136" fmla="*/ 110117 h 3455252"/>
                <a:gd name="connsiteX137" fmla="*/ 1643652 w 3707083"/>
                <a:gd name="connsiteY137" fmla="*/ 173103 h 3455252"/>
                <a:gd name="connsiteX138" fmla="*/ 1657117 w 3707083"/>
                <a:gd name="connsiteY138" fmla="*/ 171670 h 3455252"/>
                <a:gd name="connsiteX139" fmla="*/ 1658447 w 3707083"/>
                <a:gd name="connsiteY139" fmla="*/ 158561 h 3455252"/>
                <a:gd name="connsiteX140" fmla="*/ 1854208 w 3707083"/>
                <a:gd name="connsiteY140" fmla="*/ 0 h 3455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3707083" h="3455252">
                  <a:moveTo>
                    <a:pt x="1854208" y="0"/>
                  </a:moveTo>
                  <a:cubicBezTo>
                    <a:pt x="1950771" y="0"/>
                    <a:pt x="2031337" y="68070"/>
                    <a:pt x="2049969" y="158561"/>
                  </a:cubicBezTo>
                  <a:lnTo>
                    <a:pt x="2051319" y="171863"/>
                  </a:lnTo>
                  <a:lnTo>
                    <a:pt x="2061972" y="173378"/>
                  </a:lnTo>
                  <a:lnTo>
                    <a:pt x="2065183" y="163036"/>
                  </a:lnTo>
                  <a:cubicBezTo>
                    <a:pt x="2095329" y="91762"/>
                    <a:pt x="2165904" y="41751"/>
                    <a:pt x="2248159" y="41751"/>
                  </a:cubicBezTo>
                  <a:cubicBezTo>
                    <a:pt x="2357833" y="41751"/>
                    <a:pt x="2446741" y="130659"/>
                    <a:pt x="2446741" y="240333"/>
                  </a:cubicBezTo>
                  <a:lnTo>
                    <a:pt x="2444737" y="260214"/>
                  </a:lnTo>
                  <a:lnTo>
                    <a:pt x="2462477" y="265920"/>
                  </a:lnTo>
                  <a:lnTo>
                    <a:pt x="2484868" y="232709"/>
                  </a:lnTo>
                  <a:cubicBezTo>
                    <a:pt x="2520805" y="196773"/>
                    <a:pt x="2570450" y="174546"/>
                    <a:pt x="2625287" y="174546"/>
                  </a:cubicBezTo>
                  <a:cubicBezTo>
                    <a:pt x="2734961" y="174546"/>
                    <a:pt x="2823869" y="263454"/>
                    <a:pt x="2823869" y="373128"/>
                  </a:cubicBezTo>
                  <a:cubicBezTo>
                    <a:pt x="2823869" y="386837"/>
                    <a:pt x="2822480" y="400222"/>
                    <a:pt x="2819835" y="413149"/>
                  </a:cubicBezTo>
                  <a:lnTo>
                    <a:pt x="2810916" y="441880"/>
                  </a:lnTo>
                  <a:lnTo>
                    <a:pt x="2823542" y="449903"/>
                  </a:lnTo>
                  <a:lnTo>
                    <a:pt x="2876943" y="413899"/>
                  </a:lnTo>
                  <a:cubicBezTo>
                    <a:pt x="2900701" y="403850"/>
                    <a:pt x="2926822" y="398293"/>
                    <a:pt x="2954240" y="398293"/>
                  </a:cubicBezTo>
                  <a:cubicBezTo>
                    <a:pt x="3063914" y="398293"/>
                    <a:pt x="3152822" y="487201"/>
                    <a:pt x="3152822" y="596875"/>
                  </a:cubicBezTo>
                  <a:cubicBezTo>
                    <a:pt x="3152822" y="624294"/>
                    <a:pt x="3147266" y="650414"/>
                    <a:pt x="3137217" y="674172"/>
                  </a:cubicBezTo>
                  <a:lnTo>
                    <a:pt x="3122021" y="696711"/>
                  </a:lnTo>
                  <a:lnTo>
                    <a:pt x="3136651" y="711810"/>
                  </a:lnTo>
                  <a:lnTo>
                    <a:pt x="3154286" y="699921"/>
                  </a:lnTo>
                  <a:cubicBezTo>
                    <a:pt x="3178044" y="689872"/>
                    <a:pt x="3204165" y="684315"/>
                    <a:pt x="3231583" y="684315"/>
                  </a:cubicBezTo>
                  <a:cubicBezTo>
                    <a:pt x="3341257" y="684315"/>
                    <a:pt x="3430165" y="773223"/>
                    <a:pt x="3430165" y="882897"/>
                  </a:cubicBezTo>
                  <a:cubicBezTo>
                    <a:pt x="3430165" y="937734"/>
                    <a:pt x="3407938" y="987380"/>
                    <a:pt x="3372002" y="1023316"/>
                  </a:cubicBezTo>
                  <a:lnTo>
                    <a:pt x="3364293" y="1028513"/>
                  </a:lnTo>
                  <a:lnTo>
                    <a:pt x="3364447" y="1028796"/>
                  </a:lnTo>
                  <a:lnTo>
                    <a:pt x="3371290" y="1026672"/>
                  </a:lnTo>
                  <a:cubicBezTo>
                    <a:pt x="3384217" y="1024026"/>
                    <a:pt x="3397602" y="1022637"/>
                    <a:pt x="3411311" y="1022637"/>
                  </a:cubicBezTo>
                  <a:cubicBezTo>
                    <a:pt x="3520985" y="1022637"/>
                    <a:pt x="3609893" y="1111545"/>
                    <a:pt x="3609893" y="1221219"/>
                  </a:cubicBezTo>
                  <a:cubicBezTo>
                    <a:pt x="3609893" y="1276056"/>
                    <a:pt x="3587666" y="1325702"/>
                    <a:pt x="3551730" y="1361638"/>
                  </a:cubicBezTo>
                  <a:lnTo>
                    <a:pt x="3505513" y="1392798"/>
                  </a:lnTo>
                  <a:lnTo>
                    <a:pt x="3506609" y="1396474"/>
                  </a:lnTo>
                  <a:lnTo>
                    <a:pt x="3508625" y="1407895"/>
                  </a:lnTo>
                  <a:lnTo>
                    <a:pt x="3548522" y="1411917"/>
                  </a:lnTo>
                  <a:cubicBezTo>
                    <a:pt x="3639013" y="1430434"/>
                    <a:pt x="3707083" y="1510499"/>
                    <a:pt x="3707083" y="1606464"/>
                  </a:cubicBezTo>
                  <a:cubicBezTo>
                    <a:pt x="3707083" y="1702429"/>
                    <a:pt x="3639013" y="1782495"/>
                    <a:pt x="3548522" y="1801012"/>
                  </a:cubicBezTo>
                  <a:lnTo>
                    <a:pt x="3542087" y="1801660"/>
                  </a:lnTo>
                  <a:lnTo>
                    <a:pt x="3541381" y="1812086"/>
                  </a:lnTo>
                  <a:lnTo>
                    <a:pt x="3560898" y="1818145"/>
                  </a:lnTo>
                  <a:cubicBezTo>
                    <a:pt x="3632172" y="1848291"/>
                    <a:pt x="3682183" y="1918866"/>
                    <a:pt x="3682183" y="2001121"/>
                  </a:cubicBezTo>
                  <a:cubicBezTo>
                    <a:pt x="3682183" y="2110795"/>
                    <a:pt x="3593275" y="2199703"/>
                    <a:pt x="3483601" y="2199703"/>
                  </a:cubicBezTo>
                  <a:lnTo>
                    <a:pt x="3470109" y="2198343"/>
                  </a:lnTo>
                  <a:lnTo>
                    <a:pt x="3463188" y="2218223"/>
                  </a:lnTo>
                  <a:lnTo>
                    <a:pt x="3494334" y="2239223"/>
                  </a:lnTo>
                  <a:cubicBezTo>
                    <a:pt x="3530270" y="2275159"/>
                    <a:pt x="3552497" y="2324804"/>
                    <a:pt x="3552497" y="2379641"/>
                  </a:cubicBezTo>
                  <a:cubicBezTo>
                    <a:pt x="3552497" y="2489315"/>
                    <a:pt x="3463589" y="2578223"/>
                    <a:pt x="3353915" y="2578223"/>
                  </a:cubicBezTo>
                  <a:cubicBezTo>
                    <a:pt x="3340206" y="2578223"/>
                    <a:pt x="3326821" y="2576834"/>
                    <a:pt x="3313894" y="2574189"/>
                  </a:cubicBezTo>
                  <a:lnTo>
                    <a:pt x="3291702" y="2567300"/>
                  </a:lnTo>
                  <a:lnTo>
                    <a:pt x="3279074" y="2586672"/>
                  </a:lnTo>
                  <a:lnTo>
                    <a:pt x="3309356" y="2631585"/>
                  </a:lnTo>
                  <a:cubicBezTo>
                    <a:pt x="3319405" y="2655343"/>
                    <a:pt x="3324961" y="2681464"/>
                    <a:pt x="3324961" y="2708882"/>
                  </a:cubicBezTo>
                  <a:cubicBezTo>
                    <a:pt x="3324961" y="2818556"/>
                    <a:pt x="3236053" y="2907464"/>
                    <a:pt x="3126379" y="2907464"/>
                  </a:cubicBezTo>
                  <a:cubicBezTo>
                    <a:pt x="3098961" y="2907464"/>
                    <a:pt x="3072840" y="2901907"/>
                    <a:pt x="3049082" y="2891859"/>
                  </a:cubicBezTo>
                  <a:lnTo>
                    <a:pt x="3024304" y="2875153"/>
                  </a:lnTo>
                  <a:lnTo>
                    <a:pt x="3007605" y="2888853"/>
                  </a:lnTo>
                  <a:lnTo>
                    <a:pt x="3019809" y="2906954"/>
                  </a:lnTo>
                  <a:cubicBezTo>
                    <a:pt x="3029858" y="2930712"/>
                    <a:pt x="3035414" y="2956833"/>
                    <a:pt x="3035414" y="2984251"/>
                  </a:cubicBezTo>
                  <a:cubicBezTo>
                    <a:pt x="3035414" y="3093925"/>
                    <a:pt x="2946506" y="3182833"/>
                    <a:pt x="2836832" y="3182833"/>
                  </a:cubicBezTo>
                  <a:cubicBezTo>
                    <a:pt x="2781995" y="3182833"/>
                    <a:pt x="2732350" y="3160606"/>
                    <a:pt x="2696413" y="3124670"/>
                  </a:cubicBezTo>
                  <a:lnTo>
                    <a:pt x="2687027" y="3110749"/>
                  </a:lnTo>
                  <a:lnTo>
                    <a:pt x="2669269" y="3119582"/>
                  </a:lnTo>
                  <a:lnTo>
                    <a:pt x="2672903" y="3155627"/>
                  </a:lnTo>
                  <a:cubicBezTo>
                    <a:pt x="2672903" y="3265301"/>
                    <a:pt x="2583995" y="3354209"/>
                    <a:pt x="2474321" y="3354209"/>
                  </a:cubicBezTo>
                  <a:cubicBezTo>
                    <a:pt x="2419484" y="3354209"/>
                    <a:pt x="2369839" y="3331982"/>
                    <a:pt x="2333902" y="3296046"/>
                  </a:cubicBezTo>
                  <a:lnTo>
                    <a:pt x="2307776" y="3257296"/>
                  </a:lnTo>
                  <a:lnTo>
                    <a:pt x="2283814" y="3262814"/>
                  </a:lnTo>
                  <a:lnTo>
                    <a:pt x="2280221" y="3296691"/>
                  </a:lnTo>
                  <a:cubicBezTo>
                    <a:pt x="2260735" y="3387182"/>
                    <a:pt x="2176480" y="3455252"/>
                    <a:pt x="2075494" y="3455252"/>
                  </a:cubicBezTo>
                  <a:cubicBezTo>
                    <a:pt x="1988935" y="3455252"/>
                    <a:pt x="1914668" y="3405241"/>
                    <a:pt x="1882944" y="3333967"/>
                  </a:cubicBezTo>
                  <a:lnTo>
                    <a:pt x="1876698" y="3314847"/>
                  </a:lnTo>
                  <a:lnTo>
                    <a:pt x="1856558" y="3315795"/>
                  </a:lnTo>
                  <a:lnTo>
                    <a:pt x="1850917" y="3333967"/>
                  </a:lnTo>
                  <a:cubicBezTo>
                    <a:pt x="1820770" y="3405241"/>
                    <a:pt x="1750196" y="3455252"/>
                    <a:pt x="1667940" y="3455252"/>
                  </a:cubicBezTo>
                  <a:cubicBezTo>
                    <a:pt x="1571975" y="3455252"/>
                    <a:pt x="1491910" y="3387182"/>
                    <a:pt x="1473393" y="3296691"/>
                  </a:cubicBezTo>
                  <a:lnTo>
                    <a:pt x="1471201" y="3274950"/>
                  </a:lnTo>
                  <a:lnTo>
                    <a:pt x="1440792" y="3267128"/>
                  </a:lnTo>
                  <a:lnTo>
                    <a:pt x="1414727" y="3305788"/>
                  </a:lnTo>
                  <a:cubicBezTo>
                    <a:pt x="1378791" y="3341724"/>
                    <a:pt x="1329145" y="3363951"/>
                    <a:pt x="1274308" y="3363951"/>
                  </a:cubicBezTo>
                  <a:cubicBezTo>
                    <a:pt x="1164634" y="3363951"/>
                    <a:pt x="1075726" y="3275043"/>
                    <a:pt x="1075726" y="3165369"/>
                  </a:cubicBezTo>
                  <a:lnTo>
                    <a:pt x="1078268" y="3140157"/>
                  </a:lnTo>
                  <a:lnTo>
                    <a:pt x="1054549" y="3128940"/>
                  </a:lnTo>
                  <a:lnTo>
                    <a:pt x="1051253" y="3133829"/>
                  </a:lnTo>
                  <a:cubicBezTo>
                    <a:pt x="1015317" y="3169765"/>
                    <a:pt x="965671" y="3191992"/>
                    <a:pt x="910834" y="3191992"/>
                  </a:cubicBezTo>
                  <a:cubicBezTo>
                    <a:pt x="801160" y="3191992"/>
                    <a:pt x="712252" y="3103084"/>
                    <a:pt x="712252" y="2993410"/>
                  </a:cubicBezTo>
                  <a:cubicBezTo>
                    <a:pt x="712252" y="2965992"/>
                    <a:pt x="717809" y="2939871"/>
                    <a:pt x="727858" y="2916113"/>
                  </a:cubicBezTo>
                  <a:lnTo>
                    <a:pt x="728578" y="2915046"/>
                  </a:lnTo>
                  <a:lnTo>
                    <a:pt x="712062" y="2901256"/>
                  </a:lnTo>
                  <a:lnTo>
                    <a:pt x="684588" y="2919779"/>
                  </a:lnTo>
                  <a:cubicBezTo>
                    <a:pt x="660830" y="2929828"/>
                    <a:pt x="634710" y="2935384"/>
                    <a:pt x="607291" y="2935384"/>
                  </a:cubicBezTo>
                  <a:cubicBezTo>
                    <a:pt x="497617" y="2935384"/>
                    <a:pt x="408709" y="2846476"/>
                    <a:pt x="408709" y="2736802"/>
                  </a:cubicBezTo>
                  <a:cubicBezTo>
                    <a:pt x="408709" y="2709384"/>
                    <a:pt x="414266" y="2683263"/>
                    <a:pt x="424315" y="2659505"/>
                  </a:cubicBezTo>
                  <a:lnTo>
                    <a:pt x="452253" y="2618068"/>
                  </a:lnTo>
                  <a:lnTo>
                    <a:pt x="435701" y="2595690"/>
                  </a:lnTo>
                  <a:lnTo>
                    <a:pt x="421287" y="2600164"/>
                  </a:lnTo>
                  <a:cubicBezTo>
                    <a:pt x="408360" y="2602809"/>
                    <a:pt x="394975" y="2604198"/>
                    <a:pt x="381266" y="2604198"/>
                  </a:cubicBezTo>
                  <a:cubicBezTo>
                    <a:pt x="271592" y="2604198"/>
                    <a:pt x="182684" y="2515290"/>
                    <a:pt x="182684" y="2405616"/>
                  </a:cubicBezTo>
                  <a:cubicBezTo>
                    <a:pt x="182684" y="2350779"/>
                    <a:pt x="204911" y="2301134"/>
                    <a:pt x="240848" y="2265197"/>
                  </a:cubicBezTo>
                  <a:lnTo>
                    <a:pt x="254481" y="2256006"/>
                  </a:lnTo>
                  <a:lnTo>
                    <a:pt x="244122" y="2228320"/>
                  </a:lnTo>
                  <a:lnTo>
                    <a:pt x="228748" y="2229870"/>
                  </a:lnTo>
                  <a:cubicBezTo>
                    <a:pt x="119074" y="2229870"/>
                    <a:pt x="30166" y="2140962"/>
                    <a:pt x="30166" y="2031288"/>
                  </a:cubicBezTo>
                  <a:cubicBezTo>
                    <a:pt x="30166" y="1949033"/>
                    <a:pt x="80177" y="1878458"/>
                    <a:pt x="151451" y="1848312"/>
                  </a:cubicBezTo>
                  <a:lnTo>
                    <a:pt x="164968" y="1844116"/>
                  </a:lnTo>
                  <a:lnTo>
                    <a:pt x="164113" y="1828335"/>
                  </a:lnTo>
                  <a:lnTo>
                    <a:pt x="158561" y="1827776"/>
                  </a:lnTo>
                  <a:cubicBezTo>
                    <a:pt x="68070" y="1809259"/>
                    <a:pt x="0" y="1729193"/>
                    <a:pt x="0" y="1633228"/>
                  </a:cubicBezTo>
                  <a:cubicBezTo>
                    <a:pt x="0" y="1537263"/>
                    <a:pt x="68070" y="1457198"/>
                    <a:pt x="158561" y="1438681"/>
                  </a:cubicBezTo>
                  <a:lnTo>
                    <a:pt x="191874" y="1435322"/>
                  </a:lnTo>
                  <a:lnTo>
                    <a:pt x="195334" y="1415306"/>
                  </a:lnTo>
                  <a:lnTo>
                    <a:pt x="144471" y="1381345"/>
                  </a:lnTo>
                  <a:cubicBezTo>
                    <a:pt x="108535" y="1345757"/>
                    <a:pt x="86308" y="1296593"/>
                    <a:pt x="86308" y="1242287"/>
                  </a:cubicBezTo>
                  <a:cubicBezTo>
                    <a:pt x="86308" y="1133676"/>
                    <a:pt x="175216" y="1045629"/>
                    <a:pt x="284890" y="1045629"/>
                  </a:cubicBezTo>
                  <a:cubicBezTo>
                    <a:pt x="298600" y="1045629"/>
                    <a:pt x="311984" y="1047005"/>
                    <a:pt x="324912" y="1049625"/>
                  </a:cubicBezTo>
                  <a:lnTo>
                    <a:pt x="329240" y="1050955"/>
                  </a:lnTo>
                  <a:lnTo>
                    <a:pt x="336484" y="1037421"/>
                  </a:lnTo>
                  <a:lnTo>
                    <a:pt x="333812" y="1035609"/>
                  </a:lnTo>
                  <a:cubicBezTo>
                    <a:pt x="297875" y="999471"/>
                    <a:pt x="275648" y="949547"/>
                    <a:pt x="275648" y="894402"/>
                  </a:cubicBezTo>
                  <a:cubicBezTo>
                    <a:pt x="275648" y="784112"/>
                    <a:pt x="364556" y="694705"/>
                    <a:pt x="474230" y="694705"/>
                  </a:cubicBezTo>
                  <a:cubicBezTo>
                    <a:pt x="501649" y="694705"/>
                    <a:pt x="527769" y="700293"/>
                    <a:pt x="551527" y="710398"/>
                  </a:cubicBezTo>
                  <a:lnTo>
                    <a:pt x="563252" y="718347"/>
                  </a:lnTo>
                  <a:lnTo>
                    <a:pt x="581059" y="699423"/>
                  </a:lnTo>
                  <a:lnTo>
                    <a:pt x="567027" y="678611"/>
                  </a:lnTo>
                  <a:cubicBezTo>
                    <a:pt x="556978" y="654853"/>
                    <a:pt x="551421" y="628733"/>
                    <a:pt x="551421" y="601314"/>
                  </a:cubicBezTo>
                  <a:cubicBezTo>
                    <a:pt x="551421" y="491640"/>
                    <a:pt x="640329" y="402732"/>
                    <a:pt x="750003" y="402732"/>
                  </a:cubicBezTo>
                  <a:cubicBezTo>
                    <a:pt x="777422" y="402732"/>
                    <a:pt x="803542" y="408289"/>
                    <a:pt x="827300" y="418338"/>
                  </a:cubicBezTo>
                  <a:lnTo>
                    <a:pt x="875461" y="450808"/>
                  </a:lnTo>
                  <a:lnTo>
                    <a:pt x="893671" y="438121"/>
                  </a:lnTo>
                  <a:lnTo>
                    <a:pt x="889117" y="423539"/>
                  </a:lnTo>
                  <a:cubicBezTo>
                    <a:pt x="886455" y="410612"/>
                    <a:pt x="885057" y="397227"/>
                    <a:pt x="885057" y="383518"/>
                  </a:cubicBezTo>
                  <a:cubicBezTo>
                    <a:pt x="885057" y="273844"/>
                    <a:pt x="974520" y="184936"/>
                    <a:pt x="1084878" y="184936"/>
                  </a:cubicBezTo>
                  <a:cubicBezTo>
                    <a:pt x="1140057" y="184936"/>
                    <a:pt x="1190012" y="207163"/>
                    <a:pt x="1226173" y="243099"/>
                  </a:cubicBezTo>
                  <a:lnTo>
                    <a:pt x="1242647" y="267382"/>
                  </a:lnTo>
                  <a:lnTo>
                    <a:pt x="1263178" y="260381"/>
                  </a:lnTo>
                  <a:lnTo>
                    <a:pt x="1262185" y="250536"/>
                  </a:lnTo>
                  <a:cubicBezTo>
                    <a:pt x="1262185" y="140862"/>
                    <a:pt x="1351093" y="51954"/>
                    <a:pt x="1460767" y="51954"/>
                  </a:cubicBezTo>
                  <a:cubicBezTo>
                    <a:pt x="1515604" y="51954"/>
                    <a:pt x="1565250" y="74181"/>
                    <a:pt x="1601186" y="110117"/>
                  </a:cubicBezTo>
                  <a:lnTo>
                    <a:pt x="1643652" y="173103"/>
                  </a:lnTo>
                  <a:lnTo>
                    <a:pt x="1657117" y="171670"/>
                  </a:lnTo>
                  <a:lnTo>
                    <a:pt x="1658447" y="158561"/>
                  </a:lnTo>
                  <a:cubicBezTo>
                    <a:pt x="1677079" y="68070"/>
                    <a:pt x="1757645" y="0"/>
                    <a:pt x="1854208" y="0"/>
                  </a:cubicBezTo>
                  <a:close/>
                </a:path>
              </a:pathLst>
            </a:custGeom>
            <a:solidFill>
              <a:srgbClr val="F49BB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600" b="1" dirty="0"/>
            </a:p>
          </p:txBody>
        </p:sp>
        <p:sp>
          <p:nvSpPr>
            <p:cNvPr id="8" name="TextBox 7">
              <a:extLst>
                <a:ext uri="{FF2B5EF4-FFF2-40B4-BE49-F238E27FC236}">
                  <a16:creationId xmlns:a16="http://schemas.microsoft.com/office/drawing/2014/main" id="{19A0399E-8DE8-48BF-A1F2-4EDF149E8941}"/>
                </a:ext>
              </a:extLst>
            </p:cNvPr>
            <p:cNvSpPr txBox="1"/>
            <p:nvPr/>
          </p:nvSpPr>
          <p:spPr>
            <a:xfrm>
              <a:off x="6419816" y="3007333"/>
              <a:ext cx="1598677" cy="764684"/>
            </a:xfrm>
            <a:prstGeom prst="rect">
              <a:avLst/>
            </a:prstGeom>
            <a:noFill/>
          </p:spPr>
          <p:txBody>
            <a:bodyPr wrap="square" rtlCol="0">
              <a:spAutoFit/>
            </a:bodyPr>
            <a:lstStyle/>
            <a:p>
              <a:pPr algn="ctr"/>
              <a:r>
                <a:rPr lang="en-US" sz="4800" dirty="0" err="1">
                  <a:solidFill>
                    <a:schemeClr val="bg1"/>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ao</a:t>
              </a:r>
              <a:endParaRPr lang="en-US" sz="4800" dirty="0">
                <a:solidFill>
                  <a:srgbClr val="FFFF00"/>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33" name="Group 32">
            <a:extLst>
              <a:ext uri="{FF2B5EF4-FFF2-40B4-BE49-F238E27FC236}">
                <a16:creationId xmlns:a16="http://schemas.microsoft.com/office/drawing/2014/main" id="{143CC3D0-797C-486C-A2C8-C74E695DD96C}"/>
              </a:ext>
            </a:extLst>
          </p:cNvPr>
          <p:cNvGrpSpPr/>
          <p:nvPr/>
        </p:nvGrpSpPr>
        <p:grpSpPr>
          <a:xfrm>
            <a:off x="9502088" y="3981497"/>
            <a:ext cx="1953651" cy="1892587"/>
            <a:chOff x="6284910" y="2558220"/>
            <a:chExt cx="1868491" cy="1741560"/>
          </a:xfrm>
        </p:grpSpPr>
        <p:sp>
          <p:nvSpPr>
            <p:cNvPr id="34" name="Freeform: Shape 33">
              <a:extLst>
                <a:ext uri="{FF2B5EF4-FFF2-40B4-BE49-F238E27FC236}">
                  <a16:creationId xmlns:a16="http://schemas.microsoft.com/office/drawing/2014/main" id="{3E263DB4-EAC0-4C84-A393-D8B44F0B0E9C}"/>
                </a:ext>
              </a:extLst>
            </p:cNvPr>
            <p:cNvSpPr/>
            <p:nvPr/>
          </p:nvSpPr>
          <p:spPr>
            <a:xfrm>
              <a:off x="6284910" y="2558220"/>
              <a:ext cx="1868491" cy="1741560"/>
            </a:xfrm>
            <a:custGeom>
              <a:avLst/>
              <a:gdLst>
                <a:gd name="connsiteX0" fmla="*/ 1854208 w 3707083"/>
                <a:gd name="connsiteY0" fmla="*/ 0 h 3455252"/>
                <a:gd name="connsiteX1" fmla="*/ 2049969 w 3707083"/>
                <a:gd name="connsiteY1" fmla="*/ 158561 h 3455252"/>
                <a:gd name="connsiteX2" fmla="*/ 2051319 w 3707083"/>
                <a:gd name="connsiteY2" fmla="*/ 171863 h 3455252"/>
                <a:gd name="connsiteX3" fmla="*/ 2061972 w 3707083"/>
                <a:gd name="connsiteY3" fmla="*/ 173378 h 3455252"/>
                <a:gd name="connsiteX4" fmla="*/ 2065183 w 3707083"/>
                <a:gd name="connsiteY4" fmla="*/ 163036 h 3455252"/>
                <a:gd name="connsiteX5" fmla="*/ 2248159 w 3707083"/>
                <a:gd name="connsiteY5" fmla="*/ 41751 h 3455252"/>
                <a:gd name="connsiteX6" fmla="*/ 2446741 w 3707083"/>
                <a:gd name="connsiteY6" fmla="*/ 240333 h 3455252"/>
                <a:gd name="connsiteX7" fmla="*/ 2444737 w 3707083"/>
                <a:gd name="connsiteY7" fmla="*/ 260214 h 3455252"/>
                <a:gd name="connsiteX8" fmla="*/ 2462477 w 3707083"/>
                <a:gd name="connsiteY8" fmla="*/ 265920 h 3455252"/>
                <a:gd name="connsiteX9" fmla="*/ 2484868 w 3707083"/>
                <a:gd name="connsiteY9" fmla="*/ 232709 h 3455252"/>
                <a:gd name="connsiteX10" fmla="*/ 2625287 w 3707083"/>
                <a:gd name="connsiteY10" fmla="*/ 174546 h 3455252"/>
                <a:gd name="connsiteX11" fmla="*/ 2823869 w 3707083"/>
                <a:gd name="connsiteY11" fmla="*/ 373128 h 3455252"/>
                <a:gd name="connsiteX12" fmla="*/ 2819835 w 3707083"/>
                <a:gd name="connsiteY12" fmla="*/ 413149 h 3455252"/>
                <a:gd name="connsiteX13" fmla="*/ 2810916 w 3707083"/>
                <a:gd name="connsiteY13" fmla="*/ 441880 h 3455252"/>
                <a:gd name="connsiteX14" fmla="*/ 2823542 w 3707083"/>
                <a:gd name="connsiteY14" fmla="*/ 449903 h 3455252"/>
                <a:gd name="connsiteX15" fmla="*/ 2876943 w 3707083"/>
                <a:gd name="connsiteY15" fmla="*/ 413899 h 3455252"/>
                <a:gd name="connsiteX16" fmla="*/ 2954240 w 3707083"/>
                <a:gd name="connsiteY16" fmla="*/ 398293 h 3455252"/>
                <a:gd name="connsiteX17" fmla="*/ 3152822 w 3707083"/>
                <a:gd name="connsiteY17" fmla="*/ 596875 h 3455252"/>
                <a:gd name="connsiteX18" fmla="*/ 3137217 w 3707083"/>
                <a:gd name="connsiteY18" fmla="*/ 674172 h 3455252"/>
                <a:gd name="connsiteX19" fmla="*/ 3122021 w 3707083"/>
                <a:gd name="connsiteY19" fmla="*/ 696711 h 3455252"/>
                <a:gd name="connsiteX20" fmla="*/ 3136651 w 3707083"/>
                <a:gd name="connsiteY20" fmla="*/ 711810 h 3455252"/>
                <a:gd name="connsiteX21" fmla="*/ 3154286 w 3707083"/>
                <a:gd name="connsiteY21" fmla="*/ 699921 h 3455252"/>
                <a:gd name="connsiteX22" fmla="*/ 3231583 w 3707083"/>
                <a:gd name="connsiteY22" fmla="*/ 684315 h 3455252"/>
                <a:gd name="connsiteX23" fmla="*/ 3430165 w 3707083"/>
                <a:gd name="connsiteY23" fmla="*/ 882897 h 3455252"/>
                <a:gd name="connsiteX24" fmla="*/ 3372002 w 3707083"/>
                <a:gd name="connsiteY24" fmla="*/ 1023316 h 3455252"/>
                <a:gd name="connsiteX25" fmla="*/ 3364293 w 3707083"/>
                <a:gd name="connsiteY25" fmla="*/ 1028513 h 3455252"/>
                <a:gd name="connsiteX26" fmla="*/ 3364447 w 3707083"/>
                <a:gd name="connsiteY26" fmla="*/ 1028796 h 3455252"/>
                <a:gd name="connsiteX27" fmla="*/ 3371290 w 3707083"/>
                <a:gd name="connsiteY27" fmla="*/ 1026672 h 3455252"/>
                <a:gd name="connsiteX28" fmla="*/ 3411311 w 3707083"/>
                <a:gd name="connsiteY28" fmla="*/ 1022637 h 3455252"/>
                <a:gd name="connsiteX29" fmla="*/ 3609893 w 3707083"/>
                <a:gd name="connsiteY29" fmla="*/ 1221219 h 3455252"/>
                <a:gd name="connsiteX30" fmla="*/ 3551730 w 3707083"/>
                <a:gd name="connsiteY30" fmla="*/ 1361638 h 3455252"/>
                <a:gd name="connsiteX31" fmla="*/ 3505513 w 3707083"/>
                <a:gd name="connsiteY31" fmla="*/ 1392798 h 3455252"/>
                <a:gd name="connsiteX32" fmla="*/ 3506609 w 3707083"/>
                <a:gd name="connsiteY32" fmla="*/ 1396474 h 3455252"/>
                <a:gd name="connsiteX33" fmla="*/ 3508625 w 3707083"/>
                <a:gd name="connsiteY33" fmla="*/ 1407895 h 3455252"/>
                <a:gd name="connsiteX34" fmla="*/ 3548522 w 3707083"/>
                <a:gd name="connsiteY34" fmla="*/ 1411917 h 3455252"/>
                <a:gd name="connsiteX35" fmla="*/ 3707083 w 3707083"/>
                <a:gd name="connsiteY35" fmla="*/ 1606464 h 3455252"/>
                <a:gd name="connsiteX36" fmla="*/ 3548522 w 3707083"/>
                <a:gd name="connsiteY36" fmla="*/ 1801012 h 3455252"/>
                <a:gd name="connsiteX37" fmla="*/ 3542087 w 3707083"/>
                <a:gd name="connsiteY37" fmla="*/ 1801660 h 3455252"/>
                <a:gd name="connsiteX38" fmla="*/ 3541381 w 3707083"/>
                <a:gd name="connsiteY38" fmla="*/ 1812086 h 3455252"/>
                <a:gd name="connsiteX39" fmla="*/ 3560898 w 3707083"/>
                <a:gd name="connsiteY39" fmla="*/ 1818145 h 3455252"/>
                <a:gd name="connsiteX40" fmla="*/ 3682183 w 3707083"/>
                <a:gd name="connsiteY40" fmla="*/ 2001121 h 3455252"/>
                <a:gd name="connsiteX41" fmla="*/ 3483601 w 3707083"/>
                <a:gd name="connsiteY41" fmla="*/ 2199703 h 3455252"/>
                <a:gd name="connsiteX42" fmla="*/ 3470109 w 3707083"/>
                <a:gd name="connsiteY42" fmla="*/ 2198343 h 3455252"/>
                <a:gd name="connsiteX43" fmla="*/ 3463188 w 3707083"/>
                <a:gd name="connsiteY43" fmla="*/ 2218223 h 3455252"/>
                <a:gd name="connsiteX44" fmla="*/ 3494334 w 3707083"/>
                <a:gd name="connsiteY44" fmla="*/ 2239223 h 3455252"/>
                <a:gd name="connsiteX45" fmla="*/ 3552497 w 3707083"/>
                <a:gd name="connsiteY45" fmla="*/ 2379641 h 3455252"/>
                <a:gd name="connsiteX46" fmla="*/ 3353915 w 3707083"/>
                <a:gd name="connsiteY46" fmla="*/ 2578223 h 3455252"/>
                <a:gd name="connsiteX47" fmla="*/ 3313894 w 3707083"/>
                <a:gd name="connsiteY47" fmla="*/ 2574189 h 3455252"/>
                <a:gd name="connsiteX48" fmla="*/ 3291702 w 3707083"/>
                <a:gd name="connsiteY48" fmla="*/ 2567300 h 3455252"/>
                <a:gd name="connsiteX49" fmla="*/ 3279074 w 3707083"/>
                <a:gd name="connsiteY49" fmla="*/ 2586672 h 3455252"/>
                <a:gd name="connsiteX50" fmla="*/ 3309356 w 3707083"/>
                <a:gd name="connsiteY50" fmla="*/ 2631585 h 3455252"/>
                <a:gd name="connsiteX51" fmla="*/ 3324961 w 3707083"/>
                <a:gd name="connsiteY51" fmla="*/ 2708882 h 3455252"/>
                <a:gd name="connsiteX52" fmla="*/ 3126379 w 3707083"/>
                <a:gd name="connsiteY52" fmla="*/ 2907464 h 3455252"/>
                <a:gd name="connsiteX53" fmla="*/ 3049082 w 3707083"/>
                <a:gd name="connsiteY53" fmla="*/ 2891859 h 3455252"/>
                <a:gd name="connsiteX54" fmla="*/ 3024304 w 3707083"/>
                <a:gd name="connsiteY54" fmla="*/ 2875153 h 3455252"/>
                <a:gd name="connsiteX55" fmla="*/ 3007605 w 3707083"/>
                <a:gd name="connsiteY55" fmla="*/ 2888853 h 3455252"/>
                <a:gd name="connsiteX56" fmla="*/ 3019809 w 3707083"/>
                <a:gd name="connsiteY56" fmla="*/ 2906954 h 3455252"/>
                <a:gd name="connsiteX57" fmla="*/ 3035414 w 3707083"/>
                <a:gd name="connsiteY57" fmla="*/ 2984251 h 3455252"/>
                <a:gd name="connsiteX58" fmla="*/ 2836832 w 3707083"/>
                <a:gd name="connsiteY58" fmla="*/ 3182833 h 3455252"/>
                <a:gd name="connsiteX59" fmla="*/ 2696413 w 3707083"/>
                <a:gd name="connsiteY59" fmla="*/ 3124670 h 3455252"/>
                <a:gd name="connsiteX60" fmla="*/ 2687027 w 3707083"/>
                <a:gd name="connsiteY60" fmla="*/ 3110749 h 3455252"/>
                <a:gd name="connsiteX61" fmla="*/ 2669269 w 3707083"/>
                <a:gd name="connsiteY61" fmla="*/ 3119582 h 3455252"/>
                <a:gd name="connsiteX62" fmla="*/ 2672903 w 3707083"/>
                <a:gd name="connsiteY62" fmla="*/ 3155627 h 3455252"/>
                <a:gd name="connsiteX63" fmla="*/ 2474321 w 3707083"/>
                <a:gd name="connsiteY63" fmla="*/ 3354209 h 3455252"/>
                <a:gd name="connsiteX64" fmla="*/ 2333902 w 3707083"/>
                <a:gd name="connsiteY64" fmla="*/ 3296046 h 3455252"/>
                <a:gd name="connsiteX65" fmla="*/ 2307776 w 3707083"/>
                <a:gd name="connsiteY65" fmla="*/ 3257296 h 3455252"/>
                <a:gd name="connsiteX66" fmla="*/ 2283814 w 3707083"/>
                <a:gd name="connsiteY66" fmla="*/ 3262814 h 3455252"/>
                <a:gd name="connsiteX67" fmla="*/ 2280221 w 3707083"/>
                <a:gd name="connsiteY67" fmla="*/ 3296691 h 3455252"/>
                <a:gd name="connsiteX68" fmla="*/ 2075494 w 3707083"/>
                <a:gd name="connsiteY68" fmla="*/ 3455252 h 3455252"/>
                <a:gd name="connsiteX69" fmla="*/ 1882944 w 3707083"/>
                <a:gd name="connsiteY69" fmla="*/ 3333967 h 3455252"/>
                <a:gd name="connsiteX70" fmla="*/ 1876698 w 3707083"/>
                <a:gd name="connsiteY70" fmla="*/ 3314847 h 3455252"/>
                <a:gd name="connsiteX71" fmla="*/ 1856558 w 3707083"/>
                <a:gd name="connsiteY71" fmla="*/ 3315795 h 3455252"/>
                <a:gd name="connsiteX72" fmla="*/ 1850917 w 3707083"/>
                <a:gd name="connsiteY72" fmla="*/ 3333967 h 3455252"/>
                <a:gd name="connsiteX73" fmla="*/ 1667940 w 3707083"/>
                <a:gd name="connsiteY73" fmla="*/ 3455252 h 3455252"/>
                <a:gd name="connsiteX74" fmla="*/ 1473393 w 3707083"/>
                <a:gd name="connsiteY74" fmla="*/ 3296691 h 3455252"/>
                <a:gd name="connsiteX75" fmla="*/ 1471201 w 3707083"/>
                <a:gd name="connsiteY75" fmla="*/ 3274950 h 3455252"/>
                <a:gd name="connsiteX76" fmla="*/ 1440792 w 3707083"/>
                <a:gd name="connsiteY76" fmla="*/ 3267128 h 3455252"/>
                <a:gd name="connsiteX77" fmla="*/ 1414727 w 3707083"/>
                <a:gd name="connsiteY77" fmla="*/ 3305788 h 3455252"/>
                <a:gd name="connsiteX78" fmla="*/ 1274308 w 3707083"/>
                <a:gd name="connsiteY78" fmla="*/ 3363951 h 3455252"/>
                <a:gd name="connsiteX79" fmla="*/ 1075726 w 3707083"/>
                <a:gd name="connsiteY79" fmla="*/ 3165369 h 3455252"/>
                <a:gd name="connsiteX80" fmla="*/ 1078268 w 3707083"/>
                <a:gd name="connsiteY80" fmla="*/ 3140157 h 3455252"/>
                <a:gd name="connsiteX81" fmla="*/ 1054549 w 3707083"/>
                <a:gd name="connsiteY81" fmla="*/ 3128940 h 3455252"/>
                <a:gd name="connsiteX82" fmla="*/ 1051253 w 3707083"/>
                <a:gd name="connsiteY82" fmla="*/ 3133829 h 3455252"/>
                <a:gd name="connsiteX83" fmla="*/ 910834 w 3707083"/>
                <a:gd name="connsiteY83" fmla="*/ 3191992 h 3455252"/>
                <a:gd name="connsiteX84" fmla="*/ 712252 w 3707083"/>
                <a:gd name="connsiteY84" fmla="*/ 2993410 h 3455252"/>
                <a:gd name="connsiteX85" fmla="*/ 727858 w 3707083"/>
                <a:gd name="connsiteY85" fmla="*/ 2916113 h 3455252"/>
                <a:gd name="connsiteX86" fmla="*/ 728578 w 3707083"/>
                <a:gd name="connsiteY86" fmla="*/ 2915046 h 3455252"/>
                <a:gd name="connsiteX87" fmla="*/ 712062 w 3707083"/>
                <a:gd name="connsiteY87" fmla="*/ 2901256 h 3455252"/>
                <a:gd name="connsiteX88" fmla="*/ 684588 w 3707083"/>
                <a:gd name="connsiteY88" fmla="*/ 2919779 h 3455252"/>
                <a:gd name="connsiteX89" fmla="*/ 607291 w 3707083"/>
                <a:gd name="connsiteY89" fmla="*/ 2935384 h 3455252"/>
                <a:gd name="connsiteX90" fmla="*/ 408709 w 3707083"/>
                <a:gd name="connsiteY90" fmla="*/ 2736802 h 3455252"/>
                <a:gd name="connsiteX91" fmla="*/ 424315 w 3707083"/>
                <a:gd name="connsiteY91" fmla="*/ 2659505 h 3455252"/>
                <a:gd name="connsiteX92" fmla="*/ 452253 w 3707083"/>
                <a:gd name="connsiteY92" fmla="*/ 2618068 h 3455252"/>
                <a:gd name="connsiteX93" fmla="*/ 435701 w 3707083"/>
                <a:gd name="connsiteY93" fmla="*/ 2595690 h 3455252"/>
                <a:gd name="connsiteX94" fmla="*/ 421287 w 3707083"/>
                <a:gd name="connsiteY94" fmla="*/ 2600164 h 3455252"/>
                <a:gd name="connsiteX95" fmla="*/ 381266 w 3707083"/>
                <a:gd name="connsiteY95" fmla="*/ 2604198 h 3455252"/>
                <a:gd name="connsiteX96" fmla="*/ 182684 w 3707083"/>
                <a:gd name="connsiteY96" fmla="*/ 2405616 h 3455252"/>
                <a:gd name="connsiteX97" fmla="*/ 240848 w 3707083"/>
                <a:gd name="connsiteY97" fmla="*/ 2265197 h 3455252"/>
                <a:gd name="connsiteX98" fmla="*/ 254481 w 3707083"/>
                <a:gd name="connsiteY98" fmla="*/ 2256006 h 3455252"/>
                <a:gd name="connsiteX99" fmla="*/ 244122 w 3707083"/>
                <a:gd name="connsiteY99" fmla="*/ 2228320 h 3455252"/>
                <a:gd name="connsiteX100" fmla="*/ 228748 w 3707083"/>
                <a:gd name="connsiteY100" fmla="*/ 2229870 h 3455252"/>
                <a:gd name="connsiteX101" fmla="*/ 30166 w 3707083"/>
                <a:gd name="connsiteY101" fmla="*/ 2031288 h 3455252"/>
                <a:gd name="connsiteX102" fmla="*/ 151451 w 3707083"/>
                <a:gd name="connsiteY102" fmla="*/ 1848312 h 3455252"/>
                <a:gd name="connsiteX103" fmla="*/ 164968 w 3707083"/>
                <a:gd name="connsiteY103" fmla="*/ 1844116 h 3455252"/>
                <a:gd name="connsiteX104" fmla="*/ 164113 w 3707083"/>
                <a:gd name="connsiteY104" fmla="*/ 1828335 h 3455252"/>
                <a:gd name="connsiteX105" fmla="*/ 158561 w 3707083"/>
                <a:gd name="connsiteY105" fmla="*/ 1827776 h 3455252"/>
                <a:gd name="connsiteX106" fmla="*/ 0 w 3707083"/>
                <a:gd name="connsiteY106" fmla="*/ 1633228 h 3455252"/>
                <a:gd name="connsiteX107" fmla="*/ 158561 w 3707083"/>
                <a:gd name="connsiteY107" fmla="*/ 1438681 h 3455252"/>
                <a:gd name="connsiteX108" fmla="*/ 191874 w 3707083"/>
                <a:gd name="connsiteY108" fmla="*/ 1435322 h 3455252"/>
                <a:gd name="connsiteX109" fmla="*/ 195334 w 3707083"/>
                <a:gd name="connsiteY109" fmla="*/ 1415306 h 3455252"/>
                <a:gd name="connsiteX110" fmla="*/ 144471 w 3707083"/>
                <a:gd name="connsiteY110" fmla="*/ 1381345 h 3455252"/>
                <a:gd name="connsiteX111" fmla="*/ 86308 w 3707083"/>
                <a:gd name="connsiteY111" fmla="*/ 1242287 h 3455252"/>
                <a:gd name="connsiteX112" fmla="*/ 284890 w 3707083"/>
                <a:gd name="connsiteY112" fmla="*/ 1045629 h 3455252"/>
                <a:gd name="connsiteX113" fmla="*/ 324912 w 3707083"/>
                <a:gd name="connsiteY113" fmla="*/ 1049625 h 3455252"/>
                <a:gd name="connsiteX114" fmla="*/ 329240 w 3707083"/>
                <a:gd name="connsiteY114" fmla="*/ 1050955 h 3455252"/>
                <a:gd name="connsiteX115" fmla="*/ 336484 w 3707083"/>
                <a:gd name="connsiteY115" fmla="*/ 1037421 h 3455252"/>
                <a:gd name="connsiteX116" fmla="*/ 333812 w 3707083"/>
                <a:gd name="connsiteY116" fmla="*/ 1035609 h 3455252"/>
                <a:gd name="connsiteX117" fmla="*/ 275648 w 3707083"/>
                <a:gd name="connsiteY117" fmla="*/ 894402 h 3455252"/>
                <a:gd name="connsiteX118" fmla="*/ 474230 w 3707083"/>
                <a:gd name="connsiteY118" fmla="*/ 694705 h 3455252"/>
                <a:gd name="connsiteX119" fmla="*/ 551527 w 3707083"/>
                <a:gd name="connsiteY119" fmla="*/ 710398 h 3455252"/>
                <a:gd name="connsiteX120" fmla="*/ 563252 w 3707083"/>
                <a:gd name="connsiteY120" fmla="*/ 718347 h 3455252"/>
                <a:gd name="connsiteX121" fmla="*/ 581059 w 3707083"/>
                <a:gd name="connsiteY121" fmla="*/ 699423 h 3455252"/>
                <a:gd name="connsiteX122" fmla="*/ 567027 w 3707083"/>
                <a:gd name="connsiteY122" fmla="*/ 678611 h 3455252"/>
                <a:gd name="connsiteX123" fmla="*/ 551421 w 3707083"/>
                <a:gd name="connsiteY123" fmla="*/ 601314 h 3455252"/>
                <a:gd name="connsiteX124" fmla="*/ 750003 w 3707083"/>
                <a:gd name="connsiteY124" fmla="*/ 402732 h 3455252"/>
                <a:gd name="connsiteX125" fmla="*/ 827300 w 3707083"/>
                <a:gd name="connsiteY125" fmla="*/ 418338 h 3455252"/>
                <a:gd name="connsiteX126" fmla="*/ 875461 w 3707083"/>
                <a:gd name="connsiteY126" fmla="*/ 450808 h 3455252"/>
                <a:gd name="connsiteX127" fmla="*/ 893671 w 3707083"/>
                <a:gd name="connsiteY127" fmla="*/ 438121 h 3455252"/>
                <a:gd name="connsiteX128" fmla="*/ 889117 w 3707083"/>
                <a:gd name="connsiteY128" fmla="*/ 423539 h 3455252"/>
                <a:gd name="connsiteX129" fmla="*/ 885057 w 3707083"/>
                <a:gd name="connsiteY129" fmla="*/ 383518 h 3455252"/>
                <a:gd name="connsiteX130" fmla="*/ 1084878 w 3707083"/>
                <a:gd name="connsiteY130" fmla="*/ 184936 h 3455252"/>
                <a:gd name="connsiteX131" fmla="*/ 1226173 w 3707083"/>
                <a:gd name="connsiteY131" fmla="*/ 243099 h 3455252"/>
                <a:gd name="connsiteX132" fmla="*/ 1242647 w 3707083"/>
                <a:gd name="connsiteY132" fmla="*/ 267382 h 3455252"/>
                <a:gd name="connsiteX133" fmla="*/ 1263178 w 3707083"/>
                <a:gd name="connsiteY133" fmla="*/ 260381 h 3455252"/>
                <a:gd name="connsiteX134" fmla="*/ 1262185 w 3707083"/>
                <a:gd name="connsiteY134" fmla="*/ 250536 h 3455252"/>
                <a:gd name="connsiteX135" fmla="*/ 1460767 w 3707083"/>
                <a:gd name="connsiteY135" fmla="*/ 51954 h 3455252"/>
                <a:gd name="connsiteX136" fmla="*/ 1601186 w 3707083"/>
                <a:gd name="connsiteY136" fmla="*/ 110117 h 3455252"/>
                <a:gd name="connsiteX137" fmla="*/ 1643652 w 3707083"/>
                <a:gd name="connsiteY137" fmla="*/ 173103 h 3455252"/>
                <a:gd name="connsiteX138" fmla="*/ 1657117 w 3707083"/>
                <a:gd name="connsiteY138" fmla="*/ 171670 h 3455252"/>
                <a:gd name="connsiteX139" fmla="*/ 1658447 w 3707083"/>
                <a:gd name="connsiteY139" fmla="*/ 158561 h 3455252"/>
                <a:gd name="connsiteX140" fmla="*/ 1854208 w 3707083"/>
                <a:gd name="connsiteY140" fmla="*/ 0 h 3455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3707083" h="3455252">
                  <a:moveTo>
                    <a:pt x="1854208" y="0"/>
                  </a:moveTo>
                  <a:cubicBezTo>
                    <a:pt x="1950771" y="0"/>
                    <a:pt x="2031337" y="68070"/>
                    <a:pt x="2049969" y="158561"/>
                  </a:cubicBezTo>
                  <a:lnTo>
                    <a:pt x="2051319" y="171863"/>
                  </a:lnTo>
                  <a:lnTo>
                    <a:pt x="2061972" y="173378"/>
                  </a:lnTo>
                  <a:lnTo>
                    <a:pt x="2065183" y="163036"/>
                  </a:lnTo>
                  <a:cubicBezTo>
                    <a:pt x="2095329" y="91762"/>
                    <a:pt x="2165904" y="41751"/>
                    <a:pt x="2248159" y="41751"/>
                  </a:cubicBezTo>
                  <a:cubicBezTo>
                    <a:pt x="2357833" y="41751"/>
                    <a:pt x="2446741" y="130659"/>
                    <a:pt x="2446741" y="240333"/>
                  </a:cubicBezTo>
                  <a:lnTo>
                    <a:pt x="2444737" y="260214"/>
                  </a:lnTo>
                  <a:lnTo>
                    <a:pt x="2462477" y="265920"/>
                  </a:lnTo>
                  <a:lnTo>
                    <a:pt x="2484868" y="232709"/>
                  </a:lnTo>
                  <a:cubicBezTo>
                    <a:pt x="2520805" y="196773"/>
                    <a:pt x="2570450" y="174546"/>
                    <a:pt x="2625287" y="174546"/>
                  </a:cubicBezTo>
                  <a:cubicBezTo>
                    <a:pt x="2734961" y="174546"/>
                    <a:pt x="2823869" y="263454"/>
                    <a:pt x="2823869" y="373128"/>
                  </a:cubicBezTo>
                  <a:cubicBezTo>
                    <a:pt x="2823869" y="386837"/>
                    <a:pt x="2822480" y="400222"/>
                    <a:pt x="2819835" y="413149"/>
                  </a:cubicBezTo>
                  <a:lnTo>
                    <a:pt x="2810916" y="441880"/>
                  </a:lnTo>
                  <a:lnTo>
                    <a:pt x="2823542" y="449903"/>
                  </a:lnTo>
                  <a:lnTo>
                    <a:pt x="2876943" y="413899"/>
                  </a:lnTo>
                  <a:cubicBezTo>
                    <a:pt x="2900701" y="403850"/>
                    <a:pt x="2926822" y="398293"/>
                    <a:pt x="2954240" y="398293"/>
                  </a:cubicBezTo>
                  <a:cubicBezTo>
                    <a:pt x="3063914" y="398293"/>
                    <a:pt x="3152822" y="487201"/>
                    <a:pt x="3152822" y="596875"/>
                  </a:cubicBezTo>
                  <a:cubicBezTo>
                    <a:pt x="3152822" y="624294"/>
                    <a:pt x="3147266" y="650414"/>
                    <a:pt x="3137217" y="674172"/>
                  </a:cubicBezTo>
                  <a:lnTo>
                    <a:pt x="3122021" y="696711"/>
                  </a:lnTo>
                  <a:lnTo>
                    <a:pt x="3136651" y="711810"/>
                  </a:lnTo>
                  <a:lnTo>
                    <a:pt x="3154286" y="699921"/>
                  </a:lnTo>
                  <a:cubicBezTo>
                    <a:pt x="3178044" y="689872"/>
                    <a:pt x="3204165" y="684315"/>
                    <a:pt x="3231583" y="684315"/>
                  </a:cubicBezTo>
                  <a:cubicBezTo>
                    <a:pt x="3341257" y="684315"/>
                    <a:pt x="3430165" y="773223"/>
                    <a:pt x="3430165" y="882897"/>
                  </a:cubicBezTo>
                  <a:cubicBezTo>
                    <a:pt x="3430165" y="937734"/>
                    <a:pt x="3407938" y="987380"/>
                    <a:pt x="3372002" y="1023316"/>
                  </a:cubicBezTo>
                  <a:lnTo>
                    <a:pt x="3364293" y="1028513"/>
                  </a:lnTo>
                  <a:lnTo>
                    <a:pt x="3364447" y="1028796"/>
                  </a:lnTo>
                  <a:lnTo>
                    <a:pt x="3371290" y="1026672"/>
                  </a:lnTo>
                  <a:cubicBezTo>
                    <a:pt x="3384217" y="1024026"/>
                    <a:pt x="3397602" y="1022637"/>
                    <a:pt x="3411311" y="1022637"/>
                  </a:cubicBezTo>
                  <a:cubicBezTo>
                    <a:pt x="3520985" y="1022637"/>
                    <a:pt x="3609893" y="1111545"/>
                    <a:pt x="3609893" y="1221219"/>
                  </a:cubicBezTo>
                  <a:cubicBezTo>
                    <a:pt x="3609893" y="1276056"/>
                    <a:pt x="3587666" y="1325702"/>
                    <a:pt x="3551730" y="1361638"/>
                  </a:cubicBezTo>
                  <a:lnTo>
                    <a:pt x="3505513" y="1392798"/>
                  </a:lnTo>
                  <a:lnTo>
                    <a:pt x="3506609" y="1396474"/>
                  </a:lnTo>
                  <a:lnTo>
                    <a:pt x="3508625" y="1407895"/>
                  </a:lnTo>
                  <a:lnTo>
                    <a:pt x="3548522" y="1411917"/>
                  </a:lnTo>
                  <a:cubicBezTo>
                    <a:pt x="3639013" y="1430434"/>
                    <a:pt x="3707083" y="1510499"/>
                    <a:pt x="3707083" y="1606464"/>
                  </a:cubicBezTo>
                  <a:cubicBezTo>
                    <a:pt x="3707083" y="1702429"/>
                    <a:pt x="3639013" y="1782495"/>
                    <a:pt x="3548522" y="1801012"/>
                  </a:cubicBezTo>
                  <a:lnTo>
                    <a:pt x="3542087" y="1801660"/>
                  </a:lnTo>
                  <a:lnTo>
                    <a:pt x="3541381" y="1812086"/>
                  </a:lnTo>
                  <a:lnTo>
                    <a:pt x="3560898" y="1818145"/>
                  </a:lnTo>
                  <a:cubicBezTo>
                    <a:pt x="3632172" y="1848291"/>
                    <a:pt x="3682183" y="1918866"/>
                    <a:pt x="3682183" y="2001121"/>
                  </a:cubicBezTo>
                  <a:cubicBezTo>
                    <a:pt x="3682183" y="2110795"/>
                    <a:pt x="3593275" y="2199703"/>
                    <a:pt x="3483601" y="2199703"/>
                  </a:cubicBezTo>
                  <a:lnTo>
                    <a:pt x="3470109" y="2198343"/>
                  </a:lnTo>
                  <a:lnTo>
                    <a:pt x="3463188" y="2218223"/>
                  </a:lnTo>
                  <a:lnTo>
                    <a:pt x="3494334" y="2239223"/>
                  </a:lnTo>
                  <a:cubicBezTo>
                    <a:pt x="3530270" y="2275159"/>
                    <a:pt x="3552497" y="2324804"/>
                    <a:pt x="3552497" y="2379641"/>
                  </a:cubicBezTo>
                  <a:cubicBezTo>
                    <a:pt x="3552497" y="2489315"/>
                    <a:pt x="3463589" y="2578223"/>
                    <a:pt x="3353915" y="2578223"/>
                  </a:cubicBezTo>
                  <a:cubicBezTo>
                    <a:pt x="3340206" y="2578223"/>
                    <a:pt x="3326821" y="2576834"/>
                    <a:pt x="3313894" y="2574189"/>
                  </a:cubicBezTo>
                  <a:lnTo>
                    <a:pt x="3291702" y="2567300"/>
                  </a:lnTo>
                  <a:lnTo>
                    <a:pt x="3279074" y="2586672"/>
                  </a:lnTo>
                  <a:lnTo>
                    <a:pt x="3309356" y="2631585"/>
                  </a:lnTo>
                  <a:cubicBezTo>
                    <a:pt x="3319405" y="2655343"/>
                    <a:pt x="3324961" y="2681464"/>
                    <a:pt x="3324961" y="2708882"/>
                  </a:cubicBezTo>
                  <a:cubicBezTo>
                    <a:pt x="3324961" y="2818556"/>
                    <a:pt x="3236053" y="2907464"/>
                    <a:pt x="3126379" y="2907464"/>
                  </a:cubicBezTo>
                  <a:cubicBezTo>
                    <a:pt x="3098961" y="2907464"/>
                    <a:pt x="3072840" y="2901907"/>
                    <a:pt x="3049082" y="2891859"/>
                  </a:cubicBezTo>
                  <a:lnTo>
                    <a:pt x="3024304" y="2875153"/>
                  </a:lnTo>
                  <a:lnTo>
                    <a:pt x="3007605" y="2888853"/>
                  </a:lnTo>
                  <a:lnTo>
                    <a:pt x="3019809" y="2906954"/>
                  </a:lnTo>
                  <a:cubicBezTo>
                    <a:pt x="3029858" y="2930712"/>
                    <a:pt x="3035414" y="2956833"/>
                    <a:pt x="3035414" y="2984251"/>
                  </a:cubicBezTo>
                  <a:cubicBezTo>
                    <a:pt x="3035414" y="3093925"/>
                    <a:pt x="2946506" y="3182833"/>
                    <a:pt x="2836832" y="3182833"/>
                  </a:cubicBezTo>
                  <a:cubicBezTo>
                    <a:pt x="2781995" y="3182833"/>
                    <a:pt x="2732350" y="3160606"/>
                    <a:pt x="2696413" y="3124670"/>
                  </a:cubicBezTo>
                  <a:lnTo>
                    <a:pt x="2687027" y="3110749"/>
                  </a:lnTo>
                  <a:lnTo>
                    <a:pt x="2669269" y="3119582"/>
                  </a:lnTo>
                  <a:lnTo>
                    <a:pt x="2672903" y="3155627"/>
                  </a:lnTo>
                  <a:cubicBezTo>
                    <a:pt x="2672903" y="3265301"/>
                    <a:pt x="2583995" y="3354209"/>
                    <a:pt x="2474321" y="3354209"/>
                  </a:cubicBezTo>
                  <a:cubicBezTo>
                    <a:pt x="2419484" y="3354209"/>
                    <a:pt x="2369839" y="3331982"/>
                    <a:pt x="2333902" y="3296046"/>
                  </a:cubicBezTo>
                  <a:lnTo>
                    <a:pt x="2307776" y="3257296"/>
                  </a:lnTo>
                  <a:lnTo>
                    <a:pt x="2283814" y="3262814"/>
                  </a:lnTo>
                  <a:lnTo>
                    <a:pt x="2280221" y="3296691"/>
                  </a:lnTo>
                  <a:cubicBezTo>
                    <a:pt x="2260735" y="3387182"/>
                    <a:pt x="2176480" y="3455252"/>
                    <a:pt x="2075494" y="3455252"/>
                  </a:cubicBezTo>
                  <a:cubicBezTo>
                    <a:pt x="1988935" y="3455252"/>
                    <a:pt x="1914668" y="3405241"/>
                    <a:pt x="1882944" y="3333967"/>
                  </a:cubicBezTo>
                  <a:lnTo>
                    <a:pt x="1876698" y="3314847"/>
                  </a:lnTo>
                  <a:lnTo>
                    <a:pt x="1856558" y="3315795"/>
                  </a:lnTo>
                  <a:lnTo>
                    <a:pt x="1850917" y="3333967"/>
                  </a:lnTo>
                  <a:cubicBezTo>
                    <a:pt x="1820770" y="3405241"/>
                    <a:pt x="1750196" y="3455252"/>
                    <a:pt x="1667940" y="3455252"/>
                  </a:cubicBezTo>
                  <a:cubicBezTo>
                    <a:pt x="1571975" y="3455252"/>
                    <a:pt x="1491910" y="3387182"/>
                    <a:pt x="1473393" y="3296691"/>
                  </a:cubicBezTo>
                  <a:lnTo>
                    <a:pt x="1471201" y="3274950"/>
                  </a:lnTo>
                  <a:lnTo>
                    <a:pt x="1440792" y="3267128"/>
                  </a:lnTo>
                  <a:lnTo>
                    <a:pt x="1414727" y="3305788"/>
                  </a:lnTo>
                  <a:cubicBezTo>
                    <a:pt x="1378791" y="3341724"/>
                    <a:pt x="1329145" y="3363951"/>
                    <a:pt x="1274308" y="3363951"/>
                  </a:cubicBezTo>
                  <a:cubicBezTo>
                    <a:pt x="1164634" y="3363951"/>
                    <a:pt x="1075726" y="3275043"/>
                    <a:pt x="1075726" y="3165369"/>
                  </a:cubicBezTo>
                  <a:lnTo>
                    <a:pt x="1078268" y="3140157"/>
                  </a:lnTo>
                  <a:lnTo>
                    <a:pt x="1054549" y="3128940"/>
                  </a:lnTo>
                  <a:lnTo>
                    <a:pt x="1051253" y="3133829"/>
                  </a:lnTo>
                  <a:cubicBezTo>
                    <a:pt x="1015317" y="3169765"/>
                    <a:pt x="965671" y="3191992"/>
                    <a:pt x="910834" y="3191992"/>
                  </a:cubicBezTo>
                  <a:cubicBezTo>
                    <a:pt x="801160" y="3191992"/>
                    <a:pt x="712252" y="3103084"/>
                    <a:pt x="712252" y="2993410"/>
                  </a:cubicBezTo>
                  <a:cubicBezTo>
                    <a:pt x="712252" y="2965992"/>
                    <a:pt x="717809" y="2939871"/>
                    <a:pt x="727858" y="2916113"/>
                  </a:cubicBezTo>
                  <a:lnTo>
                    <a:pt x="728578" y="2915046"/>
                  </a:lnTo>
                  <a:lnTo>
                    <a:pt x="712062" y="2901256"/>
                  </a:lnTo>
                  <a:lnTo>
                    <a:pt x="684588" y="2919779"/>
                  </a:lnTo>
                  <a:cubicBezTo>
                    <a:pt x="660830" y="2929828"/>
                    <a:pt x="634710" y="2935384"/>
                    <a:pt x="607291" y="2935384"/>
                  </a:cubicBezTo>
                  <a:cubicBezTo>
                    <a:pt x="497617" y="2935384"/>
                    <a:pt x="408709" y="2846476"/>
                    <a:pt x="408709" y="2736802"/>
                  </a:cubicBezTo>
                  <a:cubicBezTo>
                    <a:pt x="408709" y="2709384"/>
                    <a:pt x="414266" y="2683263"/>
                    <a:pt x="424315" y="2659505"/>
                  </a:cubicBezTo>
                  <a:lnTo>
                    <a:pt x="452253" y="2618068"/>
                  </a:lnTo>
                  <a:lnTo>
                    <a:pt x="435701" y="2595690"/>
                  </a:lnTo>
                  <a:lnTo>
                    <a:pt x="421287" y="2600164"/>
                  </a:lnTo>
                  <a:cubicBezTo>
                    <a:pt x="408360" y="2602809"/>
                    <a:pt x="394975" y="2604198"/>
                    <a:pt x="381266" y="2604198"/>
                  </a:cubicBezTo>
                  <a:cubicBezTo>
                    <a:pt x="271592" y="2604198"/>
                    <a:pt x="182684" y="2515290"/>
                    <a:pt x="182684" y="2405616"/>
                  </a:cubicBezTo>
                  <a:cubicBezTo>
                    <a:pt x="182684" y="2350779"/>
                    <a:pt x="204911" y="2301134"/>
                    <a:pt x="240848" y="2265197"/>
                  </a:cubicBezTo>
                  <a:lnTo>
                    <a:pt x="254481" y="2256006"/>
                  </a:lnTo>
                  <a:lnTo>
                    <a:pt x="244122" y="2228320"/>
                  </a:lnTo>
                  <a:lnTo>
                    <a:pt x="228748" y="2229870"/>
                  </a:lnTo>
                  <a:cubicBezTo>
                    <a:pt x="119074" y="2229870"/>
                    <a:pt x="30166" y="2140962"/>
                    <a:pt x="30166" y="2031288"/>
                  </a:cubicBezTo>
                  <a:cubicBezTo>
                    <a:pt x="30166" y="1949033"/>
                    <a:pt x="80177" y="1878458"/>
                    <a:pt x="151451" y="1848312"/>
                  </a:cubicBezTo>
                  <a:lnTo>
                    <a:pt x="164968" y="1844116"/>
                  </a:lnTo>
                  <a:lnTo>
                    <a:pt x="164113" y="1828335"/>
                  </a:lnTo>
                  <a:lnTo>
                    <a:pt x="158561" y="1827776"/>
                  </a:lnTo>
                  <a:cubicBezTo>
                    <a:pt x="68070" y="1809259"/>
                    <a:pt x="0" y="1729193"/>
                    <a:pt x="0" y="1633228"/>
                  </a:cubicBezTo>
                  <a:cubicBezTo>
                    <a:pt x="0" y="1537263"/>
                    <a:pt x="68070" y="1457198"/>
                    <a:pt x="158561" y="1438681"/>
                  </a:cubicBezTo>
                  <a:lnTo>
                    <a:pt x="191874" y="1435322"/>
                  </a:lnTo>
                  <a:lnTo>
                    <a:pt x="195334" y="1415306"/>
                  </a:lnTo>
                  <a:lnTo>
                    <a:pt x="144471" y="1381345"/>
                  </a:lnTo>
                  <a:cubicBezTo>
                    <a:pt x="108535" y="1345757"/>
                    <a:pt x="86308" y="1296593"/>
                    <a:pt x="86308" y="1242287"/>
                  </a:cubicBezTo>
                  <a:cubicBezTo>
                    <a:pt x="86308" y="1133676"/>
                    <a:pt x="175216" y="1045629"/>
                    <a:pt x="284890" y="1045629"/>
                  </a:cubicBezTo>
                  <a:cubicBezTo>
                    <a:pt x="298600" y="1045629"/>
                    <a:pt x="311984" y="1047005"/>
                    <a:pt x="324912" y="1049625"/>
                  </a:cubicBezTo>
                  <a:lnTo>
                    <a:pt x="329240" y="1050955"/>
                  </a:lnTo>
                  <a:lnTo>
                    <a:pt x="336484" y="1037421"/>
                  </a:lnTo>
                  <a:lnTo>
                    <a:pt x="333812" y="1035609"/>
                  </a:lnTo>
                  <a:cubicBezTo>
                    <a:pt x="297875" y="999471"/>
                    <a:pt x="275648" y="949547"/>
                    <a:pt x="275648" y="894402"/>
                  </a:cubicBezTo>
                  <a:cubicBezTo>
                    <a:pt x="275648" y="784112"/>
                    <a:pt x="364556" y="694705"/>
                    <a:pt x="474230" y="694705"/>
                  </a:cubicBezTo>
                  <a:cubicBezTo>
                    <a:pt x="501649" y="694705"/>
                    <a:pt x="527769" y="700293"/>
                    <a:pt x="551527" y="710398"/>
                  </a:cubicBezTo>
                  <a:lnTo>
                    <a:pt x="563252" y="718347"/>
                  </a:lnTo>
                  <a:lnTo>
                    <a:pt x="581059" y="699423"/>
                  </a:lnTo>
                  <a:lnTo>
                    <a:pt x="567027" y="678611"/>
                  </a:lnTo>
                  <a:cubicBezTo>
                    <a:pt x="556978" y="654853"/>
                    <a:pt x="551421" y="628733"/>
                    <a:pt x="551421" y="601314"/>
                  </a:cubicBezTo>
                  <a:cubicBezTo>
                    <a:pt x="551421" y="491640"/>
                    <a:pt x="640329" y="402732"/>
                    <a:pt x="750003" y="402732"/>
                  </a:cubicBezTo>
                  <a:cubicBezTo>
                    <a:pt x="777422" y="402732"/>
                    <a:pt x="803542" y="408289"/>
                    <a:pt x="827300" y="418338"/>
                  </a:cubicBezTo>
                  <a:lnTo>
                    <a:pt x="875461" y="450808"/>
                  </a:lnTo>
                  <a:lnTo>
                    <a:pt x="893671" y="438121"/>
                  </a:lnTo>
                  <a:lnTo>
                    <a:pt x="889117" y="423539"/>
                  </a:lnTo>
                  <a:cubicBezTo>
                    <a:pt x="886455" y="410612"/>
                    <a:pt x="885057" y="397227"/>
                    <a:pt x="885057" y="383518"/>
                  </a:cubicBezTo>
                  <a:cubicBezTo>
                    <a:pt x="885057" y="273844"/>
                    <a:pt x="974520" y="184936"/>
                    <a:pt x="1084878" y="184936"/>
                  </a:cubicBezTo>
                  <a:cubicBezTo>
                    <a:pt x="1140057" y="184936"/>
                    <a:pt x="1190012" y="207163"/>
                    <a:pt x="1226173" y="243099"/>
                  </a:cubicBezTo>
                  <a:lnTo>
                    <a:pt x="1242647" y="267382"/>
                  </a:lnTo>
                  <a:lnTo>
                    <a:pt x="1263178" y="260381"/>
                  </a:lnTo>
                  <a:lnTo>
                    <a:pt x="1262185" y="250536"/>
                  </a:lnTo>
                  <a:cubicBezTo>
                    <a:pt x="1262185" y="140862"/>
                    <a:pt x="1351093" y="51954"/>
                    <a:pt x="1460767" y="51954"/>
                  </a:cubicBezTo>
                  <a:cubicBezTo>
                    <a:pt x="1515604" y="51954"/>
                    <a:pt x="1565250" y="74181"/>
                    <a:pt x="1601186" y="110117"/>
                  </a:cubicBezTo>
                  <a:lnTo>
                    <a:pt x="1643652" y="173103"/>
                  </a:lnTo>
                  <a:lnTo>
                    <a:pt x="1657117" y="171670"/>
                  </a:lnTo>
                  <a:lnTo>
                    <a:pt x="1658447" y="158561"/>
                  </a:lnTo>
                  <a:cubicBezTo>
                    <a:pt x="1677079" y="68070"/>
                    <a:pt x="1757645" y="0"/>
                    <a:pt x="1854208" y="0"/>
                  </a:cubicBezTo>
                  <a:close/>
                </a:path>
              </a:pathLst>
            </a:custGeom>
            <a:solidFill>
              <a:srgbClr val="F49BB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600" b="1" dirty="0"/>
            </a:p>
          </p:txBody>
        </p:sp>
        <p:sp>
          <p:nvSpPr>
            <p:cNvPr id="35" name="TextBox 34">
              <a:extLst>
                <a:ext uri="{FF2B5EF4-FFF2-40B4-BE49-F238E27FC236}">
                  <a16:creationId xmlns:a16="http://schemas.microsoft.com/office/drawing/2014/main" id="{97683B37-C747-4939-A169-6C701EE4CF68}"/>
                </a:ext>
              </a:extLst>
            </p:cNvPr>
            <p:cNvSpPr txBox="1"/>
            <p:nvPr/>
          </p:nvSpPr>
          <p:spPr>
            <a:xfrm>
              <a:off x="6419816" y="3007333"/>
              <a:ext cx="1733585" cy="764684"/>
            </a:xfrm>
            <a:prstGeom prst="rect">
              <a:avLst/>
            </a:prstGeom>
            <a:noFill/>
          </p:spPr>
          <p:txBody>
            <a:bodyPr wrap="square" rtlCol="0">
              <a:spAutoFit/>
            </a:bodyPr>
            <a:lstStyle/>
            <a:p>
              <a:pPr algn="ctr"/>
              <a:r>
                <a:rPr lang="en-US" sz="4800" dirty="0" err="1">
                  <a:solidFill>
                    <a:schemeClr val="bg1"/>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đào</a:t>
              </a:r>
              <a:endParaRPr lang="en-US" sz="4800" dirty="0">
                <a:solidFill>
                  <a:schemeClr val="bg1"/>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10" name="Picture 9">
            <a:extLst>
              <a:ext uri="{FF2B5EF4-FFF2-40B4-BE49-F238E27FC236}">
                <a16:creationId xmlns:a16="http://schemas.microsoft.com/office/drawing/2014/main" id="{761673B3-154A-4987-B33E-FF54B0D2747B}"/>
              </a:ext>
            </a:extLst>
          </p:cNvPr>
          <p:cNvPicPr>
            <a:picLocks noChangeAspect="1"/>
          </p:cNvPicPr>
          <p:nvPr/>
        </p:nvPicPr>
        <p:blipFill>
          <a:blip r:embed="rId4"/>
          <a:stretch>
            <a:fillRect/>
          </a:stretch>
        </p:blipFill>
        <p:spPr>
          <a:xfrm>
            <a:off x="6527987" y="1546043"/>
            <a:ext cx="4350969" cy="2184857"/>
          </a:xfrm>
          <a:prstGeom prst="rect">
            <a:avLst/>
          </a:prstGeom>
        </p:spPr>
      </p:pic>
      <p:pic>
        <p:nvPicPr>
          <p:cNvPr id="14" name="Picture 13">
            <a:extLst>
              <a:ext uri="{FF2B5EF4-FFF2-40B4-BE49-F238E27FC236}">
                <a16:creationId xmlns:a16="http://schemas.microsoft.com/office/drawing/2014/main" id="{20054985-0C93-48CC-BBF1-FC056DD82F46}"/>
              </a:ext>
            </a:extLst>
          </p:cNvPr>
          <p:cNvPicPr>
            <a:picLocks noChangeAspect="1"/>
          </p:cNvPicPr>
          <p:nvPr/>
        </p:nvPicPr>
        <p:blipFill>
          <a:blip r:embed="rId5"/>
          <a:stretch>
            <a:fillRect/>
          </a:stretch>
        </p:blipFill>
        <p:spPr>
          <a:xfrm>
            <a:off x="8320937" y="4469558"/>
            <a:ext cx="1024588" cy="898931"/>
          </a:xfrm>
          <a:prstGeom prst="rect">
            <a:avLst/>
          </a:prstGeom>
        </p:spPr>
      </p:pic>
    </p:spTree>
    <p:extLst>
      <p:ext uri="{BB962C8B-B14F-4D97-AF65-F5344CB8AC3E}">
        <p14:creationId xmlns:p14="http://schemas.microsoft.com/office/powerpoint/2010/main" val="3185007837"/>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par>
                          <p:cTn id="13" fill="hold">
                            <p:stCondLst>
                              <p:cond delay="500"/>
                            </p:stCondLst>
                            <p:childTnLst>
                              <p:par>
                                <p:cTn id="14" presetID="9" presetClass="entr" presetSubtype="0" fill="hold" nodeType="after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dissolve">
                                      <p:cBhvr>
                                        <p:cTn id="16"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EF632EE-2D06-473E-8B78-0ACEE17FD22D}"/>
              </a:ext>
            </a:extLst>
          </p:cNvPr>
          <p:cNvPicPr>
            <a:picLocks noChangeAspect="1"/>
          </p:cNvPicPr>
          <p:nvPr/>
        </p:nvPicPr>
        <p:blipFill>
          <a:blip r:embed="rId3"/>
          <a:stretch>
            <a:fillRect/>
          </a:stretch>
        </p:blipFill>
        <p:spPr>
          <a:xfrm>
            <a:off x="497807" y="1627847"/>
            <a:ext cx="5594912" cy="4952341"/>
          </a:xfrm>
          <a:prstGeom prst="rect">
            <a:avLst/>
          </a:prstGeom>
        </p:spPr>
      </p:pic>
      <p:grpSp>
        <p:nvGrpSpPr>
          <p:cNvPr id="2" name="Group 1">
            <a:extLst>
              <a:ext uri="{FF2B5EF4-FFF2-40B4-BE49-F238E27FC236}">
                <a16:creationId xmlns:a16="http://schemas.microsoft.com/office/drawing/2014/main" id="{F5319F84-4E36-4B80-BFD7-5B7DF3B5E6CF}"/>
              </a:ext>
            </a:extLst>
          </p:cNvPr>
          <p:cNvGrpSpPr/>
          <p:nvPr/>
        </p:nvGrpSpPr>
        <p:grpSpPr>
          <a:xfrm>
            <a:off x="139809" y="198518"/>
            <a:ext cx="863972" cy="1015663"/>
            <a:chOff x="426137" y="277174"/>
            <a:chExt cx="863972" cy="1015663"/>
          </a:xfrm>
        </p:grpSpPr>
        <p:sp>
          <p:nvSpPr>
            <p:cNvPr id="3" name="Oval 2">
              <a:extLst>
                <a:ext uri="{FF2B5EF4-FFF2-40B4-BE49-F238E27FC236}">
                  <a16:creationId xmlns:a16="http://schemas.microsoft.com/office/drawing/2014/main" id="{48088D37-8C3A-4656-BEC3-958ADD9C587E}"/>
                </a:ext>
              </a:extLst>
            </p:cNvPr>
            <p:cNvSpPr/>
            <p:nvPr/>
          </p:nvSpPr>
          <p:spPr>
            <a:xfrm>
              <a:off x="426137" y="413003"/>
              <a:ext cx="863972" cy="816586"/>
            </a:xfrm>
            <a:prstGeom prst="ellipse">
              <a:avLst/>
            </a:prstGeom>
            <a:solidFill>
              <a:srgbClr val="9271B3"/>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perspectiveLeft"/>
                <a:lightRig rig="threePt" dir="t"/>
              </a:scene3d>
            </a:bodyPr>
            <a:lstStyle/>
            <a:p>
              <a:pPr algn="ctr"/>
              <a:endParaRPr lang="en-US" dirty="0">
                <a:solidFill>
                  <a:srgbClr val="0070C0"/>
                </a:solidFill>
              </a:endParaRPr>
            </a:p>
          </p:txBody>
        </p:sp>
        <p:sp>
          <p:nvSpPr>
            <p:cNvPr id="4" name="Rectangle 3">
              <a:extLst>
                <a:ext uri="{FF2B5EF4-FFF2-40B4-BE49-F238E27FC236}">
                  <a16:creationId xmlns:a16="http://schemas.microsoft.com/office/drawing/2014/main" id="{A01157CE-1DEE-4E5C-B56E-4AE0C2D25A81}"/>
                </a:ext>
              </a:extLst>
            </p:cNvPr>
            <p:cNvSpPr/>
            <p:nvPr/>
          </p:nvSpPr>
          <p:spPr>
            <a:xfrm>
              <a:off x="554827" y="277174"/>
              <a:ext cx="612668" cy="1015663"/>
            </a:xfrm>
            <a:prstGeom prst="rect">
              <a:avLst/>
            </a:prstGeom>
            <a:noFill/>
          </p:spPr>
          <p:txBody>
            <a:bodyPr wrap="none" lIns="91440" tIns="45720" rIns="91440" bIns="45720">
              <a:spAutoFit/>
            </a:bodyPr>
            <a:lstStyle/>
            <a:p>
              <a:pPr algn="ctr"/>
              <a:r>
                <a:rPr lang="en-US" sz="6000" dirty="0">
                  <a:ln w="0"/>
                  <a:solidFill>
                    <a:schemeClr val="bg1"/>
                  </a:solidFill>
                  <a:effectLst>
                    <a:outerShdw blurRad="38100" dist="19050" dir="2700000" algn="tl" rotWithShape="0">
                      <a:schemeClr val="dk1">
                        <a:alpha val="40000"/>
                      </a:schemeClr>
                    </a:outerShdw>
                  </a:effectLst>
                  <a:latin typeface=".VnArial" panose="020B7200000000000000" pitchFamily="34" charset="0"/>
                </a:rPr>
                <a:t>3</a:t>
              </a:r>
            </a:p>
          </p:txBody>
        </p:sp>
      </p:grpSp>
      <p:sp>
        <p:nvSpPr>
          <p:cNvPr id="5" name="8">
            <a:extLst>
              <a:ext uri="{FF2B5EF4-FFF2-40B4-BE49-F238E27FC236}">
                <a16:creationId xmlns:a16="http://schemas.microsoft.com/office/drawing/2014/main" id="{6C151815-8850-465D-8F21-D8EFB88DA5EC}"/>
              </a:ext>
            </a:extLst>
          </p:cNvPr>
          <p:cNvSpPr/>
          <p:nvPr/>
        </p:nvSpPr>
        <p:spPr>
          <a:xfrm>
            <a:off x="1003782" y="357919"/>
            <a:ext cx="11048410" cy="1446550"/>
          </a:xfrm>
          <a:prstGeom prst="rect">
            <a:avLst/>
          </a:prstGeom>
        </p:spPr>
        <p:txBody>
          <a:bodyPr wrap="square">
            <a:spAutoFit/>
          </a:bodyPr>
          <a:lstStyle/>
          <a:p>
            <a:pPr algn="just"/>
            <a:r>
              <a:rPr lang="vi-VN" sz="4400" b="1" dirty="0">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rPr>
              <a:t>Tìm ở cuối các dòng thơ những tiếng cùng vần với nhau: </a:t>
            </a:r>
            <a:endParaRPr lang="zh-CN" altLang="en-US" sz="23900" b="1" dirty="0">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sym typeface="+mn-lt"/>
            </a:endParaRPr>
          </a:p>
        </p:txBody>
      </p:sp>
      <p:grpSp>
        <p:nvGrpSpPr>
          <p:cNvPr id="6" name="Group 5">
            <a:extLst>
              <a:ext uri="{FF2B5EF4-FFF2-40B4-BE49-F238E27FC236}">
                <a16:creationId xmlns:a16="http://schemas.microsoft.com/office/drawing/2014/main" id="{30DDCD8C-9098-43D8-B91D-528BFBC832FA}"/>
              </a:ext>
            </a:extLst>
          </p:cNvPr>
          <p:cNvGrpSpPr/>
          <p:nvPr/>
        </p:nvGrpSpPr>
        <p:grpSpPr>
          <a:xfrm>
            <a:off x="6275949" y="3981498"/>
            <a:ext cx="1953651" cy="1892587"/>
            <a:chOff x="6284910" y="2558220"/>
            <a:chExt cx="1868491" cy="1741560"/>
          </a:xfrm>
        </p:grpSpPr>
        <p:sp>
          <p:nvSpPr>
            <p:cNvPr id="7" name="Freeform: Shape 6">
              <a:extLst>
                <a:ext uri="{FF2B5EF4-FFF2-40B4-BE49-F238E27FC236}">
                  <a16:creationId xmlns:a16="http://schemas.microsoft.com/office/drawing/2014/main" id="{B451E868-749C-402B-A3A9-4CCCCD9D80F3}"/>
                </a:ext>
              </a:extLst>
            </p:cNvPr>
            <p:cNvSpPr/>
            <p:nvPr/>
          </p:nvSpPr>
          <p:spPr>
            <a:xfrm>
              <a:off x="6284910" y="2558220"/>
              <a:ext cx="1868491" cy="1741560"/>
            </a:xfrm>
            <a:custGeom>
              <a:avLst/>
              <a:gdLst>
                <a:gd name="connsiteX0" fmla="*/ 1854208 w 3707083"/>
                <a:gd name="connsiteY0" fmla="*/ 0 h 3455252"/>
                <a:gd name="connsiteX1" fmla="*/ 2049969 w 3707083"/>
                <a:gd name="connsiteY1" fmla="*/ 158561 h 3455252"/>
                <a:gd name="connsiteX2" fmla="*/ 2051319 w 3707083"/>
                <a:gd name="connsiteY2" fmla="*/ 171863 h 3455252"/>
                <a:gd name="connsiteX3" fmla="*/ 2061972 w 3707083"/>
                <a:gd name="connsiteY3" fmla="*/ 173378 h 3455252"/>
                <a:gd name="connsiteX4" fmla="*/ 2065183 w 3707083"/>
                <a:gd name="connsiteY4" fmla="*/ 163036 h 3455252"/>
                <a:gd name="connsiteX5" fmla="*/ 2248159 w 3707083"/>
                <a:gd name="connsiteY5" fmla="*/ 41751 h 3455252"/>
                <a:gd name="connsiteX6" fmla="*/ 2446741 w 3707083"/>
                <a:gd name="connsiteY6" fmla="*/ 240333 h 3455252"/>
                <a:gd name="connsiteX7" fmla="*/ 2444737 w 3707083"/>
                <a:gd name="connsiteY7" fmla="*/ 260214 h 3455252"/>
                <a:gd name="connsiteX8" fmla="*/ 2462477 w 3707083"/>
                <a:gd name="connsiteY8" fmla="*/ 265920 h 3455252"/>
                <a:gd name="connsiteX9" fmla="*/ 2484868 w 3707083"/>
                <a:gd name="connsiteY9" fmla="*/ 232709 h 3455252"/>
                <a:gd name="connsiteX10" fmla="*/ 2625287 w 3707083"/>
                <a:gd name="connsiteY10" fmla="*/ 174546 h 3455252"/>
                <a:gd name="connsiteX11" fmla="*/ 2823869 w 3707083"/>
                <a:gd name="connsiteY11" fmla="*/ 373128 h 3455252"/>
                <a:gd name="connsiteX12" fmla="*/ 2819835 w 3707083"/>
                <a:gd name="connsiteY12" fmla="*/ 413149 h 3455252"/>
                <a:gd name="connsiteX13" fmla="*/ 2810916 w 3707083"/>
                <a:gd name="connsiteY13" fmla="*/ 441880 h 3455252"/>
                <a:gd name="connsiteX14" fmla="*/ 2823542 w 3707083"/>
                <a:gd name="connsiteY14" fmla="*/ 449903 h 3455252"/>
                <a:gd name="connsiteX15" fmla="*/ 2876943 w 3707083"/>
                <a:gd name="connsiteY15" fmla="*/ 413899 h 3455252"/>
                <a:gd name="connsiteX16" fmla="*/ 2954240 w 3707083"/>
                <a:gd name="connsiteY16" fmla="*/ 398293 h 3455252"/>
                <a:gd name="connsiteX17" fmla="*/ 3152822 w 3707083"/>
                <a:gd name="connsiteY17" fmla="*/ 596875 h 3455252"/>
                <a:gd name="connsiteX18" fmla="*/ 3137217 w 3707083"/>
                <a:gd name="connsiteY18" fmla="*/ 674172 h 3455252"/>
                <a:gd name="connsiteX19" fmla="*/ 3122021 w 3707083"/>
                <a:gd name="connsiteY19" fmla="*/ 696711 h 3455252"/>
                <a:gd name="connsiteX20" fmla="*/ 3136651 w 3707083"/>
                <a:gd name="connsiteY20" fmla="*/ 711810 h 3455252"/>
                <a:gd name="connsiteX21" fmla="*/ 3154286 w 3707083"/>
                <a:gd name="connsiteY21" fmla="*/ 699921 h 3455252"/>
                <a:gd name="connsiteX22" fmla="*/ 3231583 w 3707083"/>
                <a:gd name="connsiteY22" fmla="*/ 684315 h 3455252"/>
                <a:gd name="connsiteX23" fmla="*/ 3430165 w 3707083"/>
                <a:gd name="connsiteY23" fmla="*/ 882897 h 3455252"/>
                <a:gd name="connsiteX24" fmla="*/ 3372002 w 3707083"/>
                <a:gd name="connsiteY24" fmla="*/ 1023316 h 3455252"/>
                <a:gd name="connsiteX25" fmla="*/ 3364293 w 3707083"/>
                <a:gd name="connsiteY25" fmla="*/ 1028513 h 3455252"/>
                <a:gd name="connsiteX26" fmla="*/ 3364447 w 3707083"/>
                <a:gd name="connsiteY26" fmla="*/ 1028796 h 3455252"/>
                <a:gd name="connsiteX27" fmla="*/ 3371290 w 3707083"/>
                <a:gd name="connsiteY27" fmla="*/ 1026672 h 3455252"/>
                <a:gd name="connsiteX28" fmla="*/ 3411311 w 3707083"/>
                <a:gd name="connsiteY28" fmla="*/ 1022637 h 3455252"/>
                <a:gd name="connsiteX29" fmla="*/ 3609893 w 3707083"/>
                <a:gd name="connsiteY29" fmla="*/ 1221219 h 3455252"/>
                <a:gd name="connsiteX30" fmla="*/ 3551730 w 3707083"/>
                <a:gd name="connsiteY30" fmla="*/ 1361638 h 3455252"/>
                <a:gd name="connsiteX31" fmla="*/ 3505513 w 3707083"/>
                <a:gd name="connsiteY31" fmla="*/ 1392798 h 3455252"/>
                <a:gd name="connsiteX32" fmla="*/ 3506609 w 3707083"/>
                <a:gd name="connsiteY32" fmla="*/ 1396474 h 3455252"/>
                <a:gd name="connsiteX33" fmla="*/ 3508625 w 3707083"/>
                <a:gd name="connsiteY33" fmla="*/ 1407895 h 3455252"/>
                <a:gd name="connsiteX34" fmla="*/ 3548522 w 3707083"/>
                <a:gd name="connsiteY34" fmla="*/ 1411917 h 3455252"/>
                <a:gd name="connsiteX35" fmla="*/ 3707083 w 3707083"/>
                <a:gd name="connsiteY35" fmla="*/ 1606464 h 3455252"/>
                <a:gd name="connsiteX36" fmla="*/ 3548522 w 3707083"/>
                <a:gd name="connsiteY36" fmla="*/ 1801012 h 3455252"/>
                <a:gd name="connsiteX37" fmla="*/ 3542087 w 3707083"/>
                <a:gd name="connsiteY37" fmla="*/ 1801660 h 3455252"/>
                <a:gd name="connsiteX38" fmla="*/ 3541381 w 3707083"/>
                <a:gd name="connsiteY38" fmla="*/ 1812086 h 3455252"/>
                <a:gd name="connsiteX39" fmla="*/ 3560898 w 3707083"/>
                <a:gd name="connsiteY39" fmla="*/ 1818145 h 3455252"/>
                <a:gd name="connsiteX40" fmla="*/ 3682183 w 3707083"/>
                <a:gd name="connsiteY40" fmla="*/ 2001121 h 3455252"/>
                <a:gd name="connsiteX41" fmla="*/ 3483601 w 3707083"/>
                <a:gd name="connsiteY41" fmla="*/ 2199703 h 3455252"/>
                <a:gd name="connsiteX42" fmla="*/ 3470109 w 3707083"/>
                <a:gd name="connsiteY42" fmla="*/ 2198343 h 3455252"/>
                <a:gd name="connsiteX43" fmla="*/ 3463188 w 3707083"/>
                <a:gd name="connsiteY43" fmla="*/ 2218223 h 3455252"/>
                <a:gd name="connsiteX44" fmla="*/ 3494334 w 3707083"/>
                <a:gd name="connsiteY44" fmla="*/ 2239223 h 3455252"/>
                <a:gd name="connsiteX45" fmla="*/ 3552497 w 3707083"/>
                <a:gd name="connsiteY45" fmla="*/ 2379641 h 3455252"/>
                <a:gd name="connsiteX46" fmla="*/ 3353915 w 3707083"/>
                <a:gd name="connsiteY46" fmla="*/ 2578223 h 3455252"/>
                <a:gd name="connsiteX47" fmla="*/ 3313894 w 3707083"/>
                <a:gd name="connsiteY47" fmla="*/ 2574189 h 3455252"/>
                <a:gd name="connsiteX48" fmla="*/ 3291702 w 3707083"/>
                <a:gd name="connsiteY48" fmla="*/ 2567300 h 3455252"/>
                <a:gd name="connsiteX49" fmla="*/ 3279074 w 3707083"/>
                <a:gd name="connsiteY49" fmla="*/ 2586672 h 3455252"/>
                <a:gd name="connsiteX50" fmla="*/ 3309356 w 3707083"/>
                <a:gd name="connsiteY50" fmla="*/ 2631585 h 3455252"/>
                <a:gd name="connsiteX51" fmla="*/ 3324961 w 3707083"/>
                <a:gd name="connsiteY51" fmla="*/ 2708882 h 3455252"/>
                <a:gd name="connsiteX52" fmla="*/ 3126379 w 3707083"/>
                <a:gd name="connsiteY52" fmla="*/ 2907464 h 3455252"/>
                <a:gd name="connsiteX53" fmla="*/ 3049082 w 3707083"/>
                <a:gd name="connsiteY53" fmla="*/ 2891859 h 3455252"/>
                <a:gd name="connsiteX54" fmla="*/ 3024304 w 3707083"/>
                <a:gd name="connsiteY54" fmla="*/ 2875153 h 3455252"/>
                <a:gd name="connsiteX55" fmla="*/ 3007605 w 3707083"/>
                <a:gd name="connsiteY55" fmla="*/ 2888853 h 3455252"/>
                <a:gd name="connsiteX56" fmla="*/ 3019809 w 3707083"/>
                <a:gd name="connsiteY56" fmla="*/ 2906954 h 3455252"/>
                <a:gd name="connsiteX57" fmla="*/ 3035414 w 3707083"/>
                <a:gd name="connsiteY57" fmla="*/ 2984251 h 3455252"/>
                <a:gd name="connsiteX58" fmla="*/ 2836832 w 3707083"/>
                <a:gd name="connsiteY58" fmla="*/ 3182833 h 3455252"/>
                <a:gd name="connsiteX59" fmla="*/ 2696413 w 3707083"/>
                <a:gd name="connsiteY59" fmla="*/ 3124670 h 3455252"/>
                <a:gd name="connsiteX60" fmla="*/ 2687027 w 3707083"/>
                <a:gd name="connsiteY60" fmla="*/ 3110749 h 3455252"/>
                <a:gd name="connsiteX61" fmla="*/ 2669269 w 3707083"/>
                <a:gd name="connsiteY61" fmla="*/ 3119582 h 3455252"/>
                <a:gd name="connsiteX62" fmla="*/ 2672903 w 3707083"/>
                <a:gd name="connsiteY62" fmla="*/ 3155627 h 3455252"/>
                <a:gd name="connsiteX63" fmla="*/ 2474321 w 3707083"/>
                <a:gd name="connsiteY63" fmla="*/ 3354209 h 3455252"/>
                <a:gd name="connsiteX64" fmla="*/ 2333902 w 3707083"/>
                <a:gd name="connsiteY64" fmla="*/ 3296046 h 3455252"/>
                <a:gd name="connsiteX65" fmla="*/ 2307776 w 3707083"/>
                <a:gd name="connsiteY65" fmla="*/ 3257296 h 3455252"/>
                <a:gd name="connsiteX66" fmla="*/ 2283814 w 3707083"/>
                <a:gd name="connsiteY66" fmla="*/ 3262814 h 3455252"/>
                <a:gd name="connsiteX67" fmla="*/ 2280221 w 3707083"/>
                <a:gd name="connsiteY67" fmla="*/ 3296691 h 3455252"/>
                <a:gd name="connsiteX68" fmla="*/ 2075494 w 3707083"/>
                <a:gd name="connsiteY68" fmla="*/ 3455252 h 3455252"/>
                <a:gd name="connsiteX69" fmla="*/ 1882944 w 3707083"/>
                <a:gd name="connsiteY69" fmla="*/ 3333967 h 3455252"/>
                <a:gd name="connsiteX70" fmla="*/ 1876698 w 3707083"/>
                <a:gd name="connsiteY70" fmla="*/ 3314847 h 3455252"/>
                <a:gd name="connsiteX71" fmla="*/ 1856558 w 3707083"/>
                <a:gd name="connsiteY71" fmla="*/ 3315795 h 3455252"/>
                <a:gd name="connsiteX72" fmla="*/ 1850917 w 3707083"/>
                <a:gd name="connsiteY72" fmla="*/ 3333967 h 3455252"/>
                <a:gd name="connsiteX73" fmla="*/ 1667940 w 3707083"/>
                <a:gd name="connsiteY73" fmla="*/ 3455252 h 3455252"/>
                <a:gd name="connsiteX74" fmla="*/ 1473393 w 3707083"/>
                <a:gd name="connsiteY74" fmla="*/ 3296691 h 3455252"/>
                <a:gd name="connsiteX75" fmla="*/ 1471201 w 3707083"/>
                <a:gd name="connsiteY75" fmla="*/ 3274950 h 3455252"/>
                <a:gd name="connsiteX76" fmla="*/ 1440792 w 3707083"/>
                <a:gd name="connsiteY76" fmla="*/ 3267128 h 3455252"/>
                <a:gd name="connsiteX77" fmla="*/ 1414727 w 3707083"/>
                <a:gd name="connsiteY77" fmla="*/ 3305788 h 3455252"/>
                <a:gd name="connsiteX78" fmla="*/ 1274308 w 3707083"/>
                <a:gd name="connsiteY78" fmla="*/ 3363951 h 3455252"/>
                <a:gd name="connsiteX79" fmla="*/ 1075726 w 3707083"/>
                <a:gd name="connsiteY79" fmla="*/ 3165369 h 3455252"/>
                <a:gd name="connsiteX80" fmla="*/ 1078268 w 3707083"/>
                <a:gd name="connsiteY80" fmla="*/ 3140157 h 3455252"/>
                <a:gd name="connsiteX81" fmla="*/ 1054549 w 3707083"/>
                <a:gd name="connsiteY81" fmla="*/ 3128940 h 3455252"/>
                <a:gd name="connsiteX82" fmla="*/ 1051253 w 3707083"/>
                <a:gd name="connsiteY82" fmla="*/ 3133829 h 3455252"/>
                <a:gd name="connsiteX83" fmla="*/ 910834 w 3707083"/>
                <a:gd name="connsiteY83" fmla="*/ 3191992 h 3455252"/>
                <a:gd name="connsiteX84" fmla="*/ 712252 w 3707083"/>
                <a:gd name="connsiteY84" fmla="*/ 2993410 h 3455252"/>
                <a:gd name="connsiteX85" fmla="*/ 727858 w 3707083"/>
                <a:gd name="connsiteY85" fmla="*/ 2916113 h 3455252"/>
                <a:gd name="connsiteX86" fmla="*/ 728578 w 3707083"/>
                <a:gd name="connsiteY86" fmla="*/ 2915046 h 3455252"/>
                <a:gd name="connsiteX87" fmla="*/ 712062 w 3707083"/>
                <a:gd name="connsiteY87" fmla="*/ 2901256 h 3455252"/>
                <a:gd name="connsiteX88" fmla="*/ 684588 w 3707083"/>
                <a:gd name="connsiteY88" fmla="*/ 2919779 h 3455252"/>
                <a:gd name="connsiteX89" fmla="*/ 607291 w 3707083"/>
                <a:gd name="connsiteY89" fmla="*/ 2935384 h 3455252"/>
                <a:gd name="connsiteX90" fmla="*/ 408709 w 3707083"/>
                <a:gd name="connsiteY90" fmla="*/ 2736802 h 3455252"/>
                <a:gd name="connsiteX91" fmla="*/ 424315 w 3707083"/>
                <a:gd name="connsiteY91" fmla="*/ 2659505 h 3455252"/>
                <a:gd name="connsiteX92" fmla="*/ 452253 w 3707083"/>
                <a:gd name="connsiteY92" fmla="*/ 2618068 h 3455252"/>
                <a:gd name="connsiteX93" fmla="*/ 435701 w 3707083"/>
                <a:gd name="connsiteY93" fmla="*/ 2595690 h 3455252"/>
                <a:gd name="connsiteX94" fmla="*/ 421287 w 3707083"/>
                <a:gd name="connsiteY94" fmla="*/ 2600164 h 3455252"/>
                <a:gd name="connsiteX95" fmla="*/ 381266 w 3707083"/>
                <a:gd name="connsiteY95" fmla="*/ 2604198 h 3455252"/>
                <a:gd name="connsiteX96" fmla="*/ 182684 w 3707083"/>
                <a:gd name="connsiteY96" fmla="*/ 2405616 h 3455252"/>
                <a:gd name="connsiteX97" fmla="*/ 240848 w 3707083"/>
                <a:gd name="connsiteY97" fmla="*/ 2265197 h 3455252"/>
                <a:gd name="connsiteX98" fmla="*/ 254481 w 3707083"/>
                <a:gd name="connsiteY98" fmla="*/ 2256006 h 3455252"/>
                <a:gd name="connsiteX99" fmla="*/ 244122 w 3707083"/>
                <a:gd name="connsiteY99" fmla="*/ 2228320 h 3455252"/>
                <a:gd name="connsiteX100" fmla="*/ 228748 w 3707083"/>
                <a:gd name="connsiteY100" fmla="*/ 2229870 h 3455252"/>
                <a:gd name="connsiteX101" fmla="*/ 30166 w 3707083"/>
                <a:gd name="connsiteY101" fmla="*/ 2031288 h 3455252"/>
                <a:gd name="connsiteX102" fmla="*/ 151451 w 3707083"/>
                <a:gd name="connsiteY102" fmla="*/ 1848312 h 3455252"/>
                <a:gd name="connsiteX103" fmla="*/ 164968 w 3707083"/>
                <a:gd name="connsiteY103" fmla="*/ 1844116 h 3455252"/>
                <a:gd name="connsiteX104" fmla="*/ 164113 w 3707083"/>
                <a:gd name="connsiteY104" fmla="*/ 1828335 h 3455252"/>
                <a:gd name="connsiteX105" fmla="*/ 158561 w 3707083"/>
                <a:gd name="connsiteY105" fmla="*/ 1827776 h 3455252"/>
                <a:gd name="connsiteX106" fmla="*/ 0 w 3707083"/>
                <a:gd name="connsiteY106" fmla="*/ 1633228 h 3455252"/>
                <a:gd name="connsiteX107" fmla="*/ 158561 w 3707083"/>
                <a:gd name="connsiteY107" fmla="*/ 1438681 h 3455252"/>
                <a:gd name="connsiteX108" fmla="*/ 191874 w 3707083"/>
                <a:gd name="connsiteY108" fmla="*/ 1435322 h 3455252"/>
                <a:gd name="connsiteX109" fmla="*/ 195334 w 3707083"/>
                <a:gd name="connsiteY109" fmla="*/ 1415306 h 3455252"/>
                <a:gd name="connsiteX110" fmla="*/ 144471 w 3707083"/>
                <a:gd name="connsiteY110" fmla="*/ 1381345 h 3455252"/>
                <a:gd name="connsiteX111" fmla="*/ 86308 w 3707083"/>
                <a:gd name="connsiteY111" fmla="*/ 1242287 h 3455252"/>
                <a:gd name="connsiteX112" fmla="*/ 284890 w 3707083"/>
                <a:gd name="connsiteY112" fmla="*/ 1045629 h 3455252"/>
                <a:gd name="connsiteX113" fmla="*/ 324912 w 3707083"/>
                <a:gd name="connsiteY113" fmla="*/ 1049625 h 3455252"/>
                <a:gd name="connsiteX114" fmla="*/ 329240 w 3707083"/>
                <a:gd name="connsiteY114" fmla="*/ 1050955 h 3455252"/>
                <a:gd name="connsiteX115" fmla="*/ 336484 w 3707083"/>
                <a:gd name="connsiteY115" fmla="*/ 1037421 h 3455252"/>
                <a:gd name="connsiteX116" fmla="*/ 333812 w 3707083"/>
                <a:gd name="connsiteY116" fmla="*/ 1035609 h 3455252"/>
                <a:gd name="connsiteX117" fmla="*/ 275648 w 3707083"/>
                <a:gd name="connsiteY117" fmla="*/ 894402 h 3455252"/>
                <a:gd name="connsiteX118" fmla="*/ 474230 w 3707083"/>
                <a:gd name="connsiteY118" fmla="*/ 694705 h 3455252"/>
                <a:gd name="connsiteX119" fmla="*/ 551527 w 3707083"/>
                <a:gd name="connsiteY119" fmla="*/ 710398 h 3455252"/>
                <a:gd name="connsiteX120" fmla="*/ 563252 w 3707083"/>
                <a:gd name="connsiteY120" fmla="*/ 718347 h 3455252"/>
                <a:gd name="connsiteX121" fmla="*/ 581059 w 3707083"/>
                <a:gd name="connsiteY121" fmla="*/ 699423 h 3455252"/>
                <a:gd name="connsiteX122" fmla="*/ 567027 w 3707083"/>
                <a:gd name="connsiteY122" fmla="*/ 678611 h 3455252"/>
                <a:gd name="connsiteX123" fmla="*/ 551421 w 3707083"/>
                <a:gd name="connsiteY123" fmla="*/ 601314 h 3455252"/>
                <a:gd name="connsiteX124" fmla="*/ 750003 w 3707083"/>
                <a:gd name="connsiteY124" fmla="*/ 402732 h 3455252"/>
                <a:gd name="connsiteX125" fmla="*/ 827300 w 3707083"/>
                <a:gd name="connsiteY125" fmla="*/ 418338 h 3455252"/>
                <a:gd name="connsiteX126" fmla="*/ 875461 w 3707083"/>
                <a:gd name="connsiteY126" fmla="*/ 450808 h 3455252"/>
                <a:gd name="connsiteX127" fmla="*/ 893671 w 3707083"/>
                <a:gd name="connsiteY127" fmla="*/ 438121 h 3455252"/>
                <a:gd name="connsiteX128" fmla="*/ 889117 w 3707083"/>
                <a:gd name="connsiteY128" fmla="*/ 423539 h 3455252"/>
                <a:gd name="connsiteX129" fmla="*/ 885057 w 3707083"/>
                <a:gd name="connsiteY129" fmla="*/ 383518 h 3455252"/>
                <a:gd name="connsiteX130" fmla="*/ 1084878 w 3707083"/>
                <a:gd name="connsiteY130" fmla="*/ 184936 h 3455252"/>
                <a:gd name="connsiteX131" fmla="*/ 1226173 w 3707083"/>
                <a:gd name="connsiteY131" fmla="*/ 243099 h 3455252"/>
                <a:gd name="connsiteX132" fmla="*/ 1242647 w 3707083"/>
                <a:gd name="connsiteY132" fmla="*/ 267382 h 3455252"/>
                <a:gd name="connsiteX133" fmla="*/ 1263178 w 3707083"/>
                <a:gd name="connsiteY133" fmla="*/ 260381 h 3455252"/>
                <a:gd name="connsiteX134" fmla="*/ 1262185 w 3707083"/>
                <a:gd name="connsiteY134" fmla="*/ 250536 h 3455252"/>
                <a:gd name="connsiteX135" fmla="*/ 1460767 w 3707083"/>
                <a:gd name="connsiteY135" fmla="*/ 51954 h 3455252"/>
                <a:gd name="connsiteX136" fmla="*/ 1601186 w 3707083"/>
                <a:gd name="connsiteY136" fmla="*/ 110117 h 3455252"/>
                <a:gd name="connsiteX137" fmla="*/ 1643652 w 3707083"/>
                <a:gd name="connsiteY137" fmla="*/ 173103 h 3455252"/>
                <a:gd name="connsiteX138" fmla="*/ 1657117 w 3707083"/>
                <a:gd name="connsiteY138" fmla="*/ 171670 h 3455252"/>
                <a:gd name="connsiteX139" fmla="*/ 1658447 w 3707083"/>
                <a:gd name="connsiteY139" fmla="*/ 158561 h 3455252"/>
                <a:gd name="connsiteX140" fmla="*/ 1854208 w 3707083"/>
                <a:gd name="connsiteY140" fmla="*/ 0 h 3455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3707083" h="3455252">
                  <a:moveTo>
                    <a:pt x="1854208" y="0"/>
                  </a:moveTo>
                  <a:cubicBezTo>
                    <a:pt x="1950771" y="0"/>
                    <a:pt x="2031337" y="68070"/>
                    <a:pt x="2049969" y="158561"/>
                  </a:cubicBezTo>
                  <a:lnTo>
                    <a:pt x="2051319" y="171863"/>
                  </a:lnTo>
                  <a:lnTo>
                    <a:pt x="2061972" y="173378"/>
                  </a:lnTo>
                  <a:lnTo>
                    <a:pt x="2065183" y="163036"/>
                  </a:lnTo>
                  <a:cubicBezTo>
                    <a:pt x="2095329" y="91762"/>
                    <a:pt x="2165904" y="41751"/>
                    <a:pt x="2248159" y="41751"/>
                  </a:cubicBezTo>
                  <a:cubicBezTo>
                    <a:pt x="2357833" y="41751"/>
                    <a:pt x="2446741" y="130659"/>
                    <a:pt x="2446741" y="240333"/>
                  </a:cubicBezTo>
                  <a:lnTo>
                    <a:pt x="2444737" y="260214"/>
                  </a:lnTo>
                  <a:lnTo>
                    <a:pt x="2462477" y="265920"/>
                  </a:lnTo>
                  <a:lnTo>
                    <a:pt x="2484868" y="232709"/>
                  </a:lnTo>
                  <a:cubicBezTo>
                    <a:pt x="2520805" y="196773"/>
                    <a:pt x="2570450" y="174546"/>
                    <a:pt x="2625287" y="174546"/>
                  </a:cubicBezTo>
                  <a:cubicBezTo>
                    <a:pt x="2734961" y="174546"/>
                    <a:pt x="2823869" y="263454"/>
                    <a:pt x="2823869" y="373128"/>
                  </a:cubicBezTo>
                  <a:cubicBezTo>
                    <a:pt x="2823869" y="386837"/>
                    <a:pt x="2822480" y="400222"/>
                    <a:pt x="2819835" y="413149"/>
                  </a:cubicBezTo>
                  <a:lnTo>
                    <a:pt x="2810916" y="441880"/>
                  </a:lnTo>
                  <a:lnTo>
                    <a:pt x="2823542" y="449903"/>
                  </a:lnTo>
                  <a:lnTo>
                    <a:pt x="2876943" y="413899"/>
                  </a:lnTo>
                  <a:cubicBezTo>
                    <a:pt x="2900701" y="403850"/>
                    <a:pt x="2926822" y="398293"/>
                    <a:pt x="2954240" y="398293"/>
                  </a:cubicBezTo>
                  <a:cubicBezTo>
                    <a:pt x="3063914" y="398293"/>
                    <a:pt x="3152822" y="487201"/>
                    <a:pt x="3152822" y="596875"/>
                  </a:cubicBezTo>
                  <a:cubicBezTo>
                    <a:pt x="3152822" y="624294"/>
                    <a:pt x="3147266" y="650414"/>
                    <a:pt x="3137217" y="674172"/>
                  </a:cubicBezTo>
                  <a:lnTo>
                    <a:pt x="3122021" y="696711"/>
                  </a:lnTo>
                  <a:lnTo>
                    <a:pt x="3136651" y="711810"/>
                  </a:lnTo>
                  <a:lnTo>
                    <a:pt x="3154286" y="699921"/>
                  </a:lnTo>
                  <a:cubicBezTo>
                    <a:pt x="3178044" y="689872"/>
                    <a:pt x="3204165" y="684315"/>
                    <a:pt x="3231583" y="684315"/>
                  </a:cubicBezTo>
                  <a:cubicBezTo>
                    <a:pt x="3341257" y="684315"/>
                    <a:pt x="3430165" y="773223"/>
                    <a:pt x="3430165" y="882897"/>
                  </a:cubicBezTo>
                  <a:cubicBezTo>
                    <a:pt x="3430165" y="937734"/>
                    <a:pt x="3407938" y="987380"/>
                    <a:pt x="3372002" y="1023316"/>
                  </a:cubicBezTo>
                  <a:lnTo>
                    <a:pt x="3364293" y="1028513"/>
                  </a:lnTo>
                  <a:lnTo>
                    <a:pt x="3364447" y="1028796"/>
                  </a:lnTo>
                  <a:lnTo>
                    <a:pt x="3371290" y="1026672"/>
                  </a:lnTo>
                  <a:cubicBezTo>
                    <a:pt x="3384217" y="1024026"/>
                    <a:pt x="3397602" y="1022637"/>
                    <a:pt x="3411311" y="1022637"/>
                  </a:cubicBezTo>
                  <a:cubicBezTo>
                    <a:pt x="3520985" y="1022637"/>
                    <a:pt x="3609893" y="1111545"/>
                    <a:pt x="3609893" y="1221219"/>
                  </a:cubicBezTo>
                  <a:cubicBezTo>
                    <a:pt x="3609893" y="1276056"/>
                    <a:pt x="3587666" y="1325702"/>
                    <a:pt x="3551730" y="1361638"/>
                  </a:cubicBezTo>
                  <a:lnTo>
                    <a:pt x="3505513" y="1392798"/>
                  </a:lnTo>
                  <a:lnTo>
                    <a:pt x="3506609" y="1396474"/>
                  </a:lnTo>
                  <a:lnTo>
                    <a:pt x="3508625" y="1407895"/>
                  </a:lnTo>
                  <a:lnTo>
                    <a:pt x="3548522" y="1411917"/>
                  </a:lnTo>
                  <a:cubicBezTo>
                    <a:pt x="3639013" y="1430434"/>
                    <a:pt x="3707083" y="1510499"/>
                    <a:pt x="3707083" y="1606464"/>
                  </a:cubicBezTo>
                  <a:cubicBezTo>
                    <a:pt x="3707083" y="1702429"/>
                    <a:pt x="3639013" y="1782495"/>
                    <a:pt x="3548522" y="1801012"/>
                  </a:cubicBezTo>
                  <a:lnTo>
                    <a:pt x="3542087" y="1801660"/>
                  </a:lnTo>
                  <a:lnTo>
                    <a:pt x="3541381" y="1812086"/>
                  </a:lnTo>
                  <a:lnTo>
                    <a:pt x="3560898" y="1818145"/>
                  </a:lnTo>
                  <a:cubicBezTo>
                    <a:pt x="3632172" y="1848291"/>
                    <a:pt x="3682183" y="1918866"/>
                    <a:pt x="3682183" y="2001121"/>
                  </a:cubicBezTo>
                  <a:cubicBezTo>
                    <a:pt x="3682183" y="2110795"/>
                    <a:pt x="3593275" y="2199703"/>
                    <a:pt x="3483601" y="2199703"/>
                  </a:cubicBezTo>
                  <a:lnTo>
                    <a:pt x="3470109" y="2198343"/>
                  </a:lnTo>
                  <a:lnTo>
                    <a:pt x="3463188" y="2218223"/>
                  </a:lnTo>
                  <a:lnTo>
                    <a:pt x="3494334" y="2239223"/>
                  </a:lnTo>
                  <a:cubicBezTo>
                    <a:pt x="3530270" y="2275159"/>
                    <a:pt x="3552497" y="2324804"/>
                    <a:pt x="3552497" y="2379641"/>
                  </a:cubicBezTo>
                  <a:cubicBezTo>
                    <a:pt x="3552497" y="2489315"/>
                    <a:pt x="3463589" y="2578223"/>
                    <a:pt x="3353915" y="2578223"/>
                  </a:cubicBezTo>
                  <a:cubicBezTo>
                    <a:pt x="3340206" y="2578223"/>
                    <a:pt x="3326821" y="2576834"/>
                    <a:pt x="3313894" y="2574189"/>
                  </a:cubicBezTo>
                  <a:lnTo>
                    <a:pt x="3291702" y="2567300"/>
                  </a:lnTo>
                  <a:lnTo>
                    <a:pt x="3279074" y="2586672"/>
                  </a:lnTo>
                  <a:lnTo>
                    <a:pt x="3309356" y="2631585"/>
                  </a:lnTo>
                  <a:cubicBezTo>
                    <a:pt x="3319405" y="2655343"/>
                    <a:pt x="3324961" y="2681464"/>
                    <a:pt x="3324961" y="2708882"/>
                  </a:cubicBezTo>
                  <a:cubicBezTo>
                    <a:pt x="3324961" y="2818556"/>
                    <a:pt x="3236053" y="2907464"/>
                    <a:pt x="3126379" y="2907464"/>
                  </a:cubicBezTo>
                  <a:cubicBezTo>
                    <a:pt x="3098961" y="2907464"/>
                    <a:pt x="3072840" y="2901907"/>
                    <a:pt x="3049082" y="2891859"/>
                  </a:cubicBezTo>
                  <a:lnTo>
                    <a:pt x="3024304" y="2875153"/>
                  </a:lnTo>
                  <a:lnTo>
                    <a:pt x="3007605" y="2888853"/>
                  </a:lnTo>
                  <a:lnTo>
                    <a:pt x="3019809" y="2906954"/>
                  </a:lnTo>
                  <a:cubicBezTo>
                    <a:pt x="3029858" y="2930712"/>
                    <a:pt x="3035414" y="2956833"/>
                    <a:pt x="3035414" y="2984251"/>
                  </a:cubicBezTo>
                  <a:cubicBezTo>
                    <a:pt x="3035414" y="3093925"/>
                    <a:pt x="2946506" y="3182833"/>
                    <a:pt x="2836832" y="3182833"/>
                  </a:cubicBezTo>
                  <a:cubicBezTo>
                    <a:pt x="2781995" y="3182833"/>
                    <a:pt x="2732350" y="3160606"/>
                    <a:pt x="2696413" y="3124670"/>
                  </a:cubicBezTo>
                  <a:lnTo>
                    <a:pt x="2687027" y="3110749"/>
                  </a:lnTo>
                  <a:lnTo>
                    <a:pt x="2669269" y="3119582"/>
                  </a:lnTo>
                  <a:lnTo>
                    <a:pt x="2672903" y="3155627"/>
                  </a:lnTo>
                  <a:cubicBezTo>
                    <a:pt x="2672903" y="3265301"/>
                    <a:pt x="2583995" y="3354209"/>
                    <a:pt x="2474321" y="3354209"/>
                  </a:cubicBezTo>
                  <a:cubicBezTo>
                    <a:pt x="2419484" y="3354209"/>
                    <a:pt x="2369839" y="3331982"/>
                    <a:pt x="2333902" y="3296046"/>
                  </a:cubicBezTo>
                  <a:lnTo>
                    <a:pt x="2307776" y="3257296"/>
                  </a:lnTo>
                  <a:lnTo>
                    <a:pt x="2283814" y="3262814"/>
                  </a:lnTo>
                  <a:lnTo>
                    <a:pt x="2280221" y="3296691"/>
                  </a:lnTo>
                  <a:cubicBezTo>
                    <a:pt x="2260735" y="3387182"/>
                    <a:pt x="2176480" y="3455252"/>
                    <a:pt x="2075494" y="3455252"/>
                  </a:cubicBezTo>
                  <a:cubicBezTo>
                    <a:pt x="1988935" y="3455252"/>
                    <a:pt x="1914668" y="3405241"/>
                    <a:pt x="1882944" y="3333967"/>
                  </a:cubicBezTo>
                  <a:lnTo>
                    <a:pt x="1876698" y="3314847"/>
                  </a:lnTo>
                  <a:lnTo>
                    <a:pt x="1856558" y="3315795"/>
                  </a:lnTo>
                  <a:lnTo>
                    <a:pt x="1850917" y="3333967"/>
                  </a:lnTo>
                  <a:cubicBezTo>
                    <a:pt x="1820770" y="3405241"/>
                    <a:pt x="1750196" y="3455252"/>
                    <a:pt x="1667940" y="3455252"/>
                  </a:cubicBezTo>
                  <a:cubicBezTo>
                    <a:pt x="1571975" y="3455252"/>
                    <a:pt x="1491910" y="3387182"/>
                    <a:pt x="1473393" y="3296691"/>
                  </a:cubicBezTo>
                  <a:lnTo>
                    <a:pt x="1471201" y="3274950"/>
                  </a:lnTo>
                  <a:lnTo>
                    <a:pt x="1440792" y="3267128"/>
                  </a:lnTo>
                  <a:lnTo>
                    <a:pt x="1414727" y="3305788"/>
                  </a:lnTo>
                  <a:cubicBezTo>
                    <a:pt x="1378791" y="3341724"/>
                    <a:pt x="1329145" y="3363951"/>
                    <a:pt x="1274308" y="3363951"/>
                  </a:cubicBezTo>
                  <a:cubicBezTo>
                    <a:pt x="1164634" y="3363951"/>
                    <a:pt x="1075726" y="3275043"/>
                    <a:pt x="1075726" y="3165369"/>
                  </a:cubicBezTo>
                  <a:lnTo>
                    <a:pt x="1078268" y="3140157"/>
                  </a:lnTo>
                  <a:lnTo>
                    <a:pt x="1054549" y="3128940"/>
                  </a:lnTo>
                  <a:lnTo>
                    <a:pt x="1051253" y="3133829"/>
                  </a:lnTo>
                  <a:cubicBezTo>
                    <a:pt x="1015317" y="3169765"/>
                    <a:pt x="965671" y="3191992"/>
                    <a:pt x="910834" y="3191992"/>
                  </a:cubicBezTo>
                  <a:cubicBezTo>
                    <a:pt x="801160" y="3191992"/>
                    <a:pt x="712252" y="3103084"/>
                    <a:pt x="712252" y="2993410"/>
                  </a:cubicBezTo>
                  <a:cubicBezTo>
                    <a:pt x="712252" y="2965992"/>
                    <a:pt x="717809" y="2939871"/>
                    <a:pt x="727858" y="2916113"/>
                  </a:cubicBezTo>
                  <a:lnTo>
                    <a:pt x="728578" y="2915046"/>
                  </a:lnTo>
                  <a:lnTo>
                    <a:pt x="712062" y="2901256"/>
                  </a:lnTo>
                  <a:lnTo>
                    <a:pt x="684588" y="2919779"/>
                  </a:lnTo>
                  <a:cubicBezTo>
                    <a:pt x="660830" y="2929828"/>
                    <a:pt x="634710" y="2935384"/>
                    <a:pt x="607291" y="2935384"/>
                  </a:cubicBezTo>
                  <a:cubicBezTo>
                    <a:pt x="497617" y="2935384"/>
                    <a:pt x="408709" y="2846476"/>
                    <a:pt x="408709" y="2736802"/>
                  </a:cubicBezTo>
                  <a:cubicBezTo>
                    <a:pt x="408709" y="2709384"/>
                    <a:pt x="414266" y="2683263"/>
                    <a:pt x="424315" y="2659505"/>
                  </a:cubicBezTo>
                  <a:lnTo>
                    <a:pt x="452253" y="2618068"/>
                  </a:lnTo>
                  <a:lnTo>
                    <a:pt x="435701" y="2595690"/>
                  </a:lnTo>
                  <a:lnTo>
                    <a:pt x="421287" y="2600164"/>
                  </a:lnTo>
                  <a:cubicBezTo>
                    <a:pt x="408360" y="2602809"/>
                    <a:pt x="394975" y="2604198"/>
                    <a:pt x="381266" y="2604198"/>
                  </a:cubicBezTo>
                  <a:cubicBezTo>
                    <a:pt x="271592" y="2604198"/>
                    <a:pt x="182684" y="2515290"/>
                    <a:pt x="182684" y="2405616"/>
                  </a:cubicBezTo>
                  <a:cubicBezTo>
                    <a:pt x="182684" y="2350779"/>
                    <a:pt x="204911" y="2301134"/>
                    <a:pt x="240848" y="2265197"/>
                  </a:cubicBezTo>
                  <a:lnTo>
                    <a:pt x="254481" y="2256006"/>
                  </a:lnTo>
                  <a:lnTo>
                    <a:pt x="244122" y="2228320"/>
                  </a:lnTo>
                  <a:lnTo>
                    <a:pt x="228748" y="2229870"/>
                  </a:lnTo>
                  <a:cubicBezTo>
                    <a:pt x="119074" y="2229870"/>
                    <a:pt x="30166" y="2140962"/>
                    <a:pt x="30166" y="2031288"/>
                  </a:cubicBezTo>
                  <a:cubicBezTo>
                    <a:pt x="30166" y="1949033"/>
                    <a:pt x="80177" y="1878458"/>
                    <a:pt x="151451" y="1848312"/>
                  </a:cubicBezTo>
                  <a:lnTo>
                    <a:pt x="164968" y="1844116"/>
                  </a:lnTo>
                  <a:lnTo>
                    <a:pt x="164113" y="1828335"/>
                  </a:lnTo>
                  <a:lnTo>
                    <a:pt x="158561" y="1827776"/>
                  </a:lnTo>
                  <a:cubicBezTo>
                    <a:pt x="68070" y="1809259"/>
                    <a:pt x="0" y="1729193"/>
                    <a:pt x="0" y="1633228"/>
                  </a:cubicBezTo>
                  <a:cubicBezTo>
                    <a:pt x="0" y="1537263"/>
                    <a:pt x="68070" y="1457198"/>
                    <a:pt x="158561" y="1438681"/>
                  </a:cubicBezTo>
                  <a:lnTo>
                    <a:pt x="191874" y="1435322"/>
                  </a:lnTo>
                  <a:lnTo>
                    <a:pt x="195334" y="1415306"/>
                  </a:lnTo>
                  <a:lnTo>
                    <a:pt x="144471" y="1381345"/>
                  </a:lnTo>
                  <a:cubicBezTo>
                    <a:pt x="108535" y="1345757"/>
                    <a:pt x="86308" y="1296593"/>
                    <a:pt x="86308" y="1242287"/>
                  </a:cubicBezTo>
                  <a:cubicBezTo>
                    <a:pt x="86308" y="1133676"/>
                    <a:pt x="175216" y="1045629"/>
                    <a:pt x="284890" y="1045629"/>
                  </a:cubicBezTo>
                  <a:cubicBezTo>
                    <a:pt x="298600" y="1045629"/>
                    <a:pt x="311984" y="1047005"/>
                    <a:pt x="324912" y="1049625"/>
                  </a:cubicBezTo>
                  <a:lnTo>
                    <a:pt x="329240" y="1050955"/>
                  </a:lnTo>
                  <a:lnTo>
                    <a:pt x="336484" y="1037421"/>
                  </a:lnTo>
                  <a:lnTo>
                    <a:pt x="333812" y="1035609"/>
                  </a:lnTo>
                  <a:cubicBezTo>
                    <a:pt x="297875" y="999471"/>
                    <a:pt x="275648" y="949547"/>
                    <a:pt x="275648" y="894402"/>
                  </a:cubicBezTo>
                  <a:cubicBezTo>
                    <a:pt x="275648" y="784112"/>
                    <a:pt x="364556" y="694705"/>
                    <a:pt x="474230" y="694705"/>
                  </a:cubicBezTo>
                  <a:cubicBezTo>
                    <a:pt x="501649" y="694705"/>
                    <a:pt x="527769" y="700293"/>
                    <a:pt x="551527" y="710398"/>
                  </a:cubicBezTo>
                  <a:lnTo>
                    <a:pt x="563252" y="718347"/>
                  </a:lnTo>
                  <a:lnTo>
                    <a:pt x="581059" y="699423"/>
                  </a:lnTo>
                  <a:lnTo>
                    <a:pt x="567027" y="678611"/>
                  </a:lnTo>
                  <a:cubicBezTo>
                    <a:pt x="556978" y="654853"/>
                    <a:pt x="551421" y="628733"/>
                    <a:pt x="551421" y="601314"/>
                  </a:cubicBezTo>
                  <a:cubicBezTo>
                    <a:pt x="551421" y="491640"/>
                    <a:pt x="640329" y="402732"/>
                    <a:pt x="750003" y="402732"/>
                  </a:cubicBezTo>
                  <a:cubicBezTo>
                    <a:pt x="777422" y="402732"/>
                    <a:pt x="803542" y="408289"/>
                    <a:pt x="827300" y="418338"/>
                  </a:cubicBezTo>
                  <a:lnTo>
                    <a:pt x="875461" y="450808"/>
                  </a:lnTo>
                  <a:lnTo>
                    <a:pt x="893671" y="438121"/>
                  </a:lnTo>
                  <a:lnTo>
                    <a:pt x="889117" y="423539"/>
                  </a:lnTo>
                  <a:cubicBezTo>
                    <a:pt x="886455" y="410612"/>
                    <a:pt x="885057" y="397227"/>
                    <a:pt x="885057" y="383518"/>
                  </a:cubicBezTo>
                  <a:cubicBezTo>
                    <a:pt x="885057" y="273844"/>
                    <a:pt x="974520" y="184936"/>
                    <a:pt x="1084878" y="184936"/>
                  </a:cubicBezTo>
                  <a:cubicBezTo>
                    <a:pt x="1140057" y="184936"/>
                    <a:pt x="1190012" y="207163"/>
                    <a:pt x="1226173" y="243099"/>
                  </a:cubicBezTo>
                  <a:lnTo>
                    <a:pt x="1242647" y="267382"/>
                  </a:lnTo>
                  <a:lnTo>
                    <a:pt x="1263178" y="260381"/>
                  </a:lnTo>
                  <a:lnTo>
                    <a:pt x="1262185" y="250536"/>
                  </a:lnTo>
                  <a:cubicBezTo>
                    <a:pt x="1262185" y="140862"/>
                    <a:pt x="1351093" y="51954"/>
                    <a:pt x="1460767" y="51954"/>
                  </a:cubicBezTo>
                  <a:cubicBezTo>
                    <a:pt x="1515604" y="51954"/>
                    <a:pt x="1565250" y="74181"/>
                    <a:pt x="1601186" y="110117"/>
                  </a:cubicBezTo>
                  <a:lnTo>
                    <a:pt x="1643652" y="173103"/>
                  </a:lnTo>
                  <a:lnTo>
                    <a:pt x="1657117" y="171670"/>
                  </a:lnTo>
                  <a:lnTo>
                    <a:pt x="1658447" y="158561"/>
                  </a:lnTo>
                  <a:cubicBezTo>
                    <a:pt x="1677079" y="68070"/>
                    <a:pt x="1757645" y="0"/>
                    <a:pt x="1854208" y="0"/>
                  </a:cubicBezTo>
                  <a:close/>
                </a:path>
              </a:pathLst>
            </a:custGeom>
            <a:solidFill>
              <a:srgbClr val="F49BB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600" b="1" dirty="0"/>
            </a:p>
          </p:txBody>
        </p:sp>
        <p:sp>
          <p:nvSpPr>
            <p:cNvPr id="8" name="TextBox 7">
              <a:extLst>
                <a:ext uri="{FF2B5EF4-FFF2-40B4-BE49-F238E27FC236}">
                  <a16:creationId xmlns:a16="http://schemas.microsoft.com/office/drawing/2014/main" id="{19A0399E-8DE8-48BF-A1F2-4EDF149E8941}"/>
                </a:ext>
              </a:extLst>
            </p:cNvPr>
            <p:cNvSpPr txBox="1"/>
            <p:nvPr/>
          </p:nvSpPr>
          <p:spPr>
            <a:xfrm>
              <a:off x="6419816" y="3007333"/>
              <a:ext cx="1598677" cy="764684"/>
            </a:xfrm>
            <a:prstGeom prst="rect">
              <a:avLst/>
            </a:prstGeom>
            <a:noFill/>
          </p:spPr>
          <p:txBody>
            <a:bodyPr wrap="square" rtlCol="0">
              <a:spAutoFit/>
            </a:bodyPr>
            <a:lstStyle/>
            <a:p>
              <a:pPr algn="ctr"/>
              <a:r>
                <a:rPr lang="en-US" sz="4800" dirty="0" err="1">
                  <a:solidFill>
                    <a:schemeClr val="bg1"/>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gốc</a:t>
              </a:r>
              <a:endParaRPr lang="en-US" sz="4800" dirty="0">
                <a:solidFill>
                  <a:srgbClr val="FFFF00"/>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33" name="Group 32">
            <a:extLst>
              <a:ext uri="{FF2B5EF4-FFF2-40B4-BE49-F238E27FC236}">
                <a16:creationId xmlns:a16="http://schemas.microsoft.com/office/drawing/2014/main" id="{143CC3D0-797C-486C-A2C8-C74E695DD96C}"/>
              </a:ext>
            </a:extLst>
          </p:cNvPr>
          <p:cNvGrpSpPr/>
          <p:nvPr/>
        </p:nvGrpSpPr>
        <p:grpSpPr>
          <a:xfrm>
            <a:off x="9502088" y="3981497"/>
            <a:ext cx="1953651" cy="1892587"/>
            <a:chOff x="6284910" y="2558220"/>
            <a:chExt cx="1868491" cy="1741560"/>
          </a:xfrm>
        </p:grpSpPr>
        <p:sp>
          <p:nvSpPr>
            <p:cNvPr id="34" name="Freeform: Shape 33">
              <a:extLst>
                <a:ext uri="{FF2B5EF4-FFF2-40B4-BE49-F238E27FC236}">
                  <a16:creationId xmlns:a16="http://schemas.microsoft.com/office/drawing/2014/main" id="{3E263DB4-EAC0-4C84-A393-D8B44F0B0E9C}"/>
                </a:ext>
              </a:extLst>
            </p:cNvPr>
            <p:cNvSpPr/>
            <p:nvPr/>
          </p:nvSpPr>
          <p:spPr>
            <a:xfrm>
              <a:off x="6284910" y="2558220"/>
              <a:ext cx="1868491" cy="1741560"/>
            </a:xfrm>
            <a:custGeom>
              <a:avLst/>
              <a:gdLst>
                <a:gd name="connsiteX0" fmla="*/ 1854208 w 3707083"/>
                <a:gd name="connsiteY0" fmla="*/ 0 h 3455252"/>
                <a:gd name="connsiteX1" fmla="*/ 2049969 w 3707083"/>
                <a:gd name="connsiteY1" fmla="*/ 158561 h 3455252"/>
                <a:gd name="connsiteX2" fmla="*/ 2051319 w 3707083"/>
                <a:gd name="connsiteY2" fmla="*/ 171863 h 3455252"/>
                <a:gd name="connsiteX3" fmla="*/ 2061972 w 3707083"/>
                <a:gd name="connsiteY3" fmla="*/ 173378 h 3455252"/>
                <a:gd name="connsiteX4" fmla="*/ 2065183 w 3707083"/>
                <a:gd name="connsiteY4" fmla="*/ 163036 h 3455252"/>
                <a:gd name="connsiteX5" fmla="*/ 2248159 w 3707083"/>
                <a:gd name="connsiteY5" fmla="*/ 41751 h 3455252"/>
                <a:gd name="connsiteX6" fmla="*/ 2446741 w 3707083"/>
                <a:gd name="connsiteY6" fmla="*/ 240333 h 3455252"/>
                <a:gd name="connsiteX7" fmla="*/ 2444737 w 3707083"/>
                <a:gd name="connsiteY7" fmla="*/ 260214 h 3455252"/>
                <a:gd name="connsiteX8" fmla="*/ 2462477 w 3707083"/>
                <a:gd name="connsiteY8" fmla="*/ 265920 h 3455252"/>
                <a:gd name="connsiteX9" fmla="*/ 2484868 w 3707083"/>
                <a:gd name="connsiteY9" fmla="*/ 232709 h 3455252"/>
                <a:gd name="connsiteX10" fmla="*/ 2625287 w 3707083"/>
                <a:gd name="connsiteY10" fmla="*/ 174546 h 3455252"/>
                <a:gd name="connsiteX11" fmla="*/ 2823869 w 3707083"/>
                <a:gd name="connsiteY11" fmla="*/ 373128 h 3455252"/>
                <a:gd name="connsiteX12" fmla="*/ 2819835 w 3707083"/>
                <a:gd name="connsiteY12" fmla="*/ 413149 h 3455252"/>
                <a:gd name="connsiteX13" fmla="*/ 2810916 w 3707083"/>
                <a:gd name="connsiteY13" fmla="*/ 441880 h 3455252"/>
                <a:gd name="connsiteX14" fmla="*/ 2823542 w 3707083"/>
                <a:gd name="connsiteY14" fmla="*/ 449903 h 3455252"/>
                <a:gd name="connsiteX15" fmla="*/ 2876943 w 3707083"/>
                <a:gd name="connsiteY15" fmla="*/ 413899 h 3455252"/>
                <a:gd name="connsiteX16" fmla="*/ 2954240 w 3707083"/>
                <a:gd name="connsiteY16" fmla="*/ 398293 h 3455252"/>
                <a:gd name="connsiteX17" fmla="*/ 3152822 w 3707083"/>
                <a:gd name="connsiteY17" fmla="*/ 596875 h 3455252"/>
                <a:gd name="connsiteX18" fmla="*/ 3137217 w 3707083"/>
                <a:gd name="connsiteY18" fmla="*/ 674172 h 3455252"/>
                <a:gd name="connsiteX19" fmla="*/ 3122021 w 3707083"/>
                <a:gd name="connsiteY19" fmla="*/ 696711 h 3455252"/>
                <a:gd name="connsiteX20" fmla="*/ 3136651 w 3707083"/>
                <a:gd name="connsiteY20" fmla="*/ 711810 h 3455252"/>
                <a:gd name="connsiteX21" fmla="*/ 3154286 w 3707083"/>
                <a:gd name="connsiteY21" fmla="*/ 699921 h 3455252"/>
                <a:gd name="connsiteX22" fmla="*/ 3231583 w 3707083"/>
                <a:gd name="connsiteY22" fmla="*/ 684315 h 3455252"/>
                <a:gd name="connsiteX23" fmla="*/ 3430165 w 3707083"/>
                <a:gd name="connsiteY23" fmla="*/ 882897 h 3455252"/>
                <a:gd name="connsiteX24" fmla="*/ 3372002 w 3707083"/>
                <a:gd name="connsiteY24" fmla="*/ 1023316 h 3455252"/>
                <a:gd name="connsiteX25" fmla="*/ 3364293 w 3707083"/>
                <a:gd name="connsiteY25" fmla="*/ 1028513 h 3455252"/>
                <a:gd name="connsiteX26" fmla="*/ 3364447 w 3707083"/>
                <a:gd name="connsiteY26" fmla="*/ 1028796 h 3455252"/>
                <a:gd name="connsiteX27" fmla="*/ 3371290 w 3707083"/>
                <a:gd name="connsiteY27" fmla="*/ 1026672 h 3455252"/>
                <a:gd name="connsiteX28" fmla="*/ 3411311 w 3707083"/>
                <a:gd name="connsiteY28" fmla="*/ 1022637 h 3455252"/>
                <a:gd name="connsiteX29" fmla="*/ 3609893 w 3707083"/>
                <a:gd name="connsiteY29" fmla="*/ 1221219 h 3455252"/>
                <a:gd name="connsiteX30" fmla="*/ 3551730 w 3707083"/>
                <a:gd name="connsiteY30" fmla="*/ 1361638 h 3455252"/>
                <a:gd name="connsiteX31" fmla="*/ 3505513 w 3707083"/>
                <a:gd name="connsiteY31" fmla="*/ 1392798 h 3455252"/>
                <a:gd name="connsiteX32" fmla="*/ 3506609 w 3707083"/>
                <a:gd name="connsiteY32" fmla="*/ 1396474 h 3455252"/>
                <a:gd name="connsiteX33" fmla="*/ 3508625 w 3707083"/>
                <a:gd name="connsiteY33" fmla="*/ 1407895 h 3455252"/>
                <a:gd name="connsiteX34" fmla="*/ 3548522 w 3707083"/>
                <a:gd name="connsiteY34" fmla="*/ 1411917 h 3455252"/>
                <a:gd name="connsiteX35" fmla="*/ 3707083 w 3707083"/>
                <a:gd name="connsiteY35" fmla="*/ 1606464 h 3455252"/>
                <a:gd name="connsiteX36" fmla="*/ 3548522 w 3707083"/>
                <a:gd name="connsiteY36" fmla="*/ 1801012 h 3455252"/>
                <a:gd name="connsiteX37" fmla="*/ 3542087 w 3707083"/>
                <a:gd name="connsiteY37" fmla="*/ 1801660 h 3455252"/>
                <a:gd name="connsiteX38" fmla="*/ 3541381 w 3707083"/>
                <a:gd name="connsiteY38" fmla="*/ 1812086 h 3455252"/>
                <a:gd name="connsiteX39" fmla="*/ 3560898 w 3707083"/>
                <a:gd name="connsiteY39" fmla="*/ 1818145 h 3455252"/>
                <a:gd name="connsiteX40" fmla="*/ 3682183 w 3707083"/>
                <a:gd name="connsiteY40" fmla="*/ 2001121 h 3455252"/>
                <a:gd name="connsiteX41" fmla="*/ 3483601 w 3707083"/>
                <a:gd name="connsiteY41" fmla="*/ 2199703 h 3455252"/>
                <a:gd name="connsiteX42" fmla="*/ 3470109 w 3707083"/>
                <a:gd name="connsiteY42" fmla="*/ 2198343 h 3455252"/>
                <a:gd name="connsiteX43" fmla="*/ 3463188 w 3707083"/>
                <a:gd name="connsiteY43" fmla="*/ 2218223 h 3455252"/>
                <a:gd name="connsiteX44" fmla="*/ 3494334 w 3707083"/>
                <a:gd name="connsiteY44" fmla="*/ 2239223 h 3455252"/>
                <a:gd name="connsiteX45" fmla="*/ 3552497 w 3707083"/>
                <a:gd name="connsiteY45" fmla="*/ 2379641 h 3455252"/>
                <a:gd name="connsiteX46" fmla="*/ 3353915 w 3707083"/>
                <a:gd name="connsiteY46" fmla="*/ 2578223 h 3455252"/>
                <a:gd name="connsiteX47" fmla="*/ 3313894 w 3707083"/>
                <a:gd name="connsiteY47" fmla="*/ 2574189 h 3455252"/>
                <a:gd name="connsiteX48" fmla="*/ 3291702 w 3707083"/>
                <a:gd name="connsiteY48" fmla="*/ 2567300 h 3455252"/>
                <a:gd name="connsiteX49" fmla="*/ 3279074 w 3707083"/>
                <a:gd name="connsiteY49" fmla="*/ 2586672 h 3455252"/>
                <a:gd name="connsiteX50" fmla="*/ 3309356 w 3707083"/>
                <a:gd name="connsiteY50" fmla="*/ 2631585 h 3455252"/>
                <a:gd name="connsiteX51" fmla="*/ 3324961 w 3707083"/>
                <a:gd name="connsiteY51" fmla="*/ 2708882 h 3455252"/>
                <a:gd name="connsiteX52" fmla="*/ 3126379 w 3707083"/>
                <a:gd name="connsiteY52" fmla="*/ 2907464 h 3455252"/>
                <a:gd name="connsiteX53" fmla="*/ 3049082 w 3707083"/>
                <a:gd name="connsiteY53" fmla="*/ 2891859 h 3455252"/>
                <a:gd name="connsiteX54" fmla="*/ 3024304 w 3707083"/>
                <a:gd name="connsiteY54" fmla="*/ 2875153 h 3455252"/>
                <a:gd name="connsiteX55" fmla="*/ 3007605 w 3707083"/>
                <a:gd name="connsiteY55" fmla="*/ 2888853 h 3455252"/>
                <a:gd name="connsiteX56" fmla="*/ 3019809 w 3707083"/>
                <a:gd name="connsiteY56" fmla="*/ 2906954 h 3455252"/>
                <a:gd name="connsiteX57" fmla="*/ 3035414 w 3707083"/>
                <a:gd name="connsiteY57" fmla="*/ 2984251 h 3455252"/>
                <a:gd name="connsiteX58" fmla="*/ 2836832 w 3707083"/>
                <a:gd name="connsiteY58" fmla="*/ 3182833 h 3455252"/>
                <a:gd name="connsiteX59" fmla="*/ 2696413 w 3707083"/>
                <a:gd name="connsiteY59" fmla="*/ 3124670 h 3455252"/>
                <a:gd name="connsiteX60" fmla="*/ 2687027 w 3707083"/>
                <a:gd name="connsiteY60" fmla="*/ 3110749 h 3455252"/>
                <a:gd name="connsiteX61" fmla="*/ 2669269 w 3707083"/>
                <a:gd name="connsiteY61" fmla="*/ 3119582 h 3455252"/>
                <a:gd name="connsiteX62" fmla="*/ 2672903 w 3707083"/>
                <a:gd name="connsiteY62" fmla="*/ 3155627 h 3455252"/>
                <a:gd name="connsiteX63" fmla="*/ 2474321 w 3707083"/>
                <a:gd name="connsiteY63" fmla="*/ 3354209 h 3455252"/>
                <a:gd name="connsiteX64" fmla="*/ 2333902 w 3707083"/>
                <a:gd name="connsiteY64" fmla="*/ 3296046 h 3455252"/>
                <a:gd name="connsiteX65" fmla="*/ 2307776 w 3707083"/>
                <a:gd name="connsiteY65" fmla="*/ 3257296 h 3455252"/>
                <a:gd name="connsiteX66" fmla="*/ 2283814 w 3707083"/>
                <a:gd name="connsiteY66" fmla="*/ 3262814 h 3455252"/>
                <a:gd name="connsiteX67" fmla="*/ 2280221 w 3707083"/>
                <a:gd name="connsiteY67" fmla="*/ 3296691 h 3455252"/>
                <a:gd name="connsiteX68" fmla="*/ 2075494 w 3707083"/>
                <a:gd name="connsiteY68" fmla="*/ 3455252 h 3455252"/>
                <a:gd name="connsiteX69" fmla="*/ 1882944 w 3707083"/>
                <a:gd name="connsiteY69" fmla="*/ 3333967 h 3455252"/>
                <a:gd name="connsiteX70" fmla="*/ 1876698 w 3707083"/>
                <a:gd name="connsiteY70" fmla="*/ 3314847 h 3455252"/>
                <a:gd name="connsiteX71" fmla="*/ 1856558 w 3707083"/>
                <a:gd name="connsiteY71" fmla="*/ 3315795 h 3455252"/>
                <a:gd name="connsiteX72" fmla="*/ 1850917 w 3707083"/>
                <a:gd name="connsiteY72" fmla="*/ 3333967 h 3455252"/>
                <a:gd name="connsiteX73" fmla="*/ 1667940 w 3707083"/>
                <a:gd name="connsiteY73" fmla="*/ 3455252 h 3455252"/>
                <a:gd name="connsiteX74" fmla="*/ 1473393 w 3707083"/>
                <a:gd name="connsiteY74" fmla="*/ 3296691 h 3455252"/>
                <a:gd name="connsiteX75" fmla="*/ 1471201 w 3707083"/>
                <a:gd name="connsiteY75" fmla="*/ 3274950 h 3455252"/>
                <a:gd name="connsiteX76" fmla="*/ 1440792 w 3707083"/>
                <a:gd name="connsiteY76" fmla="*/ 3267128 h 3455252"/>
                <a:gd name="connsiteX77" fmla="*/ 1414727 w 3707083"/>
                <a:gd name="connsiteY77" fmla="*/ 3305788 h 3455252"/>
                <a:gd name="connsiteX78" fmla="*/ 1274308 w 3707083"/>
                <a:gd name="connsiteY78" fmla="*/ 3363951 h 3455252"/>
                <a:gd name="connsiteX79" fmla="*/ 1075726 w 3707083"/>
                <a:gd name="connsiteY79" fmla="*/ 3165369 h 3455252"/>
                <a:gd name="connsiteX80" fmla="*/ 1078268 w 3707083"/>
                <a:gd name="connsiteY80" fmla="*/ 3140157 h 3455252"/>
                <a:gd name="connsiteX81" fmla="*/ 1054549 w 3707083"/>
                <a:gd name="connsiteY81" fmla="*/ 3128940 h 3455252"/>
                <a:gd name="connsiteX82" fmla="*/ 1051253 w 3707083"/>
                <a:gd name="connsiteY82" fmla="*/ 3133829 h 3455252"/>
                <a:gd name="connsiteX83" fmla="*/ 910834 w 3707083"/>
                <a:gd name="connsiteY83" fmla="*/ 3191992 h 3455252"/>
                <a:gd name="connsiteX84" fmla="*/ 712252 w 3707083"/>
                <a:gd name="connsiteY84" fmla="*/ 2993410 h 3455252"/>
                <a:gd name="connsiteX85" fmla="*/ 727858 w 3707083"/>
                <a:gd name="connsiteY85" fmla="*/ 2916113 h 3455252"/>
                <a:gd name="connsiteX86" fmla="*/ 728578 w 3707083"/>
                <a:gd name="connsiteY86" fmla="*/ 2915046 h 3455252"/>
                <a:gd name="connsiteX87" fmla="*/ 712062 w 3707083"/>
                <a:gd name="connsiteY87" fmla="*/ 2901256 h 3455252"/>
                <a:gd name="connsiteX88" fmla="*/ 684588 w 3707083"/>
                <a:gd name="connsiteY88" fmla="*/ 2919779 h 3455252"/>
                <a:gd name="connsiteX89" fmla="*/ 607291 w 3707083"/>
                <a:gd name="connsiteY89" fmla="*/ 2935384 h 3455252"/>
                <a:gd name="connsiteX90" fmla="*/ 408709 w 3707083"/>
                <a:gd name="connsiteY90" fmla="*/ 2736802 h 3455252"/>
                <a:gd name="connsiteX91" fmla="*/ 424315 w 3707083"/>
                <a:gd name="connsiteY91" fmla="*/ 2659505 h 3455252"/>
                <a:gd name="connsiteX92" fmla="*/ 452253 w 3707083"/>
                <a:gd name="connsiteY92" fmla="*/ 2618068 h 3455252"/>
                <a:gd name="connsiteX93" fmla="*/ 435701 w 3707083"/>
                <a:gd name="connsiteY93" fmla="*/ 2595690 h 3455252"/>
                <a:gd name="connsiteX94" fmla="*/ 421287 w 3707083"/>
                <a:gd name="connsiteY94" fmla="*/ 2600164 h 3455252"/>
                <a:gd name="connsiteX95" fmla="*/ 381266 w 3707083"/>
                <a:gd name="connsiteY95" fmla="*/ 2604198 h 3455252"/>
                <a:gd name="connsiteX96" fmla="*/ 182684 w 3707083"/>
                <a:gd name="connsiteY96" fmla="*/ 2405616 h 3455252"/>
                <a:gd name="connsiteX97" fmla="*/ 240848 w 3707083"/>
                <a:gd name="connsiteY97" fmla="*/ 2265197 h 3455252"/>
                <a:gd name="connsiteX98" fmla="*/ 254481 w 3707083"/>
                <a:gd name="connsiteY98" fmla="*/ 2256006 h 3455252"/>
                <a:gd name="connsiteX99" fmla="*/ 244122 w 3707083"/>
                <a:gd name="connsiteY99" fmla="*/ 2228320 h 3455252"/>
                <a:gd name="connsiteX100" fmla="*/ 228748 w 3707083"/>
                <a:gd name="connsiteY100" fmla="*/ 2229870 h 3455252"/>
                <a:gd name="connsiteX101" fmla="*/ 30166 w 3707083"/>
                <a:gd name="connsiteY101" fmla="*/ 2031288 h 3455252"/>
                <a:gd name="connsiteX102" fmla="*/ 151451 w 3707083"/>
                <a:gd name="connsiteY102" fmla="*/ 1848312 h 3455252"/>
                <a:gd name="connsiteX103" fmla="*/ 164968 w 3707083"/>
                <a:gd name="connsiteY103" fmla="*/ 1844116 h 3455252"/>
                <a:gd name="connsiteX104" fmla="*/ 164113 w 3707083"/>
                <a:gd name="connsiteY104" fmla="*/ 1828335 h 3455252"/>
                <a:gd name="connsiteX105" fmla="*/ 158561 w 3707083"/>
                <a:gd name="connsiteY105" fmla="*/ 1827776 h 3455252"/>
                <a:gd name="connsiteX106" fmla="*/ 0 w 3707083"/>
                <a:gd name="connsiteY106" fmla="*/ 1633228 h 3455252"/>
                <a:gd name="connsiteX107" fmla="*/ 158561 w 3707083"/>
                <a:gd name="connsiteY107" fmla="*/ 1438681 h 3455252"/>
                <a:gd name="connsiteX108" fmla="*/ 191874 w 3707083"/>
                <a:gd name="connsiteY108" fmla="*/ 1435322 h 3455252"/>
                <a:gd name="connsiteX109" fmla="*/ 195334 w 3707083"/>
                <a:gd name="connsiteY109" fmla="*/ 1415306 h 3455252"/>
                <a:gd name="connsiteX110" fmla="*/ 144471 w 3707083"/>
                <a:gd name="connsiteY110" fmla="*/ 1381345 h 3455252"/>
                <a:gd name="connsiteX111" fmla="*/ 86308 w 3707083"/>
                <a:gd name="connsiteY111" fmla="*/ 1242287 h 3455252"/>
                <a:gd name="connsiteX112" fmla="*/ 284890 w 3707083"/>
                <a:gd name="connsiteY112" fmla="*/ 1045629 h 3455252"/>
                <a:gd name="connsiteX113" fmla="*/ 324912 w 3707083"/>
                <a:gd name="connsiteY113" fmla="*/ 1049625 h 3455252"/>
                <a:gd name="connsiteX114" fmla="*/ 329240 w 3707083"/>
                <a:gd name="connsiteY114" fmla="*/ 1050955 h 3455252"/>
                <a:gd name="connsiteX115" fmla="*/ 336484 w 3707083"/>
                <a:gd name="connsiteY115" fmla="*/ 1037421 h 3455252"/>
                <a:gd name="connsiteX116" fmla="*/ 333812 w 3707083"/>
                <a:gd name="connsiteY116" fmla="*/ 1035609 h 3455252"/>
                <a:gd name="connsiteX117" fmla="*/ 275648 w 3707083"/>
                <a:gd name="connsiteY117" fmla="*/ 894402 h 3455252"/>
                <a:gd name="connsiteX118" fmla="*/ 474230 w 3707083"/>
                <a:gd name="connsiteY118" fmla="*/ 694705 h 3455252"/>
                <a:gd name="connsiteX119" fmla="*/ 551527 w 3707083"/>
                <a:gd name="connsiteY119" fmla="*/ 710398 h 3455252"/>
                <a:gd name="connsiteX120" fmla="*/ 563252 w 3707083"/>
                <a:gd name="connsiteY120" fmla="*/ 718347 h 3455252"/>
                <a:gd name="connsiteX121" fmla="*/ 581059 w 3707083"/>
                <a:gd name="connsiteY121" fmla="*/ 699423 h 3455252"/>
                <a:gd name="connsiteX122" fmla="*/ 567027 w 3707083"/>
                <a:gd name="connsiteY122" fmla="*/ 678611 h 3455252"/>
                <a:gd name="connsiteX123" fmla="*/ 551421 w 3707083"/>
                <a:gd name="connsiteY123" fmla="*/ 601314 h 3455252"/>
                <a:gd name="connsiteX124" fmla="*/ 750003 w 3707083"/>
                <a:gd name="connsiteY124" fmla="*/ 402732 h 3455252"/>
                <a:gd name="connsiteX125" fmla="*/ 827300 w 3707083"/>
                <a:gd name="connsiteY125" fmla="*/ 418338 h 3455252"/>
                <a:gd name="connsiteX126" fmla="*/ 875461 w 3707083"/>
                <a:gd name="connsiteY126" fmla="*/ 450808 h 3455252"/>
                <a:gd name="connsiteX127" fmla="*/ 893671 w 3707083"/>
                <a:gd name="connsiteY127" fmla="*/ 438121 h 3455252"/>
                <a:gd name="connsiteX128" fmla="*/ 889117 w 3707083"/>
                <a:gd name="connsiteY128" fmla="*/ 423539 h 3455252"/>
                <a:gd name="connsiteX129" fmla="*/ 885057 w 3707083"/>
                <a:gd name="connsiteY129" fmla="*/ 383518 h 3455252"/>
                <a:gd name="connsiteX130" fmla="*/ 1084878 w 3707083"/>
                <a:gd name="connsiteY130" fmla="*/ 184936 h 3455252"/>
                <a:gd name="connsiteX131" fmla="*/ 1226173 w 3707083"/>
                <a:gd name="connsiteY131" fmla="*/ 243099 h 3455252"/>
                <a:gd name="connsiteX132" fmla="*/ 1242647 w 3707083"/>
                <a:gd name="connsiteY132" fmla="*/ 267382 h 3455252"/>
                <a:gd name="connsiteX133" fmla="*/ 1263178 w 3707083"/>
                <a:gd name="connsiteY133" fmla="*/ 260381 h 3455252"/>
                <a:gd name="connsiteX134" fmla="*/ 1262185 w 3707083"/>
                <a:gd name="connsiteY134" fmla="*/ 250536 h 3455252"/>
                <a:gd name="connsiteX135" fmla="*/ 1460767 w 3707083"/>
                <a:gd name="connsiteY135" fmla="*/ 51954 h 3455252"/>
                <a:gd name="connsiteX136" fmla="*/ 1601186 w 3707083"/>
                <a:gd name="connsiteY136" fmla="*/ 110117 h 3455252"/>
                <a:gd name="connsiteX137" fmla="*/ 1643652 w 3707083"/>
                <a:gd name="connsiteY137" fmla="*/ 173103 h 3455252"/>
                <a:gd name="connsiteX138" fmla="*/ 1657117 w 3707083"/>
                <a:gd name="connsiteY138" fmla="*/ 171670 h 3455252"/>
                <a:gd name="connsiteX139" fmla="*/ 1658447 w 3707083"/>
                <a:gd name="connsiteY139" fmla="*/ 158561 h 3455252"/>
                <a:gd name="connsiteX140" fmla="*/ 1854208 w 3707083"/>
                <a:gd name="connsiteY140" fmla="*/ 0 h 3455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3707083" h="3455252">
                  <a:moveTo>
                    <a:pt x="1854208" y="0"/>
                  </a:moveTo>
                  <a:cubicBezTo>
                    <a:pt x="1950771" y="0"/>
                    <a:pt x="2031337" y="68070"/>
                    <a:pt x="2049969" y="158561"/>
                  </a:cubicBezTo>
                  <a:lnTo>
                    <a:pt x="2051319" y="171863"/>
                  </a:lnTo>
                  <a:lnTo>
                    <a:pt x="2061972" y="173378"/>
                  </a:lnTo>
                  <a:lnTo>
                    <a:pt x="2065183" y="163036"/>
                  </a:lnTo>
                  <a:cubicBezTo>
                    <a:pt x="2095329" y="91762"/>
                    <a:pt x="2165904" y="41751"/>
                    <a:pt x="2248159" y="41751"/>
                  </a:cubicBezTo>
                  <a:cubicBezTo>
                    <a:pt x="2357833" y="41751"/>
                    <a:pt x="2446741" y="130659"/>
                    <a:pt x="2446741" y="240333"/>
                  </a:cubicBezTo>
                  <a:lnTo>
                    <a:pt x="2444737" y="260214"/>
                  </a:lnTo>
                  <a:lnTo>
                    <a:pt x="2462477" y="265920"/>
                  </a:lnTo>
                  <a:lnTo>
                    <a:pt x="2484868" y="232709"/>
                  </a:lnTo>
                  <a:cubicBezTo>
                    <a:pt x="2520805" y="196773"/>
                    <a:pt x="2570450" y="174546"/>
                    <a:pt x="2625287" y="174546"/>
                  </a:cubicBezTo>
                  <a:cubicBezTo>
                    <a:pt x="2734961" y="174546"/>
                    <a:pt x="2823869" y="263454"/>
                    <a:pt x="2823869" y="373128"/>
                  </a:cubicBezTo>
                  <a:cubicBezTo>
                    <a:pt x="2823869" y="386837"/>
                    <a:pt x="2822480" y="400222"/>
                    <a:pt x="2819835" y="413149"/>
                  </a:cubicBezTo>
                  <a:lnTo>
                    <a:pt x="2810916" y="441880"/>
                  </a:lnTo>
                  <a:lnTo>
                    <a:pt x="2823542" y="449903"/>
                  </a:lnTo>
                  <a:lnTo>
                    <a:pt x="2876943" y="413899"/>
                  </a:lnTo>
                  <a:cubicBezTo>
                    <a:pt x="2900701" y="403850"/>
                    <a:pt x="2926822" y="398293"/>
                    <a:pt x="2954240" y="398293"/>
                  </a:cubicBezTo>
                  <a:cubicBezTo>
                    <a:pt x="3063914" y="398293"/>
                    <a:pt x="3152822" y="487201"/>
                    <a:pt x="3152822" y="596875"/>
                  </a:cubicBezTo>
                  <a:cubicBezTo>
                    <a:pt x="3152822" y="624294"/>
                    <a:pt x="3147266" y="650414"/>
                    <a:pt x="3137217" y="674172"/>
                  </a:cubicBezTo>
                  <a:lnTo>
                    <a:pt x="3122021" y="696711"/>
                  </a:lnTo>
                  <a:lnTo>
                    <a:pt x="3136651" y="711810"/>
                  </a:lnTo>
                  <a:lnTo>
                    <a:pt x="3154286" y="699921"/>
                  </a:lnTo>
                  <a:cubicBezTo>
                    <a:pt x="3178044" y="689872"/>
                    <a:pt x="3204165" y="684315"/>
                    <a:pt x="3231583" y="684315"/>
                  </a:cubicBezTo>
                  <a:cubicBezTo>
                    <a:pt x="3341257" y="684315"/>
                    <a:pt x="3430165" y="773223"/>
                    <a:pt x="3430165" y="882897"/>
                  </a:cubicBezTo>
                  <a:cubicBezTo>
                    <a:pt x="3430165" y="937734"/>
                    <a:pt x="3407938" y="987380"/>
                    <a:pt x="3372002" y="1023316"/>
                  </a:cubicBezTo>
                  <a:lnTo>
                    <a:pt x="3364293" y="1028513"/>
                  </a:lnTo>
                  <a:lnTo>
                    <a:pt x="3364447" y="1028796"/>
                  </a:lnTo>
                  <a:lnTo>
                    <a:pt x="3371290" y="1026672"/>
                  </a:lnTo>
                  <a:cubicBezTo>
                    <a:pt x="3384217" y="1024026"/>
                    <a:pt x="3397602" y="1022637"/>
                    <a:pt x="3411311" y="1022637"/>
                  </a:cubicBezTo>
                  <a:cubicBezTo>
                    <a:pt x="3520985" y="1022637"/>
                    <a:pt x="3609893" y="1111545"/>
                    <a:pt x="3609893" y="1221219"/>
                  </a:cubicBezTo>
                  <a:cubicBezTo>
                    <a:pt x="3609893" y="1276056"/>
                    <a:pt x="3587666" y="1325702"/>
                    <a:pt x="3551730" y="1361638"/>
                  </a:cubicBezTo>
                  <a:lnTo>
                    <a:pt x="3505513" y="1392798"/>
                  </a:lnTo>
                  <a:lnTo>
                    <a:pt x="3506609" y="1396474"/>
                  </a:lnTo>
                  <a:lnTo>
                    <a:pt x="3508625" y="1407895"/>
                  </a:lnTo>
                  <a:lnTo>
                    <a:pt x="3548522" y="1411917"/>
                  </a:lnTo>
                  <a:cubicBezTo>
                    <a:pt x="3639013" y="1430434"/>
                    <a:pt x="3707083" y="1510499"/>
                    <a:pt x="3707083" y="1606464"/>
                  </a:cubicBezTo>
                  <a:cubicBezTo>
                    <a:pt x="3707083" y="1702429"/>
                    <a:pt x="3639013" y="1782495"/>
                    <a:pt x="3548522" y="1801012"/>
                  </a:cubicBezTo>
                  <a:lnTo>
                    <a:pt x="3542087" y="1801660"/>
                  </a:lnTo>
                  <a:lnTo>
                    <a:pt x="3541381" y="1812086"/>
                  </a:lnTo>
                  <a:lnTo>
                    <a:pt x="3560898" y="1818145"/>
                  </a:lnTo>
                  <a:cubicBezTo>
                    <a:pt x="3632172" y="1848291"/>
                    <a:pt x="3682183" y="1918866"/>
                    <a:pt x="3682183" y="2001121"/>
                  </a:cubicBezTo>
                  <a:cubicBezTo>
                    <a:pt x="3682183" y="2110795"/>
                    <a:pt x="3593275" y="2199703"/>
                    <a:pt x="3483601" y="2199703"/>
                  </a:cubicBezTo>
                  <a:lnTo>
                    <a:pt x="3470109" y="2198343"/>
                  </a:lnTo>
                  <a:lnTo>
                    <a:pt x="3463188" y="2218223"/>
                  </a:lnTo>
                  <a:lnTo>
                    <a:pt x="3494334" y="2239223"/>
                  </a:lnTo>
                  <a:cubicBezTo>
                    <a:pt x="3530270" y="2275159"/>
                    <a:pt x="3552497" y="2324804"/>
                    <a:pt x="3552497" y="2379641"/>
                  </a:cubicBezTo>
                  <a:cubicBezTo>
                    <a:pt x="3552497" y="2489315"/>
                    <a:pt x="3463589" y="2578223"/>
                    <a:pt x="3353915" y="2578223"/>
                  </a:cubicBezTo>
                  <a:cubicBezTo>
                    <a:pt x="3340206" y="2578223"/>
                    <a:pt x="3326821" y="2576834"/>
                    <a:pt x="3313894" y="2574189"/>
                  </a:cubicBezTo>
                  <a:lnTo>
                    <a:pt x="3291702" y="2567300"/>
                  </a:lnTo>
                  <a:lnTo>
                    <a:pt x="3279074" y="2586672"/>
                  </a:lnTo>
                  <a:lnTo>
                    <a:pt x="3309356" y="2631585"/>
                  </a:lnTo>
                  <a:cubicBezTo>
                    <a:pt x="3319405" y="2655343"/>
                    <a:pt x="3324961" y="2681464"/>
                    <a:pt x="3324961" y="2708882"/>
                  </a:cubicBezTo>
                  <a:cubicBezTo>
                    <a:pt x="3324961" y="2818556"/>
                    <a:pt x="3236053" y="2907464"/>
                    <a:pt x="3126379" y="2907464"/>
                  </a:cubicBezTo>
                  <a:cubicBezTo>
                    <a:pt x="3098961" y="2907464"/>
                    <a:pt x="3072840" y="2901907"/>
                    <a:pt x="3049082" y="2891859"/>
                  </a:cubicBezTo>
                  <a:lnTo>
                    <a:pt x="3024304" y="2875153"/>
                  </a:lnTo>
                  <a:lnTo>
                    <a:pt x="3007605" y="2888853"/>
                  </a:lnTo>
                  <a:lnTo>
                    <a:pt x="3019809" y="2906954"/>
                  </a:lnTo>
                  <a:cubicBezTo>
                    <a:pt x="3029858" y="2930712"/>
                    <a:pt x="3035414" y="2956833"/>
                    <a:pt x="3035414" y="2984251"/>
                  </a:cubicBezTo>
                  <a:cubicBezTo>
                    <a:pt x="3035414" y="3093925"/>
                    <a:pt x="2946506" y="3182833"/>
                    <a:pt x="2836832" y="3182833"/>
                  </a:cubicBezTo>
                  <a:cubicBezTo>
                    <a:pt x="2781995" y="3182833"/>
                    <a:pt x="2732350" y="3160606"/>
                    <a:pt x="2696413" y="3124670"/>
                  </a:cubicBezTo>
                  <a:lnTo>
                    <a:pt x="2687027" y="3110749"/>
                  </a:lnTo>
                  <a:lnTo>
                    <a:pt x="2669269" y="3119582"/>
                  </a:lnTo>
                  <a:lnTo>
                    <a:pt x="2672903" y="3155627"/>
                  </a:lnTo>
                  <a:cubicBezTo>
                    <a:pt x="2672903" y="3265301"/>
                    <a:pt x="2583995" y="3354209"/>
                    <a:pt x="2474321" y="3354209"/>
                  </a:cubicBezTo>
                  <a:cubicBezTo>
                    <a:pt x="2419484" y="3354209"/>
                    <a:pt x="2369839" y="3331982"/>
                    <a:pt x="2333902" y="3296046"/>
                  </a:cubicBezTo>
                  <a:lnTo>
                    <a:pt x="2307776" y="3257296"/>
                  </a:lnTo>
                  <a:lnTo>
                    <a:pt x="2283814" y="3262814"/>
                  </a:lnTo>
                  <a:lnTo>
                    <a:pt x="2280221" y="3296691"/>
                  </a:lnTo>
                  <a:cubicBezTo>
                    <a:pt x="2260735" y="3387182"/>
                    <a:pt x="2176480" y="3455252"/>
                    <a:pt x="2075494" y="3455252"/>
                  </a:cubicBezTo>
                  <a:cubicBezTo>
                    <a:pt x="1988935" y="3455252"/>
                    <a:pt x="1914668" y="3405241"/>
                    <a:pt x="1882944" y="3333967"/>
                  </a:cubicBezTo>
                  <a:lnTo>
                    <a:pt x="1876698" y="3314847"/>
                  </a:lnTo>
                  <a:lnTo>
                    <a:pt x="1856558" y="3315795"/>
                  </a:lnTo>
                  <a:lnTo>
                    <a:pt x="1850917" y="3333967"/>
                  </a:lnTo>
                  <a:cubicBezTo>
                    <a:pt x="1820770" y="3405241"/>
                    <a:pt x="1750196" y="3455252"/>
                    <a:pt x="1667940" y="3455252"/>
                  </a:cubicBezTo>
                  <a:cubicBezTo>
                    <a:pt x="1571975" y="3455252"/>
                    <a:pt x="1491910" y="3387182"/>
                    <a:pt x="1473393" y="3296691"/>
                  </a:cubicBezTo>
                  <a:lnTo>
                    <a:pt x="1471201" y="3274950"/>
                  </a:lnTo>
                  <a:lnTo>
                    <a:pt x="1440792" y="3267128"/>
                  </a:lnTo>
                  <a:lnTo>
                    <a:pt x="1414727" y="3305788"/>
                  </a:lnTo>
                  <a:cubicBezTo>
                    <a:pt x="1378791" y="3341724"/>
                    <a:pt x="1329145" y="3363951"/>
                    <a:pt x="1274308" y="3363951"/>
                  </a:cubicBezTo>
                  <a:cubicBezTo>
                    <a:pt x="1164634" y="3363951"/>
                    <a:pt x="1075726" y="3275043"/>
                    <a:pt x="1075726" y="3165369"/>
                  </a:cubicBezTo>
                  <a:lnTo>
                    <a:pt x="1078268" y="3140157"/>
                  </a:lnTo>
                  <a:lnTo>
                    <a:pt x="1054549" y="3128940"/>
                  </a:lnTo>
                  <a:lnTo>
                    <a:pt x="1051253" y="3133829"/>
                  </a:lnTo>
                  <a:cubicBezTo>
                    <a:pt x="1015317" y="3169765"/>
                    <a:pt x="965671" y="3191992"/>
                    <a:pt x="910834" y="3191992"/>
                  </a:cubicBezTo>
                  <a:cubicBezTo>
                    <a:pt x="801160" y="3191992"/>
                    <a:pt x="712252" y="3103084"/>
                    <a:pt x="712252" y="2993410"/>
                  </a:cubicBezTo>
                  <a:cubicBezTo>
                    <a:pt x="712252" y="2965992"/>
                    <a:pt x="717809" y="2939871"/>
                    <a:pt x="727858" y="2916113"/>
                  </a:cubicBezTo>
                  <a:lnTo>
                    <a:pt x="728578" y="2915046"/>
                  </a:lnTo>
                  <a:lnTo>
                    <a:pt x="712062" y="2901256"/>
                  </a:lnTo>
                  <a:lnTo>
                    <a:pt x="684588" y="2919779"/>
                  </a:lnTo>
                  <a:cubicBezTo>
                    <a:pt x="660830" y="2929828"/>
                    <a:pt x="634710" y="2935384"/>
                    <a:pt x="607291" y="2935384"/>
                  </a:cubicBezTo>
                  <a:cubicBezTo>
                    <a:pt x="497617" y="2935384"/>
                    <a:pt x="408709" y="2846476"/>
                    <a:pt x="408709" y="2736802"/>
                  </a:cubicBezTo>
                  <a:cubicBezTo>
                    <a:pt x="408709" y="2709384"/>
                    <a:pt x="414266" y="2683263"/>
                    <a:pt x="424315" y="2659505"/>
                  </a:cubicBezTo>
                  <a:lnTo>
                    <a:pt x="452253" y="2618068"/>
                  </a:lnTo>
                  <a:lnTo>
                    <a:pt x="435701" y="2595690"/>
                  </a:lnTo>
                  <a:lnTo>
                    <a:pt x="421287" y="2600164"/>
                  </a:lnTo>
                  <a:cubicBezTo>
                    <a:pt x="408360" y="2602809"/>
                    <a:pt x="394975" y="2604198"/>
                    <a:pt x="381266" y="2604198"/>
                  </a:cubicBezTo>
                  <a:cubicBezTo>
                    <a:pt x="271592" y="2604198"/>
                    <a:pt x="182684" y="2515290"/>
                    <a:pt x="182684" y="2405616"/>
                  </a:cubicBezTo>
                  <a:cubicBezTo>
                    <a:pt x="182684" y="2350779"/>
                    <a:pt x="204911" y="2301134"/>
                    <a:pt x="240848" y="2265197"/>
                  </a:cubicBezTo>
                  <a:lnTo>
                    <a:pt x="254481" y="2256006"/>
                  </a:lnTo>
                  <a:lnTo>
                    <a:pt x="244122" y="2228320"/>
                  </a:lnTo>
                  <a:lnTo>
                    <a:pt x="228748" y="2229870"/>
                  </a:lnTo>
                  <a:cubicBezTo>
                    <a:pt x="119074" y="2229870"/>
                    <a:pt x="30166" y="2140962"/>
                    <a:pt x="30166" y="2031288"/>
                  </a:cubicBezTo>
                  <a:cubicBezTo>
                    <a:pt x="30166" y="1949033"/>
                    <a:pt x="80177" y="1878458"/>
                    <a:pt x="151451" y="1848312"/>
                  </a:cubicBezTo>
                  <a:lnTo>
                    <a:pt x="164968" y="1844116"/>
                  </a:lnTo>
                  <a:lnTo>
                    <a:pt x="164113" y="1828335"/>
                  </a:lnTo>
                  <a:lnTo>
                    <a:pt x="158561" y="1827776"/>
                  </a:lnTo>
                  <a:cubicBezTo>
                    <a:pt x="68070" y="1809259"/>
                    <a:pt x="0" y="1729193"/>
                    <a:pt x="0" y="1633228"/>
                  </a:cubicBezTo>
                  <a:cubicBezTo>
                    <a:pt x="0" y="1537263"/>
                    <a:pt x="68070" y="1457198"/>
                    <a:pt x="158561" y="1438681"/>
                  </a:cubicBezTo>
                  <a:lnTo>
                    <a:pt x="191874" y="1435322"/>
                  </a:lnTo>
                  <a:lnTo>
                    <a:pt x="195334" y="1415306"/>
                  </a:lnTo>
                  <a:lnTo>
                    <a:pt x="144471" y="1381345"/>
                  </a:lnTo>
                  <a:cubicBezTo>
                    <a:pt x="108535" y="1345757"/>
                    <a:pt x="86308" y="1296593"/>
                    <a:pt x="86308" y="1242287"/>
                  </a:cubicBezTo>
                  <a:cubicBezTo>
                    <a:pt x="86308" y="1133676"/>
                    <a:pt x="175216" y="1045629"/>
                    <a:pt x="284890" y="1045629"/>
                  </a:cubicBezTo>
                  <a:cubicBezTo>
                    <a:pt x="298600" y="1045629"/>
                    <a:pt x="311984" y="1047005"/>
                    <a:pt x="324912" y="1049625"/>
                  </a:cubicBezTo>
                  <a:lnTo>
                    <a:pt x="329240" y="1050955"/>
                  </a:lnTo>
                  <a:lnTo>
                    <a:pt x="336484" y="1037421"/>
                  </a:lnTo>
                  <a:lnTo>
                    <a:pt x="333812" y="1035609"/>
                  </a:lnTo>
                  <a:cubicBezTo>
                    <a:pt x="297875" y="999471"/>
                    <a:pt x="275648" y="949547"/>
                    <a:pt x="275648" y="894402"/>
                  </a:cubicBezTo>
                  <a:cubicBezTo>
                    <a:pt x="275648" y="784112"/>
                    <a:pt x="364556" y="694705"/>
                    <a:pt x="474230" y="694705"/>
                  </a:cubicBezTo>
                  <a:cubicBezTo>
                    <a:pt x="501649" y="694705"/>
                    <a:pt x="527769" y="700293"/>
                    <a:pt x="551527" y="710398"/>
                  </a:cubicBezTo>
                  <a:lnTo>
                    <a:pt x="563252" y="718347"/>
                  </a:lnTo>
                  <a:lnTo>
                    <a:pt x="581059" y="699423"/>
                  </a:lnTo>
                  <a:lnTo>
                    <a:pt x="567027" y="678611"/>
                  </a:lnTo>
                  <a:cubicBezTo>
                    <a:pt x="556978" y="654853"/>
                    <a:pt x="551421" y="628733"/>
                    <a:pt x="551421" y="601314"/>
                  </a:cubicBezTo>
                  <a:cubicBezTo>
                    <a:pt x="551421" y="491640"/>
                    <a:pt x="640329" y="402732"/>
                    <a:pt x="750003" y="402732"/>
                  </a:cubicBezTo>
                  <a:cubicBezTo>
                    <a:pt x="777422" y="402732"/>
                    <a:pt x="803542" y="408289"/>
                    <a:pt x="827300" y="418338"/>
                  </a:cubicBezTo>
                  <a:lnTo>
                    <a:pt x="875461" y="450808"/>
                  </a:lnTo>
                  <a:lnTo>
                    <a:pt x="893671" y="438121"/>
                  </a:lnTo>
                  <a:lnTo>
                    <a:pt x="889117" y="423539"/>
                  </a:lnTo>
                  <a:cubicBezTo>
                    <a:pt x="886455" y="410612"/>
                    <a:pt x="885057" y="397227"/>
                    <a:pt x="885057" y="383518"/>
                  </a:cubicBezTo>
                  <a:cubicBezTo>
                    <a:pt x="885057" y="273844"/>
                    <a:pt x="974520" y="184936"/>
                    <a:pt x="1084878" y="184936"/>
                  </a:cubicBezTo>
                  <a:cubicBezTo>
                    <a:pt x="1140057" y="184936"/>
                    <a:pt x="1190012" y="207163"/>
                    <a:pt x="1226173" y="243099"/>
                  </a:cubicBezTo>
                  <a:lnTo>
                    <a:pt x="1242647" y="267382"/>
                  </a:lnTo>
                  <a:lnTo>
                    <a:pt x="1263178" y="260381"/>
                  </a:lnTo>
                  <a:lnTo>
                    <a:pt x="1262185" y="250536"/>
                  </a:lnTo>
                  <a:cubicBezTo>
                    <a:pt x="1262185" y="140862"/>
                    <a:pt x="1351093" y="51954"/>
                    <a:pt x="1460767" y="51954"/>
                  </a:cubicBezTo>
                  <a:cubicBezTo>
                    <a:pt x="1515604" y="51954"/>
                    <a:pt x="1565250" y="74181"/>
                    <a:pt x="1601186" y="110117"/>
                  </a:cubicBezTo>
                  <a:lnTo>
                    <a:pt x="1643652" y="173103"/>
                  </a:lnTo>
                  <a:lnTo>
                    <a:pt x="1657117" y="171670"/>
                  </a:lnTo>
                  <a:lnTo>
                    <a:pt x="1658447" y="158561"/>
                  </a:lnTo>
                  <a:cubicBezTo>
                    <a:pt x="1677079" y="68070"/>
                    <a:pt x="1757645" y="0"/>
                    <a:pt x="1854208" y="0"/>
                  </a:cubicBezTo>
                  <a:close/>
                </a:path>
              </a:pathLst>
            </a:custGeom>
            <a:solidFill>
              <a:srgbClr val="F49BB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600" b="1" dirty="0"/>
            </a:p>
          </p:txBody>
        </p:sp>
        <p:sp>
          <p:nvSpPr>
            <p:cNvPr id="35" name="TextBox 34">
              <a:extLst>
                <a:ext uri="{FF2B5EF4-FFF2-40B4-BE49-F238E27FC236}">
                  <a16:creationId xmlns:a16="http://schemas.microsoft.com/office/drawing/2014/main" id="{97683B37-C747-4939-A169-6C701EE4CF68}"/>
                </a:ext>
              </a:extLst>
            </p:cNvPr>
            <p:cNvSpPr txBox="1"/>
            <p:nvPr/>
          </p:nvSpPr>
          <p:spPr>
            <a:xfrm>
              <a:off x="6419816" y="3007333"/>
              <a:ext cx="1733585" cy="764684"/>
            </a:xfrm>
            <a:prstGeom prst="rect">
              <a:avLst/>
            </a:prstGeom>
            <a:noFill/>
          </p:spPr>
          <p:txBody>
            <a:bodyPr wrap="square" rtlCol="0">
              <a:spAutoFit/>
            </a:bodyPr>
            <a:lstStyle/>
            <a:p>
              <a:pPr algn="ctr"/>
              <a:r>
                <a:rPr lang="en-US" sz="4800" dirty="0" err="1">
                  <a:solidFill>
                    <a:schemeClr val="bg1"/>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ốc</a:t>
              </a:r>
              <a:endParaRPr lang="en-US" sz="4800" dirty="0">
                <a:solidFill>
                  <a:schemeClr val="bg1"/>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10" name="Picture 9">
            <a:extLst>
              <a:ext uri="{FF2B5EF4-FFF2-40B4-BE49-F238E27FC236}">
                <a16:creationId xmlns:a16="http://schemas.microsoft.com/office/drawing/2014/main" id="{761673B3-154A-4987-B33E-FF54B0D2747B}"/>
              </a:ext>
            </a:extLst>
          </p:cNvPr>
          <p:cNvPicPr>
            <a:picLocks noChangeAspect="1"/>
          </p:cNvPicPr>
          <p:nvPr/>
        </p:nvPicPr>
        <p:blipFill>
          <a:blip r:embed="rId4"/>
          <a:stretch>
            <a:fillRect/>
          </a:stretch>
        </p:blipFill>
        <p:spPr>
          <a:xfrm>
            <a:off x="6527987" y="1546043"/>
            <a:ext cx="4350969" cy="2184857"/>
          </a:xfrm>
          <a:prstGeom prst="rect">
            <a:avLst/>
          </a:prstGeom>
        </p:spPr>
      </p:pic>
      <p:pic>
        <p:nvPicPr>
          <p:cNvPr id="14" name="Picture 13">
            <a:extLst>
              <a:ext uri="{FF2B5EF4-FFF2-40B4-BE49-F238E27FC236}">
                <a16:creationId xmlns:a16="http://schemas.microsoft.com/office/drawing/2014/main" id="{20054985-0C93-48CC-BBF1-FC056DD82F46}"/>
              </a:ext>
            </a:extLst>
          </p:cNvPr>
          <p:cNvPicPr>
            <a:picLocks noChangeAspect="1"/>
          </p:cNvPicPr>
          <p:nvPr/>
        </p:nvPicPr>
        <p:blipFill>
          <a:blip r:embed="rId5"/>
          <a:stretch>
            <a:fillRect/>
          </a:stretch>
        </p:blipFill>
        <p:spPr>
          <a:xfrm>
            <a:off x="8320937" y="4469558"/>
            <a:ext cx="1024588" cy="898931"/>
          </a:xfrm>
          <a:prstGeom prst="rect">
            <a:avLst/>
          </a:prstGeom>
        </p:spPr>
      </p:pic>
    </p:spTree>
    <p:extLst>
      <p:ext uri="{BB962C8B-B14F-4D97-AF65-F5344CB8AC3E}">
        <p14:creationId xmlns:p14="http://schemas.microsoft.com/office/powerpoint/2010/main" val="1167498232"/>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par>
                          <p:cTn id="13" fill="hold">
                            <p:stCondLst>
                              <p:cond delay="500"/>
                            </p:stCondLst>
                            <p:childTnLst>
                              <p:par>
                                <p:cTn id="14" presetID="9" presetClass="entr" presetSubtype="0" fill="hold" nodeType="after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dissolve">
                                      <p:cBhvr>
                                        <p:cTn id="16"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CF34341-1709-4E92-AAB7-8D9A3319897D}"/>
              </a:ext>
            </a:extLst>
          </p:cNvPr>
          <p:cNvSpPr txBox="1"/>
          <p:nvPr/>
        </p:nvSpPr>
        <p:spPr>
          <a:xfrm>
            <a:off x="5161139" y="5120633"/>
            <a:ext cx="1869722" cy="862031"/>
          </a:xfrm>
          <a:prstGeom prst="rect">
            <a:avLst/>
          </a:prstGeom>
          <a:noFill/>
        </p:spPr>
        <p:txBody>
          <a:bodyPr wrap="square" rtlCol="0">
            <a:spAutoFit/>
          </a:bodyPr>
          <a:lstStyle/>
          <a:p>
            <a:pPr algn="ctr">
              <a:lnSpc>
                <a:spcPct val="150000"/>
              </a:lnSpc>
              <a:buClr>
                <a:srgbClr val="000000"/>
              </a:buClr>
              <a:buFont typeface="Arial"/>
              <a:buNone/>
            </a:pPr>
            <a:r>
              <a:rPr lang="vi-VN" sz="3733" b="1" kern="0" dirty="0">
                <a:solidFill>
                  <a:schemeClr val="tx1">
                    <a:lumMod val="75000"/>
                    <a:lumOff val="25000"/>
                  </a:schemeClr>
                </a:solidFill>
                <a:cs typeface="Arial"/>
                <a:sym typeface="Arial"/>
              </a:rPr>
              <a:t>TIẾT </a:t>
            </a:r>
            <a:r>
              <a:rPr lang="en-US" sz="3733" b="1" kern="0" dirty="0">
                <a:solidFill>
                  <a:schemeClr val="tx1">
                    <a:lumMod val="75000"/>
                    <a:lumOff val="25000"/>
                  </a:schemeClr>
                </a:solidFill>
                <a:cs typeface="Arial"/>
                <a:sym typeface="Arial"/>
              </a:rPr>
              <a:t>1</a:t>
            </a:r>
          </a:p>
        </p:txBody>
      </p:sp>
    </p:spTree>
    <p:extLst>
      <p:ext uri="{BB962C8B-B14F-4D97-AF65-F5344CB8AC3E}">
        <p14:creationId xmlns:p14="http://schemas.microsoft.com/office/powerpoint/2010/main" val="4170458218"/>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EF632EE-2D06-473E-8B78-0ACEE17FD22D}"/>
              </a:ext>
            </a:extLst>
          </p:cNvPr>
          <p:cNvPicPr>
            <a:picLocks noChangeAspect="1"/>
          </p:cNvPicPr>
          <p:nvPr/>
        </p:nvPicPr>
        <p:blipFill>
          <a:blip r:embed="rId3"/>
          <a:stretch>
            <a:fillRect/>
          </a:stretch>
        </p:blipFill>
        <p:spPr>
          <a:xfrm>
            <a:off x="497807" y="1627847"/>
            <a:ext cx="5594912" cy="4952341"/>
          </a:xfrm>
          <a:prstGeom prst="rect">
            <a:avLst/>
          </a:prstGeom>
        </p:spPr>
      </p:pic>
      <p:grpSp>
        <p:nvGrpSpPr>
          <p:cNvPr id="2" name="Group 1">
            <a:extLst>
              <a:ext uri="{FF2B5EF4-FFF2-40B4-BE49-F238E27FC236}">
                <a16:creationId xmlns:a16="http://schemas.microsoft.com/office/drawing/2014/main" id="{F5319F84-4E36-4B80-BFD7-5B7DF3B5E6CF}"/>
              </a:ext>
            </a:extLst>
          </p:cNvPr>
          <p:cNvGrpSpPr/>
          <p:nvPr/>
        </p:nvGrpSpPr>
        <p:grpSpPr>
          <a:xfrm>
            <a:off x="139809" y="198518"/>
            <a:ext cx="863972" cy="1015663"/>
            <a:chOff x="426137" y="277174"/>
            <a:chExt cx="863972" cy="1015663"/>
          </a:xfrm>
        </p:grpSpPr>
        <p:sp>
          <p:nvSpPr>
            <p:cNvPr id="3" name="Oval 2">
              <a:extLst>
                <a:ext uri="{FF2B5EF4-FFF2-40B4-BE49-F238E27FC236}">
                  <a16:creationId xmlns:a16="http://schemas.microsoft.com/office/drawing/2014/main" id="{48088D37-8C3A-4656-BEC3-958ADD9C587E}"/>
                </a:ext>
              </a:extLst>
            </p:cNvPr>
            <p:cNvSpPr/>
            <p:nvPr/>
          </p:nvSpPr>
          <p:spPr>
            <a:xfrm>
              <a:off x="426137" y="413003"/>
              <a:ext cx="863972" cy="816586"/>
            </a:xfrm>
            <a:prstGeom prst="ellipse">
              <a:avLst/>
            </a:prstGeom>
            <a:solidFill>
              <a:srgbClr val="9271B3"/>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perspectiveLeft"/>
                <a:lightRig rig="threePt" dir="t"/>
              </a:scene3d>
            </a:bodyPr>
            <a:lstStyle/>
            <a:p>
              <a:pPr algn="ctr"/>
              <a:endParaRPr lang="en-US" dirty="0">
                <a:solidFill>
                  <a:srgbClr val="0070C0"/>
                </a:solidFill>
              </a:endParaRPr>
            </a:p>
          </p:txBody>
        </p:sp>
        <p:sp>
          <p:nvSpPr>
            <p:cNvPr id="4" name="Rectangle 3">
              <a:extLst>
                <a:ext uri="{FF2B5EF4-FFF2-40B4-BE49-F238E27FC236}">
                  <a16:creationId xmlns:a16="http://schemas.microsoft.com/office/drawing/2014/main" id="{A01157CE-1DEE-4E5C-B56E-4AE0C2D25A81}"/>
                </a:ext>
              </a:extLst>
            </p:cNvPr>
            <p:cNvSpPr/>
            <p:nvPr/>
          </p:nvSpPr>
          <p:spPr>
            <a:xfrm>
              <a:off x="554827" y="277174"/>
              <a:ext cx="612668" cy="1015663"/>
            </a:xfrm>
            <a:prstGeom prst="rect">
              <a:avLst/>
            </a:prstGeom>
            <a:noFill/>
          </p:spPr>
          <p:txBody>
            <a:bodyPr wrap="none" lIns="91440" tIns="45720" rIns="91440" bIns="45720">
              <a:spAutoFit/>
            </a:bodyPr>
            <a:lstStyle/>
            <a:p>
              <a:pPr algn="ctr"/>
              <a:r>
                <a:rPr lang="en-US" sz="6000" dirty="0">
                  <a:ln w="0"/>
                  <a:solidFill>
                    <a:schemeClr val="bg1"/>
                  </a:solidFill>
                  <a:effectLst>
                    <a:outerShdw blurRad="38100" dist="19050" dir="2700000" algn="tl" rotWithShape="0">
                      <a:schemeClr val="dk1">
                        <a:alpha val="40000"/>
                      </a:schemeClr>
                    </a:outerShdw>
                  </a:effectLst>
                  <a:latin typeface=".VnArial" panose="020B7200000000000000" pitchFamily="34" charset="0"/>
                </a:rPr>
                <a:t>3</a:t>
              </a:r>
            </a:p>
          </p:txBody>
        </p:sp>
      </p:grpSp>
      <p:sp>
        <p:nvSpPr>
          <p:cNvPr id="5" name="8">
            <a:extLst>
              <a:ext uri="{FF2B5EF4-FFF2-40B4-BE49-F238E27FC236}">
                <a16:creationId xmlns:a16="http://schemas.microsoft.com/office/drawing/2014/main" id="{6C151815-8850-465D-8F21-D8EFB88DA5EC}"/>
              </a:ext>
            </a:extLst>
          </p:cNvPr>
          <p:cNvSpPr/>
          <p:nvPr/>
        </p:nvSpPr>
        <p:spPr>
          <a:xfrm>
            <a:off x="1003782" y="357919"/>
            <a:ext cx="11048410" cy="1446550"/>
          </a:xfrm>
          <a:prstGeom prst="rect">
            <a:avLst/>
          </a:prstGeom>
        </p:spPr>
        <p:txBody>
          <a:bodyPr wrap="square">
            <a:spAutoFit/>
          </a:bodyPr>
          <a:lstStyle/>
          <a:p>
            <a:pPr algn="just"/>
            <a:r>
              <a:rPr lang="vi-VN" sz="4400" b="1" dirty="0">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rPr>
              <a:t>Tìm ở cuối các dòng thơ những tiếng cùng vần với nhau: </a:t>
            </a:r>
            <a:endParaRPr lang="zh-CN" altLang="en-US" sz="23900" b="1" dirty="0">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sym typeface="+mn-lt"/>
            </a:endParaRPr>
          </a:p>
        </p:txBody>
      </p:sp>
      <p:grpSp>
        <p:nvGrpSpPr>
          <p:cNvPr id="6" name="Group 5">
            <a:extLst>
              <a:ext uri="{FF2B5EF4-FFF2-40B4-BE49-F238E27FC236}">
                <a16:creationId xmlns:a16="http://schemas.microsoft.com/office/drawing/2014/main" id="{30DDCD8C-9098-43D8-B91D-528BFBC832FA}"/>
              </a:ext>
            </a:extLst>
          </p:cNvPr>
          <p:cNvGrpSpPr/>
          <p:nvPr/>
        </p:nvGrpSpPr>
        <p:grpSpPr>
          <a:xfrm>
            <a:off x="6275949" y="3981498"/>
            <a:ext cx="1953651" cy="1892587"/>
            <a:chOff x="6284910" y="2558220"/>
            <a:chExt cx="1868491" cy="1741560"/>
          </a:xfrm>
        </p:grpSpPr>
        <p:sp>
          <p:nvSpPr>
            <p:cNvPr id="7" name="Freeform: Shape 6">
              <a:extLst>
                <a:ext uri="{FF2B5EF4-FFF2-40B4-BE49-F238E27FC236}">
                  <a16:creationId xmlns:a16="http://schemas.microsoft.com/office/drawing/2014/main" id="{B451E868-749C-402B-A3A9-4CCCCD9D80F3}"/>
                </a:ext>
              </a:extLst>
            </p:cNvPr>
            <p:cNvSpPr/>
            <p:nvPr/>
          </p:nvSpPr>
          <p:spPr>
            <a:xfrm>
              <a:off x="6284910" y="2558220"/>
              <a:ext cx="1868491" cy="1741560"/>
            </a:xfrm>
            <a:custGeom>
              <a:avLst/>
              <a:gdLst>
                <a:gd name="connsiteX0" fmla="*/ 1854208 w 3707083"/>
                <a:gd name="connsiteY0" fmla="*/ 0 h 3455252"/>
                <a:gd name="connsiteX1" fmla="*/ 2049969 w 3707083"/>
                <a:gd name="connsiteY1" fmla="*/ 158561 h 3455252"/>
                <a:gd name="connsiteX2" fmla="*/ 2051319 w 3707083"/>
                <a:gd name="connsiteY2" fmla="*/ 171863 h 3455252"/>
                <a:gd name="connsiteX3" fmla="*/ 2061972 w 3707083"/>
                <a:gd name="connsiteY3" fmla="*/ 173378 h 3455252"/>
                <a:gd name="connsiteX4" fmla="*/ 2065183 w 3707083"/>
                <a:gd name="connsiteY4" fmla="*/ 163036 h 3455252"/>
                <a:gd name="connsiteX5" fmla="*/ 2248159 w 3707083"/>
                <a:gd name="connsiteY5" fmla="*/ 41751 h 3455252"/>
                <a:gd name="connsiteX6" fmla="*/ 2446741 w 3707083"/>
                <a:gd name="connsiteY6" fmla="*/ 240333 h 3455252"/>
                <a:gd name="connsiteX7" fmla="*/ 2444737 w 3707083"/>
                <a:gd name="connsiteY7" fmla="*/ 260214 h 3455252"/>
                <a:gd name="connsiteX8" fmla="*/ 2462477 w 3707083"/>
                <a:gd name="connsiteY8" fmla="*/ 265920 h 3455252"/>
                <a:gd name="connsiteX9" fmla="*/ 2484868 w 3707083"/>
                <a:gd name="connsiteY9" fmla="*/ 232709 h 3455252"/>
                <a:gd name="connsiteX10" fmla="*/ 2625287 w 3707083"/>
                <a:gd name="connsiteY10" fmla="*/ 174546 h 3455252"/>
                <a:gd name="connsiteX11" fmla="*/ 2823869 w 3707083"/>
                <a:gd name="connsiteY11" fmla="*/ 373128 h 3455252"/>
                <a:gd name="connsiteX12" fmla="*/ 2819835 w 3707083"/>
                <a:gd name="connsiteY12" fmla="*/ 413149 h 3455252"/>
                <a:gd name="connsiteX13" fmla="*/ 2810916 w 3707083"/>
                <a:gd name="connsiteY13" fmla="*/ 441880 h 3455252"/>
                <a:gd name="connsiteX14" fmla="*/ 2823542 w 3707083"/>
                <a:gd name="connsiteY14" fmla="*/ 449903 h 3455252"/>
                <a:gd name="connsiteX15" fmla="*/ 2876943 w 3707083"/>
                <a:gd name="connsiteY15" fmla="*/ 413899 h 3455252"/>
                <a:gd name="connsiteX16" fmla="*/ 2954240 w 3707083"/>
                <a:gd name="connsiteY16" fmla="*/ 398293 h 3455252"/>
                <a:gd name="connsiteX17" fmla="*/ 3152822 w 3707083"/>
                <a:gd name="connsiteY17" fmla="*/ 596875 h 3455252"/>
                <a:gd name="connsiteX18" fmla="*/ 3137217 w 3707083"/>
                <a:gd name="connsiteY18" fmla="*/ 674172 h 3455252"/>
                <a:gd name="connsiteX19" fmla="*/ 3122021 w 3707083"/>
                <a:gd name="connsiteY19" fmla="*/ 696711 h 3455252"/>
                <a:gd name="connsiteX20" fmla="*/ 3136651 w 3707083"/>
                <a:gd name="connsiteY20" fmla="*/ 711810 h 3455252"/>
                <a:gd name="connsiteX21" fmla="*/ 3154286 w 3707083"/>
                <a:gd name="connsiteY21" fmla="*/ 699921 h 3455252"/>
                <a:gd name="connsiteX22" fmla="*/ 3231583 w 3707083"/>
                <a:gd name="connsiteY22" fmla="*/ 684315 h 3455252"/>
                <a:gd name="connsiteX23" fmla="*/ 3430165 w 3707083"/>
                <a:gd name="connsiteY23" fmla="*/ 882897 h 3455252"/>
                <a:gd name="connsiteX24" fmla="*/ 3372002 w 3707083"/>
                <a:gd name="connsiteY24" fmla="*/ 1023316 h 3455252"/>
                <a:gd name="connsiteX25" fmla="*/ 3364293 w 3707083"/>
                <a:gd name="connsiteY25" fmla="*/ 1028513 h 3455252"/>
                <a:gd name="connsiteX26" fmla="*/ 3364447 w 3707083"/>
                <a:gd name="connsiteY26" fmla="*/ 1028796 h 3455252"/>
                <a:gd name="connsiteX27" fmla="*/ 3371290 w 3707083"/>
                <a:gd name="connsiteY27" fmla="*/ 1026672 h 3455252"/>
                <a:gd name="connsiteX28" fmla="*/ 3411311 w 3707083"/>
                <a:gd name="connsiteY28" fmla="*/ 1022637 h 3455252"/>
                <a:gd name="connsiteX29" fmla="*/ 3609893 w 3707083"/>
                <a:gd name="connsiteY29" fmla="*/ 1221219 h 3455252"/>
                <a:gd name="connsiteX30" fmla="*/ 3551730 w 3707083"/>
                <a:gd name="connsiteY30" fmla="*/ 1361638 h 3455252"/>
                <a:gd name="connsiteX31" fmla="*/ 3505513 w 3707083"/>
                <a:gd name="connsiteY31" fmla="*/ 1392798 h 3455252"/>
                <a:gd name="connsiteX32" fmla="*/ 3506609 w 3707083"/>
                <a:gd name="connsiteY32" fmla="*/ 1396474 h 3455252"/>
                <a:gd name="connsiteX33" fmla="*/ 3508625 w 3707083"/>
                <a:gd name="connsiteY33" fmla="*/ 1407895 h 3455252"/>
                <a:gd name="connsiteX34" fmla="*/ 3548522 w 3707083"/>
                <a:gd name="connsiteY34" fmla="*/ 1411917 h 3455252"/>
                <a:gd name="connsiteX35" fmla="*/ 3707083 w 3707083"/>
                <a:gd name="connsiteY35" fmla="*/ 1606464 h 3455252"/>
                <a:gd name="connsiteX36" fmla="*/ 3548522 w 3707083"/>
                <a:gd name="connsiteY36" fmla="*/ 1801012 h 3455252"/>
                <a:gd name="connsiteX37" fmla="*/ 3542087 w 3707083"/>
                <a:gd name="connsiteY37" fmla="*/ 1801660 h 3455252"/>
                <a:gd name="connsiteX38" fmla="*/ 3541381 w 3707083"/>
                <a:gd name="connsiteY38" fmla="*/ 1812086 h 3455252"/>
                <a:gd name="connsiteX39" fmla="*/ 3560898 w 3707083"/>
                <a:gd name="connsiteY39" fmla="*/ 1818145 h 3455252"/>
                <a:gd name="connsiteX40" fmla="*/ 3682183 w 3707083"/>
                <a:gd name="connsiteY40" fmla="*/ 2001121 h 3455252"/>
                <a:gd name="connsiteX41" fmla="*/ 3483601 w 3707083"/>
                <a:gd name="connsiteY41" fmla="*/ 2199703 h 3455252"/>
                <a:gd name="connsiteX42" fmla="*/ 3470109 w 3707083"/>
                <a:gd name="connsiteY42" fmla="*/ 2198343 h 3455252"/>
                <a:gd name="connsiteX43" fmla="*/ 3463188 w 3707083"/>
                <a:gd name="connsiteY43" fmla="*/ 2218223 h 3455252"/>
                <a:gd name="connsiteX44" fmla="*/ 3494334 w 3707083"/>
                <a:gd name="connsiteY44" fmla="*/ 2239223 h 3455252"/>
                <a:gd name="connsiteX45" fmla="*/ 3552497 w 3707083"/>
                <a:gd name="connsiteY45" fmla="*/ 2379641 h 3455252"/>
                <a:gd name="connsiteX46" fmla="*/ 3353915 w 3707083"/>
                <a:gd name="connsiteY46" fmla="*/ 2578223 h 3455252"/>
                <a:gd name="connsiteX47" fmla="*/ 3313894 w 3707083"/>
                <a:gd name="connsiteY47" fmla="*/ 2574189 h 3455252"/>
                <a:gd name="connsiteX48" fmla="*/ 3291702 w 3707083"/>
                <a:gd name="connsiteY48" fmla="*/ 2567300 h 3455252"/>
                <a:gd name="connsiteX49" fmla="*/ 3279074 w 3707083"/>
                <a:gd name="connsiteY49" fmla="*/ 2586672 h 3455252"/>
                <a:gd name="connsiteX50" fmla="*/ 3309356 w 3707083"/>
                <a:gd name="connsiteY50" fmla="*/ 2631585 h 3455252"/>
                <a:gd name="connsiteX51" fmla="*/ 3324961 w 3707083"/>
                <a:gd name="connsiteY51" fmla="*/ 2708882 h 3455252"/>
                <a:gd name="connsiteX52" fmla="*/ 3126379 w 3707083"/>
                <a:gd name="connsiteY52" fmla="*/ 2907464 h 3455252"/>
                <a:gd name="connsiteX53" fmla="*/ 3049082 w 3707083"/>
                <a:gd name="connsiteY53" fmla="*/ 2891859 h 3455252"/>
                <a:gd name="connsiteX54" fmla="*/ 3024304 w 3707083"/>
                <a:gd name="connsiteY54" fmla="*/ 2875153 h 3455252"/>
                <a:gd name="connsiteX55" fmla="*/ 3007605 w 3707083"/>
                <a:gd name="connsiteY55" fmla="*/ 2888853 h 3455252"/>
                <a:gd name="connsiteX56" fmla="*/ 3019809 w 3707083"/>
                <a:gd name="connsiteY56" fmla="*/ 2906954 h 3455252"/>
                <a:gd name="connsiteX57" fmla="*/ 3035414 w 3707083"/>
                <a:gd name="connsiteY57" fmla="*/ 2984251 h 3455252"/>
                <a:gd name="connsiteX58" fmla="*/ 2836832 w 3707083"/>
                <a:gd name="connsiteY58" fmla="*/ 3182833 h 3455252"/>
                <a:gd name="connsiteX59" fmla="*/ 2696413 w 3707083"/>
                <a:gd name="connsiteY59" fmla="*/ 3124670 h 3455252"/>
                <a:gd name="connsiteX60" fmla="*/ 2687027 w 3707083"/>
                <a:gd name="connsiteY60" fmla="*/ 3110749 h 3455252"/>
                <a:gd name="connsiteX61" fmla="*/ 2669269 w 3707083"/>
                <a:gd name="connsiteY61" fmla="*/ 3119582 h 3455252"/>
                <a:gd name="connsiteX62" fmla="*/ 2672903 w 3707083"/>
                <a:gd name="connsiteY62" fmla="*/ 3155627 h 3455252"/>
                <a:gd name="connsiteX63" fmla="*/ 2474321 w 3707083"/>
                <a:gd name="connsiteY63" fmla="*/ 3354209 h 3455252"/>
                <a:gd name="connsiteX64" fmla="*/ 2333902 w 3707083"/>
                <a:gd name="connsiteY64" fmla="*/ 3296046 h 3455252"/>
                <a:gd name="connsiteX65" fmla="*/ 2307776 w 3707083"/>
                <a:gd name="connsiteY65" fmla="*/ 3257296 h 3455252"/>
                <a:gd name="connsiteX66" fmla="*/ 2283814 w 3707083"/>
                <a:gd name="connsiteY66" fmla="*/ 3262814 h 3455252"/>
                <a:gd name="connsiteX67" fmla="*/ 2280221 w 3707083"/>
                <a:gd name="connsiteY67" fmla="*/ 3296691 h 3455252"/>
                <a:gd name="connsiteX68" fmla="*/ 2075494 w 3707083"/>
                <a:gd name="connsiteY68" fmla="*/ 3455252 h 3455252"/>
                <a:gd name="connsiteX69" fmla="*/ 1882944 w 3707083"/>
                <a:gd name="connsiteY69" fmla="*/ 3333967 h 3455252"/>
                <a:gd name="connsiteX70" fmla="*/ 1876698 w 3707083"/>
                <a:gd name="connsiteY70" fmla="*/ 3314847 h 3455252"/>
                <a:gd name="connsiteX71" fmla="*/ 1856558 w 3707083"/>
                <a:gd name="connsiteY71" fmla="*/ 3315795 h 3455252"/>
                <a:gd name="connsiteX72" fmla="*/ 1850917 w 3707083"/>
                <a:gd name="connsiteY72" fmla="*/ 3333967 h 3455252"/>
                <a:gd name="connsiteX73" fmla="*/ 1667940 w 3707083"/>
                <a:gd name="connsiteY73" fmla="*/ 3455252 h 3455252"/>
                <a:gd name="connsiteX74" fmla="*/ 1473393 w 3707083"/>
                <a:gd name="connsiteY74" fmla="*/ 3296691 h 3455252"/>
                <a:gd name="connsiteX75" fmla="*/ 1471201 w 3707083"/>
                <a:gd name="connsiteY75" fmla="*/ 3274950 h 3455252"/>
                <a:gd name="connsiteX76" fmla="*/ 1440792 w 3707083"/>
                <a:gd name="connsiteY76" fmla="*/ 3267128 h 3455252"/>
                <a:gd name="connsiteX77" fmla="*/ 1414727 w 3707083"/>
                <a:gd name="connsiteY77" fmla="*/ 3305788 h 3455252"/>
                <a:gd name="connsiteX78" fmla="*/ 1274308 w 3707083"/>
                <a:gd name="connsiteY78" fmla="*/ 3363951 h 3455252"/>
                <a:gd name="connsiteX79" fmla="*/ 1075726 w 3707083"/>
                <a:gd name="connsiteY79" fmla="*/ 3165369 h 3455252"/>
                <a:gd name="connsiteX80" fmla="*/ 1078268 w 3707083"/>
                <a:gd name="connsiteY80" fmla="*/ 3140157 h 3455252"/>
                <a:gd name="connsiteX81" fmla="*/ 1054549 w 3707083"/>
                <a:gd name="connsiteY81" fmla="*/ 3128940 h 3455252"/>
                <a:gd name="connsiteX82" fmla="*/ 1051253 w 3707083"/>
                <a:gd name="connsiteY82" fmla="*/ 3133829 h 3455252"/>
                <a:gd name="connsiteX83" fmla="*/ 910834 w 3707083"/>
                <a:gd name="connsiteY83" fmla="*/ 3191992 h 3455252"/>
                <a:gd name="connsiteX84" fmla="*/ 712252 w 3707083"/>
                <a:gd name="connsiteY84" fmla="*/ 2993410 h 3455252"/>
                <a:gd name="connsiteX85" fmla="*/ 727858 w 3707083"/>
                <a:gd name="connsiteY85" fmla="*/ 2916113 h 3455252"/>
                <a:gd name="connsiteX86" fmla="*/ 728578 w 3707083"/>
                <a:gd name="connsiteY86" fmla="*/ 2915046 h 3455252"/>
                <a:gd name="connsiteX87" fmla="*/ 712062 w 3707083"/>
                <a:gd name="connsiteY87" fmla="*/ 2901256 h 3455252"/>
                <a:gd name="connsiteX88" fmla="*/ 684588 w 3707083"/>
                <a:gd name="connsiteY88" fmla="*/ 2919779 h 3455252"/>
                <a:gd name="connsiteX89" fmla="*/ 607291 w 3707083"/>
                <a:gd name="connsiteY89" fmla="*/ 2935384 h 3455252"/>
                <a:gd name="connsiteX90" fmla="*/ 408709 w 3707083"/>
                <a:gd name="connsiteY90" fmla="*/ 2736802 h 3455252"/>
                <a:gd name="connsiteX91" fmla="*/ 424315 w 3707083"/>
                <a:gd name="connsiteY91" fmla="*/ 2659505 h 3455252"/>
                <a:gd name="connsiteX92" fmla="*/ 452253 w 3707083"/>
                <a:gd name="connsiteY92" fmla="*/ 2618068 h 3455252"/>
                <a:gd name="connsiteX93" fmla="*/ 435701 w 3707083"/>
                <a:gd name="connsiteY93" fmla="*/ 2595690 h 3455252"/>
                <a:gd name="connsiteX94" fmla="*/ 421287 w 3707083"/>
                <a:gd name="connsiteY94" fmla="*/ 2600164 h 3455252"/>
                <a:gd name="connsiteX95" fmla="*/ 381266 w 3707083"/>
                <a:gd name="connsiteY95" fmla="*/ 2604198 h 3455252"/>
                <a:gd name="connsiteX96" fmla="*/ 182684 w 3707083"/>
                <a:gd name="connsiteY96" fmla="*/ 2405616 h 3455252"/>
                <a:gd name="connsiteX97" fmla="*/ 240848 w 3707083"/>
                <a:gd name="connsiteY97" fmla="*/ 2265197 h 3455252"/>
                <a:gd name="connsiteX98" fmla="*/ 254481 w 3707083"/>
                <a:gd name="connsiteY98" fmla="*/ 2256006 h 3455252"/>
                <a:gd name="connsiteX99" fmla="*/ 244122 w 3707083"/>
                <a:gd name="connsiteY99" fmla="*/ 2228320 h 3455252"/>
                <a:gd name="connsiteX100" fmla="*/ 228748 w 3707083"/>
                <a:gd name="connsiteY100" fmla="*/ 2229870 h 3455252"/>
                <a:gd name="connsiteX101" fmla="*/ 30166 w 3707083"/>
                <a:gd name="connsiteY101" fmla="*/ 2031288 h 3455252"/>
                <a:gd name="connsiteX102" fmla="*/ 151451 w 3707083"/>
                <a:gd name="connsiteY102" fmla="*/ 1848312 h 3455252"/>
                <a:gd name="connsiteX103" fmla="*/ 164968 w 3707083"/>
                <a:gd name="connsiteY103" fmla="*/ 1844116 h 3455252"/>
                <a:gd name="connsiteX104" fmla="*/ 164113 w 3707083"/>
                <a:gd name="connsiteY104" fmla="*/ 1828335 h 3455252"/>
                <a:gd name="connsiteX105" fmla="*/ 158561 w 3707083"/>
                <a:gd name="connsiteY105" fmla="*/ 1827776 h 3455252"/>
                <a:gd name="connsiteX106" fmla="*/ 0 w 3707083"/>
                <a:gd name="connsiteY106" fmla="*/ 1633228 h 3455252"/>
                <a:gd name="connsiteX107" fmla="*/ 158561 w 3707083"/>
                <a:gd name="connsiteY107" fmla="*/ 1438681 h 3455252"/>
                <a:gd name="connsiteX108" fmla="*/ 191874 w 3707083"/>
                <a:gd name="connsiteY108" fmla="*/ 1435322 h 3455252"/>
                <a:gd name="connsiteX109" fmla="*/ 195334 w 3707083"/>
                <a:gd name="connsiteY109" fmla="*/ 1415306 h 3455252"/>
                <a:gd name="connsiteX110" fmla="*/ 144471 w 3707083"/>
                <a:gd name="connsiteY110" fmla="*/ 1381345 h 3455252"/>
                <a:gd name="connsiteX111" fmla="*/ 86308 w 3707083"/>
                <a:gd name="connsiteY111" fmla="*/ 1242287 h 3455252"/>
                <a:gd name="connsiteX112" fmla="*/ 284890 w 3707083"/>
                <a:gd name="connsiteY112" fmla="*/ 1045629 h 3455252"/>
                <a:gd name="connsiteX113" fmla="*/ 324912 w 3707083"/>
                <a:gd name="connsiteY113" fmla="*/ 1049625 h 3455252"/>
                <a:gd name="connsiteX114" fmla="*/ 329240 w 3707083"/>
                <a:gd name="connsiteY114" fmla="*/ 1050955 h 3455252"/>
                <a:gd name="connsiteX115" fmla="*/ 336484 w 3707083"/>
                <a:gd name="connsiteY115" fmla="*/ 1037421 h 3455252"/>
                <a:gd name="connsiteX116" fmla="*/ 333812 w 3707083"/>
                <a:gd name="connsiteY116" fmla="*/ 1035609 h 3455252"/>
                <a:gd name="connsiteX117" fmla="*/ 275648 w 3707083"/>
                <a:gd name="connsiteY117" fmla="*/ 894402 h 3455252"/>
                <a:gd name="connsiteX118" fmla="*/ 474230 w 3707083"/>
                <a:gd name="connsiteY118" fmla="*/ 694705 h 3455252"/>
                <a:gd name="connsiteX119" fmla="*/ 551527 w 3707083"/>
                <a:gd name="connsiteY119" fmla="*/ 710398 h 3455252"/>
                <a:gd name="connsiteX120" fmla="*/ 563252 w 3707083"/>
                <a:gd name="connsiteY120" fmla="*/ 718347 h 3455252"/>
                <a:gd name="connsiteX121" fmla="*/ 581059 w 3707083"/>
                <a:gd name="connsiteY121" fmla="*/ 699423 h 3455252"/>
                <a:gd name="connsiteX122" fmla="*/ 567027 w 3707083"/>
                <a:gd name="connsiteY122" fmla="*/ 678611 h 3455252"/>
                <a:gd name="connsiteX123" fmla="*/ 551421 w 3707083"/>
                <a:gd name="connsiteY123" fmla="*/ 601314 h 3455252"/>
                <a:gd name="connsiteX124" fmla="*/ 750003 w 3707083"/>
                <a:gd name="connsiteY124" fmla="*/ 402732 h 3455252"/>
                <a:gd name="connsiteX125" fmla="*/ 827300 w 3707083"/>
                <a:gd name="connsiteY125" fmla="*/ 418338 h 3455252"/>
                <a:gd name="connsiteX126" fmla="*/ 875461 w 3707083"/>
                <a:gd name="connsiteY126" fmla="*/ 450808 h 3455252"/>
                <a:gd name="connsiteX127" fmla="*/ 893671 w 3707083"/>
                <a:gd name="connsiteY127" fmla="*/ 438121 h 3455252"/>
                <a:gd name="connsiteX128" fmla="*/ 889117 w 3707083"/>
                <a:gd name="connsiteY128" fmla="*/ 423539 h 3455252"/>
                <a:gd name="connsiteX129" fmla="*/ 885057 w 3707083"/>
                <a:gd name="connsiteY129" fmla="*/ 383518 h 3455252"/>
                <a:gd name="connsiteX130" fmla="*/ 1084878 w 3707083"/>
                <a:gd name="connsiteY130" fmla="*/ 184936 h 3455252"/>
                <a:gd name="connsiteX131" fmla="*/ 1226173 w 3707083"/>
                <a:gd name="connsiteY131" fmla="*/ 243099 h 3455252"/>
                <a:gd name="connsiteX132" fmla="*/ 1242647 w 3707083"/>
                <a:gd name="connsiteY132" fmla="*/ 267382 h 3455252"/>
                <a:gd name="connsiteX133" fmla="*/ 1263178 w 3707083"/>
                <a:gd name="connsiteY133" fmla="*/ 260381 h 3455252"/>
                <a:gd name="connsiteX134" fmla="*/ 1262185 w 3707083"/>
                <a:gd name="connsiteY134" fmla="*/ 250536 h 3455252"/>
                <a:gd name="connsiteX135" fmla="*/ 1460767 w 3707083"/>
                <a:gd name="connsiteY135" fmla="*/ 51954 h 3455252"/>
                <a:gd name="connsiteX136" fmla="*/ 1601186 w 3707083"/>
                <a:gd name="connsiteY136" fmla="*/ 110117 h 3455252"/>
                <a:gd name="connsiteX137" fmla="*/ 1643652 w 3707083"/>
                <a:gd name="connsiteY137" fmla="*/ 173103 h 3455252"/>
                <a:gd name="connsiteX138" fmla="*/ 1657117 w 3707083"/>
                <a:gd name="connsiteY138" fmla="*/ 171670 h 3455252"/>
                <a:gd name="connsiteX139" fmla="*/ 1658447 w 3707083"/>
                <a:gd name="connsiteY139" fmla="*/ 158561 h 3455252"/>
                <a:gd name="connsiteX140" fmla="*/ 1854208 w 3707083"/>
                <a:gd name="connsiteY140" fmla="*/ 0 h 3455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3707083" h="3455252">
                  <a:moveTo>
                    <a:pt x="1854208" y="0"/>
                  </a:moveTo>
                  <a:cubicBezTo>
                    <a:pt x="1950771" y="0"/>
                    <a:pt x="2031337" y="68070"/>
                    <a:pt x="2049969" y="158561"/>
                  </a:cubicBezTo>
                  <a:lnTo>
                    <a:pt x="2051319" y="171863"/>
                  </a:lnTo>
                  <a:lnTo>
                    <a:pt x="2061972" y="173378"/>
                  </a:lnTo>
                  <a:lnTo>
                    <a:pt x="2065183" y="163036"/>
                  </a:lnTo>
                  <a:cubicBezTo>
                    <a:pt x="2095329" y="91762"/>
                    <a:pt x="2165904" y="41751"/>
                    <a:pt x="2248159" y="41751"/>
                  </a:cubicBezTo>
                  <a:cubicBezTo>
                    <a:pt x="2357833" y="41751"/>
                    <a:pt x="2446741" y="130659"/>
                    <a:pt x="2446741" y="240333"/>
                  </a:cubicBezTo>
                  <a:lnTo>
                    <a:pt x="2444737" y="260214"/>
                  </a:lnTo>
                  <a:lnTo>
                    <a:pt x="2462477" y="265920"/>
                  </a:lnTo>
                  <a:lnTo>
                    <a:pt x="2484868" y="232709"/>
                  </a:lnTo>
                  <a:cubicBezTo>
                    <a:pt x="2520805" y="196773"/>
                    <a:pt x="2570450" y="174546"/>
                    <a:pt x="2625287" y="174546"/>
                  </a:cubicBezTo>
                  <a:cubicBezTo>
                    <a:pt x="2734961" y="174546"/>
                    <a:pt x="2823869" y="263454"/>
                    <a:pt x="2823869" y="373128"/>
                  </a:cubicBezTo>
                  <a:cubicBezTo>
                    <a:pt x="2823869" y="386837"/>
                    <a:pt x="2822480" y="400222"/>
                    <a:pt x="2819835" y="413149"/>
                  </a:cubicBezTo>
                  <a:lnTo>
                    <a:pt x="2810916" y="441880"/>
                  </a:lnTo>
                  <a:lnTo>
                    <a:pt x="2823542" y="449903"/>
                  </a:lnTo>
                  <a:lnTo>
                    <a:pt x="2876943" y="413899"/>
                  </a:lnTo>
                  <a:cubicBezTo>
                    <a:pt x="2900701" y="403850"/>
                    <a:pt x="2926822" y="398293"/>
                    <a:pt x="2954240" y="398293"/>
                  </a:cubicBezTo>
                  <a:cubicBezTo>
                    <a:pt x="3063914" y="398293"/>
                    <a:pt x="3152822" y="487201"/>
                    <a:pt x="3152822" y="596875"/>
                  </a:cubicBezTo>
                  <a:cubicBezTo>
                    <a:pt x="3152822" y="624294"/>
                    <a:pt x="3147266" y="650414"/>
                    <a:pt x="3137217" y="674172"/>
                  </a:cubicBezTo>
                  <a:lnTo>
                    <a:pt x="3122021" y="696711"/>
                  </a:lnTo>
                  <a:lnTo>
                    <a:pt x="3136651" y="711810"/>
                  </a:lnTo>
                  <a:lnTo>
                    <a:pt x="3154286" y="699921"/>
                  </a:lnTo>
                  <a:cubicBezTo>
                    <a:pt x="3178044" y="689872"/>
                    <a:pt x="3204165" y="684315"/>
                    <a:pt x="3231583" y="684315"/>
                  </a:cubicBezTo>
                  <a:cubicBezTo>
                    <a:pt x="3341257" y="684315"/>
                    <a:pt x="3430165" y="773223"/>
                    <a:pt x="3430165" y="882897"/>
                  </a:cubicBezTo>
                  <a:cubicBezTo>
                    <a:pt x="3430165" y="937734"/>
                    <a:pt x="3407938" y="987380"/>
                    <a:pt x="3372002" y="1023316"/>
                  </a:cubicBezTo>
                  <a:lnTo>
                    <a:pt x="3364293" y="1028513"/>
                  </a:lnTo>
                  <a:lnTo>
                    <a:pt x="3364447" y="1028796"/>
                  </a:lnTo>
                  <a:lnTo>
                    <a:pt x="3371290" y="1026672"/>
                  </a:lnTo>
                  <a:cubicBezTo>
                    <a:pt x="3384217" y="1024026"/>
                    <a:pt x="3397602" y="1022637"/>
                    <a:pt x="3411311" y="1022637"/>
                  </a:cubicBezTo>
                  <a:cubicBezTo>
                    <a:pt x="3520985" y="1022637"/>
                    <a:pt x="3609893" y="1111545"/>
                    <a:pt x="3609893" y="1221219"/>
                  </a:cubicBezTo>
                  <a:cubicBezTo>
                    <a:pt x="3609893" y="1276056"/>
                    <a:pt x="3587666" y="1325702"/>
                    <a:pt x="3551730" y="1361638"/>
                  </a:cubicBezTo>
                  <a:lnTo>
                    <a:pt x="3505513" y="1392798"/>
                  </a:lnTo>
                  <a:lnTo>
                    <a:pt x="3506609" y="1396474"/>
                  </a:lnTo>
                  <a:lnTo>
                    <a:pt x="3508625" y="1407895"/>
                  </a:lnTo>
                  <a:lnTo>
                    <a:pt x="3548522" y="1411917"/>
                  </a:lnTo>
                  <a:cubicBezTo>
                    <a:pt x="3639013" y="1430434"/>
                    <a:pt x="3707083" y="1510499"/>
                    <a:pt x="3707083" y="1606464"/>
                  </a:cubicBezTo>
                  <a:cubicBezTo>
                    <a:pt x="3707083" y="1702429"/>
                    <a:pt x="3639013" y="1782495"/>
                    <a:pt x="3548522" y="1801012"/>
                  </a:cubicBezTo>
                  <a:lnTo>
                    <a:pt x="3542087" y="1801660"/>
                  </a:lnTo>
                  <a:lnTo>
                    <a:pt x="3541381" y="1812086"/>
                  </a:lnTo>
                  <a:lnTo>
                    <a:pt x="3560898" y="1818145"/>
                  </a:lnTo>
                  <a:cubicBezTo>
                    <a:pt x="3632172" y="1848291"/>
                    <a:pt x="3682183" y="1918866"/>
                    <a:pt x="3682183" y="2001121"/>
                  </a:cubicBezTo>
                  <a:cubicBezTo>
                    <a:pt x="3682183" y="2110795"/>
                    <a:pt x="3593275" y="2199703"/>
                    <a:pt x="3483601" y="2199703"/>
                  </a:cubicBezTo>
                  <a:lnTo>
                    <a:pt x="3470109" y="2198343"/>
                  </a:lnTo>
                  <a:lnTo>
                    <a:pt x="3463188" y="2218223"/>
                  </a:lnTo>
                  <a:lnTo>
                    <a:pt x="3494334" y="2239223"/>
                  </a:lnTo>
                  <a:cubicBezTo>
                    <a:pt x="3530270" y="2275159"/>
                    <a:pt x="3552497" y="2324804"/>
                    <a:pt x="3552497" y="2379641"/>
                  </a:cubicBezTo>
                  <a:cubicBezTo>
                    <a:pt x="3552497" y="2489315"/>
                    <a:pt x="3463589" y="2578223"/>
                    <a:pt x="3353915" y="2578223"/>
                  </a:cubicBezTo>
                  <a:cubicBezTo>
                    <a:pt x="3340206" y="2578223"/>
                    <a:pt x="3326821" y="2576834"/>
                    <a:pt x="3313894" y="2574189"/>
                  </a:cubicBezTo>
                  <a:lnTo>
                    <a:pt x="3291702" y="2567300"/>
                  </a:lnTo>
                  <a:lnTo>
                    <a:pt x="3279074" y="2586672"/>
                  </a:lnTo>
                  <a:lnTo>
                    <a:pt x="3309356" y="2631585"/>
                  </a:lnTo>
                  <a:cubicBezTo>
                    <a:pt x="3319405" y="2655343"/>
                    <a:pt x="3324961" y="2681464"/>
                    <a:pt x="3324961" y="2708882"/>
                  </a:cubicBezTo>
                  <a:cubicBezTo>
                    <a:pt x="3324961" y="2818556"/>
                    <a:pt x="3236053" y="2907464"/>
                    <a:pt x="3126379" y="2907464"/>
                  </a:cubicBezTo>
                  <a:cubicBezTo>
                    <a:pt x="3098961" y="2907464"/>
                    <a:pt x="3072840" y="2901907"/>
                    <a:pt x="3049082" y="2891859"/>
                  </a:cubicBezTo>
                  <a:lnTo>
                    <a:pt x="3024304" y="2875153"/>
                  </a:lnTo>
                  <a:lnTo>
                    <a:pt x="3007605" y="2888853"/>
                  </a:lnTo>
                  <a:lnTo>
                    <a:pt x="3019809" y="2906954"/>
                  </a:lnTo>
                  <a:cubicBezTo>
                    <a:pt x="3029858" y="2930712"/>
                    <a:pt x="3035414" y="2956833"/>
                    <a:pt x="3035414" y="2984251"/>
                  </a:cubicBezTo>
                  <a:cubicBezTo>
                    <a:pt x="3035414" y="3093925"/>
                    <a:pt x="2946506" y="3182833"/>
                    <a:pt x="2836832" y="3182833"/>
                  </a:cubicBezTo>
                  <a:cubicBezTo>
                    <a:pt x="2781995" y="3182833"/>
                    <a:pt x="2732350" y="3160606"/>
                    <a:pt x="2696413" y="3124670"/>
                  </a:cubicBezTo>
                  <a:lnTo>
                    <a:pt x="2687027" y="3110749"/>
                  </a:lnTo>
                  <a:lnTo>
                    <a:pt x="2669269" y="3119582"/>
                  </a:lnTo>
                  <a:lnTo>
                    <a:pt x="2672903" y="3155627"/>
                  </a:lnTo>
                  <a:cubicBezTo>
                    <a:pt x="2672903" y="3265301"/>
                    <a:pt x="2583995" y="3354209"/>
                    <a:pt x="2474321" y="3354209"/>
                  </a:cubicBezTo>
                  <a:cubicBezTo>
                    <a:pt x="2419484" y="3354209"/>
                    <a:pt x="2369839" y="3331982"/>
                    <a:pt x="2333902" y="3296046"/>
                  </a:cubicBezTo>
                  <a:lnTo>
                    <a:pt x="2307776" y="3257296"/>
                  </a:lnTo>
                  <a:lnTo>
                    <a:pt x="2283814" y="3262814"/>
                  </a:lnTo>
                  <a:lnTo>
                    <a:pt x="2280221" y="3296691"/>
                  </a:lnTo>
                  <a:cubicBezTo>
                    <a:pt x="2260735" y="3387182"/>
                    <a:pt x="2176480" y="3455252"/>
                    <a:pt x="2075494" y="3455252"/>
                  </a:cubicBezTo>
                  <a:cubicBezTo>
                    <a:pt x="1988935" y="3455252"/>
                    <a:pt x="1914668" y="3405241"/>
                    <a:pt x="1882944" y="3333967"/>
                  </a:cubicBezTo>
                  <a:lnTo>
                    <a:pt x="1876698" y="3314847"/>
                  </a:lnTo>
                  <a:lnTo>
                    <a:pt x="1856558" y="3315795"/>
                  </a:lnTo>
                  <a:lnTo>
                    <a:pt x="1850917" y="3333967"/>
                  </a:lnTo>
                  <a:cubicBezTo>
                    <a:pt x="1820770" y="3405241"/>
                    <a:pt x="1750196" y="3455252"/>
                    <a:pt x="1667940" y="3455252"/>
                  </a:cubicBezTo>
                  <a:cubicBezTo>
                    <a:pt x="1571975" y="3455252"/>
                    <a:pt x="1491910" y="3387182"/>
                    <a:pt x="1473393" y="3296691"/>
                  </a:cubicBezTo>
                  <a:lnTo>
                    <a:pt x="1471201" y="3274950"/>
                  </a:lnTo>
                  <a:lnTo>
                    <a:pt x="1440792" y="3267128"/>
                  </a:lnTo>
                  <a:lnTo>
                    <a:pt x="1414727" y="3305788"/>
                  </a:lnTo>
                  <a:cubicBezTo>
                    <a:pt x="1378791" y="3341724"/>
                    <a:pt x="1329145" y="3363951"/>
                    <a:pt x="1274308" y="3363951"/>
                  </a:cubicBezTo>
                  <a:cubicBezTo>
                    <a:pt x="1164634" y="3363951"/>
                    <a:pt x="1075726" y="3275043"/>
                    <a:pt x="1075726" y="3165369"/>
                  </a:cubicBezTo>
                  <a:lnTo>
                    <a:pt x="1078268" y="3140157"/>
                  </a:lnTo>
                  <a:lnTo>
                    <a:pt x="1054549" y="3128940"/>
                  </a:lnTo>
                  <a:lnTo>
                    <a:pt x="1051253" y="3133829"/>
                  </a:lnTo>
                  <a:cubicBezTo>
                    <a:pt x="1015317" y="3169765"/>
                    <a:pt x="965671" y="3191992"/>
                    <a:pt x="910834" y="3191992"/>
                  </a:cubicBezTo>
                  <a:cubicBezTo>
                    <a:pt x="801160" y="3191992"/>
                    <a:pt x="712252" y="3103084"/>
                    <a:pt x="712252" y="2993410"/>
                  </a:cubicBezTo>
                  <a:cubicBezTo>
                    <a:pt x="712252" y="2965992"/>
                    <a:pt x="717809" y="2939871"/>
                    <a:pt x="727858" y="2916113"/>
                  </a:cubicBezTo>
                  <a:lnTo>
                    <a:pt x="728578" y="2915046"/>
                  </a:lnTo>
                  <a:lnTo>
                    <a:pt x="712062" y="2901256"/>
                  </a:lnTo>
                  <a:lnTo>
                    <a:pt x="684588" y="2919779"/>
                  </a:lnTo>
                  <a:cubicBezTo>
                    <a:pt x="660830" y="2929828"/>
                    <a:pt x="634710" y="2935384"/>
                    <a:pt x="607291" y="2935384"/>
                  </a:cubicBezTo>
                  <a:cubicBezTo>
                    <a:pt x="497617" y="2935384"/>
                    <a:pt x="408709" y="2846476"/>
                    <a:pt x="408709" y="2736802"/>
                  </a:cubicBezTo>
                  <a:cubicBezTo>
                    <a:pt x="408709" y="2709384"/>
                    <a:pt x="414266" y="2683263"/>
                    <a:pt x="424315" y="2659505"/>
                  </a:cubicBezTo>
                  <a:lnTo>
                    <a:pt x="452253" y="2618068"/>
                  </a:lnTo>
                  <a:lnTo>
                    <a:pt x="435701" y="2595690"/>
                  </a:lnTo>
                  <a:lnTo>
                    <a:pt x="421287" y="2600164"/>
                  </a:lnTo>
                  <a:cubicBezTo>
                    <a:pt x="408360" y="2602809"/>
                    <a:pt x="394975" y="2604198"/>
                    <a:pt x="381266" y="2604198"/>
                  </a:cubicBezTo>
                  <a:cubicBezTo>
                    <a:pt x="271592" y="2604198"/>
                    <a:pt x="182684" y="2515290"/>
                    <a:pt x="182684" y="2405616"/>
                  </a:cubicBezTo>
                  <a:cubicBezTo>
                    <a:pt x="182684" y="2350779"/>
                    <a:pt x="204911" y="2301134"/>
                    <a:pt x="240848" y="2265197"/>
                  </a:cubicBezTo>
                  <a:lnTo>
                    <a:pt x="254481" y="2256006"/>
                  </a:lnTo>
                  <a:lnTo>
                    <a:pt x="244122" y="2228320"/>
                  </a:lnTo>
                  <a:lnTo>
                    <a:pt x="228748" y="2229870"/>
                  </a:lnTo>
                  <a:cubicBezTo>
                    <a:pt x="119074" y="2229870"/>
                    <a:pt x="30166" y="2140962"/>
                    <a:pt x="30166" y="2031288"/>
                  </a:cubicBezTo>
                  <a:cubicBezTo>
                    <a:pt x="30166" y="1949033"/>
                    <a:pt x="80177" y="1878458"/>
                    <a:pt x="151451" y="1848312"/>
                  </a:cubicBezTo>
                  <a:lnTo>
                    <a:pt x="164968" y="1844116"/>
                  </a:lnTo>
                  <a:lnTo>
                    <a:pt x="164113" y="1828335"/>
                  </a:lnTo>
                  <a:lnTo>
                    <a:pt x="158561" y="1827776"/>
                  </a:lnTo>
                  <a:cubicBezTo>
                    <a:pt x="68070" y="1809259"/>
                    <a:pt x="0" y="1729193"/>
                    <a:pt x="0" y="1633228"/>
                  </a:cubicBezTo>
                  <a:cubicBezTo>
                    <a:pt x="0" y="1537263"/>
                    <a:pt x="68070" y="1457198"/>
                    <a:pt x="158561" y="1438681"/>
                  </a:cubicBezTo>
                  <a:lnTo>
                    <a:pt x="191874" y="1435322"/>
                  </a:lnTo>
                  <a:lnTo>
                    <a:pt x="195334" y="1415306"/>
                  </a:lnTo>
                  <a:lnTo>
                    <a:pt x="144471" y="1381345"/>
                  </a:lnTo>
                  <a:cubicBezTo>
                    <a:pt x="108535" y="1345757"/>
                    <a:pt x="86308" y="1296593"/>
                    <a:pt x="86308" y="1242287"/>
                  </a:cubicBezTo>
                  <a:cubicBezTo>
                    <a:pt x="86308" y="1133676"/>
                    <a:pt x="175216" y="1045629"/>
                    <a:pt x="284890" y="1045629"/>
                  </a:cubicBezTo>
                  <a:cubicBezTo>
                    <a:pt x="298600" y="1045629"/>
                    <a:pt x="311984" y="1047005"/>
                    <a:pt x="324912" y="1049625"/>
                  </a:cubicBezTo>
                  <a:lnTo>
                    <a:pt x="329240" y="1050955"/>
                  </a:lnTo>
                  <a:lnTo>
                    <a:pt x="336484" y="1037421"/>
                  </a:lnTo>
                  <a:lnTo>
                    <a:pt x="333812" y="1035609"/>
                  </a:lnTo>
                  <a:cubicBezTo>
                    <a:pt x="297875" y="999471"/>
                    <a:pt x="275648" y="949547"/>
                    <a:pt x="275648" y="894402"/>
                  </a:cubicBezTo>
                  <a:cubicBezTo>
                    <a:pt x="275648" y="784112"/>
                    <a:pt x="364556" y="694705"/>
                    <a:pt x="474230" y="694705"/>
                  </a:cubicBezTo>
                  <a:cubicBezTo>
                    <a:pt x="501649" y="694705"/>
                    <a:pt x="527769" y="700293"/>
                    <a:pt x="551527" y="710398"/>
                  </a:cubicBezTo>
                  <a:lnTo>
                    <a:pt x="563252" y="718347"/>
                  </a:lnTo>
                  <a:lnTo>
                    <a:pt x="581059" y="699423"/>
                  </a:lnTo>
                  <a:lnTo>
                    <a:pt x="567027" y="678611"/>
                  </a:lnTo>
                  <a:cubicBezTo>
                    <a:pt x="556978" y="654853"/>
                    <a:pt x="551421" y="628733"/>
                    <a:pt x="551421" y="601314"/>
                  </a:cubicBezTo>
                  <a:cubicBezTo>
                    <a:pt x="551421" y="491640"/>
                    <a:pt x="640329" y="402732"/>
                    <a:pt x="750003" y="402732"/>
                  </a:cubicBezTo>
                  <a:cubicBezTo>
                    <a:pt x="777422" y="402732"/>
                    <a:pt x="803542" y="408289"/>
                    <a:pt x="827300" y="418338"/>
                  </a:cubicBezTo>
                  <a:lnTo>
                    <a:pt x="875461" y="450808"/>
                  </a:lnTo>
                  <a:lnTo>
                    <a:pt x="893671" y="438121"/>
                  </a:lnTo>
                  <a:lnTo>
                    <a:pt x="889117" y="423539"/>
                  </a:lnTo>
                  <a:cubicBezTo>
                    <a:pt x="886455" y="410612"/>
                    <a:pt x="885057" y="397227"/>
                    <a:pt x="885057" y="383518"/>
                  </a:cubicBezTo>
                  <a:cubicBezTo>
                    <a:pt x="885057" y="273844"/>
                    <a:pt x="974520" y="184936"/>
                    <a:pt x="1084878" y="184936"/>
                  </a:cubicBezTo>
                  <a:cubicBezTo>
                    <a:pt x="1140057" y="184936"/>
                    <a:pt x="1190012" y="207163"/>
                    <a:pt x="1226173" y="243099"/>
                  </a:cubicBezTo>
                  <a:lnTo>
                    <a:pt x="1242647" y="267382"/>
                  </a:lnTo>
                  <a:lnTo>
                    <a:pt x="1263178" y="260381"/>
                  </a:lnTo>
                  <a:lnTo>
                    <a:pt x="1262185" y="250536"/>
                  </a:lnTo>
                  <a:cubicBezTo>
                    <a:pt x="1262185" y="140862"/>
                    <a:pt x="1351093" y="51954"/>
                    <a:pt x="1460767" y="51954"/>
                  </a:cubicBezTo>
                  <a:cubicBezTo>
                    <a:pt x="1515604" y="51954"/>
                    <a:pt x="1565250" y="74181"/>
                    <a:pt x="1601186" y="110117"/>
                  </a:cubicBezTo>
                  <a:lnTo>
                    <a:pt x="1643652" y="173103"/>
                  </a:lnTo>
                  <a:lnTo>
                    <a:pt x="1657117" y="171670"/>
                  </a:lnTo>
                  <a:lnTo>
                    <a:pt x="1658447" y="158561"/>
                  </a:lnTo>
                  <a:cubicBezTo>
                    <a:pt x="1677079" y="68070"/>
                    <a:pt x="1757645" y="0"/>
                    <a:pt x="1854208" y="0"/>
                  </a:cubicBezTo>
                  <a:close/>
                </a:path>
              </a:pathLst>
            </a:custGeom>
            <a:solidFill>
              <a:srgbClr val="F49BB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600" b="1" dirty="0"/>
            </a:p>
          </p:txBody>
        </p:sp>
        <p:sp>
          <p:nvSpPr>
            <p:cNvPr id="8" name="TextBox 7">
              <a:extLst>
                <a:ext uri="{FF2B5EF4-FFF2-40B4-BE49-F238E27FC236}">
                  <a16:creationId xmlns:a16="http://schemas.microsoft.com/office/drawing/2014/main" id="{19A0399E-8DE8-48BF-A1F2-4EDF149E8941}"/>
                </a:ext>
              </a:extLst>
            </p:cNvPr>
            <p:cNvSpPr txBox="1"/>
            <p:nvPr/>
          </p:nvSpPr>
          <p:spPr>
            <a:xfrm>
              <a:off x="6419816" y="3007333"/>
              <a:ext cx="1598677" cy="764684"/>
            </a:xfrm>
            <a:prstGeom prst="rect">
              <a:avLst/>
            </a:prstGeom>
            <a:noFill/>
          </p:spPr>
          <p:txBody>
            <a:bodyPr wrap="square" rtlCol="0">
              <a:spAutoFit/>
            </a:bodyPr>
            <a:lstStyle/>
            <a:p>
              <a:pPr algn="ctr"/>
              <a:r>
                <a:rPr lang="en-US" sz="4800" dirty="0" err="1">
                  <a:solidFill>
                    <a:schemeClr val="bg1"/>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dây</a:t>
              </a:r>
              <a:endParaRPr lang="en-US" sz="4800" dirty="0">
                <a:solidFill>
                  <a:srgbClr val="FFFF00"/>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33" name="Group 32">
            <a:extLst>
              <a:ext uri="{FF2B5EF4-FFF2-40B4-BE49-F238E27FC236}">
                <a16:creationId xmlns:a16="http://schemas.microsoft.com/office/drawing/2014/main" id="{143CC3D0-797C-486C-A2C8-C74E695DD96C}"/>
              </a:ext>
            </a:extLst>
          </p:cNvPr>
          <p:cNvGrpSpPr/>
          <p:nvPr/>
        </p:nvGrpSpPr>
        <p:grpSpPr>
          <a:xfrm>
            <a:off x="9502088" y="3981497"/>
            <a:ext cx="1953651" cy="1892587"/>
            <a:chOff x="6284910" y="2558220"/>
            <a:chExt cx="1868491" cy="1741560"/>
          </a:xfrm>
        </p:grpSpPr>
        <p:sp>
          <p:nvSpPr>
            <p:cNvPr id="34" name="Freeform: Shape 33">
              <a:extLst>
                <a:ext uri="{FF2B5EF4-FFF2-40B4-BE49-F238E27FC236}">
                  <a16:creationId xmlns:a16="http://schemas.microsoft.com/office/drawing/2014/main" id="{3E263DB4-EAC0-4C84-A393-D8B44F0B0E9C}"/>
                </a:ext>
              </a:extLst>
            </p:cNvPr>
            <p:cNvSpPr/>
            <p:nvPr/>
          </p:nvSpPr>
          <p:spPr>
            <a:xfrm>
              <a:off x="6284910" y="2558220"/>
              <a:ext cx="1868491" cy="1741560"/>
            </a:xfrm>
            <a:custGeom>
              <a:avLst/>
              <a:gdLst>
                <a:gd name="connsiteX0" fmla="*/ 1854208 w 3707083"/>
                <a:gd name="connsiteY0" fmla="*/ 0 h 3455252"/>
                <a:gd name="connsiteX1" fmla="*/ 2049969 w 3707083"/>
                <a:gd name="connsiteY1" fmla="*/ 158561 h 3455252"/>
                <a:gd name="connsiteX2" fmla="*/ 2051319 w 3707083"/>
                <a:gd name="connsiteY2" fmla="*/ 171863 h 3455252"/>
                <a:gd name="connsiteX3" fmla="*/ 2061972 w 3707083"/>
                <a:gd name="connsiteY3" fmla="*/ 173378 h 3455252"/>
                <a:gd name="connsiteX4" fmla="*/ 2065183 w 3707083"/>
                <a:gd name="connsiteY4" fmla="*/ 163036 h 3455252"/>
                <a:gd name="connsiteX5" fmla="*/ 2248159 w 3707083"/>
                <a:gd name="connsiteY5" fmla="*/ 41751 h 3455252"/>
                <a:gd name="connsiteX6" fmla="*/ 2446741 w 3707083"/>
                <a:gd name="connsiteY6" fmla="*/ 240333 h 3455252"/>
                <a:gd name="connsiteX7" fmla="*/ 2444737 w 3707083"/>
                <a:gd name="connsiteY7" fmla="*/ 260214 h 3455252"/>
                <a:gd name="connsiteX8" fmla="*/ 2462477 w 3707083"/>
                <a:gd name="connsiteY8" fmla="*/ 265920 h 3455252"/>
                <a:gd name="connsiteX9" fmla="*/ 2484868 w 3707083"/>
                <a:gd name="connsiteY9" fmla="*/ 232709 h 3455252"/>
                <a:gd name="connsiteX10" fmla="*/ 2625287 w 3707083"/>
                <a:gd name="connsiteY10" fmla="*/ 174546 h 3455252"/>
                <a:gd name="connsiteX11" fmla="*/ 2823869 w 3707083"/>
                <a:gd name="connsiteY11" fmla="*/ 373128 h 3455252"/>
                <a:gd name="connsiteX12" fmla="*/ 2819835 w 3707083"/>
                <a:gd name="connsiteY12" fmla="*/ 413149 h 3455252"/>
                <a:gd name="connsiteX13" fmla="*/ 2810916 w 3707083"/>
                <a:gd name="connsiteY13" fmla="*/ 441880 h 3455252"/>
                <a:gd name="connsiteX14" fmla="*/ 2823542 w 3707083"/>
                <a:gd name="connsiteY14" fmla="*/ 449903 h 3455252"/>
                <a:gd name="connsiteX15" fmla="*/ 2876943 w 3707083"/>
                <a:gd name="connsiteY15" fmla="*/ 413899 h 3455252"/>
                <a:gd name="connsiteX16" fmla="*/ 2954240 w 3707083"/>
                <a:gd name="connsiteY16" fmla="*/ 398293 h 3455252"/>
                <a:gd name="connsiteX17" fmla="*/ 3152822 w 3707083"/>
                <a:gd name="connsiteY17" fmla="*/ 596875 h 3455252"/>
                <a:gd name="connsiteX18" fmla="*/ 3137217 w 3707083"/>
                <a:gd name="connsiteY18" fmla="*/ 674172 h 3455252"/>
                <a:gd name="connsiteX19" fmla="*/ 3122021 w 3707083"/>
                <a:gd name="connsiteY19" fmla="*/ 696711 h 3455252"/>
                <a:gd name="connsiteX20" fmla="*/ 3136651 w 3707083"/>
                <a:gd name="connsiteY20" fmla="*/ 711810 h 3455252"/>
                <a:gd name="connsiteX21" fmla="*/ 3154286 w 3707083"/>
                <a:gd name="connsiteY21" fmla="*/ 699921 h 3455252"/>
                <a:gd name="connsiteX22" fmla="*/ 3231583 w 3707083"/>
                <a:gd name="connsiteY22" fmla="*/ 684315 h 3455252"/>
                <a:gd name="connsiteX23" fmla="*/ 3430165 w 3707083"/>
                <a:gd name="connsiteY23" fmla="*/ 882897 h 3455252"/>
                <a:gd name="connsiteX24" fmla="*/ 3372002 w 3707083"/>
                <a:gd name="connsiteY24" fmla="*/ 1023316 h 3455252"/>
                <a:gd name="connsiteX25" fmla="*/ 3364293 w 3707083"/>
                <a:gd name="connsiteY25" fmla="*/ 1028513 h 3455252"/>
                <a:gd name="connsiteX26" fmla="*/ 3364447 w 3707083"/>
                <a:gd name="connsiteY26" fmla="*/ 1028796 h 3455252"/>
                <a:gd name="connsiteX27" fmla="*/ 3371290 w 3707083"/>
                <a:gd name="connsiteY27" fmla="*/ 1026672 h 3455252"/>
                <a:gd name="connsiteX28" fmla="*/ 3411311 w 3707083"/>
                <a:gd name="connsiteY28" fmla="*/ 1022637 h 3455252"/>
                <a:gd name="connsiteX29" fmla="*/ 3609893 w 3707083"/>
                <a:gd name="connsiteY29" fmla="*/ 1221219 h 3455252"/>
                <a:gd name="connsiteX30" fmla="*/ 3551730 w 3707083"/>
                <a:gd name="connsiteY30" fmla="*/ 1361638 h 3455252"/>
                <a:gd name="connsiteX31" fmla="*/ 3505513 w 3707083"/>
                <a:gd name="connsiteY31" fmla="*/ 1392798 h 3455252"/>
                <a:gd name="connsiteX32" fmla="*/ 3506609 w 3707083"/>
                <a:gd name="connsiteY32" fmla="*/ 1396474 h 3455252"/>
                <a:gd name="connsiteX33" fmla="*/ 3508625 w 3707083"/>
                <a:gd name="connsiteY33" fmla="*/ 1407895 h 3455252"/>
                <a:gd name="connsiteX34" fmla="*/ 3548522 w 3707083"/>
                <a:gd name="connsiteY34" fmla="*/ 1411917 h 3455252"/>
                <a:gd name="connsiteX35" fmla="*/ 3707083 w 3707083"/>
                <a:gd name="connsiteY35" fmla="*/ 1606464 h 3455252"/>
                <a:gd name="connsiteX36" fmla="*/ 3548522 w 3707083"/>
                <a:gd name="connsiteY36" fmla="*/ 1801012 h 3455252"/>
                <a:gd name="connsiteX37" fmla="*/ 3542087 w 3707083"/>
                <a:gd name="connsiteY37" fmla="*/ 1801660 h 3455252"/>
                <a:gd name="connsiteX38" fmla="*/ 3541381 w 3707083"/>
                <a:gd name="connsiteY38" fmla="*/ 1812086 h 3455252"/>
                <a:gd name="connsiteX39" fmla="*/ 3560898 w 3707083"/>
                <a:gd name="connsiteY39" fmla="*/ 1818145 h 3455252"/>
                <a:gd name="connsiteX40" fmla="*/ 3682183 w 3707083"/>
                <a:gd name="connsiteY40" fmla="*/ 2001121 h 3455252"/>
                <a:gd name="connsiteX41" fmla="*/ 3483601 w 3707083"/>
                <a:gd name="connsiteY41" fmla="*/ 2199703 h 3455252"/>
                <a:gd name="connsiteX42" fmla="*/ 3470109 w 3707083"/>
                <a:gd name="connsiteY42" fmla="*/ 2198343 h 3455252"/>
                <a:gd name="connsiteX43" fmla="*/ 3463188 w 3707083"/>
                <a:gd name="connsiteY43" fmla="*/ 2218223 h 3455252"/>
                <a:gd name="connsiteX44" fmla="*/ 3494334 w 3707083"/>
                <a:gd name="connsiteY44" fmla="*/ 2239223 h 3455252"/>
                <a:gd name="connsiteX45" fmla="*/ 3552497 w 3707083"/>
                <a:gd name="connsiteY45" fmla="*/ 2379641 h 3455252"/>
                <a:gd name="connsiteX46" fmla="*/ 3353915 w 3707083"/>
                <a:gd name="connsiteY46" fmla="*/ 2578223 h 3455252"/>
                <a:gd name="connsiteX47" fmla="*/ 3313894 w 3707083"/>
                <a:gd name="connsiteY47" fmla="*/ 2574189 h 3455252"/>
                <a:gd name="connsiteX48" fmla="*/ 3291702 w 3707083"/>
                <a:gd name="connsiteY48" fmla="*/ 2567300 h 3455252"/>
                <a:gd name="connsiteX49" fmla="*/ 3279074 w 3707083"/>
                <a:gd name="connsiteY49" fmla="*/ 2586672 h 3455252"/>
                <a:gd name="connsiteX50" fmla="*/ 3309356 w 3707083"/>
                <a:gd name="connsiteY50" fmla="*/ 2631585 h 3455252"/>
                <a:gd name="connsiteX51" fmla="*/ 3324961 w 3707083"/>
                <a:gd name="connsiteY51" fmla="*/ 2708882 h 3455252"/>
                <a:gd name="connsiteX52" fmla="*/ 3126379 w 3707083"/>
                <a:gd name="connsiteY52" fmla="*/ 2907464 h 3455252"/>
                <a:gd name="connsiteX53" fmla="*/ 3049082 w 3707083"/>
                <a:gd name="connsiteY53" fmla="*/ 2891859 h 3455252"/>
                <a:gd name="connsiteX54" fmla="*/ 3024304 w 3707083"/>
                <a:gd name="connsiteY54" fmla="*/ 2875153 h 3455252"/>
                <a:gd name="connsiteX55" fmla="*/ 3007605 w 3707083"/>
                <a:gd name="connsiteY55" fmla="*/ 2888853 h 3455252"/>
                <a:gd name="connsiteX56" fmla="*/ 3019809 w 3707083"/>
                <a:gd name="connsiteY56" fmla="*/ 2906954 h 3455252"/>
                <a:gd name="connsiteX57" fmla="*/ 3035414 w 3707083"/>
                <a:gd name="connsiteY57" fmla="*/ 2984251 h 3455252"/>
                <a:gd name="connsiteX58" fmla="*/ 2836832 w 3707083"/>
                <a:gd name="connsiteY58" fmla="*/ 3182833 h 3455252"/>
                <a:gd name="connsiteX59" fmla="*/ 2696413 w 3707083"/>
                <a:gd name="connsiteY59" fmla="*/ 3124670 h 3455252"/>
                <a:gd name="connsiteX60" fmla="*/ 2687027 w 3707083"/>
                <a:gd name="connsiteY60" fmla="*/ 3110749 h 3455252"/>
                <a:gd name="connsiteX61" fmla="*/ 2669269 w 3707083"/>
                <a:gd name="connsiteY61" fmla="*/ 3119582 h 3455252"/>
                <a:gd name="connsiteX62" fmla="*/ 2672903 w 3707083"/>
                <a:gd name="connsiteY62" fmla="*/ 3155627 h 3455252"/>
                <a:gd name="connsiteX63" fmla="*/ 2474321 w 3707083"/>
                <a:gd name="connsiteY63" fmla="*/ 3354209 h 3455252"/>
                <a:gd name="connsiteX64" fmla="*/ 2333902 w 3707083"/>
                <a:gd name="connsiteY64" fmla="*/ 3296046 h 3455252"/>
                <a:gd name="connsiteX65" fmla="*/ 2307776 w 3707083"/>
                <a:gd name="connsiteY65" fmla="*/ 3257296 h 3455252"/>
                <a:gd name="connsiteX66" fmla="*/ 2283814 w 3707083"/>
                <a:gd name="connsiteY66" fmla="*/ 3262814 h 3455252"/>
                <a:gd name="connsiteX67" fmla="*/ 2280221 w 3707083"/>
                <a:gd name="connsiteY67" fmla="*/ 3296691 h 3455252"/>
                <a:gd name="connsiteX68" fmla="*/ 2075494 w 3707083"/>
                <a:gd name="connsiteY68" fmla="*/ 3455252 h 3455252"/>
                <a:gd name="connsiteX69" fmla="*/ 1882944 w 3707083"/>
                <a:gd name="connsiteY69" fmla="*/ 3333967 h 3455252"/>
                <a:gd name="connsiteX70" fmla="*/ 1876698 w 3707083"/>
                <a:gd name="connsiteY70" fmla="*/ 3314847 h 3455252"/>
                <a:gd name="connsiteX71" fmla="*/ 1856558 w 3707083"/>
                <a:gd name="connsiteY71" fmla="*/ 3315795 h 3455252"/>
                <a:gd name="connsiteX72" fmla="*/ 1850917 w 3707083"/>
                <a:gd name="connsiteY72" fmla="*/ 3333967 h 3455252"/>
                <a:gd name="connsiteX73" fmla="*/ 1667940 w 3707083"/>
                <a:gd name="connsiteY73" fmla="*/ 3455252 h 3455252"/>
                <a:gd name="connsiteX74" fmla="*/ 1473393 w 3707083"/>
                <a:gd name="connsiteY74" fmla="*/ 3296691 h 3455252"/>
                <a:gd name="connsiteX75" fmla="*/ 1471201 w 3707083"/>
                <a:gd name="connsiteY75" fmla="*/ 3274950 h 3455252"/>
                <a:gd name="connsiteX76" fmla="*/ 1440792 w 3707083"/>
                <a:gd name="connsiteY76" fmla="*/ 3267128 h 3455252"/>
                <a:gd name="connsiteX77" fmla="*/ 1414727 w 3707083"/>
                <a:gd name="connsiteY77" fmla="*/ 3305788 h 3455252"/>
                <a:gd name="connsiteX78" fmla="*/ 1274308 w 3707083"/>
                <a:gd name="connsiteY78" fmla="*/ 3363951 h 3455252"/>
                <a:gd name="connsiteX79" fmla="*/ 1075726 w 3707083"/>
                <a:gd name="connsiteY79" fmla="*/ 3165369 h 3455252"/>
                <a:gd name="connsiteX80" fmla="*/ 1078268 w 3707083"/>
                <a:gd name="connsiteY80" fmla="*/ 3140157 h 3455252"/>
                <a:gd name="connsiteX81" fmla="*/ 1054549 w 3707083"/>
                <a:gd name="connsiteY81" fmla="*/ 3128940 h 3455252"/>
                <a:gd name="connsiteX82" fmla="*/ 1051253 w 3707083"/>
                <a:gd name="connsiteY82" fmla="*/ 3133829 h 3455252"/>
                <a:gd name="connsiteX83" fmla="*/ 910834 w 3707083"/>
                <a:gd name="connsiteY83" fmla="*/ 3191992 h 3455252"/>
                <a:gd name="connsiteX84" fmla="*/ 712252 w 3707083"/>
                <a:gd name="connsiteY84" fmla="*/ 2993410 h 3455252"/>
                <a:gd name="connsiteX85" fmla="*/ 727858 w 3707083"/>
                <a:gd name="connsiteY85" fmla="*/ 2916113 h 3455252"/>
                <a:gd name="connsiteX86" fmla="*/ 728578 w 3707083"/>
                <a:gd name="connsiteY86" fmla="*/ 2915046 h 3455252"/>
                <a:gd name="connsiteX87" fmla="*/ 712062 w 3707083"/>
                <a:gd name="connsiteY87" fmla="*/ 2901256 h 3455252"/>
                <a:gd name="connsiteX88" fmla="*/ 684588 w 3707083"/>
                <a:gd name="connsiteY88" fmla="*/ 2919779 h 3455252"/>
                <a:gd name="connsiteX89" fmla="*/ 607291 w 3707083"/>
                <a:gd name="connsiteY89" fmla="*/ 2935384 h 3455252"/>
                <a:gd name="connsiteX90" fmla="*/ 408709 w 3707083"/>
                <a:gd name="connsiteY90" fmla="*/ 2736802 h 3455252"/>
                <a:gd name="connsiteX91" fmla="*/ 424315 w 3707083"/>
                <a:gd name="connsiteY91" fmla="*/ 2659505 h 3455252"/>
                <a:gd name="connsiteX92" fmla="*/ 452253 w 3707083"/>
                <a:gd name="connsiteY92" fmla="*/ 2618068 h 3455252"/>
                <a:gd name="connsiteX93" fmla="*/ 435701 w 3707083"/>
                <a:gd name="connsiteY93" fmla="*/ 2595690 h 3455252"/>
                <a:gd name="connsiteX94" fmla="*/ 421287 w 3707083"/>
                <a:gd name="connsiteY94" fmla="*/ 2600164 h 3455252"/>
                <a:gd name="connsiteX95" fmla="*/ 381266 w 3707083"/>
                <a:gd name="connsiteY95" fmla="*/ 2604198 h 3455252"/>
                <a:gd name="connsiteX96" fmla="*/ 182684 w 3707083"/>
                <a:gd name="connsiteY96" fmla="*/ 2405616 h 3455252"/>
                <a:gd name="connsiteX97" fmla="*/ 240848 w 3707083"/>
                <a:gd name="connsiteY97" fmla="*/ 2265197 h 3455252"/>
                <a:gd name="connsiteX98" fmla="*/ 254481 w 3707083"/>
                <a:gd name="connsiteY98" fmla="*/ 2256006 h 3455252"/>
                <a:gd name="connsiteX99" fmla="*/ 244122 w 3707083"/>
                <a:gd name="connsiteY99" fmla="*/ 2228320 h 3455252"/>
                <a:gd name="connsiteX100" fmla="*/ 228748 w 3707083"/>
                <a:gd name="connsiteY100" fmla="*/ 2229870 h 3455252"/>
                <a:gd name="connsiteX101" fmla="*/ 30166 w 3707083"/>
                <a:gd name="connsiteY101" fmla="*/ 2031288 h 3455252"/>
                <a:gd name="connsiteX102" fmla="*/ 151451 w 3707083"/>
                <a:gd name="connsiteY102" fmla="*/ 1848312 h 3455252"/>
                <a:gd name="connsiteX103" fmla="*/ 164968 w 3707083"/>
                <a:gd name="connsiteY103" fmla="*/ 1844116 h 3455252"/>
                <a:gd name="connsiteX104" fmla="*/ 164113 w 3707083"/>
                <a:gd name="connsiteY104" fmla="*/ 1828335 h 3455252"/>
                <a:gd name="connsiteX105" fmla="*/ 158561 w 3707083"/>
                <a:gd name="connsiteY105" fmla="*/ 1827776 h 3455252"/>
                <a:gd name="connsiteX106" fmla="*/ 0 w 3707083"/>
                <a:gd name="connsiteY106" fmla="*/ 1633228 h 3455252"/>
                <a:gd name="connsiteX107" fmla="*/ 158561 w 3707083"/>
                <a:gd name="connsiteY107" fmla="*/ 1438681 h 3455252"/>
                <a:gd name="connsiteX108" fmla="*/ 191874 w 3707083"/>
                <a:gd name="connsiteY108" fmla="*/ 1435322 h 3455252"/>
                <a:gd name="connsiteX109" fmla="*/ 195334 w 3707083"/>
                <a:gd name="connsiteY109" fmla="*/ 1415306 h 3455252"/>
                <a:gd name="connsiteX110" fmla="*/ 144471 w 3707083"/>
                <a:gd name="connsiteY110" fmla="*/ 1381345 h 3455252"/>
                <a:gd name="connsiteX111" fmla="*/ 86308 w 3707083"/>
                <a:gd name="connsiteY111" fmla="*/ 1242287 h 3455252"/>
                <a:gd name="connsiteX112" fmla="*/ 284890 w 3707083"/>
                <a:gd name="connsiteY112" fmla="*/ 1045629 h 3455252"/>
                <a:gd name="connsiteX113" fmla="*/ 324912 w 3707083"/>
                <a:gd name="connsiteY113" fmla="*/ 1049625 h 3455252"/>
                <a:gd name="connsiteX114" fmla="*/ 329240 w 3707083"/>
                <a:gd name="connsiteY114" fmla="*/ 1050955 h 3455252"/>
                <a:gd name="connsiteX115" fmla="*/ 336484 w 3707083"/>
                <a:gd name="connsiteY115" fmla="*/ 1037421 h 3455252"/>
                <a:gd name="connsiteX116" fmla="*/ 333812 w 3707083"/>
                <a:gd name="connsiteY116" fmla="*/ 1035609 h 3455252"/>
                <a:gd name="connsiteX117" fmla="*/ 275648 w 3707083"/>
                <a:gd name="connsiteY117" fmla="*/ 894402 h 3455252"/>
                <a:gd name="connsiteX118" fmla="*/ 474230 w 3707083"/>
                <a:gd name="connsiteY118" fmla="*/ 694705 h 3455252"/>
                <a:gd name="connsiteX119" fmla="*/ 551527 w 3707083"/>
                <a:gd name="connsiteY119" fmla="*/ 710398 h 3455252"/>
                <a:gd name="connsiteX120" fmla="*/ 563252 w 3707083"/>
                <a:gd name="connsiteY120" fmla="*/ 718347 h 3455252"/>
                <a:gd name="connsiteX121" fmla="*/ 581059 w 3707083"/>
                <a:gd name="connsiteY121" fmla="*/ 699423 h 3455252"/>
                <a:gd name="connsiteX122" fmla="*/ 567027 w 3707083"/>
                <a:gd name="connsiteY122" fmla="*/ 678611 h 3455252"/>
                <a:gd name="connsiteX123" fmla="*/ 551421 w 3707083"/>
                <a:gd name="connsiteY123" fmla="*/ 601314 h 3455252"/>
                <a:gd name="connsiteX124" fmla="*/ 750003 w 3707083"/>
                <a:gd name="connsiteY124" fmla="*/ 402732 h 3455252"/>
                <a:gd name="connsiteX125" fmla="*/ 827300 w 3707083"/>
                <a:gd name="connsiteY125" fmla="*/ 418338 h 3455252"/>
                <a:gd name="connsiteX126" fmla="*/ 875461 w 3707083"/>
                <a:gd name="connsiteY126" fmla="*/ 450808 h 3455252"/>
                <a:gd name="connsiteX127" fmla="*/ 893671 w 3707083"/>
                <a:gd name="connsiteY127" fmla="*/ 438121 h 3455252"/>
                <a:gd name="connsiteX128" fmla="*/ 889117 w 3707083"/>
                <a:gd name="connsiteY128" fmla="*/ 423539 h 3455252"/>
                <a:gd name="connsiteX129" fmla="*/ 885057 w 3707083"/>
                <a:gd name="connsiteY129" fmla="*/ 383518 h 3455252"/>
                <a:gd name="connsiteX130" fmla="*/ 1084878 w 3707083"/>
                <a:gd name="connsiteY130" fmla="*/ 184936 h 3455252"/>
                <a:gd name="connsiteX131" fmla="*/ 1226173 w 3707083"/>
                <a:gd name="connsiteY131" fmla="*/ 243099 h 3455252"/>
                <a:gd name="connsiteX132" fmla="*/ 1242647 w 3707083"/>
                <a:gd name="connsiteY132" fmla="*/ 267382 h 3455252"/>
                <a:gd name="connsiteX133" fmla="*/ 1263178 w 3707083"/>
                <a:gd name="connsiteY133" fmla="*/ 260381 h 3455252"/>
                <a:gd name="connsiteX134" fmla="*/ 1262185 w 3707083"/>
                <a:gd name="connsiteY134" fmla="*/ 250536 h 3455252"/>
                <a:gd name="connsiteX135" fmla="*/ 1460767 w 3707083"/>
                <a:gd name="connsiteY135" fmla="*/ 51954 h 3455252"/>
                <a:gd name="connsiteX136" fmla="*/ 1601186 w 3707083"/>
                <a:gd name="connsiteY136" fmla="*/ 110117 h 3455252"/>
                <a:gd name="connsiteX137" fmla="*/ 1643652 w 3707083"/>
                <a:gd name="connsiteY137" fmla="*/ 173103 h 3455252"/>
                <a:gd name="connsiteX138" fmla="*/ 1657117 w 3707083"/>
                <a:gd name="connsiteY138" fmla="*/ 171670 h 3455252"/>
                <a:gd name="connsiteX139" fmla="*/ 1658447 w 3707083"/>
                <a:gd name="connsiteY139" fmla="*/ 158561 h 3455252"/>
                <a:gd name="connsiteX140" fmla="*/ 1854208 w 3707083"/>
                <a:gd name="connsiteY140" fmla="*/ 0 h 3455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3707083" h="3455252">
                  <a:moveTo>
                    <a:pt x="1854208" y="0"/>
                  </a:moveTo>
                  <a:cubicBezTo>
                    <a:pt x="1950771" y="0"/>
                    <a:pt x="2031337" y="68070"/>
                    <a:pt x="2049969" y="158561"/>
                  </a:cubicBezTo>
                  <a:lnTo>
                    <a:pt x="2051319" y="171863"/>
                  </a:lnTo>
                  <a:lnTo>
                    <a:pt x="2061972" y="173378"/>
                  </a:lnTo>
                  <a:lnTo>
                    <a:pt x="2065183" y="163036"/>
                  </a:lnTo>
                  <a:cubicBezTo>
                    <a:pt x="2095329" y="91762"/>
                    <a:pt x="2165904" y="41751"/>
                    <a:pt x="2248159" y="41751"/>
                  </a:cubicBezTo>
                  <a:cubicBezTo>
                    <a:pt x="2357833" y="41751"/>
                    <a:pt x="2446741" y="130659"/>
                    <a:pt x="2446741" y="240333"/>
                  </a:cubicBezTo>
                  <a:lnTo>
                    <a:pt x="2444737" y="260214"/>
                  </a:lnTo>
                  <a:lnTo>
                    <a:pt x="2462477" y="265920"/>
                  </a:lnTo>
                  <a:lnTo>
                    <a:pt x="2484868" y="232709"/>
                  </a:lnTo>
                  <a:cubicBezTo>
                    <a:pt x="2520805" y="196773"/>
                    <a:pt x="2570450" y="174546"/>
                    <a:pt x="2625287" y="174546"/>
                  </a:cubicBezTo>
                  <a:cubicBezTo>
                    <a:pt x="2734961" y="174546"/>
                    <a:pt x="2823869" y="263454"/>
                    <a:pt x="2823869" y="373128"/>
                  </a:cubicBezTo>
                  <a:cubicBezTo>
                    <a:pt x="2823869" y="386837"/>
                    <a:pt x="2822480" y="400222"/>
                    <a:pt x="2819835" y="413149"/>
                  </a:cubicBezTo>
                  <a:lnTo>
                    <a:pt x="2810916" y="441880"/>
                  </a:lnTo>
                  <a:lnTo>
                    <a:pt x="2823542" y="449903"/>
                  </a:lnTo>
                  <a:lnTo>
                    <a:pt x="2876943" y="413899"/>
                  </a:lnTo>
                  <a:cubicBezTo>
                    <a:pt x="2900701" y="403850"/>
                    <a:pt x="2926822" y="398293"/>
                    <a:pt x="2954240" y="398293"/>
                  </a:cubicBezTo>
                  <a:cubicBezTo>
                    <a:pt x="3063914" y="398293"/>
                    <a:pt x="3152822" y="487201"/>
                    <a:pt x="3152822" y="596875"/>
                  </a:cubicBezTo>
                  <a:cubicBezTo>
                    <a:pt x="3152822" y="624294"/>
                    <a:pt x="3147266" y="650414"/>
                    <a:pt x="3137217" y="674172"/>
                  </a:cubicBezTo>
                  <a:lnTo>
                    <a:pt x="3122021" y="696711"/>
                  </a:lnTo>
                  <a:lnTo>
                    <a:pt x="3136651" y="711810"/>
                  </a:lnTo>
                  <a:lnTo>
                    <a:pt x="3154286" y="699921"/>
                  </a:lnTo>
                  <a:cubicBezTo>
                    <a:pt x="3178044" y="689872"/>
                    <a:pt x="3204165" y="684315"/>
                    <a:pt x="3231583" y="684315"/>
                  </a:cubicBezTo>
                  <a:cubicBezTo>
                    <a:pt x="3341257" y="684315"/>
                    <a:pt x="3430165" y="773223"/>
                    <a:pt x="3430165" y="882897"/>
                  </a:cubicBezTo>
                  <a:cubicBezTo>
                    <a:pt x="3430165" y="937734"/>
                    <a:pt x="3407938" y="987380"/>
                    <a:pt x="3372002" y="1023316"/>
                  </a:cubicBezTo>
                  <a:lnTo>
                    <a:pt x="3364293" y="1028513"/>
                  </a:lnTo>
                  <a:lnTo>
                    <a:pt x="3364447" y="1028796"/>
                  </a:lnTo>
                  <a:lnTo>
                    <a:pt x="3371290" y="1026672"/>
                  </a:lnTo>
                  <a:cubicBezTo>
                    <a:pt x="3384217" y="1024026"/>
                    <a:pt x="3397602" y="1022637"/>
                    <a:pt x="3411311" y="1022637"/>
                  </a:cubicBezTo>
                  <a:cubicBezTo>
                    <a:pt x="3520985" y="1022637"/>
                    <a:pt x="3609893" y="1111545"/>
                    <a:pt x="3609893" y="1221219"/>
                  </a:cubicBezTo>
                  <a:cubicBezTo>
                    <a:pt x="3609893" y="1276056"/>
                    <a:pt x="3587666" y="1325702"/>
                    <a:pt x="3551730" y="1361638"/>
                  </a:cubicBezTo>
                  <a:lnTo>
                    <a:pt x="3505513" y="1392798"/>
                  </a:lnTo>
                  <a:lnTo>
                    <a:pt x="3506609" y="1396474"/>
                  </a:lnTo>
                  <a:lnTo>
                    <a:pt x="3508625" y="1407895"/>
                  </a:lnTo>
                  <a:lnTo>
                    <a:pt x="3548522" y="1411917"/>
                  </a:lnTo>
                  <a:cubicBezTo>
                    <a:pt x="3639013" y="1430434"/>
                    <a:pt x="3707083" y="1510499"/>
                    <a:pt x="3707083" y="1606464"/>
                  </a:cubicBezTo>
                  <a:cubicBezTo>
                    <a:pt x="3707083" y="1702429"/>
                    <a:pt x="3639013" y="1782495"/>
                    <a:pt x="3548522" y="1801012"/>
                  </a:cubicBezTo>
                  <a:lnTo>
                    <a:pt x="3542087" y="1801660"/>
                  </a:lnTo>
                  <a:lnTo>
                    <a:pt x="3541381" y="1812086"/>
                  </a:lnTo>
                  <a:lnTo>
                    <a:pt x="3560898" y="1818145"/>
                  </a:lnTo>
                  <a:cubicBezTo>
                    <a:pt x="3632172" y="1848291"/>
                    <a:pt x="3682183" y="1918866"/>
                    <a:pt x="3682183" y="2001121"/>
                  </a:cubicBezTo>
                  <a:cubicBezTo>
                    <a:pt x="3682183" y="2110795"/>
                    <a:pt x="3593275" y="2199703"/>
                    <a:pt x="3483601" y="2199703"/>
                  </a:cubicBezTo>
                  <a:lnTo>
                    <a:pt x="3470109" y="2198343"/>
                  </a:lnTo>
                  <a:lnTo>
                    <a:pt x="3463188" y="2218223"/>
                  </a:lnTo>
                  <a:lnTo>
                    <a:pt x="3494334" y="2239223"/>
                  </a:lnTo>
                  <a:cubicBezTo>
                    <a:pt x="3530270" y="2275159"/>
                    <a:pt x="3552497" y="2324804"/>
                    <a:pt x="3552497" y="2379641"/>
                  </a:cubicBezTo>
                  <a:cubicBezTo>
                    <a:pt x="3552497" y="2489315"/>
                    <a:pt x="3463589" y="2578223"/>
                    <a:pt x="3353915" y="2578223"/>
                  </a:cubicBezTo>
                  <a:cubicBezTo>
                    <a:pt x="3340206" y="2578223"/>
                    <a:pt x="3326821" y="2576834"/>
                    <a:pt x="3313894" y="2574189"/>
                  </a:cubicBezTo>
                  <a:lnTo>
                    <a:pt x="3291702" y="2567300"/>
                  </a:lnTo>
                  <a:lnTo>
                    <a:pt x="3279074" y="2586672"/>
                  </a:lnTo>
                  <a:lnTo>
                    <a:pt x="3309356" y="2631585"/>
                  </a:lnTo>
                  <a:cubicBezTo>
                    <a:pt x="3319405" y="2655343"/>
                    <a:pt x="3324961" y="2681464"/>
                    <a:pt x="3324961" y="2708882"/>
                  </a:cubicBezTo>
                  <a:cubicBezTo>
                    <a:pt x="3324961" y="2818556"/>
                    <a:pt x="3236053" y="2907464"/>
                    <a:pt x="3126379" y="2907464"/>
                  </a:cubicBezTo>
                  <a:cubicBezTo>
                    <a:pt x="3098961" y="2907464"/>
                    <a:pt x="3072840" y="2901907"/>
                    <a:pt x="3049082" y="2891859"/>
                  </a:cubicBezTo>
                  <a:lnTo>
                    <a:pt x="3024304" y="2875153"/>
                  </a:lnTo>
                  <a:lnTo>
                    <a:pt x="3007605" y="2888853"/>
                  </a:lnTo>
                  <a:lnTo>
                    <a:pt x="3019809" y="2906954"/>
                  </a:lnTo>
                  <a:cubicBezTo>
                    <a:pt x="3029858" y="2930712"/>
                    <a:pt x="3035414" y="2956833"/>
                    <a:pt x="3035414" y="2984251"/>
                  </a:cubicBezTo>
                  <a:cubicBezTo>
                    <a:pt x="3035414" y="3093925"/>
                    <a:pt x="2946506" y="3182833"/>
                    <a:pt x="2836832" y="3182833"/>
                  </a:cubicBezTo>
                  <a:cubicBezTo>
                    <a:pt x="2781995" y="3182833"/>
                    <a:pt x="2732350" y="3160606"/>
                    <a:pt x="2696413" y="3124670"/>
                  </a:cubicBezTo>
                  <a:lnTo>
                    <a:pt x="2687027" y="3110749"/>
                  </a:lnTo>
                  <a:lnTo>
                    <a:pt x="2669269" y="3119582"/>
                  </a:lnTo>
                  <a:lnTo>
                    <a:pt x="2672903" y="3155627"/>
                  </a:lnTo>
                  <a:cubicBezTo>
                    <a:pt x="2672903" y="3265301"/>
                    <a:pt x="2583995" y="3354209"/>
                    <a:pt x="2474321" y="3354209"/>
                  </a:cubicBezTo>
                  <a:cubicBezTo>
                    <a:pt x="2419484" y="3354209"/>
                    <a:pt x="2369839" y="3331982"/>
                    <a:pt x="2333902" y="3296046"/>
                  </a:cubicBezTo>
                  <a:lnTo>
                    <a:pt x="2307776" y="3257296"/>
                  </a:lnTo>
                  <a:lnTo>
                    <a:pt x="2283814" y="3262814"/>
                  </a:lnTo>
                  <a:lnTo>
                    <a:pt x="2280221" y="3296691"/>
                  </a:lnTo>
                  <a:cubicBezTo>
                    <a:pt x="2260735" y="3387182"/>
                    <a:pt x="2176480" y="3455252"/>
                    <a:pt x="2075494" y="3455252"/>
                  </a:cubicBezTo>
                  <a:cubicBezTo>
                    <a:pt x="1988935" y="3455252"/>
                    <a:pt x="1914668" y="3405241"/>
                    <a:pt x="1882944" y="3333967"/>
                  </a:cubicBezTo>
                  <a:lnTo>
                    <a:pt x="1876698" y="3314847"/>
                  </a:lnTo>
                  <a:lnTo>
                    <a:pt x="1856558" y="3315795"/>
                  </a:lnTo>
                  <a:lnTo>
                    <a:pt x="1850917" y="3333967"/>
                  </a:lnTo>
                  <a:cubicBezTo>
                    <a:pt x="1820770" y="3405241"/>
                    <a:pt x="1750196" y="3455252"/>
                    <a:pt x="1667940" y="3455252"/>
                  </a:cubicBezTo>
                  <a:cubicBezTo>
                    <a:pt x="1571975" y="3455252"/>
                    <a:pt x="1491910" y="3387182"/>
                    <a:pt x="1473393" y="3296691"/>
                  </a:cubicBezTo>
                  <a:lnTo>
                    <a:pt x="1471201" y="3274950"/>
                  </a:lnTo>
                  <a:lnTo>
                    <a:pt x="1440792" y="3267128"/>
                  </a:lnTo>
                  <a:lnTo>
                    <a:pt x="1414727" y="3305788"/>
                  </a:lnTo>
                  <a:cubicBezTo>
                    <a:pt x="1378791" y="3341724"/>
                    <a:pt x="1329145" y="3363951"/>
                    <a:pt x="1274308" y="3363951"/>
                  </a:cubicBezTo>
                  <a:cubicBezTo>
                    <a:pt x="1164634" y="3363951"/>
                    <a:pt x="1075726" y="3275043"/>
                    <a:pt x="1075726" y="3165369"/>
                  </a:cubicBezTo>
                  <a:lnTo>
                    <a:pt x="1078268" y="3140157"/>
                  </a:lnTo>
                  <a:lnTo>
                    <a:pt x="1054549" y="3128940"/>
                  </a:lnTo>
                  <a:lnTo>
                    <a:pt x="1051253" y="3133829"/>
                  </a:lnTo>
                  <a:cubicBezTo>
                    <a:pt x="1015317" y="3169765"/>
                    <a:pt x="965671" y="3191992"/>
                    <a:pt x="910834" y="3191992"/>
                  </a:cubicBezTo>
                  <a:cubicBezTo>
                    <a:pt x="801160" y="3191992"/>
                    <a:pt x="712252" y="3103084"/>
                    <a:pt x="712252" y="2993410"/>
                  </a:cubicBezTo>
                  <a:cubicBezTo>
                    <a:pt x="712252" y="2965992"/>
                    <a:pt x="717809" y="2939871"/>
                    <a:pt x="727858" y="2916113"/>
                  </a:cubicBezTo>
                  <a:lnTo>
                    <a:pt x="728578" y="2915046"/>
                  </a:lnTo>
                  <a:lnTo>
                    <a:pt x="712062" y="2901256"/>
                  </a:lnTo>
                  <a:lnTo>
                    <a:pt x="684588" y="2919779"/>
                  </a:lnTo>
                  <a:cubicBezTo>
                    <a:pt x="660830" y="2929828"/>
                    <a:pt x="634710" y="2935384"/>
                    <a:pt x="607291" y="2935384"/>
                  </a:cubicBezTo>
                  <a:cubicBezTo>
                    <a:pt x="497617" y="2935384"/>
                    <a:pt x="408709" y="2846476"/>
                    <a:pt x="408709" y="2736802"/>
                  </a:cubicBezTo>
                  <a:cubicBezTo>
                    <a:pt x="408709" y="2709384"/>
                    <a:pt x="414266" y="2683263"/>
                    <a:pt x="424315" y="2659505"/>
                  </a:cubicBezTo>
                  <a:lnTo>
                    <a:pt x="452253" y="2618068"/>
                  </a:lnTo>
                  <a:lnTo>
                    <a:pt x="435701" y="2595690"/>
                  </a:lnTo>
                  <a:lnTo>
                    <a:pt x="421287" y="2600164"/>
                  </a:lnTo>
                  <a:cubicBezTo>
                    <a:pt x="408360" y="2602809"/>
                    <a:pt x="394975" y="2604198"/>
                    <a:pt x="381266" y="2604198"/>
                  </a:cubicBezTo>
                  <a:cubicBezTo>
                    <a:pt x="271592" y="2604198"/>
                    <a:pt x="182684" y="2515290"/>
                    <a:pt x="182684" y="2405616"/>
                  </a:cubicBezTo>
                  <a:cubicBezTo>
                    <a:pt x="182684" y="2350779"/>
                    <a:pt x="204911" y="2301134"/>
                    <a:pt x="240848" y="2265197"/>
                  </a:cubicBezTo>
                  <a:lnTo>
                    <a:pt x="254481" y="2256006"/>
                  </a:lnTo>
                  <a:lnTo>
                    <a:pt x="244122" y="2228320"/>
                  </a:lnTo>
                  <a:lnTo>
                    <a:pt x="228748" y="2229870"/>
                  </a:lnTo>
                  <a:cubicBezTo>
                    <a:pt x="119074" y="2229870"/>
                    <a:pt x="30166" y="2140962"/>
                    <a:pt x="30166" y="2031288"/>
                  </a:cubicBezTo>
                  <a:cubicBezTo>
                    <a:pt x="30166" y="1949033"/>
                    <a:pt x="80177" y="1878458"/>
                    <a:pt x="151451" y="1848312"/>
                  </a:cubicBezTo>
                  <a:lnTo>
                    <a:pt x="164968" y="1844116"/>
                  </a:lnTo>
                  <a:lnTo>
                    <a:pt x="164113" y="1828335"/>
                  </a:lnTo>
                  <a:lnTo>
                    <a:pt x="158561" y="1827776"/>
                  </a:lnTo>
                  <a:cubicBezTo>
                    <a:pt x="68070" y="1809259"/>
                    <a:pt x="0" y="1729193"/>
                    <a:pt x="0" y="1633228"/>
                  </a:cubicBezTo>
                  <a:cubicBezTo>
                    <a:pt x="0" y="1537263"/>
                    <a:pt x="68070" y="1457198"/>
                    <a:pt x="158561" y="1438681"/>
                  </a:cubicBezTo>
                  <a:lnTo>
                    <a:pt x="191874" y="1435322"/>
                  </a:lnTo>
                  <a:lnTo>
                    <a:pt x="195334" y="1415306"/>
                  </a:lnTo>
                  <a:lnTo>
                    <a:pt x="144471" y="1381345"/>
                  </a:lnTo>
                  <a:cubicBezTo>
                    <a:pt x="108535" y="1345757"/>
                    <a:pt x="86308" y="1296593"/>
                    <a:pt x="86308" y="1242287"/>
                  </a:cubicBezTo>
                  <a:cubicBezTo>
                    <a:pt x="86308" y="1133676"/>
                    <a:pt x="175216" y="1045629"/>
                    <a:pt x="284890" y="1045629"/>
                  </a:cubicBezTo>
                  <a:cubicBezTo>
                    <a:pt x="298600" y="1045629"/>
                    <a:pt x="311984" y="1047005"/>
                    <a:pt x="324912" y="1049625"/>
                  </a:cubicBezTo>
                  <a:lnTo>
                    <a:pt x="329240" y="1050955"/>
                  </a:lnTo>
                  <a:lnTo>
                    <a:pt x="336484" y="1037421"/>
                  </a:lnTo>
                  <a:lnTo>
                    <a:pt x="333812" y="1035609"/>
                  </a:lnTo>
                  <a:cubicBezTo>
                    <a:pt x="297875" y="999471"/>
                    <a:pt x="275648" y="949547"/>
                    <a:pt x="275648" y="894402"/>
                  </a:cubicBezTo>
                  <a:cubicBezTo>
                    <a:pt x="275648" y="784112"/>
                    <a:pt x="364556" y="694705"/>
                    <a:pt x="474230" y="694705"/>
                  </a:cubicBezTo>
                  <a:cubicBezTo>
                    <a:pt x="501649" y="694705"/>
                    <a:pt x="527769" y="700293"/>
                    <a:pt x="551527" y="710398"/>
                  </a:cubicBezTo>
                  <a:lnTo>
                    <a:pt x="563252" y="718347"/>
                  </a:lnTo>
                  <a:lnTo>
                    <a:pt x="581059" y="699423"/>
                  </a:lnTo>
                  <a:lnTo>
                    <a:pt x="567027" y="678611"/>
                  </a:lnTo>
                  <a:cubicBezTo>
                    <a:pt x="556978" y="654853"/>
                    <a:pt x="551421" y="628733"/>
                    <a:pt x="551421" y="601314"/>
                  </a:cubicBezTo>
                  <a:cubicBezTo>
                    <a:pt x="551421" y="491640"/>
                    <a:pt x="640329" y="402732"/>
                    <a:pt x="750003" y="402732"/>
                  </a:cubicBezTo>
                  <a:cubicBezTo>
                    <a:pt x="777422" y="402732"/>
                    <a:pt x="803542" y="408289"/>
                    <a:pt x="827300" y="418338"/>
                  </a:cubicBezTo>
                  <a:lnTo>
                    <a:pt x="875461" y="450808"/>
                  </a:lnTo>
                  <a:lnTo>
                    <a:pt x="893671" y="438121"/>
                  </a:lnTo>
                  <a:lnTo>
                    <a:pt x="889117" y="423539"/>
                  </a:lnTo>
                  <a:cubicBezTo>
                    <a:pt x="886455" y="410612"/>
                    <a:pt x="885057" y="397227"/>
                    <a:pt x="885057" y="383518"/>
                  </a:cubicBezTo>
                  <a:cubicBezTo>
                    <a:pt x="885057" y="273844"/>
                    <a:pt x="974520" y="184936"/>
                    <a:pt x="1084878" y="184936"/>
                  </a:cubicBezTo>
                  <a:cubicBezTo>
                    <a:pt x="1140057" y="184936"/>
                    <a:pt x="1190012" y="207163"/>
                    <a:pt x="1226173" y="243099"/>
                  </a:cubicBezTo>
                  <a:lnTo>
                    <a:pt x="1242647" y="267382"/>
                  </a:lnTo>
                  <a:lnTo>
                    <a:pt x="1263178" y="260381"/>
                  </a:lnTo>
                  <a:lnTo>
                    <a:pt x="1262185" y="250536"/>
                  </a:lnTo>
                  <a:cubicBezTo>
                    <a:pt x="1262185" y="140862"/>
                    <a:pt x="1351093" y="51954"/>
                    <a:pt x="1460767" y="51954"/>
                  </a:cubicBezTo>
                  <a:cubicBezTo>
                    <a:pt x="1515604" y="51954"/>
                    <a:pt x="1565250" y="74181"/>
                    <a:pt x="1601186" y="110117"/>
                  </a:cubicBezTo>
                  <a:lnTo>
                    <a:pt x="1643652" y="173103"/>
                  </a:lnTo>
                  <a:lnTo>
                    <a:pt x="1657117" y="171670"/>
                  </a:lnTo>
                  <a:lnTo>
                    <a:pt x="1658447" y="158561"/>
                  </a:lnTo>
                  <a:cubicBezTo>
                    <a:pt x="1677079" y="68070"/>
                    <a:pt x="1757645" y="0"/>
                    <a:pt x="1854208" y="0"/>
                  </a:cubicBezTo>
                  <a:close/>
                </a:path>
              </a:pathLst>
            </a:custGeom>
            <a:solidFill>
              <a:srgbClr val="F49BB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600" b="1" dirty="0"/>
            </a:p>
          </p:txBody>
        </p:sp>
        <p:sp>
          <p:nvSpPr>
            <p:cNvPr id="35" name="TextBox 34">
              <a:extLst>
                <a:ext uri="{FF2B5EF4-FFF2-40B4-BE49-F238E27FC236}">
                  <a16:creationId xmlns:a16="http://schemas.microsoft.com/office/drawing/2014/main" id="{97683B37-C747-4939-A169-6C701EE4CF68}"/>
                </a:ext>
              </a:extLst>
            </p:cNvPr>
            <p:cNvSpPr txBox="1"/>
            <p:nvPr/>
          </p:nvSpPr>
          <p:spPr>
            <a:xfrm>
              <a:off x="6419816" y="3007333"/>
              <a:ext cx="1733585" cy="764684"/>
            </a:xfrm>
            <a:prstGeom prst="rect">
              <a:avLst/>
            </a:prstGeom>
            <a:noFill/>
          </p:spPr>
          <p:txBody>
            <a:bodyPr wrap="square" rtlCol="0">
              <a:spAutoFit/>
            </a:bodyPr>
            <a:lstStyle/>
            <a:p>
              <a:pPr algn="ctr"/>
              <a:r>
                <a:rPr lang="en-US" sz="4800" dirty="0" err="1">
                  <a:solidFill>
                    <a:schemeClr val="bg1"/>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cây</a:t>
              </a:r>
              <a:endParaRPr lang="en-US" sz="4800" dirty="0">
                <a:solidFill>
                  <a:schemeClr val="bg1"/>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10" name="Picture 9">
            <a:extLst>
              <a:ext uri="{FF2B5EF4-FFF2-40B4-BE49-F238E27FC236}">
                <a16:creationId xmlns:a16="http://schemas.microsoft.com/office/drawing/2014/main" id="{761673B3-154A-4987-B33E-FF54B0D2747B}"/>
              </a:ext>
            </a:extLst>
          </p:cNvPr>
          <p:cNvPicPr>
            <a:picLocks noChangeAspect="1"/>
          </p:cNvPicPr>
          <p:nvPr/>
        </p:nvPicPr>
        <p:blipFill>
          <a:blip r:embed="rId4"/>
          <a:stretch>
            <a:fillRect/>
          </a:stretch>
        </p:blipFill>
        <p:spPr>
          <a:xfrm>
            <a:off x="6527987" y="1546043"/>
            <a:ext cx="4350969" cy="2184857"/>
          </a:xfrm>
          <a:prstGeom prst="rect">
            <a:avLst/>
          </a:prstGeom>
        </p:spPr>
      </p:pic>
      <p:pic>
        <p:nvPicPr>
          <p:cNvPr id="14" name="Picture 13">
            <a:extLst>
              <a:ext uri="{FF2B5EF4-FFF2-40B4-BE49-F238E27FC236}">
                <a16:creationId xmlns:a16="http://schemas.microsoft.com/office/drawing/2014/main" id="{20054985-0C93-48CC-BBF1-FC056DD82F46}"/>
              </a:ext>
            </a:extLst>
          </p:cNvPr>
          <p:cNvPicPr>
            <a:picLocks noChangeAspect="1"/>
          </p:cNvPicPr>
          <p:nvPr/>
        </p:nvPicPr>
        <p:blipFill>
          <a:blip r:embed="rId5"/>
          <a:stretch>
            <a:fillRect/>
          </a:stretch>
        </p:blipFill>
        <p:spPr>
          <a:xfrm>
            <a:off x="8320937" y="4469558"/>
            <a:ext cx="1024588" cy="898931"/>
          </a:xfrm>
          <a:prstGeom prst="rect">
            <a:avLst/>
          </a:prstGeom>
        </p:spPr>
      </p:pic>
    </p:spTree>
    <p:extLst>
      <p:ext uri="{BB962C8B-B14F-4D97-AF65-F5344CB8AC3E}">
        <p14:creationId xmlns:p14="http://schemas.microsoft.com/office/powerpoint/2010/main" val="3167064146"/>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par>
                          <p:cTn id="13" fill="hold">
                            <p:stCondLst>
                              <p:cond delay="500"/>
                            </p:stCondLst>
                            <p:childTnLst>
                              <p:par>
                                <p:cTn id="14" presetID="9" presetClass="entr" presetSubtype="0" fill="hold" nodeType="after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dissolve">
                                      <p:cBhvr>
                                        <p:cTn id="16"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16C48CD-106F-4AC0-BE99-4FE0D0E3216F}"/>
              </a:ext>
            </a:extLst>
          </p:cNvPr>
          <p:cNvPicPr>
            <a:picLocks noChangeAspect="1"/>
          </p:cNvPicPr>
          <p:nvPr/>
        </p:nvPicPr>
        <p:blipFill>
          <a:blip r:embed="rId2"/>
          <a:stretch>
            <a:fillRect/>
          </a:stretch>
        </p:blipFill>
        <p:spPr>
          <a:xfrm>
            <a:off x="2356006" y="1701582"/>
            <a:ext cx="7390894" cy="4296650"/>
          </a:xfrm>
          <a:prstGeom prst="rect">
            <a:avLst/>
          </a:prstGeom>
        </p:spPr>
      </p:pic>
      <p:sp>
        <p:nvSpPr>
          <p:cNvPr id="21" name="6">
            <a:extLst>
              <a:ext uri="{FF2B5EF4-FFF2-40B4-BE49-F238E27FC236}">
                <a16:creationId xmlns:a16="http://schemas.microsoft.com/office/drawing/2014/main" id="{C420FD2D-2FE3-4765-80E1-9072DA9F9973}"/>
              </a:ext>
            </a:extLst>
          </p:cNvPr>
          <p:cNvSpPr txBox="1"/>
          <p:nvPr/>
        </p:nvSpPr>
        <p:spPr>
          <a:xfrm>
            <a:off x="5339238" y="2545775"/>
            <a:ext cx="1483098" cy="1631216"/>
          </a:xfrm>
          <a:prstGeom prst="rect">
            <a:avLst/>
          </a:prstGeom>
          <a:noFill/>
        </p:spPr>
        <p:txBody>
          <a:bodyPr wrap="none" rtlCol="0">
            <a:spAutoFit/>
          </a:bodyPr>
          <a:lstStyle/>
          <a:p>
            <a:r>
              <a:rPr lang="en-US" altLang="zh-CN" sz="10000" dirty="0">
                <a:solidFill>
                  <a:schemeClr val="tx1">
                    <a:lumMod val="85000"/>
                    <a:lumOff val="15000"/>
                  </a:schemeClr>
                </a:solidFill>
                <a:effectLst>
                  <a:outerShdw blurRad="38100" dist="38100" dir="2700000" algn="tl">
                    <a:srgbClr val="000000">
                      <a:alpha val="43137"/>
                    </a:srgbClr>
                  </a:outerShdw>
                </a:effectLst>
                <a:ea typeface="思源黑体 CN Regular" panose="020B0500000000000000" pitchFamily="34" charset="-122"/>
                <a:sym typeface="思源黑体 CN Regular" panose="020B0500000000000000" pitchFamily="34" charset="-122"/>
              </a:rPr>
              <a:t>04</a:t>
            </a:r>
            <a:endParaRPr lang="zh-CN" altLang="en-US" sz="10000" dirty="0">
              <a:solidFill>
                <a:schemeClr val="tx1">
                  <a:lumMod val="85000"/>
                  <a:lumOff val="15000"/>
                </a:schemeClr>
              </a:solidFill>
              <a:effectLst>
                <a:outerShdw blurRad="38100" dist="38100" dir="2700000" algn="tl">
                  <a:srgbClr val="000000">
                    <a:alpha val="43137"/>
                  </a:srgbClr>
                </a:outerShdw>
              </a:effectLst>
              <a:ea typeface="思源黑体 CN Regular" panose="020B0500000000000000" pitchFamily="34" charset="-122"/>
              <a:sym typeface="思源黑体 CN Regular" panose="020B0500000000000000" pitchFamily="34" charset="-122"/>
            </a:endParaRPr>
          </a:p>
        </p:txBody>
      </p:sp>
      <p:pic>
        <p:nvPicPr>
          <p:cNvPr id="39" name="3">
            <a:extLst>
              <a:ext uri="{FF2B5EF4-FFF2-40B4-BE49-F238E27FC236}">
                <a16:creationId xmlns:a16="http://schemas.microsoft.com/office/drawing/2014/main" id="{EEAD127C-1475-4D00-BDD2-1BFEF1E83B3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01447" y="379952"/>
            <a:ext cx="915767" cy="1440016"/>
          </a:xfrm>
          <a:prstGeom prst="rect">
            <a:avLst/>
          </a:prstGeom>
        </p:spPr>
      </p:pic>
      <p:pic>
        <p:nvPicPr>
          <p:cNvPr id="40" name="4">
            <a:extLst>
              <a:ext uri="{FF2B5EF4-FFF2-40B4-BE49-F238E27FC236}">
                <a16:creationId xmlns:a16="http://schemas.microsoft.com/office/drawing/2014/main" id="{EAA7EE89-BAEE-4F9E-890A-BE47ED6ADB4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510068" y="379952"/>
            <a:ext cx="1034962" cy="1440017"/>
          </a:xfrm>
          <a:prstGeom prst="rect">
            <a:avLst/>
          </a:prstGeom>
        </p:spPr>
      </p:pic>
      <p:pic>
        <p:nvPicPr>
          <p:cNvPr id="41" name="5">
            <a:extLst>
              <a:ext uri="{FF2B5EF4-FFF2-40B4-BE49-F238E27FC236}">
                <a16:creationId xmlns:a16="http://schemas.microsoft.com/office/drawing/2014/main" id="{7D75A107-3B59-40FE-9EC8-4B1198637AC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712671" y="379952"/>
            <a:ext cx="882737" cy="1440017"/>
          </a:xfrm>
          <a:prstGeom prst="rect">
            <a:avLst/>
          </a:prstGeom>
        </p:spPr>
      </p:pic>
      <p:pic>
        <p:nvPicPr>
          <p:cNvPr id="5" name="Picture 4">
            <a:extLst>
              <a:ext uri="{FF2B5EF4-FFF2-40B4-BE49-F238E27FC236}">
                <a16:creationId xmlns:a16="http://schemas.microsoft.com/office/drawing/2014/main" id="{2AB06F71-54E2-4423-BB59-0C61A7F72391}"/>
              </a:ext>
            </a:extLst>
          </p:cNvPr>
          <p:cNvPicPr>
            <a:picLocks noChangeAspect="1"/>
          </p:cNvPicPr>
          <p:nvPr/>
        </p:nvPicPr>
        <p:blipFill>
          <a:blip r:embed="rId6"/>
          <a:stretch>
            <a:fillRect/>
          </a:stretch>
        </p:blipFill>
        <p:spPr>
          <a:xfrm>
            <a:off x="1303891" y="6116173"/>
            <a:ext cx="4468755" cy="762066"/>
          </a:xfrm>
          <a:prstGeom prst="rect">
            <a:avLst/>
          </a:prstGeom>
        </p:spPr>
      </p:pic>
      <p:pic>
        <p:nvPicPr>
          <p:cNvPr id="64" name="Picture 63">
            <a:extLst>
              <a:ext uri="{FF2B5EF4-FFF2-40B4-BE49-F238E27FC236}">
                <a16:creationId xmlns:a16="http://schemas.microsoft.com/office/drawing/2014/main" id="{FE036300-83CC-4244-8FA8-A189677C5B70}"/>
              </a:ext>
            </a:extLst>
          </p:cNvPr>
          <p:cNvPicPr>
            <a:picLocks noChangeAspect="1"/>
          </p:cNvPicPr>
          <p:nvPr/>
        </p:nvPicPr>
        <p:blipFill>
          <a:blip r:embed="rId6"/>
          <a:stretch>
            <a:fillRect/>
          </a:stretch>
        </p:blipFill>
        <p:spPr>
          <a:xfrm>
            <a:off x="6488644" y="6116173"/>
            <a:ext cx="4468755" cy="762066"/>
          </a:xfrm>
          <a:prstGeom prst="rect">
            <a:avLst/>
          </a:prstGeom>
        </p:spPr>
      </p:pic>
      <p:pic>
        <p:nvPicPr>
          <p:cNvPr id="10" name="Picture 9">
            <a:extLst>
              <a:ext uri="{FF2B5EF4-FFF2-40B4-BE49-F238E27FC236}">
                <a16:creationId xmlns:a16="http://schemas.microsoft.com/office/drawing/2014/main" id="{5B4F7FF0-E323-4629-90A3-15E7918662C0}"/>
              </a:ext>
            </a:extLst>
          </p:cNvPr>
          <p:cNvPicPr>
            <a:picLocks noChangeAspect="1"/>
          </p:cNvPicPr>
          <p:nvPr/>
        </p:nvPicPr>
        <p:blipFill>
          <a:blip r:embed="rId7"/>
          <a:stretch>
            <a:fillRect/>
          </a:stretch>
        </p:blipFill>
        <p:spPr>
          <a:xfrm>
            <a:off x="2445100" y="3939545"/>
            <a:ext cx="7142923" cy="1926503"/>
          </a:xfrm>
          <a:prstGeom prst="rect">
            <a:avLst/>
          </a:prstGeom>
        </p:spPr>
      </p:pic>
    </p:spTree>
    <p:extLst>
      <p:ext uri="{BB962C8B-B14F-4D97-AF65-F5344CB8AC3E}">
        <p14:creationId xmlns:p14="http://schemas.microsoft.com/office/powerpoint/2010/main" val="2926002022"/>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nodeType="withEffect">
                                  <p:stCondLst>
                                    <p:cond delay="0"/>
                                  </p:stCondLst>
                                  <p:childTnLst>
                                    <p:set>
                                      <p:cBhvr>
                                        <p:cTn id="11" dur="1" fill="hold">
                                          <p:stCondLst>
                                            <p:cond delay="0"/>
                                          </p:stCondLst>
                                        </p:cTn>
                                        <p:tgtEl>
                                          <p:spTgt spid="39"/>
                                        </p:tgtEl>
                                        <p:attrNameLst>
                                          <p:attrName>style.visibility</p:attrName>
                                        </p:attrNameLst>
                                      </p:cBhvr>
                                      <p:to>
                                        <p:strVal val="visible"/>
                                      </p:to>
                                    </p:set>
                                    <p:anim calcmode="lin" valueType="num">
                                      <p:cBhvr>
                                        <p:cTn id="12" dur="1750" fill="hold"/>
                                        <p:tgtEl>
                                          <p:spTgt spid="39"/>
                                        </p:tgtEl>
                                        <p:attrNameLst>
                                          <p:attrName>ppt_w</p:attrName>
                                        </p:attrNameLst>
                                      </p:cBhvr>
                                      <p:tavLst>
                                        <p:tav tm="0">
                                          <p:val>
                                            <p:fltVal val="0"/>
                                          </p:val>
                                        </p:tav>
                                        <p:tav tm="100000">
                                          <p:val>
                                            <p:strVal val="#ppt_w"/>
                                          </p:val>
                                        </p:tav>
                                      </p:tavLst>
                                    </p:anim>
                                    <p:anim calcmode="lin" valueType="num">
                                      <p:cBhvr>
                                        <p:cTn id="13" dur="1750" fill="hold"/>
                                        <p:tgtEl>
                                          <p:spTgt spid="39"/>
                                        </p:tgtEl>
                                        <p:attrNameLst>
                                          <p:attrName>ppt_h</p:attrName>
                                        </p:attrNameLst>
                                      </p:cBhvr>
                                      <p:tavLst>
                                        <p:tav tm="0">
                                          <p:val>
                                            <p:fltVal val="0"/>
                                          </p:val>
                                        </p:tav>
                                        <p:tav tm="100000">
                                          <p:val>
                                            <p:strVal val="#ppt_h"/>
                                          </p:val>
                                        </p:tav>
                                      </p:tavLst>
                                    </p:anim>
                                    <p:animEffect transition="in" filter="fade">
                                      <p:cBhvr>
                                        <p:cTn id="14" dur="1750"/>
                                        <p:tgtEl>
                                          <p:spTgt spid="39"/>
                                        </p:tgtEl>
                                      </p:cBhvr>
                                    </p:animEffect>
                                  </p:childTnLst>
                                </p:cTn>
                              </p:par>
                              <p:par>
                                <p:cTn id="15" presetID="53" presetClass="entr" presetSubtype="16" fill="hold" nodeType="with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1750" fill="hold"/>
                                        <p:tgtEl>
                                          <p:spTgt spid="40"/>
                                        </p:tgtEl>
                                        <p:attrNameLst>
                                          <p:attrName>ppt_w</p:attrName>
                                        </p:attrNameLst>
                                      </p:cBhvr>
                                      <p:tavLst>
                                        <p:tav tm="0">
                                          <p:val>
                                            <p:fltVal val="0"/>
                                          </p:val>
                                        </p:tav>
                                        <p:tav tm="100000">
                                          <p:val>
                                            <p:strVal val="#ppt_w"/>
                                          </p:val>
                                        </p:tav>
                                      </p:tavLst>
                                    </p:anim>
                                    <p:anim calcmode="lin" valueType="num">
                                      <p:cBhvr>
                                        <p:cTn id="18" dur="1750" fill="hold"/>
                                        <p:tgtEl>
                                          <p:spTgt spid="40"/>
                                        </p:tgtEl>
                                        <p:attrNameLst>
                                          <p:attrName>ppt_h</p:attrName>
                                        </p:attrNameLst>
                                      </p:cBhvr>
                                      <p:tavLst>
                                        <p:tav tm="0">
                                          <p:val>
                                            <p:fltVal val="0"/>
                                          </p:val>
                                        </p:tav>
                                        <p:tav tm="100000">
                                          <p:val>
                                            <p:strVal val="#ppt_h"/>
                                          </p:val>
                                        </p:tav>
                                      </p:tavLst>
                                    </p:anim>
                                    <p:animEffect transition="in" filter="fade">
                                      <p:cBhvr>
                                        <p:cTn id="19" dur="1750"/>
                                        <p:tgtEl>
                                          <p:spTgt spid="40"/>
                                        </p:tgtEl>
                                      </p:cBhvr>
                                    </p:animEffect>
                                  </p:childTnLst>
                                </p:cTn>
                              </p:par>
                              <p:par>
                                <p:cTn id="20" presetID="53" presetClass="entr" presetSubtype="16" fill="hold" nodeType="withEffect">
                                  <p:stCondLst>
                                    <p:cond delay="0"/>
                                  </p:stCondLst>
                                  <p:childTnLst>
                                    <p:set>
                                      <p:cBhvr>
                                        <p:cTn id="21" dur="1" fill="hold">
                                          <p:stCondLst>
                                            <p:cond delay="0"/>
                                          </p:stCondLst>
                                        </p:cTn>
                                        <p:tgtEl>
                                          <p:spTgt spid="41"/>
                                        </p:tgtEl>
                                        <p:attrNameLst>
                                          <p:attrName>style.visibility</p:attrName>
                                        </p:attrNameLst>
                                      </p:cBhvr>
                                      <p:to>
                                        <p:strVal val="visible"/>
                                      </p:to>
                                    </p:set>
                                    <p:anim calcmode="lin" valueType="num">
                                      <p:cBhvr>
                                        <p:cTn id="22" dur="1750" fill="hold"/>
                                        <p:tgtEl>
                                          <p:spTgt spid="41"/>
                                        </p:tgtEl>
                                        <p:attrNameLst>
                                          <p:attrName>ppt_w</p:attrName>
                                        </p:attrNameLst>
                                      </p:cBhvr>
                                      <p:tavLst>
                                        <p:tav tm="0">
                                          <p:val>
                                            <p:fltVal val="0"/>
                                          </p:val>
                                        </p:tav>
                                        <p:tav tm="100000">
                                          <p:val>
                                            <p:strVal val="#ppt_w"/>
                                          </p:val>
                                        </p:tav>
                                      </p:tavLst>
                                    </p:anim>
                                    <p:anim calcmode="lin" valueType="num">
                                      <p:cBhvr>
                                        <p:cTn id="23" dur="1750" fill="hold"/>
                                        <p:tgtEl>
                                          <p:spTgt spid="41"/>
                                        </p:tgtEl>
                                        <p:attrNameLst>
                                          <p:attrName>ppt_h</p:attrName>
                                        </p:attrNameLst>
                                      </p:cBhvr>
                                      <p:tavLst>
                                        <p:tav tm="0">
                                          <p:val>
                                            <p:fltVal val="0"/>
                                          </p:val>
                                        </p:tav>
                                        <p:tav tm="100000">
                                          <p:val>
                                            <p:strVal val="#ppt_h"/>
                                          </p:val>
                                        </p:tav>
                                      </p:tavLst>
                                    </p:anim>
                                    <p:animEffect transition="in" filter="fade">
                                      <p:cBhvr>
                                        <p:cTn id="24" dur="1750"/>
                                        <p:tgtEl>
                                          <p:spTgt spid="41"/>
                                        </p:tgtEl>
                                      </p:cBhvr>
                                    </p:animEffect>
                                  </p:childTnLst>
                                </p:cTn>
                              </p:par>
                              <p:par>
                                <p:cTn id="25" presetID="2" presetClass="entr" presetSubtype="1" fill="hold" nodeType="withEffect">
                                  <p:stCondLst>
                                    <p:cond delay="0"/>
                                  </p:stCondLst>
                                  <p:childTnLst>
                                    <p:set>
                                      <p:cBhvr>
                                        <p:cTn id="26" dur="1" fill="hold">
                                          <p:stCondLst>
                                            <p:cond delay="0"/>
                                          </p:stCondLst>
                                        </p:cTn>
                                        <p:tgtEl>
                                          <p:spTgt spid="39"/>
                                        </p:tgtEl>
                                        <p:attrNameLst>
                                          <p:attrName>style.visibility</p:attrName>
                                        </p:attrNameLst>
                                      </p:cBhvr>
                                      <p:to>
                                        <p:strVal val="visible"/>
                                      </p:to>
                                    </p:set>
                                    <p:anim calcmode="lin" valueType="num">
                                      <p:cBhvr additive="base">
                                        <p:cTn id="27" dur="500" fill="hold"/>
                                        <p:tgtEl>
                                          <p:spTgt spid="39"/>
                                        </p:tgtEl>
                                        <p:attrNameLst>
                                          <p:attrName>ppt_x</p:attrName>
                                        </p:attrNameLst>
                                      </p:cBhvr>
                                      <p:tavLst>
                                        <p:tav tm="0">
                                          <p:val>
                                            <p:strVal val="#ppt_x"/>
                                          </p:val>
                                        </p:tav>
                                        <p:tav tm="100000">
                                          <p:val>
                                            <p:strVal val="#ppt_x"/>
                                          </p:val>
                                        </p:tav>
                                      </p:tavLst>
                                    </p:anim>
                                    <p:anim calcmode="lin" valueType="num">
                                      <p:cBhvr additive="base">
                                        <p:cTn id="28" dur="500" fill="hold"/>
                                        <p:tgtEl>
                                          <p:spTgt spid="39"/>
                                        </p:tgtEl>
                                        <p:attrNameLst>
                                          <p:attrName>ppt_y</p:attrName>
                                        </p:attrNameLst>
                                      </p:cBhvr>
                                      <p:tavLst>
                                        <p:tav tm="0">
                                          <p:val>
                                            <p:strVal val="0-#ppt_h/2"/>
                                          </p:val>
                                        </p:tav>
                                        <p:tav tm="100000">
                                          <p:val>
                                            <p:strVal val="#ppt_y"/>
                                          </p:val>
                                        </p:tav>
                                      </p:tavLst>
                                    </p:anim>
                                  </p:childTnLst>
                                </p:cTn>
                              </p:par>
                              <p:par>
                                <p:cTn id="29" presetID="2" presetClass="entr" presetSubtype="1" fill="hold" nodeType="with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additive="base">
                                        <p:cTn id="31" dur="500" fill="hold"/>
                                        <p:tgtEl>
                                          <p:spTgt spid="40"/>
                                        </p:tgtEl>
                                        <p:attrNameLst>
                                          <p:attrName>ppt_x</p:attrName>
                                        </p:attrNameLst>
                                      </p:cBhvr>
                                      <p:tavLst>
                                        <p:tav tm="0">
                                          <p:val>
                                            <p:strVal val="#ppt_x"/>
                                          </p:val>
                                        </p:tav>
                                        <p:tav tm="100000">
                                          <p:val>
                                            <p:strVal val="#ppt_x"/>
                                          </p:val>
                                        </p:tav>
                                      </p:tavLst>
                                    </p:anim>
                                    <p:anim calcmode="lin" valueType="num">
                                      <p:cBhvr additive="base">
                                        <p:cTn id="32" dur="500" fill="hold"/>
                                        <p:tgtEl>
                                          <p:spTgt spid="40"/>
                                        </p:tgtEl>
                                        <p:attrNameLst>
                                          <p:attrName>ppt_y</p:attrName>
                                        </p:attrNameLst>
                                      </p:cBhvr>
                                      <p:tavLst>
                                        <p:tav tm="0">
                                          <p:val>
                                            <p:strVal val="0-#ppt_h/2"/>
                                          </p:val>
                                        </p:tav>
                                        <p:tav tm="100000">
                                          <p:val>
                                            <p:strVal val="#ppt_y"/>
                                          </p:val>
                                        </p:tav>
                                      </p:tavLst>
                                    </p:anim>
                                  </p:childTnLst>
                                </p:cTn>
                              </p:par>
                              <p:par>
                                <p:cTn id="33" presetID="2" presetClass="entr" presetSubtype="1" fill="hold" nodeType="withEffect">
                                  <p:stCondLst>
                                    <p:cond delay="0"/>
                                  </p:stCondLst>
                                  <p:childTnLst>
                                    <p:set>
                                      <p:cBhvr>
                                        <p:cTn id="34" dur="1" fill="hold">
                                          <p:stCondLst>
                                            <p:cond delay="0"/>
                                          </p:stCondLst>
                                        </p:cTn>
                                        <p:tgtEl>
                                          <p:spTgt spid="41"/>
                                        </p:tgtEl>
                                        <p:attrNameLst>
                                          <p:attrName>style.visibility</p:attrName>
                                        </p:attrNameLst>
                                      </p:cBhvr>
                                      <p:to>
                                        <p:strVal val="visible"/>
                                      </p:to>
                                    </p:set>
                                    <p:anim calcmode="lin" valueType="num">
                                      <p:cBhvr additive="base">
                                        <p:cTn id="35" dur="500" fill="hold"/>
                                        <p:tgtEl>
                                          <p:spTgt spid="41"/>
                                        </p:tgtEl>
                                        <p:attrNameLst>
                                          <p:attrName>ppt_x</p:attrName>
                                        </p:attrNameLst>
                                      </p:cBhvr>
                                      <p:tavLst>
                                        <p:tav tm="0">
                                          <p:val>
                                            <p:strVal val="#ppt_x"/>
                                          </p:val>
                                        </p:tav>
                                        <p:tav tm="100000">
                                          <p:val>
                                            <p:strVal val="#ppt_x"/>
                                          </p:val>
                                        </p:tav>
                                      </p:tavLst>
                                    </p:anim>
                                    <p:anim calcmode="lin" valueType="num">
                                      <p:cBhvr additive="base">
                                        <p:cTn id="36" dur="500" fill="hold"/>
                                        <p:tgtEl>
                                          <p:spTgt spid="41"/>
                                        </p:tgtEl>
                                        <p:attrNameLst>
                                          <p:attrName>ppt_y</p:attrName>
                                        </p:attrNameLst>
                                      </p:cBhvr>
                                      <p:tavLst>
                                        <p:tav tm="0">
                                          <p:val>
                                            <p:strVal val="0-#ppt_h/2"/>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1750"/>
                            </p:stCondLst>
                            <p:childTnLst>
                              <p:par>
                                <p:cTn id="43" presetID="50" presetClass="entr" presetSubtype="0" decel="100000" fill="hold" nodeType="afterEffect">
                                  <p:stCondLst>
                                    <p:cond delay="0"/>
                                  </p:stCondLst>
                                  <p:childTnLst>
                                    <p:set>
                                      <p:cBhvr>
                                        <p:cTn id="44" dur="1" fill="hold">
                                          <p:stCondLst>
                                            <p:cond delay="0"/>
                                          </p:stCondLst>
                                        </p:cTn>
                                        <p:tgtEl>
                                          <p:spTgt spid="10"/>
                                        </p:tgtEl>
                                        <p:attrNameLst>
                                          <p:attrName>style.visibility</p:attrName>
                                        </p:attrNameLst>
                                      </p:cBhvr>
                                      <p:to>
                                        <p:strVal val="visible"/>
                                      </p:to>
                                    </p:set>
                                    <p:anim calcmode="lin" valueType="num">
                                      <p:cBhvr>
                                        <p:cTn id="45" dur="1000" fill="hold"/>
                                        <p:tgtEl>
                                          <p:spTgt spid="10"/>
                                        </p:tgtEl>
                                        <p:attrNameLst>
                                          <p:attrName>ppt_w</p:attrName>
                                        </p:attrNameLst>
                                      </p:cBhvr>
                                      <p:tavLst>
                                        <p:tav tm="0">
                                          <p:val>
                                            <p:strVal val="#ppt_w+.3"/>
                                          </p:val>
                                        </p:tav>
                                        <p:tav tm="100000">
                                          <p:val>
                                            <p:strVal val="#ppt_w"/>
                                          </p:val>
                                        </p:tav>
                                      </p:tavLst>
                                    </p:anim>
                                    <p:anim calcmode="lin" valueType="num">
                                      <p:cBhvr>
                                        <p:cTn id="46" dur="1000" fill="hold"/>
                                        <p:tgtEl>
                                          <p:spTgt spid="10"/>
                                        </p:tgtEl>
                                        <p:attrNameLst>
                                          <p:attrName>ppt_h</p:attrName>
                                        </p:attrNameLst>
                                      </p:cBhvr>
                                      <p:tavLst>
                                        <p:tav tm="0">
                                          <p:val>
                                            <p:strVal val="#ppt_h"/>
                                          </p:val>
                                        </p:tav>
                                        <p:tav tm="100000">
                                          <p:val>
                                            <p:strVal val="#ppt_h"/>
                                          </p:val>
                                        </p:tav>
                                      </p:tavLst>
                                    </p:anim>
                                    <p:animEffect transition="in" filter="fade">
                                      <p:cBhvr>
                                        <p:cTn id="4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C3F16FC2-E432-40D1-B00F-64765AE8F40A}"/>
              </a:ext>
            </a:extLst>
          </p:cNvPr>
          <p:cNvGrpSpPr/>
          <p:nvPr/>
        </p:nvGrpSpPr>
        <p:grpSpPr>
          <a:xfrm>
            <a:off x="110313" y="198518"/>
            <a:ext cx="863972" cy="1015663"/>
            <a:chOff x="426137" y="277174"/>
            <a:chExt cx="863972" cy="1015663"/>
          </a:xfrm>
        </p:grpSpPr>
        <p:sp>
          <p:nvSpPr>
            <p:cNvPr id="4" name="Oval 3">
              <a:extLst>
                <a:ext uri="{FF2B5EF4-FFF2-40B4-BE49-F238E27FC236}">
                  <a16:creationId xmlns:a16="http://schemas.microsoft.com/office/drawing/2014/main" id="{E9935CF7-D86A-44A6-A212-5D3C4F6B6366}"/>
                </a:ext>
              </a:extLst>
            </p:cNvPr>
            <p:cNvSpPr/>
            <p:nvPr/>
          </p:nvSpPr>
          <p:spPr>
            <a:xfrm>
              <a:off x="426137" y="413003"/>
              <a:ext cx="863972" cy="816586"/>
            </a:xfrm>
            <a:prstGeom prst="ellipse">
              <a:avLst/>
            </a:prstGeom>
            <a:solidFill>
              <a:srgbClr val="9271B3"/>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perspectiveLeft"/>
                <a:lightRig rig="threePt" dir="t"/>
              </a:scene3d>
            </a:bodyPr>
            <a:lstStyle/>
            <a:p>
              <a:pPr algn="ctr"/>
              <a:endParaRPr lang="en-US" dirty="0">
                <a:solidFill>
                  <a:srgbClr val="0070C0"/>
                </a:solidFill>
              </a:endParaRPr>
            </a:p>
          </p:txBody>
        </p:sp>
        <p:sp>
          <p:nvSpPr>
            <p:cNvPr id="5" name="Rectangle 4">
              <a:extLst>
                <a:ext uri="{FF2B5EF4-FFF2-40B4-BE49-F238E27FC236}">
                  <a16:creationId xmlns:a16="http://schemas.microsoft.com/office/drawing/2014/main" id="{70C723A3-4833-4976-88C3-62D9637CD44D}"/>
                </a:ext>
              </a:extLst>
            </p:cNvPr>
            <p:cNvSpPr/>
            <p:nvPr/>
          </p:nvSpPr>
          <p:spPr>
            <a:xfrm>
              <a:off x="554827" y="277174"/>
              <a:ext cx="612668" cy="1015663"/>
            </a:xfrm>
            <a:prstGeom prst="rect">
              <a:avLst/>
            </a:prstGeom>
            <a:noFill/>
          </p:spPr>
          <p:txBody>
            <a:bodyPr wrap="none" lIns="91440" tIns="45720" rIns="91440" bIns="45720">
              <a:spAutoFit/>
            </a:bodyPr>
            <a:lstStyle/>
            <a:p>
              <a:pPr algn="ctr"/>
              <a:r>
                <a:rPr lang="en-US" sz="6000" dirty="0">
                  <a:ln w="0"/>
                  <a:solidFill>
                    <a:schemeClr val="bg1"/>
                  </a:solidFill>
                  <a:effectLst>
                    <a:outerShdw blurRad="38100" dist="19050" dir="2700000" algn="tl" rotWithShape="0">
                      <a:schemeClr val="dk1">
                        <a:alpha val="40000"/>
                      </a:schemeClr>
                    </a:outerShdw>
                  </a:effectLst>
                  <a:latin typeface=".VnArial" panose="020B7200000000000000" pitchFamily="34" charset="0"/>
                </a:rPr>
                <a:t>4</a:t>
              </a:r>
            </a:p>
          </p:txBody>
        </p:sp>
      </p:grpSp>
      <p:sp>
        <p:nvSpPr>
          <p:cNvPr id="6" name="8">
            <a:extLst>
              <a:ext uri="{FF2B5EF4-FFF2-40B4-BE49-F238E27FC236}">
                <a16:creationId xmlns:a16="http://schemas.microsoft.com/office/drawing/2014/main" id="{C67F8EF0-0554-4404-9142-96B440DA2466}"/>
              </a:ext>
            </a:extLst>
          </p:cNvPr>
          <p:cNvSpPr/>
          <p:nvPr/>
        </p:nvSpPr>
        <p:spPr>
          <a:xfrm>
            <a:off x="974286" y="419474"/>
            <a:ext cx="3411808" cy="646331"/>
          </a:xfrm>
          <a:prstGeom prst="rect">
            <a:avLst/>
          </a:prstGeom>
        </p:spPr>
        <p:txBody>
          <a:bodyPr wrap="square">
            <a:spAutoFit/>
          </a:bodyPr>
          <a:lstStyle/>
          <a:p>
            <a:r>
              <a:rPr lang="en-US" altLang="zh-CN" sz="3600" b="1" dirty="0">
                <a:solidFill>
                  <a:schemeClr val="tx1">
                    <a:lumMod val="75000"/>
                    <a:lumOff val="25000"/>
                  </a:schemeClr>
                </a:solidFill>
                <a:effectLst>
                  <a:outerShdw blurRad="38100" dist="38100" dir="2700000" algn="tl">
                    <a:srgbClr val="000000">
                      <a:alpha val="43137"/>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rPr>
              <a:t>TRẢ LỜI CÂU HỎI</a:t>
            </a:r>
            <a:endParaRPr lang="zh-CN" altLang="en-US" sz="3600" b="1" dirty="0">
              <a:solidFill>
                <a:schemeClr val="tx1">
                  <a:lumMod val="75000"/>
                  <a:lumOff val="25000"/>
                </a:schemeClr>
              </a:solidFill>
              <a:effectLst>
                <a:outerShdw blurRad="38100" dist="38100" dir="2700000" algn="tl">
                  <a:srgbClr val="000000">
                    <a:alpha val="43137"/>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7" name="8">
            <a:extLst>
              <a:ext uri="{FF2B5EF4-FFF2-40B4-BE49-F238E27FC236}">
                <a16:creationId xmlns:a16="http://schemas.microsoft.com/office/drawing/2014/main" id="{3DFD7F2E-0AF5-4EDE-A6CF-47D2ECF83561}"/>
              </a:ext>
            </a:extLst>
          </p:cNvPr>
          <p:cNvSpPr/>
          <p:nvPr/>
        </p:nvSpPr>
        <p:spPr>
          <a:xfrm>
            <a:off x="366824" y="1191467"/>
            <a:ext cx="11358092" cy="1569660"/>
          </a:xfrm>
          <a:prstGeom prst="rect">
            <a:avLst/>
          </a:prstGeom>
        </p:spPr>
        <p:txBody>
          <a:bodyPr wrap="square">
            <a:spAutoFit/>
          </a:bodyPr>
          <a:lstStyle/>
          <a:p>
            <a:pPr algn="just"/>
            <a:r>
              <a:rPr lang="vi-VN" sz="4800" dirty="0">
                <a:solidFill>
                  <a:srgbClr val="CE50D8"/>
                </a:solidFill>
                <a:latin typeface="Arial-Rounded" panose="020B0500000000000000" pitchFamily="34" charset="0"/>
                <a:ea typeface="Arial-Rounded" panose="020B0500000000000000" pitchFamily="34" charset="0"/>
                <a:cs typeface="Arial-Rounded" panose="020B0500000000000000" pitchFamily="34" charset="0"/>
              </a:rPr>
              <a:t>a. Bài đồng dao nhắc chúng ta cần nhớ ơn những ai?</a:t>
            </a:r>
          </a:p>
        </p:txBody>
      </p:sp>
      <p:sp>
        <p:nvSpPr>
          <p:cNvPr id="8" name="8">
            <a:extLst>
              <a:ext uri="{FF2B5EF4-FFF2-40B4-BE49-F238E27FC236}">
                <a16:creationId xmlns:a16="http://schemas.microsoft.com/office/drawing/2014/main" id="{AC790785-5CA6-40EA-BDCE-259906A53317}"/>
              </a:ext>
            </a:extLst>
          </p:cNvPr>
          <p:cNvSpPr/>
          <p:nvPr/>
        </p:nvSpPr>
        <p:spPr>
          <a:xfrm>
            <a:off x="1194952" y="2872050"/>
            <a:ext cx="10529963" cy="3046988"/>
          </a:xfrm>
          <a:prstGeom prst="rect">
            <a:avLst/>
          </a:prstGeom>
        </p:spPr>
        <p:txBody>
          <a:bodyPr wrap="square">
            <a:spAutoFit/>
          </a:bodyPr>
          <a:lstStyle/>
          <a:p>
            <a:pPr algn="just"/>
            <a:r>
              <a:rPr lang="vi-VN" sz="4800" dirty="0">
                <a:latin typeface="Arial-Rounded" panose="020B0500000000000000" pitchFamily="34" charset="0"/>
                <a:ea typeface="Arial-Rounded" panose="020B0500000000000000" pitchFamily="34" charset="0"/>
                <a:cs typeface="Arial-Rounded" panose="020B0500000000000000" pitchFamily="34" charset="0"/>
              </a:rPr>
              <a:t>Bài đồng dao nhắc chúng ta cần nhớ ơn: người cày ruộng, người đào ao, người vun gốc, người mò ốc, người chèo đò, người mắc dây, người trồng trọt.</a:t>
            </a:r>
          </a:p>
        </p:txBody>
      </p:sp>
      <p:sp>
        <p:nvSpPr>
          <p:cNvPr id="9" name="Freeform 154">
            <a:extLst>
              <a:ext uri="{FF2B5EF4-FFF2-40B4-BE49-F238E27FC236}">
                <a16:creationId xmlns:a16="http://schemas.microsoft.com/office/drawing/2014/main" id="{3DEBB9FB-9487-42A5-A2D2-C1631CE1D1AF}"/>
              </a:ext>
            </a:extLst>
          </p:cNvPr>
          <p:cNvSpPr>
            <a:spLocks noEditPoints="1"/>
          </p:cNvSpPr>
          <p:nvPr/>
        </p:nvSpPr>
        <p:spPr bwMode="auto">
          <a:xfrm>
            <a:off x="506682" y="3017983"/>
            <a:ext cx="581025" cy="539115"/>
          </a:xfrm>
          <a:custGeom>
            <a:avLst/>
            <a:gdLst>
              <a:gd name="T0" fmla="*/ 80 w 91"/>
              <a:gd name="T1" fmla="*/ 44 h 93"/>
              <a:gd name="T2" fmla="*/ 87 w 91"/>
              <a:gd name="T3" fmla="*/ 37 h 93"/>
              <a:gd name="T4" fmla="*/ 87 w 91"/>
              <a:gd name="T5" fmla="*/ 23 h 93"/>
              <a:gd name="T6" fmla="*/ 68 w 91"/>
              <a:gd name="T7" fmla="*/ 4 h 93"/>
              <a:gd name="T8" fmla="*/ 54 w 91"/>
              <a:gd name="T9" fmla="*/ 4 h 93"/>
              <a:gd name="T10" fmla="*/ 47 w 91"/>
              <a:gd name="T11" fmla="*/ 11 h 93"/>
              <a:gd name="T12" fmla="*/ 80 w 91"/>
              <a:gd name="T13" fmla="*/ 44 h 93"/>
              <a:gd name="T14" fmla="*/ 52 w 91"/>
              <a:gd name="T15" fmla="*/ 23 h 93"/>
              <a:gd name="T16" fmla="*/ 68 w 91"/>
              <a:gd name="T17" fmla="*/ 39 h 93"/>
              <a:gd name="T18" fmla="*/ 77 w 91"/>
              <a:gd name="T19" fmla="*/ 48 h 93"/>
              <a:gd name="T20" fmla="*/ 43 w 91"/>
              <a:gd name="T21" fmla="*/ 81 h 93"/>
              <a:gd name="T22" fmla="*/ 34 w 91"/>
              <a:gd name="T23" fmla="*/ 73 h 93"/>
              <a:gd name="T24" fmla="*/ 19 w 91"/>
              <a:gd name="T25" fmla="*/ 59 h 93"/>
              <a:gd name="T26" fmla="*/ 41 w 91"/>
              <a:gd name="T27" fmla="*/ 37 h 93"/>
              <a:gd name="T28" fmla="*/ 39 w 91"/>
              <a:gd name="T29" fmla="*/ 34 h 93"/>
              <a:gd name="T30" fmla="*/ 16 w 91"/>
              <a:gd name="T31" fmla="*/ 57 h 93"/>
              <a:gd name="T32" fmla="*/ 10 w 91"/>
              <a:gd name="T33" fmla="*/ 48 h 93"/>
              <a:gd name="T34" fmla="*/ 43 w 91"/>
              <a:gd name="T35" fmla="*/ 14 h 93"/>
              <a:gd name="T36" fmla="*/ 52 w 91"/>
              <a:gd name="T37" fmla="*/ 23 h 93"/>
              <a:gd name="T38" fmla="*/ 4 w 91"/>
              <a:gd name="T39" fmla="*/ 69 h 93"/>
              <a:gd name="T40" fmla="*/ 0 w 91"/>
              <a:gd name="T41" fmla="*/ 86 h 93"/>
              <a:gd name="T42" fmla="*/ 6 w 91"/>
              <a:gd name="T43" fmla="*/ 93 h 93"/>
              <a:gd name="T44" fmla="*/ 24 w 91"/>
              <a:gd name="T45" fmla="*/ 89 h 93"/>
              <a:gd name="T46" fmla="*/ 4 w 91"/>
              <a:gd name="T47" fmla="*/ 69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1" h="93">
                <a:moveTo>
                  <a:pt x="80" y="44"/>
                </a:moveTo>
                <a:cubicBezTo>
                  <a:pt x="87" y="37"/>
                  <a:pt x="87" y="37"/>
                  <a:pt x="87" y="37"/>
                </a:cubicBezTo>
                <a:cubicBezTo>
                  <a:pt x="91" y="33"/>
                  <a:pt x="91" y="27"/>
                  <a:pt x="87" y="23"/>
                </a:cubicBezTo>
                <a:cubicBezTo>
                  <a:pt x="68" y="4"/>
                  <a:pt x="68" y="4"/>
                  <a:pt x="68" y="4"/>
                </a:cubicBezTo>
                <a:cubicBezTo>
                  <a:pt x="64" y="0"/>
                  <a:pt x="58" y="0"/>
                  <a:pt x="54" y="4"/>
                </a:cubicBezTo>
                <a:cubicBezTo>
                  <a:pt x="47" y="11"/>
                  <a:pt x="47" y="11"/>
                  <a:pt x="47" y="11"/>
                </a:cubicBezTo>
                <a:cubicBezTo>
                  <a:pt x="80" y="44"/>
                  <a:pt x="80" y="44"/>
                  <a:pt x="80" y="44"/>
                </a:cubicBezTo>
                <a:close/>
                <a:moveTo>
                  <a:pt x="52" y="23"/>
                </a:moveTo>
                <a:cubicBezTo>
                  <a:pt x="68" y="39"/>
                  <a:pt x="68" y="39"/>
                  <a:pt x="68" y="39"/>
                </a:cubicBezTo>
                <a:cubicBezTo>
                  <a:pt x="77" y="48"/>
                  <a:pt x="77" y="48"/>
                  <a:pt x="77" y="48"/>
                </a:cubicBezTo>
                <a:cubicBezTo>
                  <a:pt x="43" y="81"/>
                  <a:pt x="43" y="81"/>
                  <a:pt x="43" y="81"/>
                </a:cubicBezTo>
                <a:cubicBezTo>
                  <a:pt x="35" y="83"/>
                  <a:pt x="33" y="79"/>
                  <a:pt x="34" y="73"/>
                </a:cubicBezTo>
                <a:cubicBezTo>
                  <a:pt x="26" y="72"/>
                  <a:pt x="20" y="68"/>
                  <a:pt x="19" y="59"/>
                </a:cubicBezTo>
                <a:cubicBezTo>
                  <a:pt x="41" y="37"/>
                  <a:pt x="41" y="37"/>
                  <a:pt x="41" y="37"/>
                </a:cubicBezTo>
                <a:cubicBezTo>
                  <a:pt x="39" y="34"/>
                  <a:pt x="39" y="34"/>
                  <a:pt x="39" y="34"/>
                </a:cubicBezTo>
                <a:cubicBezTo>
                  <a:pt x="16" y="57"/>
                  <a:pt x="16" y="57"/>
                  <a:pt x="16" y="57"/>
                </a:cubicBezTo>
                <a:cubicBezTo>
                  <a:pt x="10" y="58"/>
                  <a:pt x="9" y="54"/>
                  <a:pt x="10" y="48"/>
                </a:cubicBezTo>
                <a:cubicBezTo>
                  <a:pt x="21" y="37"/>
                  <a:pt x="32" y="26"/>
                  <a:pt x="43" y="14"/>
                </a:cubicBezTo>
                <a:cubicBezTo>
                  <a:pt x="52" y="23"/>
                  <a:pt x="52" y="23"/>
                  <a:pt x="52" y="23"/>
                </a:cubicBezTo>
                <a:close/>
                <a:moveTo>
                  <a:pt x="4" y="69"/>
                </a:moveTo>
                <a:cubicBezTo>
                  <a:pt x="0" y="86"/>
                  <a:pt x="0" y="86"/>
                  <a:pt x="0" y="86"/>
                </a:cubicBezTo>
                <a:cubicBezTo>
                  <a:pt x="6" y="93"/>
                  <a:pt x="6" y="93"/>
                  <a:pt x="6" y="93"/>
                </a:cubicBezTo>
                <a:cubicBezTo>
                  <a:pt x="24" y="89"/>
                  <a:pt x="24" y="89"/>
                  <a:pt x="24" y="89"/>
                </a:cubicBezTo>
                <a:lnTo>
                  <a:pt x="4" y="69"/>
                </a:lnTo>
                <a:close/>
              </a:path>
            </a:pathLst>
          </a:custGeom>
          <a:solidFill>
            <a:srgbClr val="F77A08"/>
          </a:solidFill>
          <a:ln>
            <a:noFill/>
          </a:ln>
        </p:spPr>
        <p:txBody>
          <a:bodyPr lIns="80296" tIns="40148" rIns="80296" bIns="40148"/>
          <a:lstStyle/>
          <a:p>
            <a:pPr eaLnBrk="1" fontAlgn="auto" hangingPunct="1">
              <a:spcBef>
                <a:spcPts val="0"/>
              </a:spcBef>
              <a:spcAft>
                <a:spcPts val="0"/>
              </a:spcAft>
              <a:defRPr/>
            </a:pPr>
            <a:endParaRPr kumimoji="0" lang="zh-CN" altLang="en-US" sz="1400" dirty="0">
              <a:solidFill>
                <a:prstClr val="black"/>
              </a:solidFill>
              <a:latin typeface="Arial-Rounded" panose="020B0500000000000000" pitchFamily="34" charset="0"/>
              <a:ea typeface="Arial-Rounded" panose="020B0500000000000000" pitchFamily="34" charset="0"/>
              <a:cs typeface="Arial-Rounded" panose="020B0500000000000000" pitchFamily="34" charset="0"/>
              <a:sym typeface="+mn-lt"/>
            </a:endParaRPr>
          </a:p>
        </p:txBody>
      </p:sp>
    </p:spTree>
    <p:extLst>
      <p:ext uri="{BB962C8B-B14F-4D97-AF65-F5344CB8AC3E}">
        <p14:creationId xmlns:p14="http://schemas.microsoft.com/office/powerpoint/2010/main" val="2275522199"/>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0-#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left)">
                                      <p:cBhvr>
                                        <p:cTn id="24"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bldLvl="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C3F16FC2-E432-40D1-B00F-64765AE8F40A}"/>
              </a:ext>
            </a:extLst>
          </p:cNvPr>
          <p:cNvGrpSpPr/>
          <p:nvPr/>
        </p:nvGrpSpPr>
        <p:grpSpPr>
          <a:xfrm>
            <a:off x="139809" y="198518"/>
            <a:ext cx="863972" cy="1015663"/>
            <a:chOff x="426137" y="277174"/>
            <a:chExt cx="863972" cy="1015663"/>
          </a:xfrm>
        </p:grpSpPr>
        <p:sp>
          <p:nvSpPr>
            <p:cNvPr id="4" name="Oval 3">
              <a:extLst>
                <a:ext uri="{FF2B5EF4-FFF2-40B4-BE49-F238E27FC236}">
                  <a16:creationId xmlns:a16="http://schemas.microsoft.com/office/drawing/2014/main" id="{E9935CF7-D86A-44A6-A212-5D3C4F6B6366}"/>
                </a:ext>
              </a:extLst>
            </p:cNvPr>
            <p:cNvSpPr/>
            <p:nvPr/>
          </p:nvSpPr>
          <p:spPr>
            <a:xfrm>
              <a:off x="426137" y="413003"/>
              <a:ext cx="863972" cy="816586"/>
            </a:xfrm>
            <a:prstGeom prst="ellipse">
              <a:avLst/>
            </a:prstGeom>
            <a:solidFill>
              <a:srgbClr val="9271B3"/>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perspectiveLeft"/>
                <a:lightRig rig="threePt" dir="t"/>
              </a:scene3d>
            </a:bodyPr>
            <a:lstStyle/>
            <a:p>
              <a:pPr algn="ctr"/>
              <a:endParaRPr lang="en-US" dirty="0">
                <a:solidFill>
                  <a:srgbClr val="0070C0"/>
                </a:solidFill>
              </a:endParaRPr>
            </a:p>
          </p:txBody>
        </p:sp>
        <p:sp>
          <p:nvSpPr>
            <p:cNvPr id="5" name="Rectangle 4">
              <a:extLst>
                <a:ext uri="{FF2B5EF4-FFF2-40B4-BE49-F238E27FC236}">
                  <a16:creationId xmlns:a16="http://schemas.microsoft.com/office/drawing/2014/main" id="{70C723A3-4833-4976-88C3-62D9637CD44D}"/>
                </a:ext>
              </a:extLst>
            </p:cNvPr>
            <p:cNvSpPr/>
            <p:nvPr/>
          </p:nvSpPr>
          <p:spPr>
            <a:xfrm>
              <a:off x="554827" y="277174"/>
              <a:ext cx="612668" cy="1015663"/>
            </a:xfrm>
            <a:prstGeom prst="rect">
              <a:avLst/>
            </a:prstGeom>
            <a:noFill/>
          </p:spPr>
          <p:txBody>
            <a:bodyPr wrap="none" lIns="91440" tIns="45720" rIns="91440" bIns="45720">
              <a:spAutoFit/>
            </a:bodyPr>
            <a:lstStyle/>
            <a:p>
              <a:pPr algn="ctr"/>
              <a:r>
                <a:rPr lang="en-US" sz="6000" dirty="0">
                  <a:ln w="0"/>
                  <a:solidFill>
                    <a:schemeClr val="bg1"/>
                  </a:solidFill>
                  <a:effectLst>
                    <a:outerShdw blurRad="38100" dist="19050" dir="2700000" algn="tl" rotWithShape="0">
                      <a:schemeClr val="dk1">
                        <a:alpha val="40000"/>
                      </a:schemeClr>
                    </a:outerShdw>
                  </a:effectLst>
                  <a:latin typeface=".VnArial" panose="020B7200000000000000" pitchFamily="34" charset="0"/>
                </a:rPr>
                <a:t>4</a:t>
              </a:r>
            </a:p>
          </p:txBody>
        </p:sp>
      </p:grpSp>
      <p:sp>
        <p:nvSpPr>
          <p:cNvPr id="6" name="8">
            <a:extLst>
              <a:ext uri="{FF2B5EF4-FFF2-40B4-BE49-F238E27FC236}">
                <a16:creationId xmlns:a16="http://schemas.microsoft.com/office/drawing/2014/main" id="{C67F8EF0-0554-4404-9142-96B440DA2466}"/>
              </a:ext>
            </a:extLst>
          </p:cNvPr>
          <p:cNvSpPr/>
          <p:nvPr/>
        </p:nvSpPr>
        <p:spPr>
          <a:xfrm>
            <a:off x="1003782" y="419474"/>
            <a:ext cx="3411808" cy="646331"/>
          </a:xfrm>
          <a:prstGeom prst="rect">
            <a:avLst/>
          </a:prstGeom>
        </p:spPr>
        <p:txBody>
          <a:bodyPr wrap="square">
            <a:spAutoFit/>
          </a:bodyPr>
          <a:lstStyle/>
          <a:p>
            <a:r>
              <a:rPr lang="en-US" altLang="zh-CN" sz="3600" b="1" dirty="0">
                <a:solidFill>
                  <a:schemeClr val="tx1">
                    <a:lumMod val="75000"/>
                    <a:lumOff val="25000"/>
                  </a:schemeClr>
                </a:solidFill>
                <a:effectLst>
                  <a:outerShdw blurRad="38100" dist="38100" dir="2700000" algn="tl">
                    <a:srgbClr val="000000">
                      <a:alpha val="43137"/>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rPr>
              <a:t>TRẢ LỜI CÂU HỎI</a:t>
            </a:r>
            <a:endParaRPr lang="zh-CN" altLang="en-US" sz="3600" b="1" dirty="0">
              <a:solidFill>
                <a:schemeClr val="tx1">
                  <a:lumMod val="75000"/>
                  <a:lumOff val="25000"/>
                </a:schemeClr>
              </a:solidFill>
              <a:effectLst>
                <a:outerShdw blurRad="38100" dist="38100" dir="2700000" algn="tl">
                  <a:srgbClr val="000000">
                    <a:alpha val="43137"/>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7" name="8">
            <a:extLst>
              <a:ext uri="{FF2B5EF4-FFF2-40B4-BE49-F238E27FC236}">
                <a16:creationId xmlns:a16="http://schemas.microsoft.com/office/drawing/2014/main" id="{3DFD7F2E-0AF5-4EDE-A6CF-47D2ECF83561}"/>
              </a:ext>
            </a:extLst>
          </p:cNvPr>
          <p:cNvSpPr/>
          <p:nvPr/>
        </p:nvSpPr>
        <p:spPr>
          <a:xfrm>
            <a:off x="268499" y="1191467"/>
            <a:ext cx="11962219" cy="830997"/>
          </a:xfrm>
          <a:prstGeom prst="rect">
            <a:avLst/>
          </a:prstGeom>
        </p:spPr>
        <p:txBody>
          <a:bodyPr wrap="square">
            <a:spAutoFit/>
          </a:bodyPr>
          <a:lstStyle/>
          <a:p>
            <a:pPr algn="just"/>
            <a:r>
              <a:rPr lang="vi-VN" sz="4800" dirty="0">
                <a:solidFill>
                  <a:srgbClr val="CE50D8"/>
                </a:solidFill>
                <a:latin typeface="Arial-Rounded" panose="020B0500000000000000" pitchFamily="34" charset="0"/>
                <a:ea typeface="Arial-Rounded" panose="020B0500000000000000" pitchFamily="34" charset="0"/>
                <a:cs typeface="Arial-Rounded" panose="020B0500000000000000" pitchFamily="34" charset="0"/>
              </a:rPr>
              <a:t>b. Vì sao chúng ta cần nhớ ơn họ?</a:t>
            </a:r>
          </a:p>
        </p:txBody>
      </p:sp>
      <p:sp>
        <p:nvSpPr>
          <p:cNvPr id="8" name="8">
            <a:extLst>
              <a:ext uri="{FF2B5EF4-FFF2-40B4-BE49-F238E27FC236}">
                <a16:creationId xmlns:a16="http://schemas.microsoft.com/office/drawing/2014/main" id="{AC790785-5CA6-40EA-BDCE-259906A53317}"/>
              </a:ext>
            </a:extLst>
          </p:cNvPr>
          <p:cNvSpPr/>
          <p:nvPr/>
        </p:nvSpPr>
        <p:spPr>
          <a:xfrm>
            <a:off x="1096628" y="2144460"/>
            <a:ext cx="10529963" cy="2800767"/>
          </a:xfrm>
          <a:prstGeom prst="rect">
            <a:avLst/>
          </a:prstGeom>
        </p:spPr>
        <p:txBody>
          <a:bodyPr wrap="square">
            <a:spAutoFit/>
          </a:bodyPr>
          <a:lstStyle/>
          <a:p>
            <a:pPr algn="just"/>
            <a:r>
              <a:rPr lang="vi-VN" sz="4400" dirty="0">
                <a:latin typeface="Arial-Rounded" panose="020B0500000000000000" pitchFamily="34" charset="0"/>
                <a:ea typeface="Arial-Rounded" panose="020B0500000000000000" pitchFamily="34" charset="0"/>
                <a:cs typeface="Arial-Rounded" panose="020B0500000000000000" pitchFamily="34" charset="0"/>
              </a:rPr>
              <a:t>Chúng ta nh</a:t>
            </a:r>
            <a:r>
              <a:rPr lang="en-US" sz="4400" dirty="0">
                <a:latin typeface="Arial-Rounded" panose="020B0500000000000000" pitchFamily="34" charset="0"/>
                <a:ea typeface="Arial-Rounded" panose="020B0500000000000000" pitchFamily="34" charset="0"/>
                <a:cs typeface="Arial-Rounded" panose="020B0500000000000000" pitchFamily="34" charset="0"/>
              </a:rPr>
              <a:t>ớ</a:t>
            </a:r>
            <a:r>
              <a:rPr lang="vi-VN" sz="4400" dirty="0">
                <a:latin typeface="Arial-Rounded" panose="020B0500000000000000" pitchFamily="34" charset="0"/>
                <a:ea typeface="Arial-Rounded" panose="020B0500000000000000" pitchFamily="34" charset="0"/>
                <a:cs typeface="Arial-Rounded" panose="020B0500000000000000" pitchFamily="34" charset="0"/>
              </a:rPr>
              <a:t> ơn những người đó vì họ giúp chúng ta có cơm, rau, ốc, quả để ăn, có bóng mát để trú nắng, có võng để nằm và có thể sang đò</a:t>
            </a:r>
            <a:r>
              <a:rPr lang="en-US" sz="4400" dirty="0">
                <a:latin typeface="Arial-Rounded" panose="020B0500000000000000" pitchFamily="34" charset="0"/>
                <a:ea typeface="Arial-Rounded" panose="020B0500000000000000" pitchFamily="34" charset="0"/>
                <a:cs typeface="Arial-Rounded" panose="020B0500000000000000" pitchFamily="34" charset="0"/>
              </a:rPr>
              <a:t>.</a:t>
            </a:r>
            <a:endParaRPr lang="vi-VN" sz="4400"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9" name="Freeform 154">
            <a:extLst>
              <a:ext uri="{FF2B5EF4-FFF2-40B4-BE49-F238E27FC236}">
                <a16:creationId xmlns:a16="http://schemas.microsoft.com/office/drawing/2014/main" id="{3DEBB9FB-9487-42A5-A2D2-C1631CE1D1AF}"/>
              </a:ext>
            </a:extLst>
          </p:cNvPr>
          <p:cNvSpPr>
            <a:spLocks noEditPoints="1"/>
          </p:cNvSpPr>
          <p:nvPr/>
        </p:nvSpPr>
        <p:spPr bwMode="auto">
          <a:xfrm>
            <a:off x="408358" y="2290393"/>
            <a:ext cx="581025" cy="539115"/>
          </a:xfrm>
          <a:custGeom>
            <a:avLst/>
            <a:gdLst>
              <a:gd name="T0" fmla="*/ 80 w 91"/>
              <a:gd name="T1" fmla="*/ 44 h 93"/>
              <a:gd name="T2" fmla="*/ 87 w 91"/>
              <a:gd name="T3" fmla="*/ 37 h 93"/>
              <a:gd name="T4" fmla="*/ 87 w 91"/>
              <a:gd name="T5" fmla="*/ 23 h 93"/>
              <a:gd name="T6" fmla="*/ 68 w 91"/>
              <a:gd name="T7" fmla="*/ 4 h 93"/>
              <a:gd name="T8" fmla="*/ 54 w 91"/>
              <a:gd name="T9" fmla="*/ 4 h 93"/>
              <a:gd name="T10" fmla="*/ 47 w 91"/>
              <a:gd name="T11" fmla="*/ 11 h 93"/>
              <a:gd name="T12" fmla="*/ 80 w 91"/>
              <a:gd name="T13" fmla="*/ 44 h 93"/>
              <a:gd name="T14" fmla="*/ 52 w 91"/>
              <a:gd name="T15" fmla="*/ 23 h 93"/>
              <a:gd name="T16" fmla="*/ 68 w 91"/>
              <a:gd name="T17" fmla="*/ 39 h 93"/>
              <a:gd name="T18" fmla="*/ 77 w 91"/>
              <a:gd name="T19" fmla="*/ 48 h 93"/>
              <a:gd name="T20" fmla="*/ 43 w 91"/>
              <a:gd name="T21" fmla="*/ 81 h 93"/>
              <a:gd name="T22" fmla="*/ 34 w 91"/>
              <a:gd name="T23" fmla="*/ 73 h 93"/>
              <a:gd name="T24" fmla="*/ 19 w 91"/>
              <a:gd name="T25" fmla="*/ 59 h 93"/>
              <a:gd name="T26" fmla="*/ 41 w 91"/>
              <a:gd name="T27" fmla="*/ 37 h 93"/>
              <a:gd name="T28" fmla="*/ 39 w 91"/>
              <a:gd name="T29" fmla="*/ 34 h 93"/>
              <a:gd name="T30" fmla="*/ 16 w 91"/>
              <a:gd name="T31" fmla="*/ 57 h 93"/>
              <a:gd name="T32" fmla="*/ 10 w 91"/>
              <a:gd name="T33" fmla="*/ 48 h 93"/>
              <a:gd name="T34" fmla="*/ 43 w 91"/>
              <a:gd name="T35" fmla="*/ 14 h 93"/>
              <a:gd name="T36" fmla="*/ 52 w 91"/>
              <a:gd name="T37" fmla="*/ 23 h 93"/>
              <a:gd name="T38" fmla="*/ 4 w 91"/>
              <a:gd name="T39" fmla="*/ 69 h 93"/>
              <a:gd name="T40" fmla="*/ 0 w 91"/>
              <a:gd name="T41" fmla="*/ 86 h 93"/>
              <a:gd name="T42" fmla="*/ 6 w 91"/>
              <a:gd name="T43" fmla="*/ 93 h 93"/>
              <a:gd name="T44" fmla="*/ 24 w 91"/>
              <a:gd name="T45" fmla="*/ 89 h 93"/>
              <a:gd name="T46" fmla="*/ 4 w 91"/>
              <a:gd name="T47" fmla="*/ 69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1" h="93">
                <a:moveTo>
                  <a:pt x="80" y="44"/>
                </a:moveTo>
                <a:cubicBezTo>
                  <a:pt x="87" y="37"/>
                  <a:pt x="87" y="37"/>
                  <a:pt x="87" y="37"/>
                </a:cubicBezTo>
                <a:cubicBezTo>
                  <a:pt x="91" y="33"/>
                  <a:pt x="91" y="27"/>
                  <a:pt x="87" y="23"/>
                </a:cubicBezTo>
                <a:cubicBezTo>
                  <a:pt x="68" y="4"/>
                  <a:pt x="68" y="4"/>
                  <a:pt x="68" y="4"/>
                </a:cubicBezTo>
                <a:cubicBezTo>
                  <a:pt x="64" y="0"/>
                  <a:pt x="58" y="0"/>
                  <a:pt x="54" y="4"/>
                </a:cubicBezTo>
                <a:cubicBezTo>
                  <a:pt x="47" y="11"/>
                  <a:pt x="47" y="11"/>
                  <a:pt x="47" y="11"/>
                </a:cubicBezTo>
                <a:cubicBezTo>
                  <a:pt x="80" y="44"/>
                  <a:pt x="80" y="44"/>
                  <a:pt x="80" y="44"/>
                </a:cubicBezTo>
                <a:close/>
                <a:moveTo>
                  <a:pt x="52" y="23"/>
                </a:moveTo>
                <a:cubicBezTo>
                  <a:pt x="68" y="39"/>
                  <a:pt x="68" y="39"/>
                  <a:pt x="68" y="39"/>
                </a:cubicBezTo>
                <a:cubicBezTo>
                  <a:pt x="77" y="48"/>
                  <a:pt x="77" y="48"/>
                  <a:pt x="77" y="48"/>
                </a:cubicBezTo>
                <a:cubicBezTo>
                  <a:pt x="43" y="81"/>
                  <a:pt x="43" y="81"/>
                  <a:pt x="43" y="81"/>
                </a:cubicBezTo>
                <a:cubicBezTo>
                  <a:pt x="35" y="83"/>
                  <a:pt x="33" y="79"/>
                  <a:pt x="34" y="73"/>
                </a:cubicBezTo>
                <a:cubicBezTo>
                  <a:pt x="26" y="72"/>
                  <a:pt x="20" y="68"/>
                  <a:pt x="19" y="59"/>
                </a:cubicBezTo>
                <a:cubicBezTo>
                  <a:pt x="41" y="37"/>
                  <a:pt x="41" y="37"/>
                  <a:pt x="41" y="37"/>
                </a:cubicBezTo>
                <a:cubicBezTo>
                  <a:pt x="39" y="34"/>
                  <a:pt x="39" y="34"/>
                  <a:pt x="39" y="34"/>
                </a:cubicBezTo>
                <a:cubicBezTo>
                  <a:pt x="16" y="57"/>
                  <a:pt x="16" y="57"/>
                  <a:pt x="16" y="57"/>
                </a:cubicBezTo>
                <a:cubicBezTo>
                  <a:pt x="10" y="58"/>
                  <a:pt x="9" y="54"/>
                  <a:pt x="10" y="48"/>
                </a:cubicBezTo>
                <a:cubicBezTo>
                  <a:pt x="21" y="37"/>
                  <a:pt x="32" y="26"/>
                  <a:pt x="43" y="14"/>
                </a:cubicBezTo>
                <a:cubicBezTo>
                  <a:pt x="52" y="23"/>
                  <a:pt x="52" y="23"/>
                  <a:pt x="52" y="23"/>
                </a:cubicBezTo>
                <a:close/>
                <a:moveTo>
                  <a:pt x="4" y="69"/>
                </a:moveTo>
                <a:cubicBezTo>
                  <a:pt x="0" y="86"/>
                  <a:pt x="0" y="86"/>
                  <a:pt x="0" y="86"/>
                </a:cubicBezTo>
                <a:cubicBezTo>
                  <a:pt x="6" y="93"/>
                  <a:pt x="6" y="93"/>
                  <a:pt x="6" y="93"/>
                </a:cubicBezTo>
                <a:cubicBezTo>
                  <a:pt x="24" y="89"/>
                  <a:pt x="24" y="89"/>
                  <a:pt x="24" y="89"/>
                </a:cubicBezTo>
                <a:lnTo>
                  <a:pt x="4" y="69"/>
                </a:lnTo>
                <a:close/>
              </a:path>
            </a:pathLst>
          </a:custGeom>
          <a:solidFill>
            <a:srgbClr val="F77A08"/>
          </a:solidFill>
          <a:ln>
            <a:noFill/>
          </a:ln>
        </p:spPr>
        <p:txBody>
          <a:bodyPr lIns="80296" tIns="40148" rIns="80296" bIns="40148"/>
          <a:lstStyle/>
          <a:p>
            <a:pPr eaLnBrk="1" fontAlgn="auto" hangingPunct="1">
              <a:spcBef>
                <a:spcPts val="0"/>
              </a:spcBef>
              <a:spcAft>
                <a:spcPts val="0"/>
              </a:spcAft>
              <a:defRPr/>
            </a:pPr>
            <a:endParaRPr kumimoji="0" lang="zh-CN" altLang="en-US" sz="1400" dirty="0">
              <a:solidFill>
                <a:prstClr val="black"/>
              </a:solidFill>
              <a:latin typeface="Arial-Rounded" panose="020B0500000000000000" pitchFamily="34" charset="0"/>
              <a:ea typeface="Arial-Rounded" panose="020B0500000000000000" pitchFamily="34" charset="0"/>
              <a:cs typeface="Arial-Rounded" panose="020B0500000000000000" pitchFamily="34" charset="0"/>
              <a:sym typeface="+mn-lt"/>
            </a:endParaRPr>
          </a:p>
        </p:txBody>
      </p:sp>
    </p:spTree>
    <p:extLst>
      <p:ext uri="{BB962C8B-B14F-4D97-AF65-F5344CB8AC3E}">
        <p14:creationId xmlns:p14="http://schemas.microsoft.com/office/powerpoint/2010/main" val="1151671731"/>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0-#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left)">
                                      <p:cBhvr>
                                        <p:cTn id="24"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bldLvl="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C3F16FC2-E432-40D1-B00F-64765AE8F40A}"/>
              </a:ext>
            </a:extLst>
          </p:cNvPr>
          <p:cNvGrpSpPr/>
          <p:nvPr/>
        </p:nvGrpSpPr>
        <p:grpSpPr>
          <a:xfrm>
            <a:off x="139809" y="198518"/>
            <a:ext cx="863972" cy="1015663"/>
            <a:chOff x="426137" y="277174"/>
            <a:chExt cx="863972" cy="1015663"/>
          </a:xfrm>
        </p:grpSpPr>
        <p:sp>
          <p:nvSpPr>
            <p:cNvPr id="4" name="Oval 3">
              <a:extLst>
                <a:ext uri="{FF2B5EF4-FFF2-40B4-BE49-F238E27FC236}">
                  <a16:creationId xmlns:a16="http://schemas.microsoft.com/office/drawing/2014/main" id="{E9935CF7-D86A-44A6-A212-5D3C4F6B6366}"/>
                </a:ext>
              </a:extLst>
            </p:cNvPr>
            <p:cNvSpPr/>
            <p:nvPr/>
          </p:nvSpPr>
          <p:spPr>
            <a:xfrm>
              <a:off x="426137" y="413003"/>
              <a:ext cx="863972" cy="816586"/>
            </a:xfrm>
            <a:prstGeom prst="ellipse">
              <a:avLst/>
            </a:prstGeom>
            <a:solidFill>
              <a:srgbClr val="9271B3"/>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perspectiveLeft"/>
                <a:lightRig rig="threePt" dir="t"/>
              </a:scene3d>
            </a:bodyPr>
            <a:lstStyle/>
            <a:p>
              <a:pPr algn="ctr"/>
              <a:endParaRPr lang="en-US" dirty="0">
                <a:solidFill>
                  <a:srgbClr val="0070C0"/>
                </a:solidFill>
              </a:endParaRPr>
            </a:p>
          </p:txBody>
        </p:sp>
        <p:sp>
          <p:nvSpPr>
            <p:cNvPr id="5" name="Rectangle 4">
              <a:extLst>
                <a:ext uri="{FF2B5EF4-FFF2-40B4-BE49-F238E27FC236}">
                  <a16:creationId xmlns:a16="http://schemas.microsoft.com/office/drawing/2014/main" id="{70C723A3-4833-4976-88C3-62D9637CD44D}"/>
                </a:ext>
              </a:extLst>
            </p:cNvPr>
            <p:cNvSpPr/>
            <p:nvPr/>
          </p:nvSpPr>
          <p:spPr>
            <a:xfrm>
              <a:off x="554827" y="277174"/>
              <a:ext cx="612668" cy="1015663"/>
            </a:xfrm>
            <a:prstGeom prst="rect">
              <a:avLst/>
            </a:prstGeom>
            <a:noFill/>
          </p:spPr>
          <p:txBody>
            <a:bodyPr wrap="none" lIns="91440" tIns="45720" rIns="91440" bIns="45720">
              <a:spAutoFit/>
            </a:bodyPr>
            <a:lstStyle/>
            <a:p>
              <a:pPr algn="ctr"/>
              <a:r>
                <a:rPr lang="en-US" sz="6000" dirty="0">
                  <a:ln w="0"/>
                  <a:solidFill>
                    <a:schemeClr val="bg1"/>
                  </a:solidFill>
                  <a:effectLst>
                    <a:outerShdw blurRad="38100" dist="19050" dir="2700000" algn="tl" rotWithShape="0">
                      <a:schemeClr val="dk1">
                        <a:alpha val="40000"/>
                      </a:schemeClr>
                    </a:outerShdw>
                  </a:effectLst>
                  <a:latin typeface=".VnArial" panose="020B7200000000000000" pitchFamily="34" charset="0"/>
                </a:rPr>
                <a:t>4</a:t>
              </a:r>
            </a:p>
          </p:txBody>
        </p:sp>
      </p:grpSp>
      <p:sp>
        <p:nvSpPr>
          <p:cNvPr id="6" name="8">
            <a:extLst>
              <a:ext uri="{FF2B5EF4-FFF2-40B4-BE49-F238E27FC236}">
                <a16:creationId xmlns:a16="http://schemas.microsoft.com/office/drawing/2014/main" id="{C67F8EF0-0554-4404-9142-96B440DA2466}"/>
              </a:ext>
            </a:extLst>
          </p:cNvPr>
          <p:cNvSpPr/>
          <p:nvPr/>
        </p:nvSpPr>
        <p:spPr>
          <a:xfrm>
            <a:off x="1003782" y="419474"/>
            <a:ext cx="3411808" cy="646331"/>
          </a:xfrm>
          <a:prstGeom prst="rect">
            <a:avLst/>
          </a:prstGeom>
        </p:spPr>
        <p:txBody>
          <a:bodyPr wrap="square">
            <a:spAutoFit/>
          </a:bodyPr>
          <a:lstStyle/>
          <a:p>
            <a:r>
              <a:rPr lang="en-US" altLang="zh-CN" sz="3600" b="1" dirty="0">
                <a:solidFill>
                  <a:schemeClr val="tx1">
                    <a:lumMod val="75000"/>
                    <a:lumOff val="25000"/>
                  </a:schemeClr>
                </a:solidFill>
                <a:effectLst>
                  <a:outerShdw blurRad="38100" dist="38100" dir="2700000" algn="tl">
                    <a:srgbClr val="000000">
                      <a:alpha val="43137"/>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rPr>
              <a:t>TRẢ LỜI CÂU HỎI</a:t>
            </a:r>
            <a:endParaRPr lang="zh-CN" altLang="en-US" sz="3600" b="1" dirty="0">
              <a:solidFill>
                <a:schemeClr val="tx1">
                  <a:lumMod val="75000"/>
                  <a:lumOff val="25000"/>
                </a:schemeClr>
              </a:solidFill>
              <a:effectLst>
                <a:outerShdw blurRad="38100" dist="38100" dir="2700000" algn="tl">
                  <a:srgbClr val="000000">
                    <a:alpha val="43137"/>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7" name="8">
            <a:extLst>
              <a:ext uri="{FF2B5EF4-FFF2-40B4-BE49-F238E27FC236}">
                <a16:creationId xmlns:a16="http://schemas.microsoft.com/office/drawing/2014/main" id="{3DFD7F2E-0AF5-4EDE-A6CF-47D2ECF83561}"/>
              </a:ext>
            </a:extLst>
          </p:cNvPr>
          <p:cNvSpPr/>
          <p:nvPr/>
        </p:nvSpPr>
        <p:spPr>
          <a:xfrm>
            <a:off x="268499" y="1191467"/>
            <a:ext cx="11962219" cy="830997"/>
          </a:xfrm>
          <a:prstGeom prst="rect">
            <a:avLst/>
          </a:prstGeom>
        </p:spPr>
        <p:txBody>
          <a:bodyPr wrap="square">
            <a:spAutoFit/>
          </a:bodyPr>
          <a:lstStyle/>
          <a:p>
            <a:pPr algn="just"/>
            <a:r>
              <a:rPr lang="vi-VN" sz="4800" dirty="0">
                <a:solidFill>
                  <a:srgbClr val="CE50D8"/>
                </a:solidFill>
                <a:latin typeface="Arial-Rounded" panose="020B0500000000000000" pitchFamily="34" charset="0"/>
                <a:ea typeface="Arial-Rounded" panose="020B0500000000000000" pitchFamily="34" charset="0"/>
                <a:cs typeface="Arial-Rounded" panose="020B0500000000000000" pitchFamily="34" charset="0"/>
              </a:rPr>
              <a:t>c. Còn em, em nhớ ơn những ai? Vì sao?</a:t>
            </a:r>
            <a:endParaRPr lang="en-US" sz="4800" dirty="0">
              <a:solidFill>
                <a:srgbClr val="CE50D8"/>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8" name="8">
            <a:extLst>
              <a:ext uri="{FF2B5EF4-FFF2-40B4-BE49-F238E27FC236}">
                <a16:creationId xmlns:a16="http://schemas.microsoft.com/office/drawing/2014/main" id="{AC790785-5CA6-40EA-BDCE-259906A53317}"/>
              </a:ext>
            </a:extLst>
          </p:cNvPr>
          <p:cNvSpPr/>
          <p:nvPr/>
        </p:nvSpPr>
        <p:spPr>
          <a:xfrm>
            <a:off x="1096628" y="2144460"/>
            <a:ext cx="10529963" cy="830997"/>
          </a:xfrm>
          <a:prstGeom prst="rect">
            <a:avLst/>
          </a:prstGeom>
        </p:spPr>
        <p:txBody>
          <a:bodyPr wrap="square">
            <a:spAutoFit/>
          </a:bodyPr>
          <a:lstStyle/>
          <a:p>
            <a:pPr algn="just"/>
            <a:r>
              <a:rPr lang="en-US" sz="4800"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a:t>
            </a:r>
            <a:endParaRPr lang="vi-VN" sz="4800"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9" name="Freeform 154">
            <a:extLst>
              <a:ext uri="{FF2B5EF4-FFF2-40B4-BE49-F238E27FC236}">
                <a16:creationId xmlns:a16="http://schemas.microsoft.com/office/drawing/2014/main" id="{3DEBB9FB-9487-42A5-A2D2-C1631CE1D1AF}"/>
              </a:ext>
            </a:extLst>
          </p:cNvPr>
          <p:cNvSpPr>
            <a:spLocks noEditPoints="1"/>
          </p:cNvSpPr>
          <p:nvPr/>
        </p:nvSpPr>
        <p:spPr bwMode="auto">
          <a:xfrm>
            <a:off x="408358" y="2290393"/>
            <a:ext cx="581025" cy="539115"/>
          </a:xfrm>
          <a:custGeom>
            <a:avLst/>
            <a:gdLst>
              <a:gd name="T0" fmla="*/ 80 w 91"/>
              <a:gd name="T1" fmla="*/ 44 h 93"/>
              <a:gd name="T2" fmla="*/ 87 w 91"/>
              <a:gd name="T3" fmla="*/ 37 h 93"/>
              <a:gd name="T4" fmla="*/ 87 w 91"/>
              <a:gd name="T5" fmla="*/ 23 h 93"/>
              <a:gd name="T6" fmla="*/ 68 w 91"/>
              <a:gd name="T7" fmla="*/ 4 h 93"/>
              <a:gd name="T8" fmla="*/ 54 w 91"/>
              <a:gd name="T9" fmla="*/ 4 h 93"/>
              <a:gd name="T10" fmla="*/ 47 w 91"/>
              <a:gd name="T11" fmla="*/ 11 h 93"/>
              <a:gd name="T12" fmla="*/ 80 w 91"/>
              <a:gd name="T13" fmla="*/ 44 h 93"/>
              <a:gd name="T14" fmla="*/ 52 w 91"/>
              <a:gd name="T15" fmla="*/ 23 h 93"/>
              <a:gd name="T16" fmla="*/ 68 w 91"/>
              <a:gd name="T17" fmla="*/ 39 h 93"/>
              <a:gd name="T18" fmla="*/ 77 w 91"/>
              <a:gd name="T19" fmla="*/ 48 h 93"/>
              <a:gd name="T20" fmla="*/ 43 w 91"/>
              <a:gd name="T21" fmla="*/ 81 h 93"/>
              <a:gd name="T22" fmla="*/ 34 w 91"/>
              <a:gd name="T23" fmla="*/ 73 h 93"/>
              <a:gd name="T24" fmla="*/ 19 w 91"/>
              <a:gd name="T25" fmla="*/ 59 h 93"/>
              <a:gd name="T26" fmla="*/ 41 w 91"/>
              <a:gd name="T27" fmla="*/ 37 h 93"/>
              <a:gd name="T28" fmla="*/ 39 w 91"/>
              <a:gd name="T29" fmla="*/ 34 h 93"/>
              <a:gd name="T30" fmla="*/ 16 w 91"/>
              <a:gd name="T31" fmla="*/ 57 h 93"/>
              <a:gd name="T32" fmla="*/ 10 w 91"/>
              <a:gd name="T33" fmla="*/ 48 h 93"/>
              <a:gd name="T34" fmla="*/ 43 w 91"/>
              <a:gd name="T35" fmla="*/ 14 h 93"/>
              <a:gd name="T36" fmla="*/ 52 w 91"/>
              <a:gd name="T37" fmla="*/ 23 h 93"/>
              <a:gd name="T38" fmla="*/ 4 w 91"/>
              <a:gd name="T39" fmla="*/ 69 h 93"/>
              <a:gd name="T40" fmla="*/ 0 w 91"/>
              <a:gd name="T41" fmla="*/ 86 h 93"/>
              <a:gd name="T42" fmla="*/ 6 w 91"/>
              <a:gd name="T43" fmla="*/ 93 h 93"/>
              <a:gd name="T44" fmla="*/ 24 w 91"/>
              <a:gd name="T45" fmla="*/ 89 h 93"/>
              <a:gd name="T46" fmla="*/ 4 w 91"/>
              <a:gd name="T47" fmla="*/ 69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1" h="93">
                <a:moveTo>
                  <a:pt x="80" y="44"/>
                </a:moveTo>
                <a:cubicBezTo>
                  <a:pt x="87" y="37"/>
                  <a:pt x="87" y="37"/>
                  <a:pt x="87" y="37"/>
                </a:cubicBezTo>
                <a:cubicBezTo>
                  <a:pt x="91" y="33"/>
                  <a:pt x="91" y="27"/>
                  <a:pt x="87" y="23"/>
                </a:cubicBezTo>
                <a:cubicBezTo>
                  <a:pt x="68" y="4"/>
                  <a:pt x="68" y="4"/>
                  <a:pt x="68" y="4"/>
                </a:cubicBezTo>
                <a:cubicBezTo>
                  <a:pt x="64" y="0"/>
                  <a:pt x="58" y="0"/>
                  <a:pt x="54" y="4"/>
                </a:cubicBezTo>
                <a:cubicBezTo>
                  <a:pt x="47" y="11"/>
                  <a:pt x="47" y="11"/>
                  <a:pt x="47" y="11"/>
                </a:cubicBezTo>
                <a:cubicBezTo>
                  <a:pt x="80" y="44"/>
                  <a:pt x="80" y="44"/>
                  <a:pt x="80" y="44"/>
                </a:cubicBezTo>
                <a:close/>
                <a:moveTo>
                  <a:pt x="52" y="23"/>
                </a:moveTo>
                <a:cubicBezTo>
                  <a:pt x="68" y="39"/>
                  <a:pt x="68" y="39"/>
                  <a:pt x="68" y="39"/>
                </a:cubicBezTo>
                <a:cubicBezTo>
                  <a:pt x="77" y="48"/>
                  <a:pt x="77" y="48"/>
                  <a:pt x="77" y="48"/>
                </a:cubicBezTo>
                <a:cubicBezTo>
                  <a:pt x="43" y="81"/>
                  <a:pt x="43" y="81"/>
                  <a:pt x="43" y="81"/>
                </a:cubicBezTo>
                <a:cubicBezTo>
                  <a:pt x="35" y="83"/>
                  <a:pt x="33" y="79"/>
                  <a:pt x="34" y="73"/>
                </a:cubicBezTo>
                <a:cubicBezTo>
                  <a:pt x="26" y="72"/>
                  <a:pt x="20" y="68"/>
                  <a:pt x="19" y="59"/>
                </a:cubicBezTo>
                <a:cubicBezTo>
                  <a:pt x="41" y="37"/>
                  <a:pt x="41" y="37"/>
                  <a:pt x="41" y="37"/>
                </a:cubicBezTo>
                <a:cubicBezTo>
                  <a:pt x="39" y="34"/>
                  <a:pt x="39" y="34"/>
                  <a:pt x="39" y="34"/>
                </a:cubicBezTo>
                <a:cubicBezTo>
                  <a:pt x="16" y="57"/>
                  <a:pt x="16" y="57"/>
                  <a:pt x="16" y="57"/>
                </a:cubicBezTo>
                <a:cubicBezTo>
                  <a:pt x="10" y="58"/>
                  <a:pt x="9" y="54"/>
                  <a:pt x="10" y="48"/>
                </a:cubicBezTo>
                <a:cubicBezTo>
                  <a:pt x="21" y="37"/>
                  <a:pt x="32" y="26"/>
                  <a:pt x="43" y="14"/>
                </a:cubicBezTo>
                <a:cubicBezTo>
                  <a:pt x="52" y="23"/>
                  <a:pt x="52" y="23"/>
                  <a:pt x="52" y="23"/>
                </a:cubicBezTo>
                <a:close/>
                <a:moveTo>
                  <a:pt x="4" y="69"/>
                </a:moveTo>
                <a:cubicBezTo>
                  <a:pt x="0" y="86"/>
                  <a:pt x="0" y="86"/>
                  <a:pt x="0" y="86"/>
                </a:cubicBezTo>
                <a:cubicBezTo>
                  <a:pt x="6" y="93"/>
                  <a:pt x="6" y="93"/>
                  <a:pt x="6" y="93"/>
                </a:cubicBezTo>
                <a:cubicBezTo>
                  <a:pt x="24" y="89"/>
                  <a:pt x="24" y="89"/>
                  <a:pt x="24" y="89"/>
                </a:cubicBezTo>
                <a:lnTo>
                  <a:pt x="4" y="69"/>
                </a:lnTo>
                <a:close/>
              </a:path>
            </a:pathLst>
          </a:custGeom>
          <a:solidFill>
            <a:srgbClr val="F77A08"/>
          </a:solidFill>
          <a:ln>
            <a:noFill/>
          </a:ln>
        </p:spPr>
        <p:txBody>
          <a:bodyPr lIns="80296" tIns="40148" rIns="80296" bIns="40148"/>
          <a:lstStyle/>
          <a:p>
            <a:pPr eaLnBrk="1" fontAlgn="auto" hangingPunct="1">
              <a:spcBef>
                <a:spcPts val="0"/>
              </a:spcBef>
              <a:spcAft>
                <a:spcPts val="0"/>
              </a:spcAft>
              <a:defRPr/>
            </a:pPr>
            <a:endParaRPr kumimoji="0" lang="zh-CN" altLang="en-US" sz="1400" dirty="0">
              <a:solidFill>
                <a:prstClr val="black"/>
              </a:solidFill>
              <a:latin typeface="Arial-Rounded" panose="020B0500000000000000" pitchFamily="34" charset="0"/>
              <a:ea typeface="Arial-Rounded" panose="020B0500000000000000" pitchFamily="34" charset="0"/>
              <a:cs typeface="Arial-Rounded" panose="020B0500000000000000" pitchFamily="34" charset="0"/>
              <a:sym typeface="+mn-lt"/>
            </a:endParaRPr>
          </a:p>
        </p:txBody>
      </p:sp>
      <p:pic>
        <p:nvPicPr>
          <p:cNvPr id="2" name="Picture 1">
            <a:extLst>
              <a:ext uri="{FF2B5EF4-FFF2-40B4-BE49-F238E27FC236}">
                <a16:creationId xmlns:a16="http://schemas.microsoft.com/office/drawing/2014/main" id="{59C2242A-5CE1-4A6B-AA98-089B9ACD59FB}"/>
              </a:ext>
            </a:extLst>
          </p:cNvPr>
          <p:cNvPicPr>
            <a:picLocks noChangeAspect="1"/>
          </p:cNvPicPr>
          <p:nvPr/>
        </p:nvPicPr>
        <p:blipFill>
          <a:blip r:embed="rId3"/>
          <a:stretch>
            <a:fillRect/>
          </a:stretch>
        </p:blipFill>
        <p:spPr>
          <a:xfrm>
            <a:off x="3049895" y="2379408"/>
            <a:ext cx="5867581" cy="4052091"/>
          </a:xfrm>
          <a:prstGeom prst="rect">
            <a:avLst/>
          </a:prstGeom>
          <a:ln>
            <a:noFill/>
          </a:ln>
          <a:effectLst>
            <a:softEdge rad="112500"/>
          </a:effectLst>
        </p:spPr>
      </p:pic>
    </p:spTree>
    <p:extLst>
      <p:ext uri="{BB962C8B-B14F-4D97-AF65-F5344CB8AC3E}">
        <p14:creationId xmlns:p14="http://schemas.microsoft.com/office/powerpoint/2010/main" val="3731026166"/>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0-#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left)">
                                      <p:cBhvr>
                                        <p:cTn id="24" dur="10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additive="base">
                                        <p:cTn id="29" dur="500" fill="hold"/>
                                        <p:tgtEl>
                                          <p:spTgt spid="2"/>
                                        </p:tgtEl>
                                        <p:attrNameLst>
                                          <p:attrName>ppt_x</p:attrName>
                                        </p:attrNameLst>
                                      </p:cBhvr>
                                      <p:tavLst>
                                        <p:tav tm="0">
                                          <p:val>
                                            <p:strVal val="#ppt_x"/>
                                          </p:val>
                                        </p:tav>
                                        <p:tav tm="100000">
                                          <p:val>
                                            <p:strVal val="#ppt_x"/>
                                          </p:val>
                                        </p:tav>
                                      </p:tavLst>
                                    </p:anim>
                                    <p:anim calcmode="lin" valueType="num">
                                      <p:cBhvr additive="base">
                                        <p:cTn id="3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bldLvl="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16C48CD-106F-4AC0-BE99-4FE0D0E3216F}"/>
              </a:ext>
            </a:extLst>
          </p:cNvPr>
          <p:cNvPicPr>
            <a:picLocks noChangeAspect="1"/>
          </p:cNvPicPr>
          <p:nvPr/>
        </p:nvPicPr>
        <p:blipFill>
          <a:blip r:embed="rId2"/>
          <a:stretch>
            <a:fillRect/>
          </a:stretch>
        </p:blipFill>
        <p:spPr>
          <a:xfrm>
            <a:off x="2356006" y="1701582"/>
            <a:ext cx="7390894" cy="4296650"/>
          </a:xfrm>
          <a:prstGeom prst="rect">
            <a:avLst/>
          </a:prstGeom>
        </p:spPr>
      </p:pic>
      <p:sp>
        <p:nvSpPr>
          <p:cNvPr id="21" name="6">
            <a:extLst>
              <a:ext uri="{FF2B5EF4-FFF2-40B4-BE49-F238E27FC236}">
                <a16:creationId xmlns:a16="http://schemas.microsoft.com/office/drawing/2014/main" id="{C420FD2D-2FE3-4765-80E1-9072DA9F9973}"/>
              </a:ext>
            </a:extLst>
          </p:cNvPr>
          <p:cNvSpPr txBox="1"/>
          <p:nvPr/>
        </p:nvSpPr>
        <p:spPr>
          <a:xfrm>
            <a:off x="5339238" y="2545775"/>
            <a:ext cx="1483098" cy="1631216"/>
          </a:xfrm>
          <a:prstGeom prst="rect">
            <a:avLst/>
          </a:prstGeom>
          <a:noFill/>
        </p:spPr>
        <p:txBody>
          <a:bodyPr wrap="none" rtlCol="0">
            <a:spAutoFit/>
          </a:bodyPr>
          <a:lstStyle/>
          <a:p>
            <a:r>
              <a:rPr lang="en-US" altLang="zh-CN" sz="10000" dirty="0">
                <a:solidFill>
                  <a:schemeClr val="tx1">
                    <a:lumMod val="85000"/>
                    <a:lumOff val="15000"/>
                  </a:schemeClr>
                </a:solidFill>
                <a:effectLst>
                  <a:outerShdw blurRad="38100" dist="38100" dir="2700000" algn="tl">
                    <a:srgbClr val="000000">
                      <a:alpha val="43137"/>
                    </a:srgbClr>
                  </a:outerShdw>
                </a:effectLst>
                <a:ea typeface="思源黑体 CN Regular" panose="020B0500000000000000" pitchFamily="34" charset="-122"/>
                <a:sym typeface="思源黑体 CN Regular" panose="020B0500000000000000" pitchFamily="34" charset="-122"/>
              </a:rPr>
              <a:t>05</a:t>
            </a:r>
            <a:endParaRPr lang="zh-CN" altLang="en-US" sz="10000" dirty="0">
              <a:solidFill>
                <a:schemeClr val="tx1">
                  <a:lumMod val="85000"/>
                  <a:lumOff val="15000"/>
                </a:schemeClr>
              </a:solidFill>
              <a:effectLst>
                <a:outerShdw blurRad="38100" dist="38100" dir="2700000" algn="tl">
                  <a:srgbClr val="000000">
                    <a:alpha val="43137"/>
                  </a:srgbClr>
                </a:outerShdw>
              </a:effectLst>
              <a:ea typeface="思源黑体 CN Regular" panose="020B0500000000000000" pitchFamily="34" charset="-122"/>
              <a:sym typeface="思源黑体 CN Regular" panose="020B0500000000000000" pitchFamily="34" charset="-122"/>
            </a:endParaRPr>
          </a:p>
        </p:txBody>
      </p:sp>
      <p:pic>
        <p:nvPicPr>
          <p:cNvPr id="39" name="3">
            <a:extLst>
              <a:ext uri="{FF2B5EF4-FFF2-40B4-BE49-F238E27FC236}">
                <a16:creationId xmlns:a16="http://schemas.microsoft.com/office/drawing/2014/main" id="{EEAD127C-1475-4D00-BDD2-1BFEF1E83B3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01447" y="379952"/>
            <a:ext cx="915767" cy="1440016"/>
          </a:xfrm>
          <a:prstGeom prst="rect">
            <a:avLst/>
          </a:prstGeom>
        </p:spPr>
      </p:pic>
      <p:pic>
        <p:nvPicPr>
          <p:cNvPr id="40" name="4">
            <a:extLst>
              <a:ext uri="{FF2B5EF4-FFF2-40B4-BE49-F238E27FC236}">
                <a16:creationId xmlns:a16="http://schemas.microsoft.com/office/drawing/2014/main" id="{EAA7EE89-BAEE-4F9E-890A-BE47ED6ADB4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510068" y="379952"/>
            <a:ext cx="1034962" cy="1440017"/>
          </a:xfrm>
          <a:prstGeom prst="rect">
            <a:avLst/>
          </a:prstGeom>
        </p:spPr>
      </p:pic>
      <p:pic>
        <p:nvPicPr>
          <p:cNvPr id="41" name="5">
            <a:extLst>
              <a:ext uri="{FF2B5EF4-FFF2-40B4-BE49-F238E27FC236}">
                <a16:creationId xmlns:a16="http://schemas.microsoft.com/office/drawing/2014/main" id="{7D75A107-3B59-40FE-9EC8-4B1198637AC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712671" y="379952"/>
            <a:ext cx="882737" cy="1440017"/>
          </a:xfrm>
          <a:prstGeom prst="rect">
            <a:avLst/>
          </a:prstGeom>
        </p:spPr>
      </p:pic>
      <p:pic>
        <p:nvPicPr>
          <p:cNvPr id="5" name="Picture 4">
            <a:extLst>
              <a:ext uri="{FF2B5EF4-FFF2-40B4-BE49-F238E27FC236}">
                <a16:creationId xmlns:a16="http://schemas.microsoft.com/office/drawing/2014/main" id="{2AB06F71-54E2-4423-BB59-0C61A7F72391}"/>
              </a:ext>
            </a:extLst>
          </p:cNvPr>
          <p:cNvPicPr>
            <a:picLocks noChangeAspect="1"/>
          </p:cNvPicPr>
          <p:nvPr/>
        </p:nvPicPr>
        <p:blipFill>
          <a:blip r:embed="rId6"/>
          <a:stretch>
            <a:fillRect/>
          </a:stretch>
        </p:blipFill>
        <p:spPr>
          <a:xfrm>
            <a:off x="1303891" y="6116173"/>
            <a:ext cx="4468755" cy="762066"/>
          </a:xfrm>
          <a:prstGeom prst="rect">
            <a:avLst/>
          </a:prstGeom>
        </p:spPr>
      </p:pic>
      <p:pic>
        <p:nvPicPr>
          <p:cNvPr id="64" name="Picture 63">
            <a:extLst>
              <a:ext uri="{FF2B5EF4-FFF2-40B4-BE49-F238E27FC236}">
                <a16:creationId xmlns:a16="http://schemas.microsoft.com/office/drawing/2014/main" id="{FE036300-83CC-4244-8FA8-A189677C5B70}"/>
              </a:ext>
            </a:extLst>
          </p:cNvPr>
          <p:cNvPicPr>
            <a:picLocks noChangeAspect="1"/>
          </p:cNvPicPr>
          <p:nvPr/>
        </p:nvPicPr>
        <p:blipFill>
          <a:blip r:embed="rId6"/>
          <a:stretch>
            <a:fillRect/>
          </a:stretch>
        </p:blipFill>
        <p:spPr>
          <a:xfrm>
            <a:off x="6488644" y="6116173"/>
            <a:ext cx="4468755" cy="762066"/>
          </a:xfrm>
          <a:prstGeom prst="rect">
            <a:avLst/>
          </a:prstGeom>
        </p:spPr>
      </p:pic>
      <p:pic>
        <p:nvPicPr>
          <p:cNvPr id="2" name="Picture 1">
            <a:extLst>
              <a:ext uri="{FF2B5EF4-FFF2-40B4-BE49-F238E27FC236}">
                <a16:creationId xmlns:a16="http://schemas.microsoft.com/office/drawing/2014/main" id="{228703B4-BD0C-449E-8204-B3304E36F151}"/>
              </a:ext>
            </a:extLst>
          </p:cNvPr>
          <p:cNvPicPr>
            <a:picLocks noChangeAspect="1"/>
          </p:cNvPicPr>
          <p:nvPr/>
        </p:nvPicPr>
        <p:blipFill>
          <a:blip r:embed="rId7"/>
          <a:stretch>
            <a:fillRect/>
          </a:stretch>
        </p:blipFill>
        <p:spPr>
          <a:xfrm>
            <a:off x="2299444" y="3799003"/>
            <a:ext cx="7682344" cy="2040715"/>
          </a:xfrm>
          <a:prstGeom prst="rect">
            <a:avLst/>
          </a:prstGeom>
        </p:spPr>
      </p:pic>
    </p:spTree>
    <p:extLst>
      <p:ext uri="{BB962C8B-B14F-4D97-AF65-F5344CB8AC3E}">
        <p14:creationId xmlns:p14="http://schemas.microsoft.com/office/powerpoint/2010/main" val="3176816791"/>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nodeType="withEffect">
                                  <p:stCondLst>
                                    <p:cond delay="0"/>
                                  </p:stCondLst>
                                  <p:childTnLst>
                                    <p:set>
                                      <p:cBhvr>
                                        <p:cTn id="11" dur="1" fill="hold">
                                          <p:stCondLst>
                                            <p:cond delay="0"/>
                                          </p:stCondLst>
                                        </p:cTn>
                                        <p:tgtEl>
                                          <p:spTgt spid="39"/>
                                        </p:tgtEl>
                                        <p:attrNameLst>
                                          <p:attrName>style.visibility</p:attrName>
                                        </p:attrNameLst>
                                      </p:cBhvr>
                                      <p:to>
                                        <p:strVal val="visible"/>
                                      </p:to>
                                    </p:set>
                                    <p:anim calcmode="lin" valueType="num">
                                      <p:cBhvr>
                                        <p:cTn id="12" dur="1750" fill="hold"/>
                                        <p:tgtEl>
                                          <p:spTgt spid="39"/>
                                        </p:tgtEl>
                                        <p:attrNameLst>
                                          <p:attrName>ppt_w</p:attrName>
                                        </p:attrNameLst>
                                      </p:cBhvr>
                                      <p:tavLst>
                                        <p:tav tm="0">
                                          <p:val>
                                            <p:fltVal val="0"/>
                                          </p:val>
                                        </p:tav>
                                        <p:tav tm="100000">
                                          <p:val>
                                            <p:strVal val="#ppt_w"/>
                                          </p:val>
                                        </p:tav>
                                      </p:tavLst>
                                    </p:anim>
                                    <p:anim calcmode="lin" valueType="num">
                                      <p:cBhvr>
                                        <p:cTn id="13" dur="1750" fill="hold"/>
                                        <p:tgtEl>
                                          <p:spTgt spid="39"/>
                                        </p:tgtEl>
                                        <p:attrNameLst>
                                          <p:attrName>ppt_h</p:attrName>
                                        </p:attrNameLst>
                                      </p:cBhvr>
                                      <p:tavLst>
                                        <p:tav tm="0">
                                          <p:val>
                                            <p:fltVal val="0"/>
                                          </p:val>
                                        </p:tav>
                                        <p:tav tm="100000">
                                          <p:val>
                                            <p:strVal val="#ppt_h"/>
                                          </p:val>
                                        </p:tav>
                                      </p:tavLst>
                                    </p:anim>
                                    <p:animEffect transition="in" filter="fade">
                                      <p:cBhvr>
                                        <p:cTn id="14" dur="1750"/>
                                        <p:tgtEl>
                                          <p:spTgt spid="39"/>
                                        </p:tgtEl>
                                      </p:cBhvr>
                                    </p:animEffect>
                                  </p:childTnLst>
                                </p:cTn>
                              </p:par>
                              <p:par>
                                <p:cTn id="15" presetID="53" presetClass="entr" presetSubtype="16" fill="hold" nodeType="with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1750" fill="hold"/>
                                        <p:tgtEl>
                                          <p:spTgt spid="40"/>
                                        </p:tgtEl>
                                        <p:attrNameLst>
                                          <p:attrName>ppt_w</p:attrName>
                                        </p:attrNameLst>
                                      </p:cBhvr>
                                      <p:tavLst>
                                        <p:tav tm="0">
                                          <p:val>
                                            <p:fltVal val="0"/>
                                          </p:val>
                                        </p:tav>
                                        <p:tav tm="100000">
                                          <p:val>
                                            <p:strVal val="#ppt_w"/>
                                          </p:val>
                                        </p:tav>
                                      </p:tavLst>
                                    </p:anim>
                                    <p:anim calcmode="lin" valueType="num">
                                      <p:cBhvr>
                                        <p:cTn id="18" dur="1750" fill="hold"/>
                                        <p:tgtEl>
                                          <p:spTgt spid="40"/>
                                        </p:tgtEl>
                                        <p:attrNameLst>
                                          <p:attrName>ppt_h</p:attrName>
                                        </p:attrNameLst>
                                      </p:cBhvr>
                                      <p:tavLst>
                                        <p:tav tm="0">
                                          <p:val>
                                            <p:fltVal val="0"/>
                                          </p:val>
                                        </p:tav>
                                        <p:tav tm="100000">
                                          <p:val>
                                            <p:strVal val="#ppt_h"/>
                                          </p:val>
                                        </p:tav>
                                      </p:tavLst>
                                    </p:anim>
                                    <p:animEffect transition="in" filter="fade">
                                      <p:cBhvr>
                                        <p:cTn id="19" dur="1750"/>
                                        <p:tgtEl>
                                          <p:spTgt spid="40"/>
                                        </p:tgtEl>
                                      </p:cBhvr>
                                    </p:animEffect>
                                  </p:childTnLst>
                                </p:cTn>
                              </p:par>
                              <p:par>
                                <p:cTn id="20" presetID="53" presetClass="entr" presetSubtype="16" fill="hold" nodeType="withEffect">
                                  <p:stCondLst>
                                    <p:cond delay="0"/>
                                  </p:stCondLst>
                                  <p:childTnLst>
                                    <p:set>
                                      <p:cBhvr>
                                        <p:cTn id="21" dur="1" fill="hold">
                                          <p:stCondLst>
                                            <p:cond delay="0"/>
                                          </p:stCondLst>
                                        </p:cTn>
                                        <p:tgtEl>
                                          <p:spTgt spid="41"/>
                                        </p:tgtEl>
                                        <p:attrNameLst>
                                          <p:attrName>style.visibility</p:attrName>
                                        </p:attrNameLst>
                                      </p:cBhvr>
                                      <p:to>
                                        <p:strVal val="visible"/>
                                      </p:to>
                                    </p:set>
                                    <p:anim calcmode="lin" valueType="num">
                                      <p:cBhvr>
                                        <p:cTn id="22" dur="1750" fill="hold"/>
                                        <p:tgtEl>
                                          <p:spTgt spid="41"/>
                                        </p:tgtEl>
                                        <p:attrNameLst>
                                          <p:attrName>ppt_w</p:attrName>
                                        </p:attrNameLst>
                                      </p:cBhvr>
                                      <p:tavLst>
                                        <p:tav tm="0">
                                          <p:val>
                                            <p:fltVal val="0"/>
                                          </p:val>
                                        </p:tav>
                                        <p:tav tm="100000">
                                          <p:val>
                                            <p:strVal val="#ppt_w"/>
                                          </p:val>
                                        </p:tav>
                                      </p:tavLst>
                                    </p:anim>
                                    <p:anim calcmode="lin" valueType="num">
                                      <p:cBhvr>
                                        <p:cTn id="23" dur="1750" fill="hold"/>
                                        <p:tgtEl>
                                          <p:spTgt spid="41"/>
                                        </p:tgtEl>
                                        <p:attrNameLst>
                                          <p:attrName>ppt_h</p:attrName>
                                        </p:attrNameLst>
                                      </p:cBhvr>
                                      <p:tavLst>
                                        <p:tav tm="0">
                                          <p:val>
                                            <p:fltVal val="0"/>
                                          </p:val>
                                        </p:tav>
                                        <p:tav tm="100000">
                                          <p:val>
                                            <p:strVal val="#ppt_h"/>
                                          </p:val>
                                        </p:tav>
                                      </p:tavLst>
                                    </p:anim>
                                    <p:animEffect transition="in" filter="fade">
                                      <p:cBhvr>
                                        <p:cTn id="24" dur="1750"/>
                                        <p:tgtEl>
                                          <p:spTgt spid="41"/>
                                        </p:tgtEl>
                                      </p:cBhvr>
                                    </p:animEffect>
                                  </p:childTnLst>
                                </p:cTn>
                              </p:par>
                              <p:par>
                                <p:cTn id="25" presetID="2" presetClass="entr" presetSubtype="1" fill="hold" nodeType="withEffect">
                                  <p:stCondLst>
                                    <p:cond delay="0"/>
                                  </p:stCondLst>
                                  <p:childTnLst>
                                    <p:set>
                                      <p:cBhvr>
                                        <p:cTn id="26" dur="1" fill="hold">
                                          <p:stCondLst>
                                            <p:cond delay="0"/>
                                          </p:stCondLst>
                                        </p:cTn>
                                        <p:tgtEl>
                                          <p:spTgt spid="39"/>
                                        </p:tgtEl>
                                        <p:attrNameLst>
                                          <p:attrName>style.visibility</p:attrName>
                                        </p:attrNameLst>
                                      </p:cBhvr>
                                      <p:to>
                                        <p:strVal val="visible"/>
                                      </p:to>
                                    </p:set>
                                    <p:anim calcmode="lin" valueType="num">
                                      <p:cBhvr additive="base">
                                        <p:cTn id="27" dur="500" fill="hold"/>
                                        <p:tgtEl>
                                          <p:spTgt spid="39"/>
                                        </p:tgtEl>
                                        <p:attrNameLst>
                                          <p:attrName>ppt_x</p:attrName>
                                        </p:attrNameLst>
                                      </p:cBhvr>
                                      <p:tavLst>
                                        <p:tav tm="0">
                                          <p:val>
                                            <p:strVal val="#ppt_x"/>
                                          </p:val>
                                        </p:tav>
                                        <p:tav tm="100000">
                                          <p:val>
                                            <p:strVal val="#ppt_x"/>
                                          </p:val>
                                        </p:tav>
                                      </p:tavLst>
                                    </p:anim>
                                    <p:anim calcmode="lin" valueType="num">
                                      <p:cBhvr additive="base">
                                        <p:cTn id="28" dur="500" fill="hold"/>
                                        <p:tgtEl>
                                          <p:spTgt spid="39"/>
                                        </p:tgtEl>
                                        <p:attrNameLst>
                                          <p:attrName>ppt_y</p:attrName>
                                        </p:attrNameLst>
                                      </p:cBhvr>
                                      <p:tavLst>
                                        <p:tav tm="0">
                                          <p:val>
                                            <p:strVal val="0-#ppt_h/2"/>
                                          </p:val>
                                        </p:tav>
                                        <p:tav tm="100000">
                                          <p:val>
                                            <p:strVal val="#ppt_y"/>
                                          </p:val>
                                        </p:tav>
                                      </p:tavLst>
                                    </p:anim>
                                  </p:childTnLst>
                                </p:cTn>
                              </p:par>
                              <p:par>
                                <p:cTn id="29" presetID="2" presetClass="entr" presetSubtype="1" fill="hold" nodeType="with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additive="base">
                                        <p:cTn id="31" dur="500" fill="hold"/>
                                        <p:tgtEl>
                                          <p:spTgt spid="40"/>
                                        </p:tgtEl>
                                        <p:attrNameLst>
                                          <p:attrName>ppt_x</p:attrName>
                                        </p:attrNameLst>
                                      </p:cBhvr>
                                      <p:tavLst>
                                        <p:tav tm="0">
                                          <p:val>
                                            <p:strVal val="#ppt_x"/>
                                          </p:val>
                                        </p:tav>
                                        <p:tav tm="100000">
                                          <p:val>
                                            <p:strVal val="#ppt_x"/>
                                          </p:val>
                                        </p:tav>
                                      </p:tavLst>
                                    </p:anim>
                                    <p:anim calcmode="lin" valueType="num">
                                      <p:cBhvr additive="base">
                                        <p:cTn id="32" dur="500" fill="hold"/>
                                        <p:tgtEl>
                                          <p:spTgt spid="40"/>
                                        </p:tgtEl>
                                        <p:attrNameLst>
                                          <p:attrName>ppt_y</p:attrName>
                                        </p:attrNameLst>
                                      </p:cBhvr>
                                      <p:tavLst>
                                        <p:tav tm="0">
                                          <p:val>
                                            <p:strVal val="0-#ppt_h/2"/>
                                          </p:val>
                                        </p:tav>
                                        <p:tav tm="100000">
                                          <p:val>
                                            <p:strVal val="#ppt_y"/>
                                          </p:val>
                                        </p:tav>
                                      </p:tavLst>
                                    </p:anim>
                                  </p:childTnLst>
                                </p:cTn>
                              </p:par>
                              <p:par>
                                <p:cTn id="33" presetID="2" presetClass="entr" presetSubtype="1" fill="hold" nodeType="withEffect">
                                  <p:stCondLst>
                                    <p:cond delay="0"/>
                                  </p:stCondLst>
                                  <p:childTnLst>
                                    <p:set>
                                      <p:cBhvr>
                                        <p:cTn id="34" dur="1" fill="hold">
                                          <p:stCondLst>
                                            <p:cond delay="0"/>
                                          </p:stCondLst>
                                        </p:cTn>
                                        <p:tgtEl>
                                          <p:spTgt spid="41"/>
                                        </p:tgtEl>
                                        <p:attrNameLst>
                                          <p:attrName>style.visibility</p:attrName>
                                        </p:attrNameLst>
                                      </p:cBhvr>
                                      <p:to>
                                        <p:strVal val="visible"/>
                                      </p:to>
                                    </p:set>
                                    <p:anim calcmode="lin" valueType="num">
                                      <p:cBhvr additive="base">
                                        <p:cTn id="35" dur="500" fill="hold"/>
                                        <p:tgtEl>
                                          <p:spTgt spid="41"/>
                                        </p:tgtEl>
                                        <p:attrNameLst>
                                          <p:attrName>ppt_x</p:attrName>
                                        </p:attrNameLst>
                                      </p:cBhvr>
                                      <p:tavLst>
                                        <p:tav tm="0">
                                          <p:val>
                                            <p:strVal val="#ppt_x"/>
                                          </p:val>
                                        </p:tav>
                                        <p:tav tm="100000">
                                          <p:val>
                                            <p:strVal val="#ppt_x"/>
                                          </p:val>
                                        </p:tav>
                                      </p:tavLst>
                                    </p:anim>
                                    <p:anim calcmode="lin" valueType="num">
                                      <p:cBhvr additive="base">
                                        <p:cTn id="36" dur="500" fill="hold"/>
                                        <p:tgtEl>
                                          <p:spTgt spid="41"/>
                                        </p:tgtEl>
                                        <p:attrNameLst>
                                          <p:attrName>ppt_y</p:attrName>
                                        </p:attrNameLst>
                                      </p:cBhvr>
                                      <p:tavLst>
                                        <p:tav tm="0">
                                          <p:val>
                                            <p:strVal val="0-#ppt_h/2"/>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1750"/>
                            </p:stCondLst>
                            <p:childTnLst>
                              <p:par>
                                <p:cTn id="43" presetID="50" presetClass="entr" presetSubtype="0" decel="100000" fill="hold" nodeType="afterEffect">
                                  <p:stCondLst>
                                    <p:cond delay="0"/>
                                  </p:stCondLst>
                                  <p:childTnLst>
                                    <p:set>
                                      <p:cBhvr>
                                        <p:cTn id="44" dur="1" fill="hold">
                                          <p:stCondLst>
                                            <p:cond delay="0"/>
                                          </p:stCondLst>
                                        </p:cTn>
                                        <p:tgtEl>
                                          <p:spTgt spid="2"/>
                                        </p:tgtEl>
                                        <p:attrNameLst>
                                          <p:attrName>style.visibility</p:attrName>
                                        </p:attrNameLst>
                                      </p:cBhvr>
                                      <p:to>
                                        <p:strVal val="visible"/>
                                      </p:to>
                                    </p:set>
                                    <p:anim calcmode="lin" valueType="num">
                                      <p:cBhvr>
                                        <p:cTn id="45" dur="1000" fill="hold"/>
                                        <p:tgtEl>
                                          <p:spTgt spid="2"/>
                                        </p:tgtEl>
                                        <p:attrNameLst>
                                          <p:attrName>ppt_w</p:attrName>
                                        </p:attrNameLst>
                                      </p:cBhvr>
                                      <p:tavLst>
                                        <p:tav tm="0">
                                          <p:val>
                                            <p:strVal val="#ppt_w+.3"/>
                                          </p:val>
                                        </p:tav>
                                        <p:tav tm="100000">
                                          <p:val>
                                            <p:strVal val="#ppt_w"/>
                                          </p:val>
                                        </p:tav>
                                      </p:tavLst>
                                    </p:anim>
                                    <p:anim calcmode="lin" valueType="num">
                                      <p:cBhvr>
                                        <p:cTn id="46" dur="1000" fill="hold"/>
                                        <p:tgtEl>
                                          <p:spTgt spid="2"/>
                                        </p:tgtEl>
                                        <p:attrNameLst>
                                          <p:attrName>ppt_h</p:attrName>
                                        </p:attrNameLst>
                                      </p:cBhvr>
                                      <p:tavLst>
                                        <p:tav tm="0">
                                          <p:val>
                                            <p:strVal val="#ppt_h"/>
                                          </p:val>
                                        </p:tav>
                                        <p:tav tm="100000">
                                          <p:val>
                                            <p:strVal val="#ppt_h"/>
                                          </p:val>
                                        </p:tav>
                                      </p:tavLst>
                                    </p:anim>
                                    <p:animEffect transition="in" filter="fade">
                                      <p:cBhvr>
                                        <p:cTn id="4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0596651A-B63F-47A9-8F25-584C250C397E}"/>
              </a:ext>
            </a:extLst>
          </p:cNvPr>
          <p:cNvGrpSpPr/>
          <p:nvPr/>
        </p:nvGrpSpPr>
        <p:grpSpPr>
          <a:xfrm>
            <a:off x="139809" y="198518"/>
            <a:ext cx="863972" cy="1015663"/>
            <a:chOff x="426137" y="277174"/>
            <a:chExt cx="863972" cy="1015663"/>
          </a:xfrm>
        </p:grpSpPr>
        <p:sp>
          <p:nvSpPr>
            <p:cNvPr id="15" name="Oval 14">
              <a:extLst>
                <a:ext uri="{FF2B5EF4-FFF2-40B4-BE49-F238E27FC236}">
                  <a16:creationId xmlns:a16="http://schemas.microsoft.com/office/drawing/2014/main" id="{47BFE2FF-12A8-4B84-9283-4EA8A59555BF}"/>
                </a:ext>
              </a:extLst>
            </p:cNvPr>
            <p:cNvSpPr/>
            <p:nvPr/>
          </p:nvSpPr>
          <p:spPr>
            <a:xfrm>
              <a:off x="426137" y="413003"/>
              <a:ext cx="863972" cy="816586"/>
            </a:xfrm>
            <a:prstGeom prst="ellipse">
              <a:avLst/>
            </a:prstGeom>
            <a:solidFill>
              <a:srgbClr val="9271B3"/>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perspectiveLeft"/>
                <a:lightRig rig="threePt" dir="t"/>
              </a:scene3d>
            </a:bodyPr>
            <a:lstStyle/>
            <a:p>
              <a:pPr algn="ctr"/>
              <a:endParaRPr lang="en-US" dirty="0">
                <a:solidFill>
                  <a:srgbClr val="0070C0"/>
                </a:solidFill>
              </a:endParaRPr>
            </a:p>
          </p:txBody>
        </p:sp>
        <p:sp>
          <p:nvSpPr>
            <p:cNvPr id="16" name="Rectangle 15">
              <a:extLst>
                <a:ext uri="{FF2B5EF4-FFF2-40B4-BE49-F238E27FC236}">
                  <a16:creationId xmlns:a16="http://schemas.microsoft.com/office/drawing/2014/main" id="{F1704FBE-14A9-4374-9FF3-952D210A5496}"/>
                </a:ext>
              </a:extLst>
            </p:cNvPr>
            <p:cNvSpPr/>
            <p:nvPr/>
          </p:nvSpPr>
          <p:spPr>
            <a:xfrm>
              <a:off x="554827" y="277174"/>
              <a:ext cx="612668" cy="1015663"/>
            </a:xfrm>
            <a:prstGeom prst="rect">
              <a:avLst/>
            </a:prstGeom>
            <a:noFill/>
          </p:spPr>
          <p:txBody>
            <a:bodyPr wrap="none" lIns="91440" tIns="45720" rIns="91440" bIns="45720">
              <a:spAutoFit/>
            </a:bodyPr>
            <a:lstStyle/>
            <a:p>
              <a:pPr algn="ctr"/>
              <a:r>
                <a:rPr lang="en-US" sz="6000" dirty="0">
                  <a:ln w="0"/>
                  <a:solidFill>
                    <a:schemeClr val="bg1"/>
                  </a:solidFill>
                  <a:effectLst>
                    <a:outerShdw blurRad="38100" dist="19050" dir="2700000" algn="tl" rotWithShape="0">
                      <a:schemeClr val="dk1">
                        <a:alpha val="40000"/>
                      </a:schemeClr>
                    </a:outerShdw>
                  </a:effectLst>
                  <a:latin typeface=".VnArial" panose="020B7200000000000000" pitchFamily="34" charset="0"/>
                </a:rPr>
                <a:t>5</a:t>
              </a:r>
            </a:p>
          </p:txBody>
        </p:sp>
      </p:grpSp>
      <p:sp>
        <p:nvSpPr>
          <p:cNvPr id="17" name="8">
            <a:extLst>
              <a:ext uri="{FF2B5EF4-FFF2-40B4-BE49-F238E27FC236}">
                <a16:creationId xmlns:a16="http://schemas.microsoft.com/office/drawing/2014/main" id="{046CF069-234E-4DAC-8A90-EF402AB92762}"/>
              </a:ext>
            </a:extLst>
          </p:cNvPr>
          <p:cNvSpPr/>
          <p:nvPr/>
        </p:nvSpPr>
        <p:spPr>
          <a:xfrm>
            <a:off x="1003781" y="372070"/>
            <a:ext cx="7599445" cy="707886"/>
          </a:xfrm>
          <a:prstGeom prst="rect">
            <a:avLst/>
          </a:prstGeom>
        </p:spPr>
        <p:txBody>
          <a:bodyPr wrap="square">
            <a:spAutoFit/>
          </a:bodyPr>
          <a:lstStyle/>
          <a:p>
            <a:r>
              <a:rPr lang="en-US" altLang="zh-CN" sz="4000" b="1" dirty="0" err="1">
                <a:solidFill>
                  <a:schemeClr val="tx1">
                    <a:lumMod val="75000"/>
                    <a:lumOff val="25000"/>
                  </a:schemeClr>
                </a:solidFill>
                <a:latin typeface="Arial-Rounded" panose="020B0500000000000000" pitchFamily="34" charset="-93"/>
                <a:ea typeface="Arial-Rounded" panose="020B0500000000000000" pitchFamily="34" charset="-93"/>
                <a:cs typeface="Arial-Rounded" panose="020B0500000000000000" pitchFamily="34" charset="-93"/>
                <a:sym typeface="+mn-lt"/>
              </a:rPr>
              <a:t>Học</a:t>
            </a:r>
            <a:r>
              <a:rPr lang="en-US" altLang="zh-CN" sz="4000" b="1" dirty="0">
                <a:solidFill>
                  <a:schemeClr val="tx1">
                    <a:lumMod val="75000"/>
                    <a:lumOff val="25000"/>
                  </a:schemeClr>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000" b="1" dirty="0" err="1">
                <a:solidFill>
                  <a:schemeClr val="tx1">
                    <a:lumMod val="75000"/>
                    <a:lumOff val="25000"/>
                  </a:schemeClr>
                </a:solidFill>
                <a:latin typeface="Arial-Rounded" panose="020B0500000000000000" pitchFamily="34" charset="-93"/>
                <a:ea typeface="Arial-Rounded" panose="020B0500000000000000" pitchFamily="34" charset="-93"/>
                <a:cs typeface="Arial-Rounded" panose="020B0500000000000000" pitchFamily="34" charset="-93"/>
                <a:sym typeface="+mn-lt"/>
              </a:rPr>
              <a:t>thuộc</a:t>
            </a:r>
            <a:r>
              <a:rPr lang="en-US" altLang="zh-CN" sz="4000" b="1" dirty="0">
                <a:solidFill>
                  <a:schemeClr val="tx1">
                    <a:lumMod val="75000"/>
                    <a:lumOff val="25000"/>
                  </a:schemeClr>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000" b="1" dirty="0" err="1">
                <a:solidFill>
                  <a:schemeClr val="tx1">
                    <a:lumMod val="75000"/>
                    <a:lumOff val="25000"/>
                  </a:schemeClr>
                </a:solidFill>
                <a:latin typeface="Arial-Rounded" panose="020B0500000000000000" pitchFamily="34" charset="-93"/>
                <a:ea typeface="Arial-Rounded" panose="020B0500000000000000" pitchFamily="34" charset="-93"/>
                <a:cs typeface="Arial-Rounded" panose="020B0500000000000000" pitchFamily="34" charset="-93"/>
                <a:sym typeface="+mn-lt"/>
              </a:rPr>
              <a:t>lòng</a:t>
            </a:r>
            <a:r>
              <a:rPr lang="en-US" altLang="zh-CN" sz="4000" b="1" dirty="0">
                <a:solidFill>
                  <a:schemeClr val="tx1">
                    <a:lumMod val="75000"/>
                    <a:lumOff val="25000"/>
                  </a:schemeClr>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000" b="1" dirty="0" err="1">
                <a:solidFill>
                  <a:schemeClr val="tx1">
                    <a:lumMod val="75000"/>
                    <a:lumOff val="25000"/>
                  </a:schemeClr>
                </a:solidFill>
                <a:latin typeface="Arial-Rounded" panose="020B0500000000000000" pitchFamily="34" charset="-93"/>
                <a:ea typeface="Arial-Rounded" panose="020B0500000000000000" pitchFamily="34" charset="-93"/>
                <a:cs typeface="Arial-Rounded" panose="020B0500000000000000" pitchFamily="34" charset="-93"/>
                <a:sym typeface="+mn-lt"/>
              </a:rPr>
              <a:t>bài</a:t>
            </a:r>
            <a:r>
              <a:rPr lang="en-US" altLang="zh-CN" sz="4000" b="1" dirty="0">
                <a:solidFill>
                  <a:schemeClr val="tx1">
                    <a:lumMod val="75000"/>
                    <a:lumOff val="25000"/>
                  </a:schemeClr>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000" b="1" dirty="0" err="1">
                <a:solidFill>
                  <a:schemeClr val="tx1">
                    <a:lumMod val="75000"/>
                    <a:lumOff val="25000"/>
                  </a:schemeClr>
                </a:solidFill>
                <a:latin typeface="Arial-Rounded" panose="020B0500000000000000" pitchFamily="34" charset="-93"/>
                <a:ea typeface="Arial-Rounded" panose="020B0500000000000000" pitchFamily="34" charset="-93"/>
                <a:cs typeface="Arial-Rounded" panose="020B0500000000000000" pitchFamily="34" charset="-93"/>
                <a:sym typeface="+mn-lt"/>
              </a:rPr>
              <a:t>đồng</a:t>
            </a:r>
            <a:r>
              <a:rPr lang="en-US" altLang="zh-CN" sz="4000" b="1" dirty="0">
                <a:solidFill>
                  <a:schemeClr val="tx1">
                    <a:lumMod val="75000"/>
                    <a:lumOff val="25000"/>
                  </a:schemeClr>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000" b="1" dirty="0" err="1">
                <a:solidFill>
                  <a:schemeClr val="tx1">
                    <a:lumMod val="75000"/>
                    <a:lumOff val="25000"/>
                  </a:schemeClr>
                </a:solidFill>
                <a:latin typeface="Arial-Rounded" panose="020B0500000000000000" pitchFamily="34" charset="-93"/>
                <a:ea typeface="Arial-Rounded" panose="020B0500000000000000" pitchFamily="34" charset="-93"/>
                <a:cs typeface="Arial-Rounded" panose="020B0500000000000000" pitchFamily="34" charset="-93"/>
                <a:sym typeface="+mn-lt"/>
              </a:rPr>
              <a:t>dao</a:t>
            </a:r>
            <a:endParaRPr lang="zh-CN" altLang="en-US" sz="4000" b="1" dirty="0">
              <a:solidFill>
                <a:schemeClr val="tx1">
                  <a:lumMod val="75000"/>
                  <a:lumOff val="25000"/>
                </a:schemeClr>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18" name="TextBox 17">
            <a:extLst>
              <a:ext uri="{FF2B5EF4-FFF2-40B4-BE49-F238E27FC236}">
                <a16:creationId xmlns:a16="http://schemas.microsoft.com/office/drawing/2014/main" id="{D72F34A1-BEDC-42D0-B671-5BEA8BDA535F}"/>
              </a:ext>
            </a:extLst>
          </p:cNvPr>
          <p:cNvSpPr txBox="1"/>
          <p:nvPr/>
        </p:nvSpPr>
        <p:spPr>
          <a:xfrm>
            <a:off x="4646040" y="874105"/>
            <a:ext cx="2718322" cy="769441"/>
          </a:xfrm>
          <a:prstGeom prst="rect">
            <a:avLst/>
          </a:prstGeom>
          <a:noFill/>
        </p:spPr>
        <p:txBody>
          <a:bodyPr wrap="square">
            <a:spAutoFit/>
          </a:bodyPr>
          <a:lstStyle/>
          <a:p>
            <a:pPr algn="ctr"/>
            <a:r>
              <a:rPr lang="en-US" altLang="zh-CN" sz="4400" dirty="0" err="1">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Nhớ</a:t>
            </a:r>
            <a:r>
              <a:rPr lang="en-US" altLang="zh-CN" sz="4400"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400" dirty="0" err="1">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ơn</a:t>
            </a:r>
            <a:endParaRPr lang="en-US" altLang="zh-CN" sz="4400"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19" name="Rectangle 18">
            <a:extLst>
              <a:ext uri="{FF2B5EF4-FFF2-40B4-BE49-F238E27FC236}">
                <a16:creationId xmlns:a16="http://schemas.microsoft.com/office/drawing/2014/main" id="{280B76CA-A513-452E-A232-8D41750F4F16}"/>
              </a:ext>
            </a:extLst>
          </p:cNvPr>
          <p:cNvSpPr/>
          <p:nvPr/>
        </p:nvSpPr>
        <p:spPr>
          <a:xfrm>
            <a:off x="1267170" y="1583260"/>
            <a:ext cx="5456899" cy="2123658"/>
          </a:xfrm>
          <a:prstGeom prst="rect">
            <a:avLst/>
          </a:prstGeom>
        </p:spPr>
        <p:txBody>
          <a:bodyPr wrap="square">
            <a:spAutoFit/>
          </a:bodyPr>
          <a:lstStyle/>
          <a:p>
            <a:r>
              <a:rPr lang="vi-VN" sz="3300"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Ăn một bát cơm</a:t>
            </a:r>
            <a:r>
              <a:rPr lang="en-US" sz="3300"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a:t>
            </a:r>
            <a:r>
              <a:rPr lang="vi-VN" sz="3300"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r>
            <a:br>
              <a:rPr lang="vi-VN" sz="3300"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br>
            <a:r>
              <a:rPr lang="vi-VN" sz="3300"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Nhớ người cày ruộng</a:t>
            </a:r>
            <a:r>
              <a:rPr lang="en-US" sz="3300"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a:t>
            </a:r>
            <a:r>
              <a:rPr lang="vi-VN" sz="3300"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r>
            <a:br>
              <a:rPr lang="vi-VN" sz="3300"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br>
            <a:r>
              <a:rPr lang="vi-VN" sz="3300"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Ăn đĩa rau muống</a:t>
            </a:r>
            <a:r>
              <a:rPr lang="en-US" sz="3300"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a:t>
            </a:r>
            <a:r>
              <a:rPr lang="vi-VN" sz="3300"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r>
            <a:br>
              <a:rPr lang="vi-VN" sz="3300"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br>
            <a:r>
              <a:rPr lang="vi-VN" sz="3300"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Nhớ người đào a</a:t>
            </a:r>
            <a:r>
              <a:rPr lang="en-US" sz="3300"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o.</a:t>
            </a:r>
          </a:p>
        </p:txBody>
      </p:sp>
      <p:sp>
        <p:nvSpPr>
          <p:cNvPr id="20" name="Rectangle 19">
            <a:extLst>
              <a:ext uri="{FF2B5EF4-FFF2-40B4-BE49-F238E27FC236}">
                <a16:creationId xmlns:a16="http://schemas.microsoft.com/office/drawing/2014/main" id="{65BB7B1B-DEF4-4BA7-BDAC-4AF054115FD1}"/>
              </a:ext>
            </a:extLst>
          </p:cNvPr>
          <p:cNvSpPr/>
          <p:nvPr/>
        </p:nvSpPr>
        <p:spPr>
          <a:xfrm>
            <a:off x="1272176" y="3612227"/>
            <a:ext cx="4384884" cy="3139321"/>
          </a:xfrm>
          <a:prstGeom prst="rect">
            <a:avLst/>
          </a:prstGeom>
        </p:spPr>
        <p:txBody>
          <a:bodyPr wrap="square">
            <a:spAutoFit/>
          </a:bodyPr>
          <a:lstStyle/>
          <a:p>
            <a:r>
              <a:rPr lang="vi-VN" sz="3300"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Ăn một quả đào</a:t>
            </a:r>
            <a:r>
              <a:rPr lang="en-US" sz="3300"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a:t>
            </a:r>
            <a:r>
              <a:rPr lang="vi-VN" sz="3300"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r>
            <a:br>
              <a:rPr lang="vi-VN" sz="3300"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br>
            <a:r>
              <a:rPr lang="vi-VN" sz="3300"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Nhớ người vun gốc</a:t>
            </a:r>
            <a:r>
              <a:rPr lang="en-US" sz="3300"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a:t>
            </a:r>
            <a:r>
              <a:rPr lang="vi-VN" sz="3300"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r>
            <a:br>
              <a:rPr lang="vi-VN" sz="3300"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br>
            <a:r>
              <a:rPr lang="vi-VN" sz="3300"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Ăn một con ốc</a:t>
            </a:r>
            <a:r>
              <a:rPr lang="en-US" sz="3300"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a:t>
            </a:r>
            <a:r>
              <a:rPr lang="vi-VN" sz="3300"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r>
            <a:br>
              <a:rPr lang="vi-VN" sz="3300"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br>
            <a:r>
              <a:rPr lang="vi-VN" sz="3300"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Nhớ người đi mò</a:t>
            </a:r>
            <a:r>
              <a:rPr lang="en-US" sz="3300"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a:t>
            </a:r>
          </a:p>
          <a:p>
            <a:r>
              <a:rPr lang="vi-VN" sz="3300"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Sang đò,</a:t>
            </a:r>
            <a:br>
              <a:rPr lang="vi-VN" sz="3300"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br>
            <a:r>
              <a:rPr lang="vi-VN" sz="3300"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Nhớ người chèo chống</a:t>
            </a:r>
            <a:r>
              <a:rPr lang="en-US" sz="3300"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a:t>
            </a:r>
          </a:p>
        </p:txBody>
      </p:sp>
      <p:sp>
        <p:nvSpPr>
          <p:cNvPr id="21" name="Rectangle 20">
            <a:extLst>
              <a:ext uri="{FF2B5EF4-FFF2-40B4-BE49-F238E27FC236}">
                <a16:creationId xmlns:a16="http://schemas.microsoft.com/office/drawing/2014/main" id="{719D4609-547D-49DE-AD84-FCAEC1BD97EB}"/>
              </a:ext>
            </a:extLst>
          </p:cNvPr>
          <p:cNvSpPr/>
          <p:nvPr/>
        </p:nvSpPr>
        <p:spPr>
          <a:xfrm>
            <a:off x="6945436" y="1565001"/>
            <a:ext cx="4159338" cy="2185214"/>
          </a:xfrm>
          <a:prstGeom prst="rect">
            <a:avLst/>
          </a:prstGeom>
        </p:spPr>
        <p:txBody>
          <a:bodyPr wrap="square">
            <a:spAutoFit/>
          </a:bodyPr>
          <a:lstStyle/>
          <a:p>
            <a:r>
              <a:rPr lang="vi-VN" sz="3300"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Nằm võng,</a:t>
            </a:r>
            <a:br>
              <a:rPr lang="vi-VN" sz="3300"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br>
            <a:r>
              <a:rPr lang="vi-VN" sz="3300"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Nhớ người mắc dây</a:t>
            </a:r>
            <a:r>
              <a:rPr lang="en-US" sz="3300"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a:t>
            </a:r>
          </a:p>
          <a:p>
            <a:r>
              <a:rPr lang="vi-VN" sz="3300"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Đứng mát gốc cây</a:t>
            </a:r>
            <a:r>
              <a:rPr lang="en-US" sz="3300"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a:t>
            </a:r>
            <a:r>
              <a:rPr lang="vi-VN" sz="3300"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
            </a:r>
            <a:br>
              <a:rPr lang="vi-VN" sz="3300"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br>
            <a:r>
              <a:rPr lang="vi-VN" sz="3300"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Nhớ người trồng trọt.</a:t>
            </a:r>
            <a:endParaRPr lang="zh-CN" altLang="en-US" sz="3300" i="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sym typeface="+mn-lt"/>
            </a:endParaRPr>
          </a:p>
        </p:txBody>
      </p:sp>
      <p:sp>
        <p:nvSpPr>
          <p:cNvPr id="23" name="Rectangle 22">
            <a:extLst>
              <a:ext uri="{FF2B5EF4-FFF2-40B4-BE49-F238E27FC236}">
                <a16:creationId xmlns:a16="http://schemas.microsoft.com/office/drawing/2014/main" id="{4B6F06BE-0BCE-47B0-A517-2C212B44D7F6}"/>
              </a:ext>
            </a:extLst>
          </p:cNvPr>
          <p:cNvSpPr/>
          <p:nvPr/>
        </p:nvSpPr>
        <p:spPr>
          <a:xfrm>
            <a:off x="8993736" y="3583069"/>
            <a:ext cx="2155005" cy="523220"/>
          </a:xfrm>
          <a:prstGeom prst="rect">
            <a:avLst/>
          </a:prstGeom>
        </p:spPr>
        <p:txBody>
          <a:bodyPr wrap="square">
            <a:spAutoFit/>
          </a:bodyPr>
          <a:lstStyle/>
          <a:p>
            <a:pPr algn="ctr"/>
            <a:r>
              <a:rPr lang="en-US" sz="2800" i="1" dirty="0">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rPr>
              <a:t>(</a:t>
            </a:r>
            <a:r>
              <a:rPr lang="en-US" sz="2800" i="1" dirty="0" err="1">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rPr>
              <a:t>Thái</a:t>
            </a:r>
            <a:r>
              <a:rPr lang="en-US" sz="2800" i="1" dirty="0">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800" i="1" dirty="0" err="1">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rPr>
              <a:t>Dương</a:t>
            </a:r>
            <a:r>
              <a:rPr lang="en-US" sz="2800" i="1" dirty="0">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rPr>
              <a:t>)</a:t>
            </a:r>
            <a:endParaRPr lang="zh-CN" altLang="en-US" sz="2800" i="1" dirty="0">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sym typeface="+mn-lt"/>
            </a:endParaRPr>
          </a:p>
        </p:txBody>
      </p:sp>
      <p:pic>
        <p:nvPicPr>
          <p:cNvPr id="25" name="Picture 24">
            <a:extLst>
              <a:ext uri="{FF2B5EF4-FFF2-40B4-BE49-F238E27FC236}">
                <a16:creationId xmlns:a16="http://schemas.microsoft.com/office/drawing/2014/main" id="{2268AD2D-1F28-40CE-9356-C87571089146}"/>
              </a:ext>
            </a:extLst>
          </p:cNvPr>
          <p:cNvPicPr>
            <a:picLocks noChangeAspect="1"/>
          </p:cNvPicPr>
          <p:nvPr/>
        </p:nvPicPr>
        <p:blipFill>
          <a:blip r:embed="rId2">
            <a:extLst>
              <a:ext uri="{28A0092B-C50C-407E-A947-70E740481C1C}">
                <a14:useLocalDpi xmlns:a14="http://schemas.microsoft.com/office/drawing/2010/main" val="0"/>
              </a:ext>
            </a:extLst>
          </a:blip>
          <a:srcRect l="8464" r="8464"/>
          <a:stretch/>
        </p:blipFill>
        <p:spPr>
          <a:xfrm>
            <a:off x="6640636" y="4106288"/>
            <a:ext cx="4159338" cy="2560599"/>
          </a:xfrm>
          <a:prstGeom prst="rect">
            <a:avLst/>
          </a:prstGeom>
          <a:ln>
            <a:noFill/>
          </a:ln>
          <a:effectLst>
            <a:softEdge rad="112500"/>
          </a:effectLst>
        </p:spPr>
      </p:pic>
      <p:pic>
        <p:nvPicPr>
          <p:cNvPr id="12" name="Picture 11">
            <a:extLst>
              <a:ext uri="{FF2B5EF4-FFF2-40B4-BE49-F238E27FC236}">
                <a16:creationId xmlns:a16="http://schemas.microsoft.com/office/drawing/2014/main" id="{F51713A7-FBC8-4068-ACE6-BAE8C2AE7C72}"/>
              </a:ext>
            </a:extLst>
          </p:cNvPr>
          <p:cNvPicPr>
            <a:picLocks noChangeAspect="1"/>
          </p:cNvPicPr>
          <p:nvPr/>
        </p:nvPicPr>
        <p:blipFill rotWithShape="1">
          <a:blip r:embed="rId3"/>
          <a:srcRect l="20762" t="12636" r="18835" b="29239"/>
          <a:stretch/>
        </p:blipFill>
        <p:spPr>
          <a:xfrm>
            <a:off x="718706" y="1591558"/>
            <a:ext cx="504497" cy="549267"/>
          </a:xfrm>
          <a:prstGeom prst="rect">
            <a:avLst/>
          </a:prstGeom>
        </p:spPr>
      </p:pic>
      <p:pic>
        <p:nvPicPr>
          <p:cNvPr id="13" name="Picture 12">
            <a:extLst>
              <a:ext uri="{FF2B5EF4-FFF2-40B4-BE49-F238E27FC236}">
                <a16:creationId xmlns:a16="http://schemas.microsoft.com/office/drawing/2014/main" id="{0374C0FF-1616-4D74-80CD-CEC806EB412F}"/>
              </a:ext>
            </a:extLst>
          </p:cNvPr>
          <p:cNvPicPr>
            <a:picLocks noChangeAspect="1"/>
          </p:cNvPicPr>
          <p:nvPr/>
        </p:nvPicPr>
        <p:blipFill rotWithShape="1">
          <a:blip r:embed="rId4"/>
          <a:srcRect l="19799" t="15984" r="19799" b="25890"/>
          <a:stretch/>
        </p:blipFill>
        <p:spPr>
          <a:xfrm>
            <a:off x="717566" y="3665175"/>
            <a:ext cx="504497" cy="549268"/>
          </a:xfrm>
          <a:prstGeom prst="rect">
            <a:avLst/>
          </a:prstGeom>
        </p:spPr>
      </p:pic>
      <p:pic>
        <p:nvPicPr>
          <p:cNvPr id="22" name="Picture 21">
            <a:extLst>
              <a:ext uri="{FF2B5EF4-FFF2-40B4-BE49-F238E27FC236}">
                <a16:creationId xmlns:a16="http://schemas.microsoft.com/office/drawing/2014/main" id="{58C236B8-62AD-4337-AAF5-41EEF5CBBFC3}"/>
              </a:ext>
            </a:extLst>
          </p:cNvPr>
          <p:cNvPicPr>
            <a:picLocks noChangeAspect="1"/>
          </p:cNvPicPr>
          <p:nvPr/>
        </p:nvPicPr>
        <p:blipFill rotWithShape="1">
          <a:blip r:embed="rId5"/>
          <a:srcRect l="13976" t="11560" r="18072" b="22677"/>
          <a:stretch/>
        </p:blipFill>
        <p:spPr>
          <a:xfrm>
            <a:off x="6435843" y="1580641"/>
            <a:ext cx="567559" cy="621437"/>
          </a:xfrm>
          <a:prstGeom prst="rect">
            <a:avLst/>
          </a:prstGeom>
        </p:spPr>
      </p:pic>
    </p:spTree>
    <p:extLst>
      <p:ext uri="{BB962C8B-B14F-4D97-AF65-F5344CB8AC3E}">
        <p14:creationId xmlns:p14="http://schemas.microsoft.com/office/powerpoint/2010/main" val="1020077057"/>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outVertical)">
                                      <p:cBhvr>
                                        <p:cTn id="7" dur="500"/>
                                        <p:tgtEl>
                                          <p:spTgt spid="17"/>
                                        </p:tgtEl>
                                      </p:cBhvr>
                                    </p:animEffect>
                                  </p:childTnLst>
                                </p:cTn>
                              </p:par>
                            </p:childTnLst>
                          </p:cTn>
                        </p:par>
                        <p:par>
                          <p:cTn id="8" fill="hold">
                            <p:stCondLst>
                              <p:cond delay="500"/>
                            </p:stCondLst>
                            <p:childTnLst>
                              <p:par>
                                <p:cTn id="9" presetID="26"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217">
                                          <p:stCondLst>
                                            <p:cond delay="0"/>
                                          </p:stCondLst>
                                        </p:cTn>
                                        <p:tgtEl>
                                          <p:spTgt spid="12"/>
                                        </p:tgtEl>
                                      </p:cBhvr>
                                    </p:animEffect>
                                    <p:anim calcmode="lin" valueType="num">
                                      <p:cBhvr>
                                        <p:cTn id="12" dur="683"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249"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249" tmFilter="0, 0; 0.125,0.2665; 0.25,0.4; 0.375,0.465; 0.5,0.5;  0.625,0.535; 0.75,0.6; 0.875,0.7335; 1,1">
                                          <p:stCondLst>
                                            <p:cond delay="249"/>
                                          </p:stCondLst>
                                        </p:cTn>
                                        <p:tgtEl>
                                          <p:spTgt spid="12"/>
                                        </p:tgtEl>
                                        <p:attrNameLst>
                                          <p:attrName>ppt_y</p:attrName>
                                        </p:attrNameLst>
                                      </p:cBhvr>
                                      <p:tavLst>
                                        <p:tav tm="0" fmla="#ppt_y-sin(pi*$)/9">
                                          <p:val>
                                            <p:fltVal val="0"/>
                                          </p:val>
                                        </p:tav>
                                        <p:tav tm="100000">
                                          <p:val>
                                            <p:fltVal val="1"/>
                                          </p:val>
                                        </p:tav>
                                      </p:tavLst>
                                    </p:anim>
                                    <p:anim calcmode="lin" valueType="num">
                                      <p:cBhvr>
                                        <p:cTn id="15" dur="125" tmFilter="0, 0; 0.125,0.2665; 0.25,0.4; 0.375,0.465; 0.5,0.5;  0.625,0.535; 0.75,0.6; 0.875,0.7335; 1,1">
                                          <p:stCondLst>
                                            <p:cond delay="496"/>
                                          </p:stCondLst>
                                        </p:cTn>
                                        <p:tgtEl>
                                          <p:spTgt spid="12"/>
                                        </p:tgtEl>
                                        <p:attrNameLst>
                                          <p:attrName>ppt_y</p:attrName>
                                        </p:attrNameLst>
                                      </p:cBhvr>
                                      <p:tavLst>
                                        <p:tav tm="0" fmla="#ppt_y-sin(pi*$)/27">
                                          <p:val>
                                            <p:fltVal val="0"/>
                                          </p:val>
                                        </p:tav>
                                        <p:tav tm="100000">
                                          <p:val>
                                            <p:fltVal val="1"/>
                                          </p:val>
                                        </p:tav>
                                      </p:tavLst>
                                    </p:anim>
                                    <p:anim calcmode="lin" valueType="num">
                                      <p:cBhvr>
                                        <p:cTn id="16" dur="62" tmFilter="0, 0; 0.125,0.2665; 0.25,0.4; 0.375,0.465; 0.5,0.5;  0.625,0.535; 0.75,0.6; 0.875,0.7335; 1,1">
                                          <p:stCondLst>
                                            <p:cond delay="621"/>
                                          </p:stCondLst>
                                        </p:cTn>
                                        <p:tgtEl>
                                          <p:spTgt spid="12"/>
                                        </p:tgtEl>
                                        <p:attrNameLst>
                                          <p:attrName>ppt_y</p:attrName>
                                        </p:attrNameLst>
                                      </p:cBhvr>
                                      <p:tavLst>
                                        <p:tav tm="0" fmla="#ppt_y-sin(pi*$)/81">
                                          <p:val>
                                            <p:fltVal val="0"/>
                                          </p:val>
                                        </p:tav>
                                        <p:tav tm="100000">
                                          <p:val>
                                            <p:fltVal val="1"/>
                                          </p:val>
                                        </p:tav>
                                      </p:tavLst>
                                    </p:anim>
                                    <p:animScale>
                                      <p:cBhvr>
                                        <p:cTn id="17" dur="10">
                                          <p:stCondLst>
                                            <p:cond delay="244"/>
                                          </p:stCondLst>
                                        </p:cTn>
                                        <p:tgtEl>
                                          <p:spTgt spid="12"/>
                                        </p:tgtEl>
                                      </p:cBhvr>
                                      <p:to x="100000" y="60000"/>
                                    </p:animScale>
                                    <p:animScale>
                                      <p:cBhvr>
                                        <p:cTn id="18" dur="62" decel="50000">
                                          <p:stCondLst>
                                            <p:cond delay="253"/>
                                          </p:stCondLst>
                                        </p:cTn>
                                        <p:tgtEl>
                                          <p:spTgt spid="12"/>
                                        </p:tgtEl>
                                      </p:cBhvr>
                                      <p:to x="100000" y="100000"/>
                                    </p:animScale>
                                    <p:animScale>
                                      <p:cBhvr>
                                        <p:cTn id="19" dur="10">
                                          <p:stCondLst>
                                            <p:cond delay="492"/>
                                          </p:stCondLst>
                                        </p:cTn>
                                        <p:tgtEl>
                                          <p:spTgt spid="12"/>
                                        </p:tgtEl>
                                      </p:cBhvr>
                                      <p:to x="100000" y="80000"/>
                                    </p:animScale>
                                    <p:animScale>
                                      <p:cBhvr>
                                        <p:cTn id="20" dur="62" decel="50000">
                                          <p:stCondLst>
                                            <p:cond delay="502"/>
                                          </p:stCondLst>
                                        </p:cTn>
                                        <p:tgtEl>
                                          <p:spTgt spid="12"/>
                                        </p:tgtEl>
                                      </p:cBhvr>
                                      <p:to x="100000" y="100000"/>
                                    </p:animScale>
                                    <p:animScale>
                                      <p:cBhvr>
                                        <p:cTn id="21" dur="10">
                                          <p:stCondLst>
                                            <p:cond delay="616"/>
                                          </p:stCondLst>
                                        </p:cTn>
                                        <p:tgtEl>
                                          <p:spTgt spid="12"/>
                                        </p:tgtEl>
                                      </p:cBhvr>
                                      <p:to x="100000" y="90000"/>
                                    </p:animScale>
                                    <p:animScale>
                                      <p:cBhvr>
                                        <p:cTn id="22" dur="62" decel="50000">
                                          <p:stCondLst>
                                            <p:cond delay="626"/>
                                          </p:stCondLst>
                                        </p:cTn>
                                        <p:tgtEl>
                                          <p:spTgt spid="12"/>
                                        </p:tgtEl>
                                      </p:cBhvr>
                                      <p:to x="100000" y="100000"/>
                                    </p:animScale>
                                    <p:animScale>
                                      <p:cBhvr>
                                        <p:cTn id="23" dur="10">
                                          <p:stCondLst>
                                            <p:cond delay="678"/>
                                          </p:stCondLst>
                                        </p:cTn>
                                        <p:tgtEl>
                                          <p:spTgt spid="12"/>
                                        </p:tgtEl>
                                      </p:cBhvr>
                                      <p:to x="100000" y="95000"/>
                                    </p:animScale>
                                    <p:animScale>
                                      <p:cBhvr>
                                        <p:cTn id="24" dur="62" decel="50000">
                                          <p:stCondLst>
                                            <p:cond delay="688"/>
                                          </p:stCondLst>
                                        </p:cTn>
                                        <p:tgtEl>
                                          <p:spTgt spid="12"/>
                                        </p:tgtEl>
                                      </p:cBhvr>
                                      <p:to x="100000" y="100000"/>
                                    </p:animScale>
                                  </p:childTnLst>
                                </p:cTn>
                              </p:par>
                            </p:childTnLst>
                          </p:cTn>
                        </p:par>
                        <p:par>
                          <p:cTn id="25" fill="hold">
                            <p:stCondLst>
                              <p:cond delay="1250"/>
                            </p:stCondLst>
                            <p:childTnLst>
                              <p:par>
                                <p:cTn id="26" presetID="26" presetClass="entr" presetSubtype="0"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down)">
                                      <p:cBhvr>
                                        <p:cTn id="28" dur="217">
                                          <p:stCondLst>
                                            <p:cond delay="0"/>
                                          </p:stCondLst>
                                        </p:cTn>
                                        <p:tgtEl>
                                          <p:spTgt spid="13"/>
                                        </p:tgtEl>
                                      </p:cBhvr>
                                    </p:animEffect>
                                    <p:anim calcmode="lin" valueType="num">
                                      <p:cBhvr>
                                        <p:cTn id="29" dur="683"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30" dur="249"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31" dur="249" tmFilter="0, 0; 0.125,0.2665; 0.25,0.4; 0.375,0.465; 0.5,0.5;  0.625,0.535; 0.75,0.6; 0.875,0.7335; 1,1">
                                          <p:stCondLst>
                                            <p:cond delay="249"/>
                                          </p:stCondLst>
                                        </p:cTn>
                                        <p:tgtEl>
                                          <p:spTgt spid="13"/>
                                        </p:tgtEl>
                                        <p:attrNameLst>
                                          <p:attrName>ppt_y</p:attrName>
                                        </p:attrNameLst>
                                      </p:cBhvr>
                                      <p:tavLst>
                                        <p:tav tm="0" fmla="#ppt_y-sin(pi*$)/9">
                                          <p:val>
                                            <p:fltVal val="0"/>
                                          </p:val>
                                        </p:tav>
                                        <p:tav tm="100000">
                                          <p:val>
                                            <p:fltVal val="1"/>
                                          </p:val>
                                        </p:tav>
                                      </p:tavLst>
                                    </p:anim>
                                    <p:anim calcmode="lin" valueType="num">
                                      <p:cBhvr>
                                        <p:cTn id="32" dur="125" tmFilter="0, 0; 0.125,0.2665; 0.25,0.4; 0.375,0.465; 0.5,0.5;  0.625,0.535; 0.75,0.6; 0.875,0.7335; 1,1">
                                          <p:stCondLst>
                                            <p:cond delay="496"/>
                                          </p:stCondLst>
                                        </p:cTn>
                                        <p:tgtEl>
                                          <p:spTgt spid="13"/>
                                        </p:tgtEl>
                                        <p:attrNameLst>
                                          <p:attrName>ppt_y</p:attrName>
                                        </p:attrNameLst>
                                      </p:cBhvr>
                                      <p:tavLst>
                                        <p:tav tm="0" fmla="#ppt_y-sin(pi*$)/27">
                                          <p:val>
                                            <p:fltVal val="0"/>
                                          </p:val>
                                        </p:tav>
                                        <p:tav tm="100000">
                                          <p:val>
                                            <p:fltVal val="1"/>
                                          </p:val>
                                        </p:tav>
                                      </p:tavLst>
                                    </p:anim>
                                    <p:anim calcmode="lin" valueType="num">
                                      <p:cBhvr>
                                        <p:cTn id="33" dur="62" tmFilter="0, 0; 0.125,0.2665; 0.25,0.4; 0.375,0.465; 0.5,0.5;  0.625,0.535; 0.75,0.6; 0.875,0.7335; 1,1">
                                          <p:stCondLst>
                                            <p:cond delay="621"/>
                                          </p:stCondLst>
                                        </p:cTn>
                                        <p:tgtEl>
                                          <p:spTgt spid="13"/>
                                        </p:tgtEl>
                                        <p:attrNameLst>
                                          <p:attrName>ppt_y</p:attrName>
                                        </p:attrNameLst>
                                      </p:cBhvr>
                                      <p:tavLst>
                                        <p:tav tm="0" fmla="#ppt_y-sin(pi*$)/81">
                                          <p:val>
                                            <p:fltVal val="0"/>
                                          </p:val>
                                        </p:tav>
                                        <p:tav tm="100000">
                                          <p:val>
                                            <p:fltVal val="1"/>
                                          </p:val>
                                        </p:tav>
                                      </p:tavLst>
                                    </p:anim>
                                    <p:animScale>
                                      <p:cBhvr>
                                        <p:cTn id="34" dur="10">
                                          <p:stCondLst>
                                            <p:cond delay="244"/>
                                          </p:stCondLst>
                                        </p:cTn>
                                        <p:tgtEl>
                                          <p:spTgt spid="13"/>
                                        </p:tgtEl>
                                      </p:cBhvr>
                                      <p:to x="100000" y="60000"/>
                                    </p:animScale>
                                    <p:animScale>
                                      <p:cBhvr>
                                        <p:cTn id="35" dur="62" decel="50000">
                                          <p:stCondLst>
                                            <p:cond delay="253"/>
                                          </p:stCondLst>
                                        </p:cTn>
                                        <p:tgtEl>
                                          <p:spTgt spid="13"/>
                                        </p:tgtEl>
                                      </p:cBhvr>
                                      <p:to x="100000" y="100000"/>
                                    </p:animScale>
                                    <p:animScale>
                                      <p:cBhvr>
                                        <p:cTn id="36" dur="10">
                                          <p:stCondLst>
                                            <p:cond delay="492"/>
                                          </p:stCondLst>
                                        </p:cTn>
                                        <p:tgtEl>
                                          <p:spTgt spid="13"/>
                                        </p:tgtEl>
                                      </p:cBhvr>
                                      <p:to x="100000" y="80000"/>
                                    </p:animScale>
                                    <p:animScale>
                                      <p:cBhvr>
                                        <p:cTn id="37" dur="62" decel="50000">
                                          <p:stCondLst>
                                            <p:cond delay="502"/>
                                          </p:stCondLst>
                                        </p:cTn>
                                        <p:tgtEl>
                                          <p:spTgt spid="13"/>
                                        </p:tgtEl>
                                      </p:cBhvr>
                                      <p:to x="100000" y="100000"/>
                                    </p:animScale>
                                    <p:animScale>
                                      <p:cBhvr>
                                        <p:cTn id="38" dur="10">
                                          <p:stCondLst>
                                            <p:cond delay="616"/>
                                          </p:stCondLst>
                                        </p:cTn>
                                        <p:tgtEl>
                                          <p:spTgt spid="13"/>
                                        </p:tgtEl>
                                      </p:cBhvr>
                                      <p:to x="100000" y="90000"/>
                                    </p:animScale>
                                    <p:animScale>
                                      <p:cBhvr>
                                        <p:cTn id="39" dur="62" decel="50000">
                                          <p:stCondLst>
                                            <p:cond delay="626"/>
                                          </p:stCondLst>
                                        </p:cTn>
                                        <p:tgtEl>
                                          <p:spTgt spid="13"/>
                                        </p:tgtEl>
                                      </p:cBhvr>
                                      <p:to x="100000" y="100000"/>
                                    </p:animScale>
                                    <p:animScale>
                                      <p:cBhvr>
                                        <p:cTn id="40" dur="10">
                                          <p:stCondLst>
                                            <p:cond delay="678"/>
                                          </p:stCondLst>
                                        </p:cTn>
                                        <p:tgtEl>
                                          <p:spTgt spid="13"/>
                                        </p:tgtEl>
                                      </p:cBhvr>
                                      <p:to x="100000" y="95000"/>
                                    </p:animScale>
                                    <p:animScale>
                                      <p:cBhvr>
                                        <p:cTn id="41" dur="62" decel="50000">
                                          <p:stCondLst>
                                            <p:cond delay="688"/>
                                          </p:stCondLst>
                                        </p:cTn>
                                        <p:tgtEl>
                                          <p:spTgt spid="13"/>
                                        </p:tgtEl>
                                      </p:cBhvr>
                                      <p:to x="100000" y="100000"/>
                                    </p:animScale>
                                  </p:childTnLst>
                                </p:cTn>
                              </p:par>
                            </p:childTnLst>
                          </p:cTn>
                        </p:par>
                        <p:par>
                          <p:cTn id="42" fill="hold">
                            <p:stCondLst>
                              <p:cond delay="2000"/>
                            </p:stCondLst>
                            <p:childTnLst>
                              <p:par>
                                <p:cTn id="43" presetID="26" presetClass="entr" presetSubtype="0" fill="hold" nodeType="after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wipe(down)">
                                      <p:cBhvr>
                                        <p:cTn id="45" dur="217">
                                          <p:stCondLst>
                                            <p:cond delay="0"/>
                                          </p:stCondLst>
                                        </p:cTn>
                                        <p:tgtEl>
                                          <p:spTgt spid="22"/>
                                        </p:tgtEl>
                                      </p:cBhvr>
                                    </p:animEffect>
                                    <p:anim calcmode="lin" valueType="num">
                                      <p:cBhvr>
                                        <p:cTn id="46" dur="683"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7" dur="249"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8" dur="249" tmFilter="0, 0; 0.125,0.2665; 0.25,0.4; 0.375,0.465; 0.5,0.5;  0.625,0.535; 0.75,0.6; 0.875,0.7335; 1,1">
                                          <p:stCondLst>
                                            <p:cond delay="249"/>
                                          </p:stCondLst>
                                        </p:cTn>
                                        <p:tgtEl>
                                          <p:spTgt spid="22"/>
                                        </p:tgtEl>
                                        <p:attrNameLst>
                                          <p:attrName>ppt_y</p:attrName>
                                        </p:attrNameLst>
                                      </p:cBhvr>
                                      <p:tavLst>
                                        <p:tav tm="0" fmla="#ppt_y-sin(pi*$)/9">
                                          <p:val>
                                            <p:fltVal val="0"/>
                                          </p:val>
                                        </p:tav>
                                        <p:tav tm="100000">
                                          <p:val>
                                            <p:fltVal val="1"/>
                                          </p:val>
                                        </p:tav>
                                      </p:tavLst>
                                    </p:anim>
                                    <p:anim calcmode="lin" valueType="num">
                                      <p:cBhvr>
                                        <p:cTn id="49" dur="125" tmFilter="0, 0; 0.125,0.2665; 0.25,0.4; 0.375,0.465; 0.5,0.5;  0.625,0.535; 0.75,0.6; 0.875,0.7335; 1,1">
                                          <p:stCondLst>
                                            <p:cond delay="496"/>
                                          </p:stCondLst>
                                        </p:cTn>
                                        <p:tgtEl>
                                          <p:spTgt spid="22"/>
                                        </p:tgtEl>
                                        <p:attrNameLst>
                                          <p:attrName>ppt_y</p:attrName>
                                        </p:attrNameLst>
                                      </p:cBhvr>
                                      <p:tavLst>
                                        <p:tav tm="0" fmla="#ppt_y-sin(pi*$)/27">
                                          <p:val>
                                            <p:fltVal val="0"/>
                                          </p:val>
                                        </p:tav>
                                        <p:tav tm="100000">
                                          <p:val>
                                            <p:fltVal val="1"/>
                                          </p:val>
                                        </p:tav>
                                      </p:tavLst>
                                    </p:anim>
                                    <p:anim calcmode="lin" valueType="num">
                                      <p:cBhvr>
                                        <p:cTn id="50" dur="62" tmFilter="0, 0; 0.125,0.2665; 0.25,0.4; 0.375,0.465; 0.5,0.5;  0.625,0.535; 0.75,0.6; 0.875,0.7335; 1,1">
                                          <p:stCondLst>
                                            <p:cond delay="621"/>
                                          </p:stCondLst>
                                        </p:cTn>
                                        <p:tgtEl>
                                          <p:spTgt spid="22"/>
                                        </p:tgtEl>
                                        <p:attrNameLst>
                                          <p:attrName>ppt_y</p:attrName>
                                        </p:attrNameLst>
                                      </p:cBhvr>
                                      <p:tavLst>
                                        <p:tav tm="0" fmla="#ppt_y-sin(pi*$)/81">
                                          <p:val>
                                            <p:fltVal val="0"/>
                                          </p:val>
                                        </p:tav>
                                        <p:tav tm="100000">
                                          <p:val>
                                            <p:fltVal val="1"/>
                                          </p:val>
                                        </p:tav>
                                      </p:tavLst>
                                    </p:anim>
                                    <p:animScale>
                                      <p:cBhvr>
                                        <p:cTn id="51" dur="10">
                                          <p:stCondLst>
                                            <p:cond delay="244"/>
                                          </p:stCondLst>
                                        </p:cTn>
                                        <p:tgtEl>
                                          <p:spTgt spid="22"/>
                                        </p:tgtEl>
                                      </p:cBhvr>
                                      <p:to x="100000" y="60000"/>
                                    </p:animScale>
                                    <p:animScale>
                                      <p:cBhvr>
                                        <p:cTn id="52" dur="62" decel="50000">
                                          <p:stCondLst>
                                            <p:cond delay="253"/>
                                          </p:stCondLst>
                                        </p:cTn>
                                        <p:tgtEl>
                                          <p:spTgt spid="22"/>
                                        </p:tgtEl>
                                      </p:cBhvr>
                                      <p:to x="100000" y="100000"/>
                                    </p:animScale>
                                    <p:animScale>
                                      <p:cBhvr>
                                        <p:cTn id="53" dur="10">
                                          <p:stCondLst>
                                            <p:cond delay="492"/>
                                          </p:stCondLst>
                                        </p:cTn>
                                        <p:tgtEl>
                                          <p:spTgt spid="22"/>
                                        </p:tgtEl>
                                      </p:cBhvr>
                                      <p:to x="100000" y="80000"/>
                                    </p:animScale>
                                    <p:animScale>
                                      <p:cBhvr>
                                        <p:cTn id="54" dur="62" decel="50000">
                                          <p:stCondLst>
                                            <p:cond delay="502"/>
                                          </p:stCondLst>
                                        </p:cTn>
                                        <p:tgtEl>
                                          <p:spTgt spid="22"/>
                                        </p:tgtEl>
                                      </p:cBhvr>
                                      <p:to x="100000" y="100000"/>
                                    </p:animScale>
                                    <p:animScale>
                                      <p:cBhvr>
                                        <p:cTn id="55" dur="10">
                                          <p:stCondLst>
                                            <p:cond delay="616"/>
                                          </p:stCondLst>
                                        </p:cTn>
                                        <p:tgtEl>
                                          <p:spTgt spid="22"/>
                                        </p:tgtEl>
                                      </p:cBhvr>
                                      <p:to x="100000" y="90000"/>
                                    </p:animScale>
                                    <p:animScale>
                                      <p:cBhvr>
                                        <p:cTn id="56" dur="62" decel="50000">
                                          <p:stCondLst>
                                            <p:cond delay="626"/>
                                          </p:stCondLst>
                                        </p:cTn>
                                        <p:tgtEl>
                                          <p:spTgt spid="22"/>
                                        </p:tgtEl>
                                      </p:cBhvr>
                                      <p:to x="100000" y="100000"/>
                                    </p:animScale>
                                    <p:animScale>
                                      <p:cBhvr>
                                        <p:cTn id="57" dur="10">
                                          <p:stCondLst>
                                            <p:cond delay="678"/>
                                          </p:stCondLst>
                                        </p:cTn>
                                        <p:tgtEl>
                                          <p:spTgt spid="22"/>
                                        </p:tgtEl>
                                      </p:cBhvr>
                                      <p:to x="100000" y="95000"/>
                                    </p:animScale>
                                    <p:animScale>
                                      <p:cBhvr>
                                        <p:cTn id="58" dur="62" decel="50000">
                                          <p:stCondLst>
                                            <p:cond delay="688"/>
                                          </p:stCondLst>
                                        </p:cTn>
                                        <p:tgtEl>
                                          <p:spTgt spid="2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0596651A-B63F-47A9-8F25-584C250C397E}"/>
              </a:ext>
            </a:extLst>
          </p:cNvPr>
          <p:cNvGrpSpPr/>
          <p:nvPr/>
        </p:nvGrpSpPr>
        <p:grpSpPr>
          <a:xfrm>
            <a:off x="139809" y="198518"/>
            <a:ext cx="863972" cy="1015663"/>
            <a:chOff x="426137" y="277174"/>
            <a:chExt cx="863972" cy="1015663"/>
          </a:xfrm>
        </p:grpSpPr>
        <p:sp>
          <p:nvSpPr>
            <p:cNvPr id="15" name="Oval 14">
              <a:extLst>
                <a:ext uri="{FF2B5EF4-FFF2-40B4-BE49-F238E27FC236}">
                  <a16:creationId xmlns:a16="http://schemas.microsoft.com/office/drawing/2014/main" id="{47BFE2FF-12A8-4B84-9283-4EA8A59555BF}"/>
                </a:ext>
              </a:extLst>
            </p:cNvPr>
            <p:cNvSpPr/>
            <p:nvPr/>
          </p:nvSpPr>
          <p:spPr>
            <a:xfrm>
              <a:off x="426137" y="413003"/>
              <a:ext cx="863972" cy="816586"/>
            </a:xfrm>
            <a:prstGeom prst="ellipse">
              <a:avLst/>
            </a:prstGeom>
            <a:solidFill>
              <a:srgbClr val="9271B3"/>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perspectiveLeft"/>
                <a:lightRig rig="threePt" dir="t"/>
              </a:scene3d>
            </a:bodyPr>
            <a:lstStyle/>
            <a:p>
              <a:pPr algn="ctr"/>
              <a:endParaRPr lang="en-US" dirty="0">
                <a:solidFill>
                  <a:srgbClr val="0070C0"/>
                </a:solidFill>
              </a:endParaRPr>
            </a:p>
          </p:txBody>
        </p:sp>
        <p:sp>
          <p:nvSpPr>
            <p:cNvPr id="16" name="Rectangle 15">
              <a:extLst>
                <a:ext uri="{FF2B5EF4-FFF2-40B4-BE49-F238E27FC236}">
                  <a16:creationId xmlns:a16="http://schemas.microsoft.com/office/drawing/2014/main" id="{F1704FBE-14A9-4374-9FF3-952D210A5496}"/>
                </a:ext>
              </a:extLst>
            </p:cNvPr>
            <p:cNvSpPr/>
            <p:nvPr/>
          </p:nvSpPr>
          <p:spPr>
            <a:xfrm>
              <a:off x="554827" y="277174"/>
              <a:ext cx="612668" cy="1015663"/>
            </a:xfrm>
            <a:prstGeom prst="rect">
              <a:avLst/>
            </a:prstGeom>
            <a:noFill/>
          </p:spPr>
          <p:txBody>
            <a:bodyPr wrap="none" lIns="91440" tIns="45720" rIns="91440" bIns="45720">
              <a:spAutoFit/>
            </a:bodyPr>
            <a:lstStyle/>
            <a:p>
              <a:pPr algn="ctr"/>
              <a:r>
                <a:rPr lang="en-US" sz="6000" dirty="0">
                  <a:ln w="0"/>
                  <a:solidFill>
                    <a:schemeClr val="bg1"/>
                  </a:solidFill>
                  <a:effectLst>
                    <a:outerShdw blurRad="38100" dist="19050" dir="2700000" algn="tl" rotWithShape="0">
                      <a:schemeClr val="dk1">
                        <a:alpha val="40000"/>
                      </a:schemeClr>
                    </a:outerShdw>
                  </a:effectLst>
                  <a:latin typeface=".VnArial" panose="020B7200000000000000" pitchFamily="34" charset="0"/>
                </a:rPr>
                <a:t>5</a:t>
              </a:r>
            </a:p>
          </p:txBody>
        </p:sp>
      </p:grpSp>
      <p:sp>
        <p:nvSpPr>
          <p:cNvPr id="17" name="8">
            <a:extLst>
              <a:ext uri="{FF2B5EF4-FFF2-40B4-BE49-F238E27FC236}">
                <a16:creationId xmlns:a16="http://schemas.microsoft.com/office/drawing/2014/main" id="{046CF069-234E-4DAC-8A90-EF402AB92762}"/>
              </a:ext>
            </a:extLst>
          </p:cNvPr>
          <p:cNvSpPr/>
          <p:nvPr/>
        </p:nvSpPr>
        <p:spPr>
          <a:xfrm>
            <a:off x="1003781" y="372070"/>
            <a:ext cx="7599445" cy="707886"/>
          </a:xfrm>
          <a:prstGeom prst="rect">
            <a:avLst/>
          </a:prstGeom>
        </p:spPr>
        <p:txBody>
          <a:bodyPr wrap="square">
            <a:spAutoFit/>
          </a:bodyPr>
          <a:lstStyle/>
          <a:p>
            <a:r>
              <a:rPr lang="en-US" altLang="zh-CN" sz="4000" b="1" dirty="0" err="1">
                <a:solidFill>
                  <a:schemeClr val="tx1">
                    <a:lumMod val="75000"/>
                    <a:lumOff val="25000"/>
                  </a:schemeClr>
                </a:solidFill>
                <a:latin typeface="Arial-Rounded" panose="020B0500000000000000" pitchFamily="34" charset="-93"/>
                <a:ea typeface="Arial-Rounded" panose="020B0500000000000000" pitchFamily="34" charset="-93"/>
                <a:cs typeface="Arial-Rounded" panose="020B0500000000000000" pitchFamily="34" charset="-93"/>
                <a:sym typeface="+mn-lt"/>
              </a:rPr>
              <a:t>Học</a:t>
            </a:r>
            <a:r>
              <a:rPr lang="en-US" altLang="zh-CN" sz="4000" b="1" dirty="0">
                <a:solidFill>
                  <a:schemeClr val="tx1">
                    <a:lumMod val="75000"/>
                    <a:lumOff val="25000"/>
                  </a:schemeClr>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000" b="1" dirty="0" err="1">
                <a:solidFill>
                  <a:schemeClr val="tx1">
                    <a:lumMod val="75000"/>
                    <a:lumOff val="25000"/>
                  </a:schemeClr>
                </a:solidFill>
                <a:latin typeface="Arial-Rounded" panose="020B0500000000000000" pitchFamily="34" charset="-93"/>
                <a:ea typeface="Arial-Rounded" panose="020B0500000000000000" pitchFamily="34" charset="-93"/>
                <a:cs typeface="Arial-Rounded" panose="020B0500000000000000" pitchFamily="34" charset="-93"/>
                <a:sym typeface="+mn-lt"/>
              </a:rPr>
              <a:t>thuộc</a:t>
            </a:r>
            <a:r>
              <a:rPr lang="en-US" altLang="zh-CN" sz="4000" b="1" dirty="0">
                <a:solidFill>
                  <a:schemeClr val="tx1">
                    <a:lumMod val="75000"/>
                    <a:lumOff val="25000"/>
                  </a:schemeClr>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000" b="1" dirty="0" err="1">
                <a:solidFill>
                  <a:schemeClr val="tx1">
                    <a:lumMod val="75000"/>
                    <a:lumOff val="25000"/>
                  </a:schemeClr>
                </a:solidFill>
                <a:latin typeface="Arial-Rounded" panose="020B0500000000000000" pitchFamily="34" charset="-93"/>
                <a:ea typeface="Arial-Rounded" panose="020B0500000000000000" pitchFamily="34" charset="-93"/>
                <a:cs typeface="Arial-Rounded" panose="020B0500000000000000" pitchFamily="34" charset="-93"/>
                <a:sym typeface="+mn-lt"/>
              </a:rPr>
              <a:t>lòng</a:t>
            </a:r>
            <a:r>
              <a:rPr lang="en-US" altLang="zh-CN" sz="4000" b="1" dirty="0">
                <a:solidFill>
                  <a:schemeClr val="tx1">
                    <a:lumMod val="75000"/>
                    <a:lumOff val="25000"/>
                  </a:schemeClr>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000" b="1" dirty="0" err="1">
                <a:solidFill>
                  <a:schemeClr val="tx1">
                    <a:lumMod val="75000"/>
                    <a:lumOff val="25000"/>
                  </a:schemeClr>
                </a:solidFill>
                <a:latin typeface="Arial-Rounded" panose="020B0500000000000000" pitchFamily="34" charset="-93"/>
                <a:ea typeface="Arial-Rounded" panose="020B0500000000000000" pitchFamily="34" charset="-93"/>
                <a:cs typeface="Arial-Rounded" panose="020B0500000000000000" pitchFamily="34" charset="-93"/>
                <a:sym typeface="+mn-lt"/>
              </a:rPr>
              <a:t>bài</a:t>
            </a:r>
            <a:r>
              <a:rPr lang="en-US" altLang="zh-CN" sz="4000" b="1" dirty="0">
                <a:solidFill>
                  <a:schemeClr val="tx1">
                    <a:lumMod val="75000"/>
                    <a:lumOff val="25000"/>
                  </a:schemeClr>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000" b="1" dirty="0" err="1">
                <a:solidFill>
                  <a:schemeClr val="tx1">
                    <a:lumMod val="75000"/>
                    <a:lumOff val="25000"/>
                  </a:schemeClr>
                </a:solidFill>
                <a:latin typeface="Arial-Rounded" panose="020B0500000000000000" pitchFamily="34" charset="-93"/>
                <a:ea typeface="Arial-Rounded" panose="020B0500000000000000" pitchFamily="34" charset="-93"/>
                <a:cs typeface="Arial-Rounded" panose="020B0500000000000000" pitchFamily="34" charset="-93"/>
                <a:sym typeface="+mn-lt"/>
              </a:rPr>
              <a:t>đồng</a:t>
            </a:r>
            <a:r>
              <a:rPr lang="en-US" altLang="zh-CN" sz="4000" b="1" dirty="0">
                <a:solidFill>
                  <a:schemeClr val="tx1">
                    <a:lumMod val="75000"/>
                    <a:lumOff val="25000"/>
                  </a:schemeClr>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000" b="1" dirty="0" err="1">
                <a:solidFill>
                  <a:schemeClr val="tx1">
                    <a:lumMod val="75000"/>
                    <a:lumOff val="25000"/>
                  </a:schemeClr>
                </a:solidFill>
                <a:latin typeface="Arial-Rounded" panose="020B0500000000000000" pitchFamily="34" charset="-93"/>
                <a:ea typeface="Arial-Rounded" panose="020B0500000000000000" pitchFamily="34" charset="-93"/>
                <a:cs typeface="Arial-Rounded" panose="020B0500000000000000" pitchFamily="34" charset="-93"/>
                <a:sym typeface="+mn-lt"/>
              </a:rPr>
              <a:t>dao</a:t>
            </a:r>
            <a:endParaRPr lang="zh-CN" altLang="en-US" sz="4000" b="1" dirty="0">
              <a:solidFill>
                <a:schemeClr val="tx1">
                  <a:lumMod val="75000"/>
                  <a:lumOff val="25000"/>
                </a:schemeClr>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18" name="TextBox 17">
            <a:extLst>
              <a:ext uri="{FF2B5EF4-FFF2-40B4-BE49-F238E27FC236}">
                <a16:creationId xmlns:a16="http://schemas.microsoft.com/office/drawing/2014/main" id="{D72F34A1-BEDC-42D0-B671-5BEA8BDA535F}"/>
              </a:ext>
            </a:extLst>
          </p:cNvPr>
          <p:cNvSpPr txBox="1"/>
          <p:nvPr/>
        </p:nvSpPr>
        <p:spPr>
          <a:xfrm>
            <a:off x="4646040" y="874105"/>
            <a:ext cx="2718322" cy="769441"/>
          </a:xfrm>
          <a:prstGeom prst="rect">
            <a:avLst/>
          </a:prstGeom>
          <a:noFill/>
        </p:spPr>
        <p:txBody>
          <a:bodyPr wrap="square">
            <a:spAutoFit/>
          </a:bodyPr>
          <a:lstStyle/>
          <a:p>
            <a:pPr algn="ctr"/>
            <a:r>
              <a:rPr lang="en-US" altLang="zh-CN" sz="4400" dirty="0" err="1">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Nhớ</a:t>
            </a:r>
            <a:r>
              <a:rPr lang="en-US" altLang="zh-CN" sz="4400"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400" dirty="0" err="1">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ơn</a:t>
            </a:r>
            <a:endParaRPr lang="en-US" altLang="zh-CN" sz="4400"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19" name="Rectangle 18">
            <a:extLst>
              <a:ext uri="{FF2B5EF4-FFF2-40B4-BE49-F238E27FC236}">
                <a16:creationId xmlns:a16="http://schemas.microsoft.com/office/drawing/2014/main" id="{280B76CA-A513-452E-A232-8D41750F4F16}"/>
              </a:ext>
            </a:extLst>
          </p:cNvPr>
          <p:cNvSpPr/>
          <p:nvPr/>
        </p:nvSpPr>
        <p:spPr>
          <a:xfrm>
            <a:off x="1267170" y="1583260"/>
            <a:ext cx="5456899" cy="2123658"/>
          </a:xfrm>
          <a:prstGeom prst="rect">
            <a:avLst/>
          </a:prstGeom>
        </p:spPr>
        <p:txBody>
          <a:bodyPr wrap="square">
            <a:spAutoFit/>
          </a:bodyPr>
          <a:lstStyle/>
          <a:p>
            <a:r>
              <a:rPr lang="vi-VN" sz="3300"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Ăn một </a:t>
            </a:r>
            <a:endParaRPr lang="en-US" sz="3300"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endParaRPr>
          </a:p>
          <a:p>
            <a:r>
              <a:rPr lang="vi-VN" sz="3300"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Nhớ người </a:t>
            </a:r>
            <a:endParaRPr lang="en-US" sz="3300"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endParaRPr>
          </a:p>
          <a:p>
            <a:r>
              <a:rPr lang="vi-VN" sz="3300"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Ăn đĩa </a:t>
            </a:r>
            <a:endParaRPr lang="en-US" sz="3300"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endParaRPr>
          </a:p>
          <a:p>
            <a:r>
              <a:rPr lang="vi-VN" sz="3300"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Nhớ người</a:t>
            </a:r>
            <a:endParaRPr lang="en-US" sz="3300"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0" name="Rectangle 19">
            <a:extLst>
              <a:ext uri="{FF2B5EF4-FFF2-40B4-BE49-F238E27FC236}">
                <a16:creationId xmlns:a16="http://schemas.microsoft.com/office/drawing/2014/main" id="{65BB7B1B-DEF4-4BA7-BDAC-4AF054115FD1}"/>
              </a:ext>
            </a:extLst>
          </p:cNvPr>
          <p:cNvSpPr/>
          <p:nvPr/>
        </p:nvSpPr>
        <p:spPr>
          <a:xfrm>
            <a:off x="1272176" y="3612227"/>
            <a:ext cx="4384884" cy="3139321"/>
          </a:xfrm>
          <a:prstGeom prst="rect">
            <a:avLst/>
          </a:prstGeom>
        </p:spPr>
        <p:txBody>
          <a:bodyPr wrap="square">
            <a:spAutoFit/>
          </a:bodyPr>
          <a:lstStyle/>
          <a:p>
            <a:r>
              <a:rPr lang="vi-VN" sz="3300"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Ăn một</a:t>
            </a:r>
            <a:br>
              <a:rPr lang="vi-VN" sz="3300"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br>
            <a:r>
              <a:rPr lang="vi-VN" sz="3300"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Nhớ người</a:t>
            </a:r>
            <a:br>
              <a:rPr lang="vi-VN" sz="3300"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br>
            <a:r>
              <a:rPr lang="vi-VN" sz="3300"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Ăn một</a:t>
            </a:r>
            <a:br>
              <a:rPr lang="vi-VN" sz="3300"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br>
            <a:r>
              <a:rPr lang="vi-VN" sz="3300"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Nhớ người </a:t>
            </a:r>
            <a:endParaRPr lang="en-US" sz="3300"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endParaRPr>
          </a:p>
          <a:p>
            <a:r>
              <a:rPr lang="vi-VN" sz="3300"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Sang đò,</a:t>
            </a:r>
            <a:br>
              <a:rPr lang="vi-VN" sz="3300"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br>
            <a:r>
              <a:rPr lang="vi-VN" sz="3300"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Nhớ người</a:t>
            </a:r>
            <a:endParaRPr lang="en-US" sz="3300"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1" name="Rectangle 20">
            <a:extLst>
              <a:ext uri="{FF2B5EF4-FFF2-40B4-BE49-F238E27FC236}">
                <a16:creationId xmlns:a16="http://schemas.microsoft.com/office/drawing/2014/main" id="{719D4609-547D-49DE-AD84-FCAEC1BD97EB}"/>
              </a:ext>
            </a:extLst>
          </p:cNvPr>
          <p:cNvSpPr/>
          <p:nvPr/>
        </p:nvSpPr>
        <p:spPr>
          <a:xfrm>
            <a:off x="6945436" y="1565001"/>
            <a:ext cx="4159338" cy="2185214"/>
          </a:xfrm>
          <a:prstGeom prst="rect">
            <a:avLst/>
          </a:prstGeom>
        </p:spPr>
        <p:txBody>
          <a:bodyPr wrap="square">
            <a:spAutoFit/>
          </a:bodyPr>
          <a:lstStyle/>
          <a:p>
            <a:r>
              <a:rPr lang="vi-VN" sz="3300"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Nằm võng,</a:t>
            </a:r>
            <a:br>
              <a:rPr lang="vi-VN" sz="3300"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br>
            <a:r>
              <a:rPr lang="vi-VN" sz="3300"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Nhớ người </a:t>
            </a:r>
            <a:endParaRPr lang="en-US" sz="3300"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endParaRPr>
          </a:p>
          <a:p>
            <a:r>
              <a:rPr lang="vi-VN" sz="3300"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Đứng mát </a:t>
            </a:r>
            <a:endParaRPr lang="en-US" sz="3300"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endParaRPr>
          </a:p>
          <a:p>
            <a:r>
              <a:rPr lang="vi-VN" sz="3300"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Nhớ người</a:t>
            </a:r>
            <a:endParaRPr lang="zh-CN" altLang="en-US" sz="3300" i="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sym typeface="+mn-lt"/>
            </a:endParaRPr>
          </a:p>
        </p:txBody>
      </p:sp>
      <p:sp>
        <p:nvSpPr>
          <p:cNvPr id="23" name="Rectangle 22">
            <a:extLst>
              <a:ext uri="{FF2B5EF4-FFF2-40B4-BE49-F238E27FC236}">
                <a16:creationId xmlns:a16="http://schemas.microsoft.com/office/drawing/2014/main" id="{4B6F06BE-0BCE-47B0-A517-2C212B44D7F6}"/>
              </a:ext>
            </a:extLst>
          </p:cNvPr>
          <p:cNvSpPr/>
          <p:nvPr/>
        </p:nvSpPr>
        <p:spPr>
          <a:xfrm>
            <a:off x="8993736" y="3583069"/>
            <a:ext cx="2155005" cy="523220"/>
          </a:xfrm>
          <a:prstGeom prst="rect">
            <a:avLst/>
          </a:prstGeom>
        </p:spPr>
        <p:txBody>
          <a:bodyPr wrap="square">
            <a:spAutoFit/>
          </a:bodyPr>
          <a:lstStyle/>
          <a:p>
            <a:pPr algn="ctr"/>
            <a:r>
              <a:rPr lang="en-US" sz="2800" i="1" dirty="0">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rPr>
              <a:t>(</a:t>
            </a:r>
            <a:r>
              <a:rPr lang="en-US" sz="2800" i="1" dirty="0" err="1">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rPr>
              <a:t>Thái</a:t>
            </a:r>
            <a:r>
              <a:rPr lang="en-US" sz="2800" i="1" dirty="0">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800" i="1" dirty="0" err="1">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rPr>
              <a:t>Dương</a:t>
            </a:r>
            <a:r>
              <a:rPr lang="en-US" sz="2800" i="1" dirty="0">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rPr>
              <a:t>)</a:t>
            </a:r>
            <a:endParaRPr lang="zh-CN" altLang="en-US" sz="2800" i="1" dirty="0">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sym typeface="+mn-lt"/>
            </a:endParaRPr>
          </a:p>
        </p:txBody>
      </p:sp>
      <p:pic>
        <p:nvPicPr>
          <p:cNvPr id="25" name="Picture 24">
            <a:extLst>
              <a:ext uri="{FF2B5EF4-FFF2-40B4-BE49-F238E27FC236}">
                <a16:creationId xmlns:a16="http://schemas.microsoft.com/office/drawing/2014/main" id="{2268AD2D-1F28-40CE-9356-C87571089146}"/>
              </a:ext>
            </a:extLst>
          </p:cNvPr>
          <p:cNvPicPr>
            <a:picLocks noChangeAspect="1"/>
          </p:cNvPicPr>
          <p:nvPr/>
        </p:nvPicPr>
        <p:blipFill>
          <a:blip r:embed="rId2">
            <a:extLst>
              <a:ext uri="{28A0092B-C50C-407E-A947-70E740481C1C}">
                <a14:useLocalDpi xmlns:a14="http://schemas.microsoft.com/office/drawing/2010/main" val="0"/>
              </a:ext>
            </a:extLst>
          </a:blip>
          <a:srcRect l="8464" r="8464"/>
          <a:stretch/>
        </p:blipFill>
        <p:spPr>
          <a:xfrm>
            <a:off x="6640636" y="4106288"/>
            <a:ext cx="4159338" cy="2560599"/>
          </a:xfrm>
          <a:prstGeom prst="rect">
            <a:avLst/>
          </a:prstGeom>
          <a:ln>
            <a:noFill/>
          </a:ln>
          <a:effectLst>
            <a:softEdge rad="112500"/>
          </a:effectLst>
        </p:spPr>
      </p:pic>
      <p:pic>
        <p:nvPicPr>
          <p:cNvPr id="12" name="Picture 11">
            <a:extLst>
              <a:ext uri="{FF2B5EF4-FFF2-40B4-BE49-F238E27FC236}">
                <a16:creationId xmlns:a16="http://schemas.microsoft.com/office/drawing/2014/main" id="{F51713A7-FBC8-4068-ACE6-BAE8C2AE7C72}"/>
              </a:ext>
            </a:extLst>
          </p:cNvPr>
          <p:cNvPicPr>
            <a:picLocks noChangeAspect="1"/>
          </p:cNvPicPr>
          <p:nvPr/>
        </p:nvPicPr>
        <p:blipFill rotWithShape="1">
          <a:blip r:embed="rId3"/>
          <a:srcRect l="20762" t="12636" r="18835" b="29239"/>
          <a:stretch/>
        </p:blipFill>
        <p:spPr>
          <a:xfrm>
            <a:off x="718706" y="1591558"/>
            <a:ext cx="504497" cy="549267"/>
          </a:xfrm>
          <a:prstGeom prst="rect">
            <a:avLst/>
          </a:prstGeom>
        </p:spPr>
      </p:pic>
      <p:pic>
        <p:nvPicPr>
          <p:cNvPr id="13" name="Picture 12">
            <a:extLst>
              <a:ext uri="{FF2B5EF4-FFF2-40B4-BE49-F238E27FC236}">
                <a16:creationId xmlns:a16="http://schemas.microsoft.com/office/drawing/2014/main" id="{0374C0FF-1616-4D74-80CD-CEC806EB412F}"/>
              </a:ext>
            </a:extLst>
          </p:cNvPr>
          <p:cNvPicPr>
            <a:picLocks noChangeAspect="1"/>
          </p:cNvPicPr>
          <p:nvPr/>
        </p:nvPicPr>
        <p:blipFill rotWithShape="1">
          <a:blip r:embed="rId4"/>
          <a:srcRect l="19799" t="15984" r="19799" b="25890"/>
          <a:stretch/>
        </p:blipFill>
        <p:spPr>
          <a:xfrm>
            <a:off x="717566" y="3665175"/>
            <a:ext cx="504497" cy="549268"/>
          </a:xfrm>
          <a:prstGeom prst="rect">
            <a:avLst/>
          </a:prstGeom>
        </p:spPr>
      </p:pic>
      <p:pic>
        <p:nvPicPr>
          <p:cNvPr id="22" name="Picture 21">
            <a:extLst>
              <a:ext uri="{FF2B5EF4-FFF2-40B4-BE49-F238E27FC236}">
                <a16:creationId xmlns:a16="http://schemas.microsoft.com/office/drawing/2014/main" id="{58C236B8-62AD-4337-AAF5-41EEF5CBBFC3}"/>
              </a:ext>
            </a:extLst>
          </p:cNvPr>
          <p:cNvPicPr>
            <a:picLocks noChangeAspect="1"/>
          </p:cNvPicPr>
          <p:nvPr/>
        </p:nvPicPr>
        <p:blipFill rotWithShape="1">
          <a:blip r:embed="rId5"/>
          <a:srcRect l="13976" t="11560" r="18072" b="22677"/>
          <a:stretch/>
        </p:blipFill>
        <p:spPr>
          <a:xfrm>
            <a:off x="6435843" y="1580641"/>
            <a:ext cx="567559" cy="621437"/>
          </a:xfrm>
          <a:prstGeom prst="rect">
            <a:avLst/>
          </a:prstGeom>
        </p:spPr>
      </p:pic>
    </p:spTree>
    <p:extLst>
      <p:ext uri="{BB962C8B-B14F-4D97-AF65-F5344CB8AC3E}">
        <p14:creationId xmlns:p14="http://schemas.microsoft.com/office/powerpoint/2010/main" val="2099980946"/>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0596651A-B63F-47A9-8F25-584C250C397E}"/>
              </a:ext>
            </a:extLst>
          </p:cNvPr>
          <p:cNvGrpSpPr/>
          <p:nvPr/>
        </p:nvGrpSpPr>
        <p:grpSpPr>
          <a:xfrm>
            <a:off x="139809" y="198518"/>
            <a:ext cx="863972" cy="1015663"/>
            <a:chOff x="426137" y="277174"/>
            <a:chExt cx="863972" cy="1015663"/>
          </a:xfrm>
        </p:grpSpPr>
        <p:sp>
          <p:nvSpPr>
            <p:cNvPr id="15" name="Oval 14">
              <a:extLst>
                <a:ext uri="{FF2B5EF4-FFF2-40B4-BE49-F238E27FC236}">
                  <a16:creationId xmlns:a16="http://schemas.microsoft.com/office/drawing/2014/main" id="{47BFE2FF-12A8-4B84-9283-4EA8A59555BF}"/>
                </a:ext>
              </a:extLst>
            </p:cNvPr>
            <p:cNvSpPr/>
            <p:nvPr/>
          </p:nvSpPr>
          <p:spPr>
            <a:xfrm>
              <a:off x="426137" y="413003"/>
              <a:ext cx="863972" cy="816586"/>
            </a:xfrm>
            <a:prstGeom prst="ellipse">
              <a:avLst/>
            </a:prstGeom>
            <a:solidFill>
              <a:srgbClr val="9271B3"/>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perspectiveLeft"/>
                <a:lightRig rig="threePt" dir="t"/>
              </a:scene3d>
            </a:bodyPr>
            <a:lstStyle/>
            <a:p>
              <a:pPr algn="ctr"/>
              <a:endParaRPr lang="en-US" dirty="0">
                <a:solidFill>
                  <a:srgbClr val="0070C0"/>
                </a:solidFill>
              </a:endParaRPr>
            </a:p>
          </p:txBody>
        </p:sp>
        <p:sp>
          <p:nvSpPr>
            <p:cNvPr id="16" name="Rectangle 15">
              <a:extLst>
                <a:ext uri="{FF2B5EF4-FFF2-40B4-BE49-F238E27FC236}">
                  <a16:creationId xmlns:a16="http://schemas.microsoft.com/office/drawing/2014/main" id="{F1704FBE-14A9-4374-9FF3-952D210A5496}"/>
                </a:ext>
              </a:extLst>
            </p:cNvPr>
            <p:cNvSpPr/>
            <p:nvPr/>
          </p:nvSpPr>
          <p:spPr>
            <a:xfrm>
              <a:off x="554827" y="277174"/>
              <a:ext cx="612668" cy="1015663"/>
            </a:xfrm>
            <a:prstGeom prst="rect">
              <a:avLst/>
            </a:prstGeom>
            <a:noFill/>
          </p:spPr>
          <p:txBody>
            <a:bodyPr wrap="none" lIns="91440" tIns="45720" rIns="91440" bIns="45720">
              <a:spAutoFit/>
            </a:bodyPr>
            <a:lstStyle/>
            <a:p>
              <a:pPr algn="ctr"/>
              <a:r>
                <a:rPr lang="en-US" sz="6000" dirty="0">
                  <a:ln w="0"/>
                  <a:solidFill>
                    <a:schemeClr val="bg1"/>
                  </a:solidFill>
                  <a:effectLst>
                    <a:outerShdw blurRad="38100" dist="19050" dir="2700000" algn="tl" rotWithShape="0">
                      <a:schemeClr val="dk1">
                        <a:alpha val="40000"/>
                      </a:schemeClr>
                    </a:outerShdw>
                  </a:effectLst>
                  <a:latin typeface=".VnArial" panose="020B7200000000000000" pitchFamily="34" charset="0"/>
                </a:rPr>
                <a:t>5</a:t>
              </a:r>
            </a:p>
          </p:txBody>
        </p:sp>
      </p:grpSp>
      <p:sp>
        <p:nvSpPr>
          <p:cNvPr id="17" name="8">
            <a:extLst>
              <a:ext uri="{FF2B5EF4-FFF2-40B4-BE49-F238E27FC236}">
                <a16:creationId xmlns:a16="http://schemas.microsoft.com/office/drawing/2014/main" id="{046CF069-234E-4DAC-8A90-EF402AB92762}"/>
              </a:ext>
            </a:extLst>
          </p:cNvPr>
          <p:cNvSpPr/>
          <p:nvPr/>
        </p:nvSpPr>
        <p:spPr>
          <a:xfrm>
            <a:off x="1003781" y="372070"/>
            <a:ext cx="7599445" cy="707886"/>
          </a:xfrm>
          <a:prstGeom prst="rect">
            <a:avLst/>
          </a:prstGeom>
        </p:spPr>
        <p:txBody>
          <a:bodyPr wrap="square">
            <a:spAutoFit/>
          </a:bodyPr>
          <a:lstStyle/>
          <a:p>
            <a:r>
              <a:rPr lang="en-US" altLang="zh-CN" sz="4000" b="1" dirty="0" err="1">
                <a:solidFill>
                  <a:schemeClr val="tx1">
                    <a:lumMod val="75000"/>
                    <a:lumOff val="25000"/>
                  </a:schemeClr>
                </a:solidFill>
                <a:latin typeface="Arial-Rounded" panose="020B0500000000000000" pitchFamily="34" charset="-93"/>
                <a:ea typeface="Arial-Rounded" panose="020B0500000000000000" pitchFamily="34" charset="-93"/>
                <a:cs typeface="Arial-Rounded" panose="020B0500000000000000" pitchFamily="34" charset="-93"/>
                <a:sym typeface="+mn-lt"/>
              </a:rPr>
              <a:t>Học</a:t>
            </a:r>
            <a:r>
              <a:rPr lang="en-US" altLang="zh-CN" sz="4000" b="1" dirty="0">
                <a:solidFill>
                  <a:schemeClr val="tx1">
                    <a:lumMod val="75000"/>
                    <a:lumOff val="25000"/>
                  </a:schemeClr>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000" b="1" dirty="0" err="1">
                <a:solidFill>
                  <a:schemeClr val="tx1">
                    <a:lumMod val="75000"/>
                    <a:lumOff val="25000"/>
                  </a:schemeClr>
                </a:solidFill>
                <a:latin typeface="Arial-Rounded" panose="020B0500000000000000" pitchFamily="34" charset="-93"/>
                <a:ea typeface="Arial-Rounded" panose="020B0500000000000000" pitchFamily="34" charset="-93"/>
                <a:cs typeface="Arial-Rounded" panose="020B0500000000000000" pitchFamily="34" charset="-93"/>
                <a:sym typeface="+mn-lt"/>
              </a:rPr>
              <a:t>thuộc</a:t>
            </a:r>
            <a:r>
              <a:rPr lang="en-US" altLang="zh-CN" sz="4000" b="1" dirty="0">
                <a:solidFill>
                  <a:schemeClr val="tx1">
                    <a:lumMod val="75000"/>
                    <a:lumOff val="25000"/>
                  </a:schemeClr>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000" b="1" dirty="0" err="1">
                <a:solidFill>
                  <a:schemeClr val="tx1">
                    <a:lumMod val="75000"/>
                    <a:lumOff val="25000"/>
                  </a:schemeClr>
                </a:solidFill>
                <a:latin typeface="Arial-Rounded" panose="020B0500000000000000" pitchFamily="34" charset="-93"/>
                <a:ea typeface="Arial-Rounded" panose="020B0500000000000000" pitchFamily="34" charset="-93"/>
                <a:cs typeface="Arial-Rounded" panose="020B0500000000000000" pitchFamily="34" charset="-93"/>
                <a:sym typeface="+mn-lt"/>
              </a:rPr>
              <a:t>lòng</a:t>
            </a:r>
            <a:r>
              <a:rPr lang="en-US" altLang="zh-CN" sz="4000" b="1" dirty="0">
                <a:solidFill>
                  <a:schemeClr val="tx1">
                    <a:lumMod val="75000"/>
                    <a:lumOff val="25000"/>
                  </a:schemeClr>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000" b="1" dirty="0" err="1">
                <a:solidFill>
                  <a:schemeClr val="tx1">
                    <a:lumMod val="75000"/>
                    <a:lumOff val="25000"/>
                  </a:schemeClr>
                </a:solidFill>
                <a:latin typeface="Arial-Rounded" panose="020B0500000000000000" pitchFamily="34" charset="-93"/>
                <a:ea typeface="Arial-Rounded" panose="020B0500000000000000" pitchFamily="34" charset="-93"/>
                <a:cs typeface="Arial-Rounded" panose="020B0500000000000000" pitchFamily="34" charset="-93"/>
                <a:sym typeface="+mn-lt"/>
              </a:rPr>
              <a:t>bài</a:t>
            </a:r>
            <a:r>
              <a:rPr lang="en-US" altLang="zh-CN" sz="4000" b="1" dirty="0">
                <a:solidFill>
                  <a:schemeClr val="tx1">
                    <a:lumMod val="75000"/>
                    <a:lumOff val="25000"/>
                  </a:schemeClr>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000" b="1" dirty="0" err="1">
                <a:solidFill>
                  <a:schemeClr val="tx1">
                    <a:lumMod val="75000"/>
                    <a:lumOff val="25000"/>
                  </a:schemeClr>
                </a:solidFill>
                <a:latin typeface="Arial-Rounded" panose="020B0500000000000000" pitchFamily="34" charset="-93"/>
                <a:ea typeface="Arial-Rounded" panose="020B0500000000000000" pitchFamily="34" charset="-93"/>
                <a:cs typeface="Arial-Rounded" panose="020B0500000000000000" pitchFamily="34" charset="-93"/>
                <a:sym typeface="+mn-lt"/>
              </a:rPr>
              <a:t>đồng</a:t>
            </a:r>
            <a:r>
              <a:rPr lang="en-US" altLang="zh-CN" sz="4000" b="1" dirty="0">
                <a:solidFill>
                  <a:schemeClr val="tx1">
                    <a:lumMod val="75000"/>
                    <a:lumOff val="25000"/>
                  </a:schemeClr>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000" b="1" dirty="0" err="1">
                <a:solidFill>
                  <a:schemeClr val="tx1">
                    <a:lumMod val="75000"/>
                    <a:lumOff val="25000"/>
                  </a:schemeClr>
                </a:solidFill>
                <a:latin typeface="Arial-Rounded" panose="020B0500000000000000" pitchFamily="34" charset="-93"/>
                <a:ea typeface="Arial-Rounded" panose="020B0500000000000000" pitchFamily="34" charset="-93"/>
                <a:cs typeface="Arial-Rounded" panose="020B0500000000000000" pitchFamily="34" charset="-93"/>
                <a:sym typeface="+mn-lt"/>
              </a:rPr>
              <a:t>dao</a:t>
            </a:r>
            <a:endParaRPr lang="zh-CN" altLang="en-US" sz="4000" b="1" dirty="0">
              <a:solidFill>
                <a:schemeClr val="tx1">
                  <a:lumMod val="75000"/>
                  <a:lumOff val="25000"/>
                </a:schemeClr>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18" name="TextBox 17">
            <a:extLst>
              <a:ext uri="{FF2B5EF4-FFF2-40B4-BE49-F238E27FC236}">
                <a16:creationId xmlns:a16="http://schemas.microsoft.com/office/drawing/2014/main" id="{D72F34A1-BEDC-42D0-B671-5BEA8BDA535F}"/>
              </a:ext>
            </a:extLst>
          </p:cNvPr>
          <p:cNvSpPr txBox="1"/>
          <p:nvPr/>
        </p:nvSpPr>
        <p:spPr>
          <a:xfrm>
            <a:off x="4646040" y="874105"/>
            <a:ext cx="2718322" cy="769441"/>
          </a:xfrm>
          <a:prstGeom prst="rect">
            <a:avLst/>
          </a:prstGeom>
          <a:noFill/>
        </p:spPr>
        <p:txBody>
          <a:bodyPr wrap="square">
            <a:spAutoFit/>
          </a:bodyPr>
          <a:lstStyle/>
          <a:p>
            <a:pPr algn="ctr"/>
            <a:r>
              <a:rPr lang="en-US" altLang="zh-CN" sz="4400" dirty="0" err="1">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Nhớ</a:t>
            </a:r>
            <a:r>
              <a:rPr lang="en-US" altLang="zh-CN" sz="4400"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400" dirty="0" err="1">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ơn</a:t>
            </a:r>
            <a:endParaRPr lang="en-US" altLang="zh-CN" sz="4400"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19" name="Rectangle 18">
            <a:extLst>
              <a:ext uri="{FF2B5EF4-FFF2-40B4-BE49-F238E27FC236}">
                <a16:creationId xmlns:a16="http://schemas.microsoft.com/office/drawing/2014/main" id="{280B76CA-A513-452E-A232-8D41750F4F16}"/>
              </a:ext>
            </a:extLst>
          </p:cNvPr>
          <p:cNvSpPr/>
          <p:nvPr/>
        </p:nvSpPr>
        <p:spPr>
          <a:xfrm>
            <a:off x="1267170" y="1583260"/>
            <a:ext cx="5456899" cy="2123658"/>
          </a:xfrm>
          <a:prstGeom prst="rect">
            <a:avLst/>
          </a:prstGeom>
        </p:spPr>
        <p:txBody>
          <a:bodyPr wrap="square">
            <a:spAutoFit/>
          </a:bodyPr>
          <a:lstStyle/>
          <a:p>
            <a:r>
              <a:rPr lang="vi-VN" sz="3300"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Ăn</a:t>
            </a:r>
            <a:endParaRPr lang="en-US" sz="3300"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endParaRPr>
          </a:p>
          <a:p>
            <a:r>
              <a:rPr lang="vi-VN" sz="3300"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Nhớ</a:t>
            </a:r>
            <a:endParaRPr lang="en-US" sz="3300"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endParaRPr>
          </a:p>
          <a:p>
            <a:r>
              <a:rPr lang="vi-VN" sz="3300"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Ăn</a:t>
            </a:r>
            <a:endParaRPr lang="en-US" sz="3300"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endParaRPr>
          </a:p>
          <a:p>
            <a:r>
              <a:rPr lang="vi-VN" sz="3300"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Nhớ</a:t>
            </a:r>
            <a:endParaRPr lang="en-US" sz="3300"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0" name="Rectangle 19">
            <a:extLst>
              <a:ext uri="{FF2B5EF4-FFF2-40B4-BE49-F238E27FC236}">
                <a16:creationId xmlns:a16="http://schemas.microsoft.com/office/drawing/2014/main" id="{65BB7B1B-DEF4-4BA7-BDAC-4AF054115FD1}"/>
              </a:ext>
            </a:extLst>
          </p:cNvPr>
          <p:cNvSpPr/>
          <p:nvPr/>
        </p:nvSpPr>
        <p:spPr>
          <a:xfrm>
            <a:off x="1272176" y="3612227"/>
            <a:ext cx="4384884" cy="3139321"/>
          </a:xfrm>
          <a:prstGeom prst="rect">
            <a:avLst/>
          </a:prstGeom>
        </p:spPr>
        <p:txBody>
          <a:bodyPr wrap="square">
            <a:spAutoFit/>
          </a:bodyPr>
          <a:lstStyle/>
          <a:p>
            <a:r>
              <a:rPr lang="vi-VN" sz="3300"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Ăn</a:t>
            </a:r>
            <a:br>
              <a:rPr lang="vi-VN" sz="3300"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br>
            <a:r>
              <a:rPr lang="vi-VN" sz="3300"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Nhớ</a:t>
            </a:r>
            <a:br>
              <a:rPr lang="vi-VN" sz="3300"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br>
            <a:r>
              <a:rPr lang="vi-VN" sz="3300"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Ăn</a:t>
            </a:r>
            <a:br>
              <a:rPr lang="vi-VN" sz="3300"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br>
            <a:r>
              <a:rPr lang="vi-VN" sz="3300"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Nhớ</a:t>
            </a:r>
            <a:endParaRPr lang="en-US" sz="3300"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endParaRPr>
          </a:p>
          <a:p>
            <a:r>
              <a:rPr lang="vi-VN" sz="3300"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Sang</a:t>
            </a:r>
            <a:br>
              <a:rPr lang="vi-VN" sz="3300"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br>
            <a:r>
              <a:rPr lang="vi-VN" sz="3300"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Nhớ </a:t>
            </a:r>
            <a:endParaRPr lang="en-US" sz="3300"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1" name="Rectangle 20">
            <a:extLst>
              <a:ext uri="{FF2B5EF4-FFF2-40B4-BE49-F238E27FC236}">
                <a16:creationId xmlns:a16="http://schemas.microsoft.com/office/drawing/2014/main" id="{719D4609-547D-49DE-AD84-FCAEC1BD97EB}"/>
              </a:ext>
            </a:extLst>
          </p:cNvPr>
          <p:cNvSpPr/>
          <p:nvPr/>
        </p:nvSpPr>
        <p:spPr>
          <a:xfrm>
            <a:off x="6945436" y="1565001"/>
            <a:ext cx="4159338" cy="2123658"/>
          </a:xfrm>
          <a:prstGeom prst="rect">
            <a:avLst/>
          </a:prstGeom>
        </p:spPr>
        <p:txBody>
          <a:bodyPr wrap="square">
            <a:spAutoFit/>
          </a:bodyPr>
          <a:lstStyle/>
          <a:p>
            <a:r>
              <a:rPr lang="vi-VN" sz="3300"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Nằm </a:t>
            </a:r>
            <a:endParaRPr lang="en-US" sz="3300"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endParaRPr>
          </a:p>
          <a:p>
            <a:r>
              <a:rPr lang="vi-VN" sz="3300"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Nhớ</a:t>
            </a:r>
            <a:endParaRPr lang="en-US" sz="3300"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endParaRPr>
          </a:p>
          <a:p>
            <a:r>
              <a:rPr lang="vi-VN" sz="3300"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Đứng  </a:t>
            </a:r>
            <a:endParaRPr lang="en-US" sz="3300"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endParaRPr>
          </a:p>
          <a:p>
            <a:r>
              <a:rPr lang="vi-VN" sz="3300"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Nhớ</a:t>
            </a:r>
            <a:endParaRPr lang="zh-CN" altLang="en-US" sz="3300" i="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sym typeface="+mn-lt"/>
            </a:endParaRPr>
          </a:p>
        </p:txBody>
      </p:sp>
      <p:sp>
        <p:nvSpPr>
          <p:cNvPr id="23" name="Rectangle 22">
            <a:extLst>
              <a:ext uri="{FF2B5EF4-FFF2-40B4-BE49-F238E27FC236}">
                <a16:creationId xmlns:a16="http://schemas.microsoft.com/office/drawing/2014/main" id="{4B6F06BE-0BCE-47B0-A517-2C212B44D7F6}"/>
              </a:ext>
            </a:extLst>
          </p:cNvPr>
          <p:cNvSpPr/>
          <p:nvPr/>
        </p:nvSpPr>
        <p:spPr>
          <a:xfrm>
            <a:off x="8993736" y="3583069"/>
            <a:ext cx="2155005" cy="523220"/>
          </a:xfrm>
          <a:prstGeom prst="rect">
            <a:avLst/>
          </a:prstGeom>
        </p:spPr>
        <p:txBody>
          <a:bodyPr wrap="square">
            <a:spAutoFit/>
          </a:bodyPr>
          <a:lstStyle/>
          <a:p>
            <a:pPr algn="ctr"/>
            <a:r>
              <a:rPr lang="en-US" sz="2800" i="1" dirty="0">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rPr>
              <a:t>(</a:t>
            </a:r>
            <a:r>
              <a:rPr lang="en-US" sz="2800" i="1" dirty="0" err="1">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rPr>
              <a:t>Thái</a:t>
            </a:r>
            <a:r>
              <a:rPr lang="en-US" sz="2800" i="1" dirty="0">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800" i="1" dirty="0" err="1">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rPr>
              <a:t>Dương</a:t>
            </a:r>
            <a:r>
              <a:rPr lang="en-US" sz="2800" i="1" dirty="0">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rPr>
              <a:t>)</a:t>
            </a:r>
            <a:endParaRPr lang="zh-CN" altLang="en-US" sz="2800" i="1" dirty="0">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sym typeface="+mn-lt"/>
            </a:endParaRPr>
          </a:p>
        </p:txBody>
      </p:sp>
      <p:pic>
        <p:nvPicPr>
          <p:cNvPr id="25" name="Picture 24">
            <a:extLst>
              <a:ext uri="{FF2B5EF4-FFF2-40B4-BE49-F238E27FC236}">
                <a16:creationId xmlns:a16="http://schemas.microsoft.com/office/drawing/2014/main" id="{2268AD2D-1F28-40CE-9356-C87571089146}"/>
              </a:ext>
            </a:extLst>
          </p:cNvPr>
          <p:cNvPicPr>
            <a:picLocks noChangeAspect="1"/>
          </p:cNvPicPr>
          <p:nvPr/>
        </p:nvPicPr>
        <p:blipFill>
          <a:blip r:embed="rId2">
            <a:extLst>
              <a:ext uri="{28A0092B-C50C-407E-A947-70E740481C1C}">
                <a14:useLocalDpi xmlns:a14="http://schemas.microsoft.com/office/drawing/2010/main" val="0"/>
              </a:ext>
            </a:extLst>
          </a:blip>
          <a:srcRect l="8464" r="8464"/>
          <a:stretch/>
        </p:blipFill>
        <p:spPr>
          <a:xfrm>
            <a:off x="6640636" y="4106288"/>
            <a:ext cx="4159338" cy="2560599"/>
          </a:xfrm>
          <a:prstGeom prst="rect">
            <a:avLst/>
          </a:prstGeom>
          <a:ln>
            <a:noFill/>
          </a:ln>
          <a:effectLst>
            <a:softEdge rad="112500"/>
          </a:effectLst>
        </p:spPr>
      </p:pic>
      <p:pic>
        <p:nvPicPr>
          <p:cNvPr id="12" name="Picture 11">
            <a:extLst>
              <a:ext uri="{FF2B5EF4-FFF2-40B4-BE49-F238E27FC236}">
                <a16:creationId xmlns:a16="http://schemas.microsoft.com/office/drawing/2014/main" id="{F51713A7-FBC8-4068-ACE6-BAE8C2AE7C72}"/>
              </a:ext>
            </a:extLst>
          </p:cNvPr>
          <p:cNvPicPr>
            <a:picLocks noChangeAspect="1"/>
          </p:cNvPicPr>
          <p:nvPr/>
        </p:nvPicPr>
        <p:blipFill rotWithShape="1">
          <a:blip r:embed="rId3"/>
          <a:srcRect l="20762" t="12636" r="18835" b="29239"/>
          <a:stretch/>
        </p:blipFill>
        <p:spPr>
          <a:xfrm>
            <a:off x="718706" y="1591558"/>
            <a:ext cx="504497" cy="549267"/>
          </a:xfrm>
          <a:prstGeom prst="rect">
            <a:avLst/>
          </a:prstGeom>
        </p:spPr>
      </p:pic>
      <p:pic>
        <p:nvPicPr>
          <p:cNvPr id="13" name="Picture 12">
            <a:extLst>
              <a:ext uri="{FF2B5EF4-FFF2-40B4-BE49-F238E27FC236}">
                <a16:creationId xmlns:a16="http://schemas.microsoft.com/office/drawing/2014/main" id="{0374C0FF-1616-4D74-80CD-CEC806EB412F}"/>
              </a:ext>
            </a:extLst>
          </p:cNvPr>
          <p:cNvPicPr>
            <a:picLocks noChangeAspect="1"/>
          </p:cNvPicPr>
          <p:nvPr/>
        </p:nvPicPr>
        <p:blipFill rotWithShape="1">
          <a:blip r:embed="rId4"/>
          <a:srcRect l="19799" t="15984" r="19799" b="25890"/>
          <a:stretch/>
        </p:blipFill>
        <p:spPr>
          <a:xfrm>
            <a:off x="717566" y="3665175"/>
            <a:ext cx="504497" cy="549268"/>
          </a:xfrm>
          <a:prstGeom prst="rect">
            <a:avLst/>
          </a:prstGeom>
        </p:spPr>
      </p:pic>
      <p:pic>
        <p:nvPicPr>
          <p:cNvPr id="22" name="Picture 21">
            <a:extLst>
              <a:ext uri="{FF2B5EF4-FFF2-40B4-BE49-F238E27FC236}">
                <a16:creationId xmlns:a16="http://schemas.microsoft.com/office/drawing/2014/main" id="{58C236B8-62AD-4337-AAF5-41EEF5CBBFC3}"/>
              </a:ext>
            </a:extLst>
          </p:cNvPr>
          <p:cNvPicPr>
            <a:picLocks noChangeAspect="1"/>
          </p:cNvPicPr>
          <p:nvPr/>
        </p:nvPicPr>
        <p:blipFill rotWithShape="1">
          <a:blip r:embed="rId5"/>
          <a:srcRect l="13976" t="11560" r="18072" b="22677"/>
          <a:stretch/>
        </p:blipFill>
        <p:spPr>
          <a:xfrm>
            <a:off x="6435843" y="1580641"/>
            <a:ext cx="567559" cy="621437"/>
          </a:xfrm>
          <a:prstGeom prst="rect">
            <a:avLst/>
          </a:prstGeom>
        </p:spPr>
      </p:pic>
    </p:spTree>
    <p:extLst>
      <p:ext uri="{BB962C8B-B14F-4D97-AF65-F5344CB8AC3E}">
        <p14:creationId xmlns:p14="http://schemas.microsoft.com/office/powerpoint/2010/main" val="3207022804"/>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16C48CD-106F-4AC0-BE99-4FE0D0E3216F}"/>
              </a:ext>
            </a:extLst>
          </p:cNvPr>
          <p:cNvPicPr>
            <a:picLocks noChangeAspect="1"/>
          </p:cNvPicPr>
          <p:nvPr/>
        </p:nvPicPr>
        <p:blipFill>
          <a:blip r:embed="rId2"/>
          <a:stretch>
            <a:fillRect/>
          </a:stretch>
        </p:blipFill>
        <p:spPr>
          <a:xfrm>
            <a:off x="2356006" y="1701582"/>
            <a:ext cx="7390894" cy="4296650"/>
          </a:xfrm>
          <a:prstGeom prst="rect">
            <a:avLst/>
          </a:prstGeom>
        </p:spPr>
      </p:pic>
      <p:sp>
        <p:nvSpPr>
          <p:cNvPr id="21" name="6">
            <a:extLst>
              <a:ext uri="{FF2B5EF4-FFF2-40B4-BE49-F238E27FC236}">
                <a16:creationId xmlns:a16="http://schemas.microsoft.com/office/drawing/2014/main" id="{C420FD2D-2FE3-4765-80E1-9072DA9F9973}"/>
              </a:ext>
            </a:extLst>
          </p:cNvPr>
          <p:cNvSpPr txBox="1"/>
          <p:nvPr/>
        </p:nvSpPr>
        <p:spPr>
          <a:xfrm>
            <a:off x="5339238" y="2545775"/>
            <a:ext cx="1483098" cy="1631216"/>
          </a:xfrm>
          <a:prstGeom prst="rect">
            <a:avLst/>
          </a:prstGeom>
          <a:noFill/>
        </p:spPr>
        <p:txBody>
          <a:bodyPr wrap="none" rtlCol="0">
            <a:spAutoFit/>
          </a:bodyPr>
          <a:lstStyle/>
          <a:p>
            <a:r>
              <a:rPr lang="en-US" altLang="zh-CN" sz="10000" dirty="0">
                <a:solidFill>
                  <a:schemeClr val="tx1">
                    <a:lumMod val="85000"/>
                    <a:lumOff val="15000"/>
                  </a:schemeClr>
                </a:solidFill>
                <a:effectLst>
                  <a:outerShdw blurRad="38100" dist="38100" dir="2700000" algn="tl">
                    <a:srgbClr val="000000">
                      <a:alpha val="43137"/>
                    </a:srgbClr>
                  </a:outerShdw>
                </a:effectLst>
                <a:ea typeface="思源黑体 CN Regular" panose="020B0500000000000000" pitchFamily="34" charset="-122"/>
                <a:sym typeface="思源黑体 CN Regular" panose="020B0500000000000000" pitchFamily="34" charset="-122"/>
              </a:rPr>
              <a:t>06</a:t>
            </a:r>
            <a:endParaRPr lang="zh-CN" altLang="en-US" sz="10000" dirty="0">
              <a:solidFill>
                <a:schemeClr val="tx1">
                  <a:lumMod val="85000"/>
                  <a:lumOff val="15000"/>
                </a:schemeClr>
              </a:solidFill>
              <a:effectLst>
                <a:outerShdw blurRad="38100" dist="38100" dir="2700000" algn="tl">
                  <a:srgbClr val="000000">
                    <a:alpha val="43137"/>
                  </a:srgbClr>
                </a:outerShdw>
              </a:effectLst>
              <a:ea typeface="思源黑体 CN Regular" panose="020B0500000000000000" pitchFamily="34" charset="-122"/>
              <a:sym typeface="思源黑体 CN Regular" panose="020B0500000000000000" pitchFamily="34" charset="-122"/>
            </a:endParaRPr>
          </a:p>
        </p:txBody>
      </p:sp>
      <p:pic>
        <p:nvPicPr>
          <p:cNvPr id="39" name="3">
            <a:extLst>
              <a:ext uri="{FF2B5EF4-FFF2-40B4-BE49-F238E27FC236}">
                <a16:creationId xmlns:a16="http://schemas.microsoft.com/office/drawing/2014/main" id="{EEAD127C-1475-4D00-BDD2-1BFEF1E83B3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01447" y="379952"/>
            <a:ext cx="915767" cy="1440016"/>
          </a:xfrm>
          <a:prstGeom prst="rect">
            <a:avLst/>
          </a:prstGeom>
        </p:spPr>
      </p:pic>
      <p:pic>
        <p:nvPicPr>
          <p:cNvPr id="40" name="4">
            <a:extLst>
              <a:ext uri="{FF2B5EF4-FFF2-40B4-BE49-F238E27FC236}">
                <a16:creationId xmlns:a16="http://schemas.microsoft.com/office/drawing/2014/main" id="{EAA7EE89-BAEE-4F9E-890A-BE47ED6ADB4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510068" y="379952"/>
            <a:ext cx="1034962" cy="1440017"/>
          </a:xfrm>
          <a:prstGeom prst="rect">
            <a:avLst/>
          </a:prstGeom>
        </p:spPr>
      </p:pic>
      <p:pic>
        <p:nvPicPr>
          <p:cNvPr id="41" name="5">
            <a:extLst>
              <a:ext uri="{FF2B5EF4-FFF2-40B4-BE49-F238E27FC236}">
                <a16:creationId xmlns:a16="http://schemas.microsoft.com/office/drawing/2014/main" id="{7D75A107-3B59-40FE-9EC8-4B1198637AC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712671" y="379952"/>
            <a:ext cx="882737" cy="1440017"/>
          </a:xfrm>
          <a:prstGeom prst="rect">
            <a:avLst/>
          </a:prstGeom>
        </p:spPr>
      </p:pic>
      <p:pic>
        <p:nvPicPr>
          <p:cNvPr id="5" name="Picture 4">
            <a:extLst>
              <a:ext uri="{FF2B5EF4-FFF2-40B4-BE49-F238E27FC236}">
                <a16:creationId xmlns:a16="http://schemas.microsoft.com/office/drawing/2014/main" id="{2AB06F71-54E2-4423-BB59-0C61A7F72391}"/>
              </a:ext>
            </a:extLst>
          </p:cNvPr>
          <p:cNvPicPr>
            <a:picLocks noChangeAspect="1"/>
          </p:cNvPicPr>
          <p:nvPr/>
        </p:nvPicPr>
        <p:blipFill>
          <a:blip r:embed="rId6"/>
          <a:stretch>
            <a:fillRect/>
          </a:stretch>
        </p:blipFill>
        <p:spPr>
          <a:xfrm>
            <a:off x="1303891" y="6116173"/>
            <a:ext cx="4468755" cy="762066"/>
          </a:xfrm>
          <a:prstGeom prst="rect">
            <a:avLst/>
          </a:prstGeom>
        </p:spPr>
      </p:pic>
      <p:pic>
        <p:nvPicPr>
          <p:cNvPr id="64" name="Picture 63">
            <a:extLst>
              <a:ext uri="{FF2B5EF4-FFF2-40B4-BE49-F238E27FC236}">
                <a16:creationId xmlns:a16="http://schemas.microsoft.com/office/drawing/2014/main" id="{FE036300-83CC-4244-8FA8-A189677C5B70}"/>
              </a:ext>
            </a:extLst>
          </p:cNvPr>
          <p:cNvPicPr>
            <a:picLocks noChangeAspect="1"/>
          </p:cNvPicPr>
          <p:nvPr/>
        </p:nvPicPr>
        <p:blipFill>
          <a:blip r:embed="rId6"/>
          <a:stretch>
            <a:fillRect/>
          </a:stretch>
        </p:blipFill>
        <p:spPr>
          <a:xfrm>
            <a:off x="6488644" y="6116173"/>
            <a:ext cx="4468755" cy="762066"/>
          </a:xfrm>
          <a:prstGeom prst="rect">
            <a:avLst/>
          </a:prstGeom>
        </p:spPr>
      </p:pic>
      <p:pic>
        <p:nvPicPr>
          <p:cNvPr id="4" name="Picture 3">
            <a:extLst>
              <a:ext uri="{FF2B5EF4-FFF2-40B4-BE49-F238E27FC236}">
                <a16:creationId xmlns:a16="http://schemas.microsoft.com/office/drawing/2014/main" id="{29ED49CD-D1C6-43E6-B248-C8169BB24D23}"/>
              </a:ext>
            </a:extLst>
          </p:cNvPr>
          <p:cNvPicPr>
            <a:picLocks noChangeAspect="1"/>
          </p:cNvPicPr>
          <p:nvPr/>
        </p:nvPicPr>
        <p:blipFill>
          <a:blip r:embed="rId7"/>
          <a:stretch>
            <a:fillRect/>
          </a:stretch>
        </p:blipFill>
        <p:spPr>
          <a:xfrm>
            <a:off x="4361052" y="3869940"/>
            <a:ext cx="3380802" cy="2207300"/>
          </a:xfrm>
          <a:prstGeom prst="rect">
            <a:avLst/>
          </a:prstGeom>
        </p:spPr>
      </p:pic>
    </p:spTree>
    <p:extLst>
      <p:ext uri="{BB962C8B-B14F-4D97-AF65-F5344CB8AC3E}">
        <p14:creationId xmlns:p14="http://schemas.microsoft.com/office/powerpoint/2010/main" val="353347836"/>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nodeType="withEffect">
                                  <p:stCondLst>
                                    <p:cond delay="0"/>
                                  </p:stCondLst>
                                  <p:childTnLst>
                                    <p:set>
                                      <p:cBhvr>
                                        <p:cTn id="11" dur="1" fill="hold">
                                          <p:stCondLst>
                                            <p:cond delay="0"/>
                                          </p:stCondLst>
                                        </p:cTn>
                                        <p:tgtEl>
                                          <p:spTgt spid="39"/>
                                        </p:tgtEl>
                                        <p:attrNameLst>
                                          <p:attrName>style.visibility</p:attrName>
                                        </p:attrNameLst>
                                      </p:cBhvr>
                                      <p:to>
                                        <p:strVal val="visible"/>
                                      </p:to>
                                    </p:set>
                                    <p:anim calcmode="lin" valueType="num">
                                      <p:cBhvr>
                                        <p:cTn id="12" dur="1750" fill="hold"/>
                                        <p:tgtEl>
                                          <p:spTgt spid="39"/>
                                        </p:tgtEl>
                                        <p:attrNameLst>
                                          <p:attrName>ppt_w</p:attrName>
                                        </p:attrNameLst>
                                      </p:cBhvr>
                                      <p:tavLst>
                                        <p:tav tm="0">
                                          <p:val>
                                            <p:fltVal val="0"/>
                                          </p:val>
                                        </p:tav>
                                        <p:tav tm="100000">
                                          <p:val>
                                            <p:strVal val="#ppt_w"/>
                                          </p:val>
                                        </p:tav>
                                      </p:tavLst>
                                    </p:anim>
                                    <p:anim calcmode="lin" valueType="num">
                                      <p:cBhvr>
                                        <p:cTn id="13" dur="1750" fill="hold"/>
                                        <p:tgtEl>
                                          <p:spTgt spid="39"/>
                                        </p:tgtEl>
                                        <p:attrNameLst>
                                          <p:attrName>ppt_h</p:attrName>
                                        </p:attrNameLst>
                                      </p:cBhvr>
                                      <p:tavLst>
                                        <p:tav tm="0">
                                          <p:val>
                                            <p:fltVal val="0"/>
                                          </p:val>
                                        </p:tav>
                                        <p:tav tm="100000">
                                          <p:val>
                                            <p:strVal val="#ppt_h"/>
                                          </p:val>
                                        </p:tav>
                                      </p:tavLst>
                                    </p:anim>
                                    <p:animEffect transition="in" filter="fade">
                                      <p:cBhvr>
                                        <p:cTn id="14" dur="1750"/>
                                        <p:tgtEl>
                                          <p:spTgt spid="39"/>
                                        </p:tgtEl>
                                      </p:cBhvr>
                                    </p:animEffect>
                                  </p:childTnLst>
                                </p:cTn>
                              </p:par>
                              <p:par>
                                <p:cTn id="15" presetID="53" presetClass="entr" presetSubtype="16" fill="hold" nodeType="with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1750" fill="hold"/>
                                        <p:tgtEl>
                                          <p:spTgt spid="40"/>
                                        </p:tgtEl>
                                        <p:attrNameLst>
                                          <p:attrName>ppt_w</p:attrName>
                                        </p:attrNameLst>
                                      </p:cBhvr>
                                      <p:tavLst>
                                        <p:tav tm="0">
                                          <p:val>
                                            <p:fltVal val="0"/>
                                          </p:val>
                                        </p:tav>
                                        <p:tav tm="100000">
                                          <p:val>
                                            <p:strVal val="#ppt_w"/>
                                          </p:val>
                                        </p:tav>
                                      </p:tavLst>
                                    </p:anim>
                                    <p:anim calcmode="lin" valueType="num">
                                      <p:cBhvr>
                                        <p:cTn id="18" dur="1750" fill="hold"/>
                                        <p:tgtEl>
                                          <p:spTgt spid="40"/>
                                        </p:tgtEl>
                                        <p:attrNameLst>
                                          <p:attrName>ppt_h</p:attrName>
                                        </p:attrNameLst>
                                      </p:cBhvr>
                                      <p:tavLst>
                                        <p:tav tm="0">
                                          <p:val>
                                            <p:fltVal val="0"/>
                                          </p:val>
                                        </p:tav>
                                        <p:tav tm="100000">
                                          <p:val>
                                            <p:strVal val="#ppt_h"/>
                                          </p:val>
                                        </p:tav>
                                      </p:tavLst>
                                    </p:anim>
                                    <p:animEffect transition="in" filter="fade">
                                      <p:cBhvr>
                                        <p:cTn id="19" dur="1750"/>
                                        <p:tgtEl>
                                          <p:spTgt spid="40"/>
                                        </p:tgtEl>
                                      </p:cBhvr>
                                    </p:animEffect>
                                  </p:childTnLst>
                                </p:cTn>
                              </p:par>
                              <p:par>
                                <p:cTn id="20" presetID="53" presetClass="entr" presetSubtype="16" fill="hold" nodeType="withEffect">
                                  <p:stCondLst>
                                    <p:cond delay="0"/>
                                  </p:stCondLst>
                                  <p:childTnLst>
                                    <p:set>
                                      <p:cBhvr>
                                        <p:cTn id="21" dur="1" fill="hold">
                                          <p:stCondLst>
                                            <p:cond delay="0"/>
                                          </p:stCondLst>
                                        </p:cTn>
                                        <p:tgtEl>
                                          <p:spTgt spid="41"/>
                                        </p:tgtEl>
                                        <p:attrNameLst>
                                          <p:attrName>style.visibility</p:attrName>
                                        </p:attrNameLst>
                                      </p:cBhvr>
                                      <p:to>
                                        <p:strVal val="visible"/>
                                      </p:to>
                                    </p:set>
                                    <p:anim calcmode="lin" valueType="num">
                                      <p:cBhvr>
                                        <p:cTn id="22" dur="1750" fill="hold"/>
                                        <p:tgtEl>
                                          <p:spTgt spid="41"/>
                                        </p:tgtEl>
                                        <p:attrNameLst>
                                          <p:attrName>ppt_w</p:attrName>
                                        </p:attrNameLst>
                                      </p:cBhvr>
                                      <p:tavLst>
                                        <p:tav tm="0">
                                          <p:val>
                                            <p:fltVal val="0"/>
                                          </p:val>
                                        </p:tav>
                                        <p:tav tm="100000">
                                          <p:val>
                                            <p:strVal val="#ppt_w"/>
                                          </p:val>
                                        </p:tav>
                                      </p:tavLst>
                                    </p:anim>
                                    <p:anim calcmode="lin" valueType="num">
                                      <p:cBhvr>
                                        <p:cTn id="23" dur="1750" fill="hold"/>
                                        <p:tgtEl>
                                          <p:spTgt spid="41"/>
                                        </p:tgtEl>
                                        <p:attrNameLst>
                                          <p:attrName>ppt_h</p:attrName>
                                        </p:attrNameLst>
                                      </p:cBhvr>
                                      <p:tavLst>
                                        <p:tav tm="0">
                                          <p:val>
                                            <p:fltVal val="0"/>
                                          </p:val>
                                        </p:tav>
                                        <p:tav tm="100000">
                                          <p:val>
                                            <p:strVal val="#ppt_h"/>
                                          </p:val>
                                        </p:tav>
                                      </p:tavLst>
                                    </p:anim>
                                    <p:animEffect transition="in" filter="fade">
                                      <p:cBhvr>
                                        <p:cTn id="24" dur="1750"/>
                                        <p:tgtEl>
                                          <p:spTgt spid="41"/>
                                        </p:tgtEl>
                                      </p:cBhvr>
                                    </p:animEffect>
                                  </p:childTnLst>
                                </p:cTn>
                              </p:par>
                              <p:par>
                                <p:cTn id="25" presetID="2" presetClass="entr" presetSubtype="1" fill="hold" nodeType="withEffect">
                                  <p:stCondLst>
                                    <p:cond delay="0"/>
                                  </p:stCondLst>
                                  <p:childTnLst>
                                    <p:set>
                                      <p:cBhvr>
                                        <p:cTn id="26" dur="1" fill="hold">
                                          <p:stCondLst>
                                            <p:cond delay="0"/>
                                          </p:stCondLst>
                                        </p:cTn>
                                        <p:tgtEl>
                                          <p:spTgt spid="39"/>
                                        </p:tgtEl>
                                        <p:attrNameLst>
                                          <p:attrName>style.visibility</p:attrName>
                                        </p:attrNameLst>
                                      </p:cBhvr>
                                      <p:to>
                                        <p:strVal val="visible"/>
                                      </p:to>
                                    </p:set>
                                    <p:anim calcmode="lin" valueType="num">
                                      <p:cBhvr additive="base">
                                        <p:cTn id="27" dur="500" fill="hold"/>
                                        <p:tgtEl>
                                          <p:spTgt spid="39"/>
                                        </p:tgtEl>
                                        <p:attrNameLst>
                                          <p:attrName>ppt_x</p:attrName>
                                        </p:attrNameLst>
                                      </p:cBhvr>
                                      <p:tavLst>
                                        <p:tav tm="0">
                                          <p:val>
                                            <p:strVal val="#ppt_x"/>
                                          </p:val>
                                        </p:tav>
                                        <p:tav tm="100000">
                                          <p:val>
                                            <p:strVal val="#ppt_x"/>
                                          </p:val>
                                        </p:tav>
                                      </p:tavLst>
                                    </p:anim>
                                    <p:anim calcmode="lin" valueType="num">
                                      <p:cBhvr additive="base">
                                        <p:cTn id="28" dur="500" fill="hold"/>
                                        <p:tgtEl>
                                          <p:spTgt spid="39"/>
                                        </p:tgtEl>
                                        <p:attrNameLst>
                                          <p:attrName>ppt_y</p:attrName>
                                        </p:attrNameLst>
                                      </p:cBhvr>
                                      <p:tavLst>
                                        <p:tav tm="0">
                                          <p:val>
                                            <p:strVal val="0-#ppt_h/2"/>
                                          </p:val>
                                        </p:tav>
                                        <p:tav tm="100000">
                                          <p:val>
                                            <p:strVal val="#ppt_y"/>
                                          </p:val>
                                        </p:tav>
                                      </p:tavLst>
                                    </p:anim>
                                  </p:childTnLst>
                                </p:cTn>
                              </p:par>
                              <p:par>
                                <p:cTn id="29" presetID="2" presetClass="entr" presetSubtype="1" fill="hold" nodeType="with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additive="base">
                                        <p:cTn id="31" dur="500" fill="hold"/>
                                        <p:tgtEl>
                                          <p:spTgt spid="40"/>
                                        </p:tgtEl>
                                        <p:attrNameLst>
                                          <p:attrName>ppt_x</p:attrName>
                                        </p:attrNameLst>
                                      </p:cBhvr>
                                      <p:tavLst>
                                        <p:tav tm="0">
                                          <p:val>
                                            <p:strVal val="#ppt_x"/>
                                          </p:val>
                                        </p:tav>
                                        <p:tav tm="100000">
                                          <p:val>
                                            <p:strVal val="#ppt_x"/>
                                          </p:val>
                                        </p:tav>
                                      </p:tavLst>
                                    </p:anim>
                                    <p:anim calcmode="lin" valueType="num">
                                      <p:cBhvr additive="base">
                                        <p:cTn id="32" dur="500" fill="hold"/>
                                        <p:tgtEl>
                                          <p:spTgt spid="40"/>
                                        </p:tgtEl>
                                        <p:attrNameLst>
                                          <p:attrName>ppt_y</p:attrName>
                                        </p:attrNameLst>
                                      </p:cBhvr>
                                      <p:tavLst>
                                        <p:tav tm="0">
                                          <p:val>
                                            <p:strVal val="0-#ppt_h/2"/>
                                          </p:val>
                                        </p:tav>
                                        <p:tav tm="100000">
                                          <p:val>
                                            <p:strVal val="#ppt_y"/>
                                          </p:val>
                                        </p:tav>
                                      </p:tavLst>
                                    </p:anim>
                                  </p:childTnLst>
                                </p:cTn>
                              </p:par>
                              <p:par>
                                <p:cTn id="33" presetID="2" presetClass="entr" presetSubtype="1" fill="hold" nodeType="withEffect">
                                  <p:stCondLst>
                                    <p:cond delay="0"/>
                                  </p:stCondLst>
                                  <p:childTnLst>
                                    <p:set>
                                      <p:cBhvr>
                                        <p:cTn id="34" dur="1" fill="hold">
                                          <p:stCondLst>
                                            <p:cond delay="0"/>
                                          </p:stCondLst>
                                        </p:cTn>
                                        <p:tgtEl>
                                          <p:spTgt spid="41"/>
                                        </p:tgtEl>
                                        <p:attrNameLst>
                                          <p:attrName>style.visibility</p:attrName>
                                        </p:attrNameLst>
                                      </p:cBhvr>
                                      <p:to>
                                        <p:strVal val="visible"/>
                                      </p:to>
                                    </p:set>
                                    <p:anim calcmode="lin" valueType="num">
                                      <p:cBhvr additive="base">
                                        <p:cTn id="35" dur="500" fill="hold"/>
                                        <p:tgtEl>
                                          <p:spTgt spid="41"/>
                                        </p:tgtEl>
                                        <p:attrNameLst>
                                          <p:attrName>ppt_x</p:attrName>
                                        </p:attrNameLst>
                                      </p:cBhvr>
                                      <p:tavLst>
                                        <p:tav tm="0">
                                          <p:val>
                                            <p:strVal val="#ppt_x"/>
                                          </p:val>
                                        </p:tav>
                                        <p:tav tm="100000">
                                          <p:val>
                                            <p:strVal val="#ppt_x"/>
                                          </p:val>
                                        </p:tav>
                                      </p:tavLst>
                                    </p:anim>
                                    <p:anim calcmode="lin" valueType="num">
                                      <p:cBhvr additive="base">
                                        <p:cTn id="36" dur="500" fill="hold"/>
                                        <p:tgtEl>
                                          <p:spTgt spid="41"/>
                                        </p:tgtEl>
                                        <p:attrNameLst>
                                          <p:attrName>ppt_y</p:attrName>
                                        </p:attrNameLst>
                                      </p:cBhvr>
                                      <p:tavLst>
                                        <p:tav tm="0">
                                          <p:val>
                                            <p:strVal val="0-#ppt_h/2"/>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1750"/>
                            </p:stCondLst>
                            <p:childTnLst>
                              <p:par>
                                <p:cTn id="43" presetID="50" presetClass="entr" presetSubtype="0" decel="100000"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p:cTn id="45" dur="1000" fill="hold"/>
                                        <p:tgtEl>
                                          <p:spTgt spid="4"/>
                                        </p:tgtEl>
                                        <p:attrNameLst>
                                          <p:attrName>ppt_w</p:attrName>
                                        </p:attrNameLst>
                                      </p:cBhvr>
                                      <p:tavLst>
                                        <p:tav tm="0">
                                          <p:val>
                                            <p:strVal val="#ppt_w+.3"/>
                                          </p:val>
                                        </p:tav>
                                        <p:tav tm="100000">
                                          <p:val>
                                            <p:strVal val="#ppt_w"/>
                                          </p:val>
                                        </p:tav>
                                      </p:tavLst>
                                    </p:anim>
                                    <p:anim calcmode="lin" valueType="num">
                                      <p:cBhvr>
                                        <p:cTn id="46" dur="1000" fill="hold"/>
                                        <p:tgtEl>
                                          <p:spTgt spid="4"/>
                                        </p:tgtEl>
                                        <p:attrNameLst>
                                          <p:attrName>ppt_h</p:attrName>
                                        </p:attrNameLst>
                                      </p:cBhvr>
                                      <p:tavLst>
                                        <p:tav tm="0">
                                          <p:val>
                                            <p:strVal val="#ppt_h"/>
                                          </p:val>
                                        </p:tav>
                                        <p:tav tm="100000">
                                          <p:val>
                                            <p:strVal val="#ppt_h"/>
                                          </p:val>
                                        </p:tav>
                                      </p:tavLst>
                                    </p:anim>
                                    <p:animEffect transition="in" filter="fade">
                                      <p:cBhvr>
                                        <p:cTn id="4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16C48CD-106F-4AC0-BE99-4FE0D0E3216F}"/>
              </a:ext>
            </a:extLst>
          </p:cNvPr>
          <p:cNvPicPr>
            <a:picLocks noChangeAspect="1"/>
          </p:cNvPicPr>
          <p:nvPr/>
        </p:nvPicPr>
        <p:blipFill>
          <a:blip r:embed="rId2"/>
          <a:stretch>
            <a:fillRect/>
          </a:stretch>
        </p:blipFill>
        <p:spPr>
          <a:xfrm>
            <a:off x="2356006" y="1701582"/>
            <a:ext cx="7390894" cy="4296650"/>
          </a:xfrm>
          <a:prstGeom prst="rect">
            <a:avLst/>
          </a:prstGeom>
        </p:spPr>
      </p:pic>
      <p:sp>
        <p:nvSpPr>
          <p:cNvPr id="21" name="6">
            <a:extLst>
              <a:ext uri="{FF2B5EF4-FFF2-40B4-BE49-F238E27FC236}">
                <a16:creationId xmlns:a16="http://schemas.microsoft.com/office/drawing/2014/main" id="{C420FD2D-2FE3-4765-80E1-9072DA9F9973}"/>
              </a:ext>
            </a:extLst>
          </p:cNvPr>
          <p:cNvSpPr txBox="1"/>
          <p:nvPr/>
        </p:nvSpPr>
        <p:spPr>
          <a:xfrm>
            <a:off x="5339238" y="2545775"/>
            <a:ext cx="1483098" cy="1631216"/>
          </a:xfrm>
          <a:prstGeom prst="rect">
            <a:avLst/>
          </a:prstGeom>
          <a:noFill/>
        </p:spPr>
        <p:txBody>
          <a:bodyPr wrap="none" rtlCol="0">
            <a:spAutoFit/>
          </a:bodyPr>
          <a:lstStyle/>
          <a:p>
            <a:r>
              <a:rPr lang="en-US" altLang="zh-CN" sz="10000" dirty="0">
                <a:solidFill>
                  <a:schemeClr val="tx1">
                    <a:lumMod val="85000"/>
                    <a:lumOff val="15000"/>
                  </a:schemeClr>
                </a:solidFill>
                <a:effectLst>
                  <a:outerShdw blurRad="38100" dist="38100" dir="2700000" algn="tl">
                    <a:srgbClr val="000000">
                      <a:alpha val="43137"/>
                    </a:srgbClr>
                  </a:outerShdw>
                </a:effectLst>
                <a:ea typeface="思源黑体 CN Regular" panose="020B0500000000000000" pitchFamily="34" charset="-122"/>
                <a:sym typeface="思源黑体 CN Regular" panose="020B0500000000000000" pitchFamily="34" charset="-122"/>
              </a:rPr>
              <a:t>01</a:t>
            </a:r>
            <a:endParaRPr lang="zh-CN" altLang="en-US" sz="10000" dirty="0">
              <a:solidFill>
                <a:schemeClr val="tx1">
                  <a:lumMod val="85000"/>
                  <a:lumOff val="15000"/>
                </a:schemeClr>
              </a:solidFill>
              <a:effectLst>
                <a:outerShdw blurRad="38100" dist="38100" dir="2700000" algn="tl">
                  <a:srgbClr val="000000">
                    <a:alpha val="43137"/>
                  </a:srgbClr>
                </a:outerShdw>
              </a:effectLst>
              <a:ea typeface="思源黑体 CN Regular" panose="020B0500000000000000" pitchFamily="34" charset="-122"/>
              <a:sym typeface="思源黑体 CN Regular" panose="020B0500000000000000" pitchFamily="34" charset="-122"/>
            </a:endParaRPr>
          </a:p>
        </p:txBody>
      </p:sp>
      <p:pic>
        <p:nvPicPr>
          <p:cNvPr id="4" name="Picture 3">
            <a:extLst>
              <a:ext uri="{FF2B5EF4-FFF2-40B4-BE49-F238E27FC236}">
                <a16:creationId xmlns:a16="http://schemas.microsoft.com/office/drawing/2014/main" id="{39365582-8322-47D8-B00C-1A7A18E197CB}"/>
              </a:ext>
            </a:extLst>
          </p:cNvPr>
          <p:cNvPicPr>
            <a:picLocks noChangeAspect="1"/>
          </p:cNvPicPr>
          <p:nvPr/>
        </p:nvPicPr>
        <p:blipFill rotWithShape="1">
          <a:blip r:embed="rId3"/>
          <a:srcRect l="5043" t="11829" r="6258" b="27091"/>
          <a:stretch/>
        </p:blipFill>
        <p:spPr>
          <a:xfrm>
            <a:off x="3132772" y="3988820"/>
            <a:ext cx="5789554" cy="1704841"/>
          </a:xfrm>
          <a:prstGeom prst="rect">
            <a:avLst/>
          </a:prstGeom>
        </p:spPr>
      </p:pic>
      <p:pic>
        <p:nvPicPr>
          <p:cNvPr id="39" name="3">
            <a:extLst>
              <a:ext uri="{FF2B5EF4-FFF2-40B4-BE49-F238E27FC236}">
                <a16:creationId xmlns:a16="http://schemas.microsoft.com/office/drawing/2014/main" id="{EEAD127C-1475-4D00-BDD2-1BFEF1E83B3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401447" y="379952"/>
            <a:ext cx="915767" cy="1440016"/>
          </a:xfrm>
          <a:prstGeom prst="rect">
            <a:avLst/>
          </a:prstGeom>
        </p:spPr>
      </p:pic>
      <p:pic>
        <p:nvPicPr>
          <p:cNvPr id="40" name="4">
            <a:extLst>
              <a:ext uri="{FF2B5EF4-FFF2-40B4-BE49-F238E27FC236}">
                <a16:creationId xmlns:a16="http://schemas.microsoft.com/office/drawing/2014/main" id="{EAA7EE89-BAEE-4F9E-890A-BE47ED6ADB4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510068" y="379952"/>
            <a:ext cx="1034962" cy="1440017"/>
          </a:xfrm>
          <a:prstGeom prst="rect">
            <a:avLst/>
          </a:prstGeom>
        </p:spPr>
      </p:pic>
      <p:pic>
        <p:nvPicPr>
          <p:cNvPr id="41" name="5">
            <a:extLst>
              <a:ext uri="{FF2B5EF4-FFF2-40B4-BE49-F238E27FC236}">
                <a16:creationId xmlns:a16="http://schemas.microsoft.com/office/drawing/2014/main" id="{7D75A107-3B59-40FE-9EC8-4B1198637AC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712671" y="379952"/>
            <a:ext cx="882737" cy="1440017"/>
          </a:xfrm>
          <a:prstGeom prst="rect">
            <a:avLst/>
          </a:prstGeom>
        </p:spPr>
      </p:pic>
      <p:pic>
        <p:nvPicPr>
          <p:cNvPr id="5" name="Picture 4">
            <a:extLst>
              <a:ext uri="{FF2B5EF4-FFF2-40B4-BE49-F238E27FC236}">
                <a16:creationId xmlns:a16="http://schemas.microsoft.com/office/drawing/2014/main" id="{2AB06F71-54E2-4423-BB59-0C61A7F72391}"/>
              </a:ext>
            </a:extLst>
          </p:cNvPr>
          <p:cNvPicPr>
            <a:picLocks noChangeAspect="1"/>
          </p:cNvPicPr>
          <p:nvPr/>
        </p:nvPicPr>
        <p:blipFill>
          <a:blip r:embed="rId7"/>
          <a:stretch>
            <a:fillRect/>
          </a:stretch>
        </p:blipFill>
        <p:spPr>
          <a:xfrm>
            <a:off x="1303891" y="6116173"/>
            <a:ext cx="4468755" cy="762066"/>
          </a:xfrm>
          <a:prstGeom prst="rect">
            <a:avLst/>
          </a:prstGeom>
        </p:spPr>
      </p:pic>
      <p:pic>
        <p:nvPicPr>
          <p:cNvPr id="64" name="Picture 63">
            <a:extLst>
              <a:ext uri="{FF2B5EF4-FFF2-40B4-BE49-F238E27FC236}">
                <a16:creationId xmlns:a16="http://schemas.microsoft.com/office/drawing/2014/main" id="{FE036300-83CC-4244-8FA8-A189677C5B70}"/>
              </a:ext>
            </a:extLst>
          </p:cNvPr>
          <p:cNvPicPr>
            <a:picLocks noChangeAspect="1"/>
          </p:cNvPicPr>
          <p:nvPr/>
        </p:nvPicPr>
        <p:blipFill>
          <a:blip r:embed="rId7"/>
          <a:stretch>
            <a:fillRect/>
          </a:stretch>
        </p:blipFill>
        <p:spPr>
          <a:xfrm>
            <a:off x="6488644" y="6116173"/>
            <a:ext cx="4468755" cy="762066"/>
          </a:xfrm>
          <a:prstGeom prst="rect">
            <a:avLst/>
          </a:prstGeom>
        </p:spPr>
      </p:pic>
    </p:spTree>
    <p:extLst>
      <p:ext uri="{BB962C8B-B14F-4D97-AF65-F5344CB8AC3E}">
        <p14:creationId xmlns:p14="http://schemas.microsoft.com/office/powerpoint/2010/main" val="3456415986"/>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nodeType="withEffect">
                                  <p:stCondLst>
                                    <p:cond delay="0"/>
                                  </p:stCondLst>
                                  <p:childTnLst>
                                    <p:set>
                                      <p:cBhvr>
                                        <p:cTn id="11" dur="1" fill="hold">
                                          <p:stCondLst>
                                            <p:cond delay="0"/>
                                          </p:stCondLst>
                                        </p:cTn>
                                        <p:tgtEl>
                                          <p:spTgt spid="39"/>
                                        </p:tgtEl>
                                        <p:attrNameLst>
                                          <p:attrName>style.visibility</p:attrName>
                                        </p:attrNameLst>
                                      </p:cBhvr>
                                      <p:to>
                                        <p:strVal val="visible"/>
                                      </p:to>
                                    </p:set>
                                    <p:anim calcmode="lin" valueType="num">
                                      <p:cBhvr>
                                        <p:cTn id="12" dur="1750" fill="hold"/>
                                        <p:tgtEl>
                                          <p:spTgt spid="39"/>
                                        </p:tgtEl>
                                        <p:attrNameLst>
                                          <p:attrName>ppt_w</p:attrName>
                                        </p:attrNameLst>
                                      </p:cBhvr>
                                      <p:tavLst>
                                        <p:tav tm="0">
                                          <p:val>
                                            <p:fltVal val="0"/>
                                          </p:val>
                                        </p:tav>
                                        <p:tav tm="100000">
                                          <p:val>
                                            <p:strVal val="#ppt_w"/>
                                          </p:val>
                                        </p:tav>
                                      </p:tavLst>
                                    </p:anim>
                                    <p:anim calcmode="lin" valueType="num">
                                      <p:cBhvr>
                                        <p:cTn id="13" dur="1750" fill="hold"/>
                                        <p:tgtEl>
                                          <p:spTgt spid="39"/>
                                        </p:tgtEl>
                                        <p:attrNameLst>
                                          <p:attrName>ppt_h</p:attrName>
                                        </p:attrNameLst>
                                      </p:cBhvr>
                                      <p:tavLst>
                                        <p:tav tm="0">
                                          <p:val>
                                            <p:fltVal val="0"/>
                                          </p:val>
                                        </p:tav>
                                        <p:tav tm="100000">
                                          <p:val>
                                            <p:strVal val="#ppt_h"/>
                                          </p:val>
                                        </p:tav>
                                      </p:tavLst>
                                    </p:anim>
                                    <p:animEffect transition="in" filter="fade">
                                      <p:cBhvr>
                                        <p:cTn id="14" dur="1750"/>
                                        <p:tgtEl>
                                          <p:spTgt spid="39"/>
                                        </p:tgtEl>
                                      </p:cBhvr>
                                    </p:animEffect>
                                  </p:childTnLst>
                                </p:cTn>
                              </p:par>
                              <p:par>
                                <p:cTn id="15" presetID="53" presetClass="entr" presetSubtype="16" fill="hold" nodeType="with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1750" fill="hold"/>
                                        <p:tgtEl>
                                          <p:spTgt spid="40"/>
                                        </p:tgtEl>
                                        <p:attrNameLst>
                                          <p:attrName>ppt_w</p:attrName>
                                        </p:attrNameLst>
                                      </p:cBhvr>
                                      <p:tavLst>
                                        <p:tav tm="0">
                                          <p:val>
                                            <p:fltVal val="0"/>
                                          </p:val>
                                        </p:tav>
                                        <p:tav tm="100000">
                                          <p:val>
                                            <p:strVal val="#ppt_w"/>
                                          </p:val>
                                        </p:tav>
                                      </p:tavLst>
                                    </p:anim>
                                    <p:anim calcmode="lin" valueType="num">
                                      <p:cBhvr>
                                        <p:cTn id="18" dur="1750" fill="hold"/>
                                        <p:tgtEl>
                                          <p:spTgt spid="40"/>
                                        </p:tgtEl>
                                        <p:attrNameLst>
                                          <p:attrName>ppt_h</p:attrName>
                                        </p:attrNameLst>
                                      </p:cBhvr>
                                      <p:tavLst>
                                        <p:tav tm="0">
                                          <p:val>
                                            <p:fltVal val="0"/>
                                          </p:val>
                                        </p:tav>
                                        <p:tav tm="100000">
                                          <p:val>
                                            <p:strVal val="#ppt_h"/>
                                          </p:val>
                                        </p:tav>
                                      </p:tavLst>
                                    </p:anim>
                                    <p:animEffect transition="in" filter="fade">
                                      <p:cBhvr>
                                        <p:cTn id="19" dur="1750"/>
                                        <p:tgtEl>
                                          <p:spTgt spid="40"/>
                                        </p:tgtEl>
                                      </p:cBhvr>
                                    </p:animEffect>
                                  </p:childTnLst>
                                </p:cTn>
                              </p:par>
                              <p:par>
                                <p:cTn id="20" presetID="53" presetClass="entr" presetSubtype="16" fill="hold" nodeType="withEffect">
                                  <p:stCondLst>
                                    <p:cond delay="0"/>
                                  </p:stCondLst>
                                  <p:childTnLst>
                                    <p:set>
                                      <p:cBhvr>
                                        <p:cTn id="21" dur="1" fill="hold">
                                          <p:stCondLst>
                                            <p:cond delay="0"/>
                                          </p:stCondLst>
                                        </p:cTn>
                                        <p:tgtEl>
                                          <p:spTgt spid="41"/>
                                        </p:tgtEl>
                                        <p:attrNameLst>
                                          <p:attrName>style.visibility</p:attrName>
                                        </p:attrNameLst>
                                      </p:cBhvr>
                                      <p:to>
                                        <p:strVal val="visible"/>
                                      </p:to>
                                    </p:set>
                                    <p:anim calcmode="lin" valueType="num">
                                      <p:cBhvr>
                                        <p:cTn id="22" dur="1750" fill="hold"/>
                                        <p:tgtEl>
                                          <p:spTgt spid="41"/>
                                        </p:tgtEl>
                                        <p:attrNameLst>
                                          <p:attrName>ppt_w</p:attrName>
                                        </p:attrNameLst>
                                      </p:cBhvr>
                                      <p:tavLst>
                                        <p:tav tm="0">
                                          <p:val>
                                            <p:fltVal val="0"/>
                                          </p:val>
                                        </p:tav>
                                        <p:tav tm="100000">
                                          <p:val>
                                            <p:strVal val="#ppt_w"/>
                                          </p:val>
                                        </p:tav>
                                      </p:tavLst>
                                    </p:anim>
                                    <p:anim calcmode="lin" valueType="num">
                                      <p:cBhvr>
                                        <p:cTn id="23" dur="1750" fill="hold"/>
                                        <p:tgtEl>
                                          <p:spTgt spid="41"/>
                                        </p:tgtEl>
                                        <p:attrNameLst>
                                          <p:attrName>ppt_h</p:attrName>
                                        </p:attrNameLst>
                                      </p:cBhvr>
                                      <p:tavLst>
                                        <p:tav tm="0">
                                          <p:val>
                                            <p:fltVal val="0"/>
                                          </p:val>
                                        </p:tav>
                                        <p:tav tm="100000">
                                          <p:val>
                                            <p:strVal val="#ppt_h"/>
                                          </p:val>
                                        </p:tav>
                                      </p:tavLst>
                                    </p:anim>
                                    <p:animEffect transition="in" filter="fade">
                                      <p:cBhvr>
                                        <p:cTn id="24" dur="1750"/>
                                        <p:tgtEl>
                                          <p:spTgt spid="41"/>
                                        </p:tgtEl>
                                      </p:cBhvr>
                                    </p:animEffect>
                                  </p:childTnLst>
                                </p:cTn>
                              </p:par>
                              <p:par>
                                <p:cTn id="25" presetID="2" presetClass="entr" presetSubtype="1" fill="hold" nodeType="withEffect">
                                  <p:stCondLst>
                                    <p:cond delay="0"/>
                                  </p:stCondLst>
                                  <p:childTnLst>
                                    <p:set>
                                      <p:cBhvr>
                                        <p:cTn id="26" dur="1" fill="hold">
                                          <p:stCondLst>
                                            <p:cond delay="0"/>
                                          </p:stCondLst>
                                        </p:cTn>
                                        <p:tgtEl>
                                          <p:spTgt spid="39"/>
                                        </p:tgtEl>
                                        <p:attrNameLst>
                                          <p:attrName>style.visibility</p:attrName>
                                        </p:attrNameLst>
                                      </p:cBhvr>
                                      <p:to>
                                        <p:strVal val="visible"/>
                                      </p:to>
                                    </p:set>
                                    <p:anim calcmode="lin" valueType="num">
                                      <p:cBhvr additive="base">
                                        <p:cTn id="27" dur="500" fill="hold"/>
                                        <p:tgtEl>
                                          <p:spTgt spid="39"/>
                                        </p:tgtEl>
                                        <p:attrNameLst>
                                          <p:attrName>ppt_x</p:attrName>
                                        </p:attrNameLst>
                                      </p:cBhvr>
                                      <p:tavLst>
                                        <p:tav tm="0">
                                          <p:val>
                                            <p:strVal val="#ppt_x"/>
                                          </p:val>
                                        </p:tav>
                                        <p:tav tm="100000">
                                          <p:val>
                                            <p:strVal val="#ppt_x"/>
                                          </p:val>
                                        </p:tav>
                                      </p:tavLst>
                                    </p:anim>
                                    <p:anim calcmode="lin" valueType="num">
                                      <p:cBhvr additive="base">
                                        <p:cTn id="28" dur="500" fill="hold"/>
                                        <p:tgtEl>
                                          <p:spTgt spid="39"/>
                                        </p:tgtEl>
                                        <p:attrNameLst>
                                          <p:attrName>ppt_y</p:attrName>
                                        </p:attrNameLst>
                                      </p:cBhvr>
                                      <p:tavLst>
                                        <p:tav tm="0">
                                          <p:val>
                                            <p:strVal val="0-#ppt_h/2"/>
                                          </p:val>
                                        </p:tav>
                                        <p:tav tm="100000">
                                          <p:val>
                                            <p:strVal val="#ppt_y"/>
                                          </p:val>
                                        </p:tav>
                                      </p:tavLst>
                                    </p:anim>
                                  </p:childTnLst>
                                </p:cTn>
                              </p:par>
                              <p:par>
                                <p:cTn id="29" presetID="2" presetClass="entr" presetSubtype="1" fill="hold" nodeType="with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additive="base">
                                        <p:cTn id="31" dur="500" fill="hold"/>
                                        <p:tgtEl>
                                          <p:spTgt spid="40"/>
                                        </p:tgtEl>
                                        <p:attrNameLst>
                                          <p:attrName>ppt_x</p:attrName>
                                        </p:attrNameLst>
                                      </p:cBhvr>
                                      <p:tavLst>
                                        <p:tav tm="0">
                                          <p:val>
                                            <p:strVal val="#ppt_x"/>
                                          </p:val>
                                        </p:tav>
                                        <p:tav tm="100000">
                                          <p:val>
                                            <p:strVal val="#ppt_x"/>
                                          </p:val>
                                        </p:tav>
                                      </p:tavLst>
                                    </p:anim>
                                    <p:anim calcmode="lin" valueType="num">
                                      <p:cBhvr additive="base">
                                        <p:cTn id="32" dur="500" fill="hold"/>
                                        <p:tgtEl>
                                          <p:spTgt spid="40"/>
                                        </p:tgtEl>
                                        <p:attrNameLst>
                                          <p:attrName>ppt_y</p:attrName>
                                        </p:attrNameLst>
                                      </p:cBhvr>
                                      <p:tavLst>
                                        <p:tav tm="0">
                                          <p:val>
                                            <p:strVal val="0-#ppt_h/2"/>
                                          </p:val>
                                        </p:tav>
                                        <p:tav tm="100000">
                                          <p:val>
                                            <p:strVal val="#ppt_y"/>
                                          </p:val>
                                        </p:tav>
                                      </p:tavLst>
                                    </p:anim>
                                  </p:childTnLst>
                                </p:cTn>
                              </p:par>
                              <p:par>
                                <p:cTn id="33" presetID="2" presetClass="entr" presetSubtype="1" fill="hold" nodeType="withEffect">
                                  <p:stCondLst>
                                    <p:cond delay="0"/>
                                  </p:stCondLst>
                                  <p:childTnLst>
                                    <p:set>
                                      <p:cBhvr>
                                        <p:cTn id="34" dur="1" fill="hold">
                                          <p:stCondLst>
                                            <p:cond delay="0"/>
                                          </p:stCondLst>
                                        </p:cTn>
                                        <p:tgtEl>
                                          <p:spTgt spid="41"/>
                                        </p:tgtEl>
                                        <p:attrNameLst>
                                          <p:attrName>style.visibility</p:attrName>
                                        </p:attrNameLst>
                                      </p:cBhvr>
                                      <p:to>
                                        <p:strVal val="visible"/>
                                      </p:to>
                                    </p:set>
                                    <p:anim calcmode="lin" valueType="num">
                                      <p:cBhvr additive="base">
                                        <p:cTn id="35" dur="500" fill="hold"/>
                                        <p:tgtEl>
                                          <p:spTgt spid="41"/>
                                        </p:tgtEl>
                                        <p:attrNameLst>
                                          <p:attrName>ppt_x</p:attrName>
                                        </p:attrNameLst>
                                      </p:cBhvr>
                                      <p:tavLst>
                                        <p:tav tm="0">
                                          <p:val>
                                            <p:strVal val="#ppt_x"/>
                                          </p:val>
                                        </p:tav>
                                        <p:tav tm="100000">
                                          <p:val>
                                            <p:strVal val="#ppt_x"/>
                                          </p:val>
                                        </p:tav>
                                      </p:tavLst>
                                    </p:anim>
                                    <p:anim calcmode="lin" valueType="num">
                                      <p:cBhvr additive="base">
                                        <p:cTn id="36" dur="500" fill="hold"/>
                                        <p:tgtEl>
                                          <p:spTgt spid="41"/>
                                        </p:tgtEl>
                                        <p:attrNameLst>
                                          <p:attrName>ppt_y</p:attrName>
                                        </p:attrNameLst>
                                      </p:cBhvr>
                                      <p:tavLst>
                                        <p:tav tm="0">
                                          <p:val>
                                            <p:strVal val="0-#ppt_h/2"/>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1750"/>
                            </p:stCondLst>
                            <p:childTnLst>
                              <p:par>
                                <p:cTn id="43" presetID="50" presetClass="entr" presetSubtype="0" decel="100000"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p:cTn id="45" dur="1000" fill="hold"/>
                                        <p:tgtEl>
                                          <p:spTgt spid="4"/>
                                        </p:tgtEl>
                                        <p:attrNameLst>
                                          <p:attrName>ppt_w</p:attrName>
                                        </p:attrNameLst>
                                      </p:cBhvr>
                                      <p:tavLst>
                                        <p:tav tm="0">
                                          <p:val>
                                            <p:strVal val="#ppt_w+.3"/>
                                          </p:val>
                                        </p:tav>
                                        <p:tav tm="100000">
                                          <p:val>
                                            <p:strVal val="#ppt_w"/>
                                          </p:val>
                                        </p:tav>
                                      </p:tavLst>
                                    </p:anim>
                                    <p:anim calcmode="lin" valueType="num">
                                      <p:cBhvr>
                                        <p:cTn id="46" dur="1000" fill="hold"/>
                                        <p:tgtEl>
                                          <p:spTgt spid="4"/>
                                        </p:tgtEl>
                                        <p:attrNameLst>
                                          <p:attrName>ppt_h</p:attrName>
                                        </p:attrNameLst>
                                      </p:cBhvr>
                                      <p:tavLst>
                                        <p:tav tm="0">
                                          <p:val>
                                            <p:strVal val="#ppt_h"/>
                                          </p:val>
                                        </p:tav>
                                        <p:tav tm="100000">
                                          <p:val>
                                            <p:strVal val="#ppt_h"/>
                                          </p:val>
                                        </p:tav>
                                      </p:tavLst>
                                    </p:anim>
                                    <p:animEffect transition="in" filter="fade">
                                      <p:cBhvr>
                                        <p:cTn id="4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9AFBF653-0990-4031-8865-ACC9BF2149CF}"/>
              </a:ext>
            </a:extLst>
          </p:cNvPr>
          <p:cNvGrpSpPr/>
          <p:nvPr/>
        </p:nvGrpSpPr>
        <p:grpSpPr>
          <a:xfrm>
            <a:off x="139809" y="198518"/>
            <a:ext cx="863972" cy="1015663"/>
            <a:chOff x="426137" y="277174"/>
            <a:chExt cx="863972" cy="1015663"/>
          </a:xfrm>
        </p:grpSpPr>
        <p:sp>
          <p:nvSpPr>
            <p:cNvPr id="4" name="Oval 3">
              <a:extLst>
                <a:ext uri="{FF2B5EF4-FFF2-40B4-BE49-F238E27FC236}">
                  <a16:creationId xmlns:a16="http://schemas.microsoft.com/office/drawing/2014/main" id="{A5B15A5E-1A34-47A6-84CC-E0EB9A57BA8C}"/>
                </a:ext>
              </a:extLst>
            </p:cNvPr>
            <p:cNvSpPr/>
            <p:nvPr/>
          </p:nvSpPr>
          <p:spPr>
            <a:xfrm>
              <a:off x="426137" y="413003"/>
              <a:ext cx="863972" cy="816586"/>
            </a:xfrm>
            <a:prstGeom prst="ellipse">
              <a:avLst/>
            </a:prstGeom>
            <a:solidFill>
              <a:srgbClr val="9271B3"/>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perspectiveLeft"/>
                <a:lightRig rig="threePt" dir="t"/>
              </a:scene3d>
            </a:bodyPr>
            <a:lstStyle/>
            <a:p>
              <a:pPr algn="ctr"/>
              <a:endParaRPr lang="en-US" dirty="0">
                <a:solidFill>
                  <a:srgbClr val="0070C0"/>
                </a:solidFill>
              </a:endParaRPr>
            </a:p>
          </p:txBody>
        </p:sp>
        <p:sp>
          <p:nvSpPr>
            <p:cNvPr id="5" name="Rectangle 4">
              <a:extLst>
                <a:ext uri="{FF2B5EF4-FFF2-40B4-BE49-F238E27FC236}">
                  <a16:creationId xmlns:a16="http://schemas.microsoft.com/office/drawing/2014/main" id="{AEA0072A-27D4-401D-96DF-BB6B4F388D84}"/>
                </a:ext>
              </a:extLst>
            </p:cNvPr>
            <p:cNvSpPr/>
            <p:nvPr/>
          </p:nvSpPr>
          <p:spPr>
            <a:xfrm>
              <a:off x="554827" y="277174"/>
              <a:ext cx="612668" cy="1015663"/>
            </a:xfrm>
            <a:prstGeom prst="rect">
              <a:avLst/>
            </a:prstGeom>
            <a:noFill/>
          </p:spPr>
          <p:txBody>
            <a:bodyPr wrap="none" lIns="91440" tIns="45720" rIns="91440" bIns="45720">
              <a:spAutoFit/>
            </a:bodyPr>
            <a:lstStyle/>
            <a:p>
              <a:pPr algn="ctr"/>
              <a:r>
                <a:rPr lang="en-US" sz="6000" dirty="0">
                  <a:ln w="0"/>
                  <a:solidFill>
                    <a:schemeClr val="bg1"/>
                  </a:solidFill>
                  <a:effectLst>
                    <a:outerShdw blurRad="38100" dist="19050" dir="2700000" algn="tl" rotWithShape="0">
                      <a:schemeClr val="dk1">
                        <a:alpha val="40000"/>
                      </a:schemeClr>
                    </a:outerShdw>
                  </a:effectLst>
                  <a:latin typeface=".VnArial" panose="020B7200000000000000" pitchFamily="34" charset="0"/>
                </a:rPr>
                <a:t>6</a:t>
              </a:r>
            </a:p>
          </p:txBody>
        </p:sp>
      </p:grpSp>
      <p:sp>
        <p:nvSpPr>
          <p:cNvPr id="6" name="8">
            <a:extLst>
              <a:ext uri="{FF2B5EF4-FFF2-40B4-BE49-F238E27FC236}">
                <a16:creationId xmlns:a16="http://schemas.microsoft.com/office/drawing/2014/main" id="{CEF279A1-5090-490F-8DBD-E7F767FC9416}"/>
              </a:ext>
            </a:extLst>
          </p:cNvPr>
          <p:cNvSpPr/>
          <p:nvPr/>
        </p:nvSpPr>
        <p:spPr>
          <a:xfrm>
            <a:off x="1138667" y="282992"/>
            <a:ext cx="10784834" cy="1569660"/>
          </a:xfrm>
          <a:prstGeom prst="rect">
            <a:avLst/>
          </a:prstGeom>
        </p:spPr>
        <p:txBody>
          <a:bodyPr wrap="square">
            <a:spAutoFit/>
          </a:bodyPr>
          <a:lstStyle/>
          <a:p>
            <a:pPr algn="just"/>
            <a:r>
              <a:rPr lang="vi-VN" sz="4800" b="0" i="0" dirty="0">
                <a:solidFill>
                  <a:schemeClr val="tx1">
                    <a:lumMod val="75000"/>
                    <a:lumOff val="25000"/>
                  </a:schemeClr>
                </a:solidFill>
                <a:effectLst/>
                <a:latin typeface="Arial-Rounded" panose="020B0500000000000000" pitchFamily="34" charset="0"/>
                <a:ea typeface="Arial-Rounded" panose="020B0500000000000000" pitchFamily="34" charset="0"/>
                <a:cs typeface="Arial-Rounded" panose="020B0500000000000000" pitchFamily="34" charset="0"/>
              </a:rPr>
              <a:t>Nói việc em cần làm để thể hiện lòng biết ơn đối với người thân hoặc thầy cô</a:t>
            </a:r>
            <a:endParaRPr lang="zh-CN" altLang="en-US" sz="4800" b="1" dirty="0">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sym typeface="+mn-lt"/>
            </a:endParaRPr>
          </a:p>
        </p:txBody>
      </p:sp>
      <p:pic>
        <p:nvPicPr>
          <p:cNvPr id="8" name="Picture 7">
            <a:extLst>
              <a:ext uri="{FF2B5EF4-FFF2-40B4-BE49-F238E27FC236}">
                <a16:creationId xmlns:a16="http://schemas.microsoft.com/office/drawing/2014/main" id="{E1550722-0B03-4272-9BF5-8E19BA0E3ABF}"/>
              </a:ext>
            </a:extLst>
          </p:cNvPr>
          <p:cNvPicPr>
            <a:picLocks noChangeAspect="1"/>
          </p:cNvPicPr>
          <p:nvPr/>
        </p:nvPicPr>
        <p:blipFill>
          <a:blip r:embed="rId2"/>
          <a:stretch>
            <a:fillRect/>
          </a:stretch>
        </p:blipFill>
        <p:spPr>
          <a:xfrm>
            <a:off x="2576999" y="1852652"/>
            <a:ext cx="7038002" cy="4722356"/>
          </a:xfrm>
          <a:prstGeom prst="rect">
            <a:avLst/>
          </a:prstGeom>
          <a:ln>
            <a:noFill/>
          </a:ln>
          <a:effectLst>
            <a:softEdge rad="112500"/>
          </a:effectLst>
        </p:spPr>
      </p:pic>
    </p:spTree>
    <p:extLst>
      <p:ext uri="{BB962C8B-B14F-4D97-AF65-F5344CB8AC3E}">
        <p14:creationId xmlns:p14="http://schemas.microsoft.com/office/powerpoint/2010/main" val="2822531883"/>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500"/>
                                        <p:tgtEl>
                                          <p:spTgt spid="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16C48CD-106F-4AC0-BE99-4FE0D0E3216F}"/>
              </a:ext>
            </a:extLst>
          </p:cNvPr>
          <p:cNvPicPr>
            <a:picLocks noChangeAspect="1"/>
          </p:cNvPicPr>
          <p:nvPr/>
        </p:nvPicPr>
        <p:blipFill>
          <a:blip r:embed="rId2"/>
          <a:stretch>
            <a:fillRect/>
          </a:stretch>
        </p:blipFill>
        <p:spPr>
          <a:xfrm>
            <a:off x="2356006" y="1701582"/>
            <a:ext cx="7390894" cy="4296650"/>
          </a:xfrm>
          <a:prstGeom prst="rect">
            <a:avLst/>
          </a:prstGeom>
        </p:spPr>
      </p:pic>
      <p:pic>
        <p:nvPicPr>
          <p:cNvPr id="39" name="3">
            <a:extLst>
              <a:ext uri="{FF2B5EF4-FFF2-40B4-BE49-F238E27FC236}">
                <a16:creationId xmlns:a16="http://schemas.microsoft.com/office/drawing/2014/main" id="{EEAD127C-1475-4D00-BDD2-1BFEF1E83B3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01447" y="379952"/>
            <a:ext cx="915767" cy="1440016"/>
          </a:xfrm>
          <a:prstGeom prst="rect">
            <a:avLst/>
          </a:prstGeom>
        </p:spPr>
      </p:pic>
      <p:pic>
        <p:nvPicPr>
          <p:cNvPr id="40" name="4">
            <a:extLst>
              <a:ext uri="{FF2B5EF4-FFF2-40B4-BE49-F238E27FC236}">
                <a16:creationId xmlns:a16="http://schemas.microsoft.com/office/drawing/2014/main" id="{EAA7EE89-BAEE-4F9E-890A-BE47ED6ADB4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510068" y="379952"/>
            <a:ext cx="1034962" cy="1440017"/>
          </a:xfrm>
          <a:prstGeom prst="rect">
            <a:avLst/>
          </a:prstGeom>
        </p:spPr>
      </p:pic>
      <p:pic>
        <p:nvPicPr>
          <p:cNvPr id="41" name="5">
            <a:extLst>
              <a:ext uri="{FF2B5EF4-FFF2-40B4-BE49-F238E27FC236}">
                <a16:creationId xmlns:a16="http://schemas.microsoft.com/office/drawing/2014/main" id="{7D75A107-3B59-40FE-9EC8-4B1198637AC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712671" y="379952"/>
            <a:ext cx="882737" cy="1440017"/>
          </a:xfrm>
          <a:prstGeom prst="rect">
            <a:avLst/>
          </a:prstGeom>
        </p:spPr>
      </p:pic>
      <p:pic>
        <p:nvPicPr>
          <p:cNvPr id="5" name="Picture 4">
            <a:extLst>
              <a:ext uri="{FF2B5EF4-FFF2-40B4-BE49-F238E27FC236}">
                <a16:creationId xmlns:a16="http://schemas.microsoft.com/office/drawing/2014/main" id="{2AB06F71-54E2-4423-BB59-0C61A7F72391}"/>
              </a:ext>
            </a:extLst>
          </p:cNvPr>
          <p:cNvPicPr>
            <a:picLocks noChangeAspect="1"/>
          </p:cNvPicPr>
          <p:nvPr/>
        </p:nvPicPr>
        <p:blipFill>
          <a:blip r:embed="rId6"/>
          <a:stretch>
            <a:fillRect/>
          </a:stretch>
        </p:blipFill>
        <p:spPr>
          <a:xfrm>
            <a:off x="1303891" y="6116173"/>
            <a:ext cx="4468755" cy="762066"/>
          </a:xfrm>
          <a:prstGeom prst="rect">
            <a:avLst/>
          </a:prstGeom>
        </p:spPr>
      </p:pic>
      <p:pic>
        <p:nvPicPr>
          <p:cNvPr id="64" name="Picture 63">
            <a:extLst>
              <a:ext uri="{FF2B5EF4-FFF2-40B4-BE49-F238E27FC236}">
                <a16:creationId xmlns:a16="http://schemas.microsoft.com/office/drawing/2014/main" id="{FE036300-83CC-4244-8FA8-A189677C5B70}"/>
              </a:ext>
            </a:extLst>
          </p:cNvPr>
          <p:cNvPicPr>
            <a:picLocks noChangeAspect="1"/>
          </p:cNvPicPr>
          <p:nvPr/>
        </p:nvPicPr>
        <p:blipFill>
          <a:blip r:embed="rId6"/>
          <a:stretch>
            <a:fillRect/>
          </a:stretch>
        </p:blipFill>
        <p:spPr>
          <a:xfrm>
            <a:off x="6488644" y="6116173"/>
            <a:ext cx="4468755" cy="762066"/>
          </a:xfrm>
          <a:prstGeom prst="rect">
            <a:avLst/>
          </a:prstGeom>
        </p:spPr>
      </p:pic>
      <p:sp>
        <p:nvSpPr>
          <p:cNvPr id="9" name="TextBox 8">
            <a:extLst>
              <a:ext uri="{FF2B5EF4-FFF2-40B4-BE49-F238E27FC236}">
                <a16:creationId xmlns:a16="http://schemas.microsoft.com/office/drawing/2014/main" id="{5268694B-7F70-7AA5-FE45-A087EEABAEAA}"/>
              </a:ext>
            </a:extLst>
          </p:cNvPr>
          <p:cNvSpPr txBox="1"/>
          <p:nvPr/>
        </p:nvSpPr>
        <p:spPr>
          <a:xfrm>
            <a:off x="2916283" y="3645213"/>
            <a:ext cx="6359433" cy="92333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5400" b="1" i="0" u="none" strike="noStrike" kern="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HOẠT ĐỘNG TIẾP NỐI</a:t>
            </a:r>
          </a:p>
        </p:txBody>
      </p:sp>
    </p:spTree>
    <p:extLst>
      <p:ext uri="{BB962C8B-B14F-4D97-AF65-F5344CB8AC3E}">
        <p14:creationId xmlns:p14="http://schemas.microsoft.com/office/powerpoint/2010/main" val="3053542018"/>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nodeType="withEffect">
                                  <p:stCondLst>
                                    <p:cond delay="0"/>
                                  </p:stCondLst>
                                  <p:childTnLst>
                                    <p:set>
                                      <p:cBhvr>
                                        <p:cTn id="11" dur="1" fill="hold">
                                          <p:stCondLst>
                                            <p:cond delay="0"/>
                                          </p:stCondLst>
                                        </p:cTn>
                                        <p:tgtEl>
                                          <p:spTgt spid="39"/>
                                        </p:tgtEl>
                                        <p:attrNameLst>
                                          <p:attrName>style.visibility</p:attrName>
                                        </p:attrNameLst>
                                      </p:cBhvr>
                                      <p:to>
                                        <p:strVal val="visible"/>
                                      </p:to>
                                    </p:set>
                                    <p:anim calcmode="lin" valueType="num">
                                      <p:cBhvr>
                                        <p:cTn id="12" dur="1750" fill="hold"/>
                                        <p:tgtEl>
                                          <p:spTgt spid="39"/>
                                        </p:tgtEl>
                                        <p:attrNameLst>
                                          <p:attrName>ppt_w</p:attrName>
                                        </p:attrNameLst>
                                      </p:cBhvr>
                                      <p:tavLst>
                                        <p:tav tm="0">
                                          <p:val>
                                            <p:fltVal val="0"/>
                                          </p:val>
                                        </p:tav>
                                        <p:tav tm="100000">
                                          <p:val>
                                            <p:strVal val="#ppt_w"/>
                                          </p:val>
                                        </p:tav>
                                      </p:tavLst>
                                    </p:anim>
                                    <p:anim calcmode="lin" valueType="num">
                                      <p:cBhvr>
                                        <p:cTn id="13" dur="1750" fill="hold"/>
                                        <p:tgtEl>
                                          <p:spTgt spid="39"/>
                                        </p:tgtEl>
                                        <p:attrNameLst>
                                          <p:attrName>ppt_h</p:attrName>
                                        </p:attrNameLst>
                                      </p:cBhvr>
                                      <p:tavLst>
                                        <p:tav tm="0">
                                          <p:val>
                                            <p:fltVal val="0"/>
                                          </p:val>
                                        </p:tav>
                                        <p:tav tm="100000">
                                          <p:val>
                                            <p:strVal val="#ppt_h"/>
                                          </p:val>
                                        </p:tav>
                                      </p:tavLst>
                                    </p:anim>
                                    <p:animEffect transition="in" filter="fade">
                                      <p:cBhvr>
                                        <p:cTn id="14" dur="1750"/>
                                        <p:tgtEl>
                                          <p:spTgt spid="39"/>
                                        </p:tgtEl>
                                      </p:cBhvr>
                                    </p:animEffect>
                                  </p:childTnLst>
                                </p:cTn>
                              </p:par>
                              <p:par>
                                <p:cTn id="15" presetID="53" presetClass="entr" presetSubtype="16" fill="hold" nodeType="with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1750" fill="hold"/>
                                        <p:tgtEl>
                                          <p:spTgt spid="40"/>
                                        </p:tgtEl>
                                        <p:attrNameLst>
                                          <p:attrName>ppt_w</p:attrName>
                                        </p:attrNameLst>
                                      </p:cBhvr>
                                      <p:tavLst>
                                        <p:tav tm="0">
                                          <p:val>
                                            <p:fltVal val="0"/>
                                          </p:val>
                                        </p:tav>
                                        <p:tav tm="100000">
                                          <p:val>
                                            <p:strVal val="#ppt_w"/>
                                          </p:val>
                                        </p:tav>
                                      </p:tavLst>
                                    </p:anim>
                                    <p:anim calcmode="lin" valueType="num">
                                      <p:cBhvr>
                                        <p:cTn id="18" dur="1750" fill="hold"/>
                                        <p:tgtEl>
                                          <p:spTgt spid="40"/>
                                        </p:tgtEl>
                                        <p:attrNameLst>
                                          <p:attrName>ppt_h</p:attrName>
                                        </p:attrNameLst>
                                      </p:cBhvr>
                                      <p:tavLst>
                                        <p:tav tm="0">
                                          <p:val>
                                            <p:fltVal val="0"/>
                                          </p:val>
                                        </p:tav>
                                        <p:tav tm="100000">
                                          <p:val>
                                            <p:strVal val="#ppt_h"/>
                                          </p:val>
                                        </p:tav>
                                      </p:tavLst>
                                    </p:anim>
                                    <p:animEffect transition="in" filter="fade">
                                      <p:cBhvr>
                                        <p:cTn id="19" dur="1750"/>
                                        <p:tgtEl>
                                          <p:spTgt spid="40"/>
                                        </p:tgtEl>
                                      </p:cBhvr>
                                    </p:animEffect>
                                  </p:childTnLst>
                                </p:cTn>
                              </p:par>
                              <p:par>
                                <p:cTn id="20" presetID="53" presetClass="entr" presetSubtype="16" fill="hold" nodeType="withEffect">
                                  <p:stCondLst>
                                    <p:cond delay="0"/>
                                  </p:stCondLst>
                                  <p:childTnLst>
                                    <p:set>
                                      <p:cBhvr>
                                        <p:cTn id="21" dur="1" fill="hold">
                                          <p:stCondLst>
                                            <p:cond delay="0"/>
                                          </p:stCondLst>
                                        </p:cTn>
                                        <p:tgtEl>
                                          <p:spTgt spid="41"/>
                                        </p:tgtEl>
                                        <p:attrNameLst>
                                          <p:attrName>style.visibility</p:attrName>
                                        </p:attrNameLst>
                                      </p:cBhvr>
                                      <p:to>
                                        <p:strVal val="visible"/>
                                      </p:to>
                                    </p:set>
                                    <p:anim calcmode="lin" valueType="num">
                                      <p:cBhvr>
                                        <p:cTn id="22" dur="1750" fill="hold"/>
                                        <p:tgtEl>
                                          <p:spTgt spid="41"/>
                                        </p:tgtEl>
                                        <p:attrNameLst>
                                          <p:attrName>ppt_w</p:attrName>
                                        </p:attrNameLst>
                                      </p:cBhvr>
                                      <p:tavLst>
                                        <p:tav tm="0">
                                          <p:val>
                                            <p:fltVal val="0"/>
                                          </p:val>
                                        </p:tav>
                                        <p:tav tm="100000">
                                          <p:val>
                                            <p:strVal val="#ppt_w"/>
                                          </p:val>
                                        </p:tav>
                                      </p:tavLst>
                                    </p:anim>
                                    <p:anim calcmode="lin" valueType="num">
                                      <p:cBhvr>
                                        <p:cTn id="23" dur="1750" fill="hold"/>
                                        <p:tgtEl>
                                          <p:spTgt spid="41"/>
                                        </p:tgtEl>
                                        <p:attrNameLst>
                                          <p:attrName>ppt_h</p:attrName>
                                        </p:attrNameLst>
                                      </p:cBhvr>
                                      <p:tavLst>
                                        <p:tav tm="0">
                                          <p:val>
                                            <p:fltVal val="0"/>
                                          </p:val>
                                        </p:tav>
                                        <p:tav tm="100000">
                                          <p:val>
                                            <p:strVal val="#ppt_h"/>
                                          </p:val>
                                        </p:tav>
                                      </p:tavLst>
                                    </p:anim>
                                    <p:animEffect transition="in" filter="fade">
                                      <p:cBhvr>
                                        <p:cTn id="24" dur="1750"/>
                                        <p:tgtEl>
                                          <p:spTgt spid="41"/>
                                        </p:tgtEl>
                                      </p:cBhvr>
                                    </p:animEffect>
                                  </p:childTnLst>
                                </p:cTn>
                              </p:par>
                              <p:par>
                                <p:cTn id="25" presetID="2" presetClass="entr" presetSubtype="1" fill="hold" nodeType="withEffect">
                                  <p:stCondLst>
                                    <p:cond delay="0"/>
                                  </p:stCondLst>
                                  <p:childTnLst>
                                    <p:set>
                                      <p:cBhvr>
                                        <p:cTn id="26" dur="1" fill="hold">
                                          <p:stCondLst>
                                            <p:cond delay="0"/>
                                          </p:stCondLst>
                                        </p:cTn>
                                        <p:tgtEl>
                                          <p:spTgt spid="39"/>
                                        </p:tgtEl>
                                        <p:attrNameLst>
                                          <p:attrName>style.visibility</p:attrName>
                                        </p:attrNameLst>
                                      </p:cBhvr>
                                      <p:to>
                                        <p:strVal val="visible"/>
                                      </p:to>
                                    </p:set>
                                    <p:anim calcmode="lin" valueType="num">
                                      <p:cBhvr additive="base">
                                        <p:cTn id="27" dur="500" fill="hold"/>
                                        <p:tgtEl>
                                          <p:spTgt spid="39"/>
                                        </p:tgtEl>
                                        <p:attrNameLst>
                                          <p:attrName>ppt_x</p:attrName>
                                        </p:attrNameLst>
                                      </p:cBhvr>
                                      <p:tavLst>
                                        <p:tav tm="0">
                                          <p:val>
                                            <p:strVal val="#ppt_x"/>
                                          </p:val>
                                        </p:tav>
                                        <p:tav tm="100000">
                                          <p:val>
                                            <p:strVal val="#ppt_x"/>
                                          </p:val>
                                        </p:tav>
                                      </p:tavLst>
                                    </p:anim>
                                    <p:anim calcmode="lin" valueType="num">
                                      <p:cBhvr additive="base">
                                        <p:cTn id="28" dur="500" fill="hold"/>
                                        <p:tgtEl>
                                          <p:spTgt spid="39"/>
                                        </p:tgtEl>
                                        <p:attrNameLst>
                                          <p:attrName>ppt_y</p:attrName>
                                        </p:attrNameLst>
                                      </p:cBhvr>
                                      <p:tavLst>
                                        <p:tav tm="0">
                                          <p:val>
                                            <p:strVal val="0-#ppt_h/2"/>
                                          </p:val>
                                        </p:tav>
                                        <p:tav tm="100000">
                                          <p:val>
                                            <p:strVal val="#ppt_y"/>
                                          </p:val>
                                        </p:tav>
                                      </p:tavLst>
                                    </p:anim>
                                  </p:childTnLst>
                                </p:cTn>
                              </p:par>
                              <p:par>
                                <p:cTn id="29" presetID="2" presetClass="entr" presetSubtype="1" fill="hold" nodeType="with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additive="base">
                                        <p:cTn id="31" dur="500" fill="hold"/>
                                        <p:tgtEl>
                                          <p:spTgt spid="40"/>
                                        </p:tgtEl>
                                        <p:attrNameLst>
                                          <p:attrName>ppt_x</p:attrName>
                                        </p:attrNameLst>
                                      </p:cBhvr>
                                      <p:tavLst>
                                        <p:tav tm="0">
                                          <p:val>
                                            <p:strVal val="#ppt_x"/>
                                          </p:val>
                                        </p:tav>
                                        <p:tav tm="100000">
                                          <p:val>
                                            <p:strVal val="#ppt_x"/>
                                          </p:val>
                                        </p:tav>
                                      </p:tavLst>
                                    </p:anim>
                                    <p:anim calcmode="lin" valueType="num">
                                      <p:cBhvr additive="base">
                                        <p:cTn id="32" dur="500" fill="hold"/>
                                        <p:tgtEl>
                                          <p:spTgt spid="40"/>
                                        </p:tgtEl>
                                        <p:attrNameLst>
                                          <p:attrName>ppt_y</p:attrName>
                                        </p:attrNameLst>
                                      </p:cBhvr>
                                      <p:tavLst>
                                        <p:tav tm="0">
                                          <p:val>
                                            <p:strVal val="0-#ppt_h/2"/>
                                          </p:val>
                                        </p:tav>
                                        <p:tav tm="100000">
                                          <p:val>
                                            <p:strVal val="#ppt_y"/>
                                          </p:val>
                                        </p:tav>
                                      </p:tavLst>
                                    </p:anim>
                                  </p:childTnLst>
                                </p:cTn>
                              </p:par>
                              <p:par>
                                <p:cTn id="33" presetID="2" presetClass="entr" presetSubtype="1" fill="hold" nodeType="withEffect">
                                  <p:stCondLst>
                                    <p:cond delay="0"/>
                                  </p:stCondLst>
                                  <p:childTnLst>
                                    <p:set>
                                      <p:cBhvr>
                                        <p:cTn id="34" dur="1" fill="hold">
                                          <p:stCondLst>
                                            <p:cond delay="0"/>
                                          </p:stCondLst>
                                        </p:cTn>
                                        <p:tgtEl>
                                          <p:spTgt spid="41"/>
                                        </p:tgtEl>
                                        <p:attrNameLst>
                                          <p:attrName>style.visibility</p:attrName>
                                        </p:attrNameLst>
                                      </p:cBhvr>
                                      <p:to>
                                        <p:strVal val="visible"/>
                                      </p:to>
                                    </p:set>
                                    <p:anim calcmode="lin" valueType="num">
                                      <p:cBhvr additive="base">
                                        <p:cTn id="35" dur="500" fill="hold"/>
                                        <p:tgtEl>
                                          <p:spTgt spid="41"/>
                                        </p:tgtEl>
                                        <p:attrNameLst>
                                          <p:attrName>ppt_x</p:attrName>
                                        </p:attrNameLst>
                                      </p:cBhvr>
                                      <p:tavLst>
                                        <p:tav tm="0">
                                          <p:val>
                                            <p:strVal val="#ppt_x"/>
                                          </p:val>
                                        </p:tav>
                                        <p:tav tm="100000">
                                          <p:val>
                                            <p:strVal val="#ppt_x"/>
                                          </p:val>
                                        </p:tav>
                                      </p:tavLst>
                                    </p:anim>
                                    <p:anim calcmode="lin" valueType="num">
                                      <p:cBhvr additive="base">
                                        <p:cTn id="36" dur="500" fill="hold"/>
                                        <p:tgtEl>
                                          <p:spTgt spid="4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AF76F804-0A24-4BF7-B47D-66E0CB318776}"/>
              </a:ext>
            </a:extLst>
          </p:cNvPr>
          <p:cNvPicPr>
            <a:picLocks noChangeAspect="1"/>
          </p:cNvPicPr>
          <p:nvPr/>
        </p:nvPicPr>
        <p:blipFill>
          <a:blip r:embed="rId3"/>
          <a:stretch>
            <a:fillRect/>
          </a:stretch>
        </p:blipFill>
        <p:spPr>
          <a:xfrm>
            <a:off x="555169" y="1029399"/>
            <a:ext cx="6340412" cy="5605651"/>
          </a:xfrm>
          <a:prstGeom prst="rect">
            <a:avLst/>
          </a:prstGeom>
          <a:ln>
            <a:noFill/>
          </a:ln>
          <a:effectLst>
            <a:softEdge rad="112500"/>
          </a:effectLst>
        </p:spPr>
      </p:pic>
      <p:sp>
        <p:nvSpPr>
          <p:cNvPr id="2" name="8">
            <a:extLst>
              <a:ext uri="{FF2B5EF4-FFF2-40B4-BE49-F238E27FC236}">
                <a16:creationId xmlns:a16="http://schemas.microsoft.com/office/drawing/2014/main" id="{9E080222-55B3-4898-A805-F7398A7DB853}"/>
              </a:ext>
            </a:extLst>
          </p:cNvPr>
          <p:cNvSpPr/>
          <p:nvPr/>
        </p:nvSpPr>
        <p:spPr>
          <a:xfrm>
            <a:off x="1112807" y="338702"/>
            <a:ext cx="4196612" cy="769441"/>
          </a:xfrm>
          <a:prstGeom prst="rect">
            <a:avLst/>
          </a:prstGeom>
        </p:spPr>
        <p:txBody>
          <a:bodyPr wrap="square">
            <a:spAutoFit/>
          </a:bodyPr>
          <a:lstStyle/>
          <a:p>
            <a:pPr algn="just"/>
            <a:r>
              <a:rPr lang="en-US" altLang="zh-CN" sz="4400" b="1" dirty="0">
                <a:solidFill>
                  <a:schemeClr val="tx1">
                    <a:lumMod val="75000"/>
                    <a:lumOff val="25000"/>
                  </a:schemeClr>
                </a:solidFill>
                <a:latin typeface="Arial-Rounded" panose="020B0500000000000000" pitchFamily="34" charset="-93"/>
                <a:ea typeface="Arial-Rounded" panose="020B0500000000000000" pitchFamily="34" charset="-93"/>
                <a:cs typeface="Arial-Rounded" panose="020B0500000000000000" pitchFamily="34" charset="-93"/>
                <a:sym typeface="+mn-lt"/>
              </a:rPr>
              <a:t>Quan </a:t>
            </a:r>
            <a:r>
              <a:rPr lang="en-US" altLang="zh-CN" sz="4400" b="1" dirty="0" err="1">
                <a:solidFill>
                  <a:schemeClr val="tx1">
                    <a:lumMod val="75000"/>
                    <a:lumOff val="25000"/>
                  </a:schemeClr>
                </a:solidFill>
                <a:latin typeface="Arial-Rounded" panose="020B0500000000000000" pitchFamily="34" charset="-93"/>
                <a:ea typeface="Arial-Rounded" panose="020B0500000000000000" pitchFamily="34" charset="-93"/>
                <a:cs typeface="Arial-Rounded" panose="020B0500000000000000" pitchFamily="34" charset="-93"/>
                <a:sym typeface="+mn-lt"/>
              </a:rPr>
              <a:t>sát</a:t>
            </a:r>
            <a:r>
              <a:rPr lang="en-US" altLang="zh-CN" sz="4400" b="1" dirty="0">
                <a:solidFill>
                  <a:schemeClr val="tx1">
                    <a:lumMod val="75000"/>
                    <a:lumOff val="25000"/>
                  </a:schemeClr>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400" b="1" dirty="0" err="1">
                <a:solidFill>
                  <a:schemeClr val="tx1">
                    <a:lumMod val="75000"/>
                    <a:lumOff val="25000"/>
                  </a:schemeClr>
                </a:solidFill>
                <a:latin typeface="Arial-Rounded" panose="020B0500000000000000" pitchFamily="34" charset="-93"/>
                <a:ea typeface="Arial-Rounded" panose="020B0500000000000000" pitchFamily="34" charset="-93"/>
                <a:cs typeface="Arial-Rounded" panose="020B0500000000000000" pitchFamily="34" charset="-93"/>
                <a:sym typeface="+mn-lt"/>
              </a:rPr>
              <a:t>tranh</a:t>
            </a:r>
            <a:endParaRPr lang="zh-CN" altLang="en-US" sz="4400" b="1" dirty="0">
              <a:solidFill>
                <a:schemeClr val="tx1">
                  <a:lumMod val="75000"/>
                  <a:lumOff val="25000"/>
                </a:schemeClr>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grpSp>
        <p:nvGrpSpPr>
          <p:cNvPr id="3" name="Group 2">
            <a:extLst>
              <a:ext uri="{FF2B5EF4-FFF2-40B4-BE49-F238E27FC236}">
                <a16:creationId xmlns:a16="http://schemas.microsoft.com/office/drawing/2014/main" id="{E3DFE416-C4BA-46AB-B9AD-26CF9F47E650}"/>
              </a:ext>
            </a:extLst>
          </p:cNvPr>
          <p:cNvGrpSpPr/>
          <p:nvPr/>
        </p:nvGrpSpPr>
        <p:grpSpPr>
          <a:xfrm>
            <a:off x="139809" y="204478"/>
            <a:ext cx="863972" cy="1015663"/>
            <a:chOff x="426137" y="296838"/>
            <a:chExt cx="863972" cy="1015663"/>
          </a:xfrm>
        </p:grpSpPr>
        <p:sp>
          <p:nvSpPr>
            <p:cNvPr id="4" name="Oval 3">
              <a:extLst>
                <a:ext uri="{FF2B5EF4-FFF2-40B4-BE49-F238E27FC236}">
                  <a16:creationId xmlns:a16="http://schemas.microsoft.com/office/drawing/2014/main" id="{ED6D5846-3624-4A04-9A0C-72F004E1ABFB}"/>
                </a:ext>
              </a:extLst>
            </p:cNvPr>
            <p:cNvSpPr/>
            <p:nvPr/>
          </p:nvSpPr>
          <p:spPr>
            <a:xfrm>
              <a:off x="426137" y="413003"/>
              <a:ext cx="863972" cy="816586"/>
            </a:xfrm>
            <a:prstGeom prst="ellipse">
              <a:avLst/>
            </a:prstGeom>
            <a:solidFill>
              <a:srgbClr val="9271B3"/>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perspectiveLeft"/>
                <a:lightRig rig="threePt" dir="t"/>
              </a:scene3d>
            </a:bodyPr>
            <a:lstStyle/>
            <a:p>
              <a:pPr algn="ctr"/>
              <a:endParaRPr lang="en-US" dirty="0">
                <a:solidFill>
                  <a:srgbClr val="0070C0"/>
                </a:solidFill>
              </a:endParaRPr>
            </a:p>
          </p:txBody>
        </p:sp>
        <p:sp>
          <p:nvSpPr>
            <p:cNvPr id="5" name="Rectangle 4">
              <a:extLst>
                <a:ext uri="{FF2B5EF4-FFF2-40B4-BE49-F238E27FC236}">
                  <a16:creationId xmlns:a16="http://schemas.microsoft.com/office/drawing/2014/main" id="{17228DDD-C80A-4AF9-AEDB-4060B91EB97D}"/>
                </a:ext>
              </a:extLst>
            </p:cNvPr>
            <p:cNvSpPr/>
            <p:nvPr/>
          </p:nvSpPr>
          <p:spPr>
            <a:xfrm>
              <a:off x="535163" y="296838"/>
              <a:ext cx="612668" cy="1015663"/>
            </a:xfrm>
            <a:prstGeom prst="rect">
              <a:avLst/>
            </a:prstGeom>
            <a:noFill/>
          </p:spPr>
          <p:txBody>
            <a:bodyPr wrap="none" lIns="91440" tIns="45720" rIns="91440" bIns="45720">
              <a:spAutoFit/>
            </a:bodyPr>
            <a:lstStyle/>
            <a:p>
              <a:pPr algn="ctr"/>
              <a:r>
                <a:rPr lang="en-US" sz="6000" dirty="0">
                  <a:ln w="0"/>
                  <a:solidFill>
                    <a:schemeClr val="bg1"/>
                  </a:solidFill>
                  <a:effectLst>
                    <a:outerShdw blurRad="38100" dist="19050" dir="2700000" algn="tl" rotWithShape="0">
                      <a:schemeClr val="dk1">
                        <a:alpha val="40000"/>
                      </a:schemeClr>
                    </a:outerShdw>
                  </a:effectLst>
                  <a:latin typeface=".VnArial" panose="020B7200000000000000" pitchFamily="34" charset="0"/>
                </a:rPr>
                <a:t>1</a:t>
              </a:r>
            </a:p>
          </p:txBody>
        </p:sp>
      </p:grpSp>
      <p:sp>
        <p:nvSpPr>
          <p:cNvPr id="19" name="8">
            <a:extLst>
              <a:ext uri="{FF2B5EF4-FFF2-40B4-BE49-F238E27FC236}">
                <a16:creationId xmlns:a16="http://schemas.microsoft.com/office/drawing/2014/main" id="{2599D82C-CBBB-4091-871D-6247C9D8F222}"/>
              </a:ext>
            </a:extLst>
          </p:cNvPr>
          <p:cNvSpPr/>
          <p:nvPr/>
        </p:nvSpPr>
        <p:spPr>
          <a:xfrm>
            <a:off x="7088955" y="2414356"/>
            <a:ext cx="4900393" cy="2908068"/>
          </a:xfrm>
          <a:prstGeom prst="roundRect">
            <a:avLst>
              <a:gd name="adj" fmla="val 0"/>
            </a:avLst>
          </a:prstGeom>
          <a:solidFill>
            <a:schemeClr val="bg1"/>
          </a:solidFill>
          <a:ln w="76200">
            <a:noFill/>
          </a:ln>
          <a:effectLst>
            <a:outerShdw blurRad="304800" dist="25400" sx="101000" sy="101000" algn="ctr" rotWithShape="0">
              <a:schemeClr val="bg1">
                <a:lumMod val="75000"/>
                <a:alpha val="8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pc="600" dirty="0">
              <a:solidFill>
                <a:srgbClr val="034581"/>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0" name="92">
            <a:extLst>
              <a:ext uri="{FF2B5EF4-FFF2-40B4-BE49-F238E27FC236}">
                <a16:creationId xmlns:a16="http://schemas.microsoft.com/office/drawing/2014/main" id="{21544AB4-FED7-4651-A643-09EB1A19E40B}"/>
              </a:ext>
            </a:extLst>
          </p:cNvPr>
          <p:cNvSpPr/>
          <p:nvPr/>
        </p:nvSpPr>
        <p:spPr>
          <a:xfrm>
            <a:off x="7317570" y="1559540"/>
            <a:ext cx="542431" cy="1236100"/>
          </a:xfrm>
          <a:prstGeom prst="roundRect">
            <a:avLst>
              <a:gd name="adj" fmla="val 0"/>
            </a:avLst>
          </a:prstGeom>
          <a:solidFill>
            <a:srgbClr val="F49BB9"/>
          </a:solidFill>
          <a:ln w="76200">
            <a:noFill/>
          </a:ln>
          <a:effectLst>
            <a:outerShdw blurRad="304800" dist="25400" sx="101000" sy="101000" algn="ctr" rotWithShape="0">
              <a:schemeClr val="bg1">
                <a:lumMod val="75000"/>
                <a:alpha val="8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pc="600" dirty="0">
              <a:solidFill>
                <a:srgbClr val="034581"/>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1" name="97">
            <a:extLst>
              <a:ext uri="{FF2B5EF4-FFF2-40B4-BE49-F238E27FC236}">
                <a16:creationId xmlns:a16="http://schemas.microsoft.com/office/drawing/2014/main" id="{817F460C-9BAA-4761-B5A7-AE15D7C2A327}"/>
              </a:ext>
            </a:extLst>
          </p:cNvPr>
          <p:cNvSpPr/>
          <p:nvPr/>
        </p:nvSpPr>
        <p:spPr>
          <a:xfrm>
            <a:off x="11233444" y="4947552"/>
            <a:ext cx="542431" cy="1236100"/>
          </a:xfrm>
          <a:prstGeom prst="roundRect">
            <a:avLst>
              <a:gd name="adj" fmla="val 0"/>
            </a:avLst>
          </a:prstGeom>
          <a:solidFill>
            <a:srgbClr val="F49BB9"/>
          </a:solidFill>
          <a:ln w="76200">
            <a:noFill/>
          </a:ln>
          <a:effectLst>
            <a:outerShdw blurRad="304800" dist="25400" sx="101000" sy="101000" algn="ctr" rotWithShape="0">
              <a:schemeClr val="bg1">
                <a:lumMod val="75000"/>
                <a:alpha val="8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pc="600" dirty="0">
              <a:solidFill>
                <a:srgbClr val="034581"/>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2" name="TextBox 21">
            <a:extLst>
              <a:ext uri="{FF2B5EF4-FFF2-40B4-BE49-F238E27FC236}">
                <a16:creationId xmlns:a16="http://schemas.microsoft.com/office/drawing/2014/main" id="{0DEAAF4F-9F4A-4FF4-88D3-96088D2A8EDA}"/>
              </a:ext>
            </a:extLst>
          </p:cNvPr>
          <p:cNvSpPr txBox="1"/>
          <p:nvPr/>
        </p:nvSpPr>
        <p:spPr>
          <a:xfrm>
            <a:off x="7437538" y="3221883"/>
            <a:ext cx="4424116" cy="1200329"/>
          </a:xfrm>
          <a:prstGeom prst="rect">
            <a:avLst/>
          </a:prstGeom>
          <a:noFill/>
        </p:spPr>
        <p:txBody>
          <a:bodyPr wrap="square">
            <a:spAutoFit/>
          </a:bodyPr>
          <a:lstStyle/>
          <a:p>
            <a:r>
              <a:rPr lang="en-US" sz="3600" dirty="0">
                <a:latin typeface="Arial-Rounded" panose="020B0500000000000000" pitchFamily="34" charset="0"/>
                <a:ea typeface="Arial-Rounded" panose="020B0500000000000000" pitchFamily="34" charset="0"/>
                <a:cs typeface="Arial-Rounded" panose="020B0500000000000000" pitchFamily="34" charset="0"/>
              </a:rPr>
              <a:t>a. </a:t>
            </a:r>
            <a:r>
              <a:rPr lang="en-US" sz="3600" dirty="0" err="1">
                <a:latin typeface="Arial-Rounded" panose="020B0500000000000000" pitchFamily="34" charset="0"/>
                <a:ea typeface="Arial-Rounded" panose="020B0500000000000000" pitchFamily="34" charset="0"/>
                <a:cs typeface="Arial-Rounded" panose="020B0500000000000000" pitchFamily="34" charset="0"/>
              </a:rPr>
              <a:t>Các</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bạn</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nhỏ</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đang</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làm</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gì</a:t>
            </a:r>
            <a:r>
              <a:rPr lang="en-US" sz="3600" dirty="0">
                <a:latin typeface="Arial-Rounded" panose="020B0500000000000000" pitchFamily="34" charset="0"/>
                <a:ea typeface="Arial-Rounded" panose="020B0500000000000000" pitchFamily="34" charset="0"/>
                <a:cs typeface="Arial-Rounded" panose="020B0500000000000000" pitchFamily="34" charset="0"/>
              </a:rPr>
              <a:t>?</a:t>
            </a:r>
          </a:p>
        </p:txBody>
      </p:sp>
      <p:sp>
        <p:nvSpPr>
          <p:cNvPr id="23" name="TextBox 22">
            <a:extLst>
              <a:ext uri="{FF2B5EF4-FFF2-40B4-BE49-F238E27FC236}">
                <a16:creationId xmlns:a16="http://schemas.microsoft.com/office/drawing/2014/main" id="{42E0BD79-CF5A-4854-BA67-31EBAA284F6E}"/>
              </a:ext>
            </a:extLst>
          </p:cNvPr>
          <p:cNvSpPr txBox="1"/>
          <p:nvPr/>
        </p:nvSpPr>
        <p:spPr>
          <a:xfrm>
            <a:off x="7201915" y="3022889"/>
            <a:ext cx="5226947" cy="1661993"/>
          </a:xfrm>
          <a:prstGeom prst="rect">
            <a:avLst/>
          </a:prstGeom>
          <a:noFill/>
        </p:spPr>
        <p:txBody>
          <a:bodyPr wrap="square">
            <a:spAutoFit/>
          </a:bodyPr>
          <a:lstStyle/>
          <a:p>
            <a:pPr algn="ctr"/>
            <a:r>
              <a:rPr lang="en-US" sz="3400" dirty="0">
                <a:latin typeface="Arial-Rounded" panose="020B0500000000000000" pitchFamily="34" charset="0"/>
                <a:ea typeface="Arial-Rounded" panose="020B0500000000000000" pitchFamily="34" charset="0"/>
                <a:cs typeface="Arial-Rounded" panose="020B0500000000000000" pitchFamily="34" charset="0"/>
              </a:rPr>
              <a:t>b. </a:t>
            </a:r>
            <a:r>
              <a:rPr lang="en-US" sz="3400" dirty="0" err="1">
                <a:latin typeface="Arial-Rounded" panose="020B0500000000000000" pitchFamily="34" charset="0"/>
                <a:ea typeface="Arial-Rounded" panose="020B0500000000000000" pitchFamily="34" charset="0"/>
                <a:cs typeface="Arial-Rounded" panose="020B0500000000000000" pitchFamily="34" charset="0"/>
              </a:rPr>
              <a:t>Em</a:t>
            </a:r>
            <a:r>
              <a:rPr lang="en-US" sz="3400" dirty="0">
                <a:latin typeface="Arial-Rounded" panose="020B0500000000000000" pitchFamily="34" charset="0"/>
                <a:ea typeface="Arial-Rounded" panose="020B0500000000000000" pitchFamily="34" charset="0"/>
                <a:cs typeface="Arial-Rounded" panose="020B0500000000000000" pitchFamily="34" charset="0"/>
              </a:rPr>
              <a:t> </a:t>
            </a:r>
            <a:r>
              <a:rPr lang="en-US" sz="3400" dirty="0" err="1">
                <a:latin typeface="Arial-Rounded" panose="020B0500000000000000" pitchFamily="34" charset="0"/>
                <a:ea typeface="Arial-Rounded" panose="020B0500000000000000" pitchFamily="34" charset="0"/>
                <a:cs typeface="Arial-Rounded" panose="020B0500000000000000" pitchFamily="34" charset="0"/>
              </a:rPr>
              <a:t>hiểu</a:t>
            </a:r>
            <a:r>
              <a:rPr lang="en-US" sz="3400" dirty="0">
                <a:latin typeface="Arial-Rounded" panose="020B0500000000000000" pitchFamily="34" charset="0"/>
                <a:ea typeface="Arial-Rounded" panose="020B0500000000000000" pitchFamily="34" charset="0"/>
                <a:cs typeface="Arial-Rounded" panose="020B0500000000000000" pitchFamily="34" charset="0"/>
              </a:rPr>
              <a:t> </a:t>
            </a:r>
            <a:r>
              <a:rPr lang="en-US" sz="3400" dirty="0" err="1">
                <a:latin typeface="Arial-Rounded" panose="020B0500000000000000" pitchFamily="34" charset="0"/>
                <a:ea typeface="Arial-Rounded" panose="020B0500000000000000" pitchFamily="34" charset="0"/>
                <a:cs typeface="Arial-Rounded" panose="020B0500000000000000" pitchFamily="34" charset="0"/>
              </a:rPr>
              <a:t>câu</a:t>
            </a:r>
            <a:r>
              <a:rPr lang="en-US" sz="3400" dirty="0">
                <a:latin typeface="Arial-Rounded" panose="020B0500000000000000" pitchFamily="34" charset="0"/>
                <a:ea typeface="Arial-Rounded" panose="020B0500000000000000" pitchFamily="34" charset="0"/>
                <a:cs typeface="Arial-Rounded" panose="020B0500000000000000" pitchFamily="34" charset="0"/>
              </a:rPr>
              <a:t> </a:t>
            </a:r>
          </a:p>
          <a:p>
            <a:r>
              <a:rPr lang="en-US" sz="3400" dirty="0">
                <a:solidFill>
                  <a:srgbClr val="902D92"/>
                </a:solidFill>
                <a:latin typeface="Arial-Rounded" panose="020B0500000000000000" pitchFamily="34" charset="0"/>
                <a:ea typeface="Arial-Rounded" panose="020B0500000000000000" pitchFamily="34" charset="0"/>
                <a:cs typeface="Arial-Rounded" panose="020B0500000000000000" pitchFamily="34" charset="0"/>
              </a:rPr>
              <a:t>“</a:t>
            </a:r>
            <a:r>
              <a:rPr lang="en-US" sz="3400" dirty="0" err="1">
                <a:solidFill>
                  <a:srgbClr val="902D92"/>
                </a:solidFill>
                <a:latin typeface="Arial-Rounded" panose="020B0500000000000000" pitchFamily="34" charset="0"/>
                <a:ea typeface="Arial-Rounded" panose="020B0500000000000000" pitchFamily="34" charset="0"/>
                <a:cs typeface="Arial-Rounded" panose="020B0500000000000000" pitchFamily="34" charset="0"/>
              </a:rPr>
              <a:t>Ăn</a:t>
            </a:r>
            <a:r>
              <a:rPr lang="en-US" sz="3400" dirty="0">
                <a:solidFill>
                  <a:srgbClr val="902D92"/>
                </a:solidFill>
                <a:latin typeface="Arial-Rounded" panose="020B0500000000000000" pitchFamily="34" charset="0"/>
                <a:ea typeface="Arial-Rounded" panose="020B0500000000000000" pitchFamily="34" charset="0"/>
                <a:cs typeface="Arial-Rounded" panose="020B0500000000000000" pitchFamily="34" charset="0"/>
              </a:rPr>
              <a:t> </a:t>
            </a:r>
            <a:r>
              <a:rPr lang="en-US" sz="3400" dirty="0" err="1">
                <a:solidFill>
                  <a:srgbClr val="902D92"/>
                </a:solidFill>
                <a:latin typeface="Arial-Rounded" panose="020B0500000000000000" pitchFamily="34" charset="0"/>
                <a:ea typeface="Arial-Rounded" panose="020B0500000000000000" pitchFamily="34" charset="0"/>
                <a:cs typeface="Arial-Rounded" panose="020B0500000000000000" pitchFamily="34" charset="0"/>
              </a:rPr>
              <a:t>quả</a:t>
            </a:r>
            <a:r>
              <a:rPr lang="en-US" sz="3400" dirty="0">
                <a:solidFill>
                  <a:srgbClr val="902D92"/>
                </a:solidFill>
                <a:latin typeface="Arial-Rounded" panose="020B0500000000000000" pitchFamily="34" charset="0"/>
                <a:ea typeface="Arial-Rounded" panose="020B0500000000000000" pitchFamily="34" charset="0"/>
                <a:cs typeface="Arial-Rounded" panose="020B0500000000000000" pitchFamily="34" charset="0"/>
              </a:rPr>
              <a:t> </a:t>
            </a:r>
            <a:r>
              <a:rPr lang="en-US" sz="3400" dirty="0" err="1">
                <a:solidFill>
                  <a:srgbClr val="902D92"/>
                </a:solidFill>
                <a:latin typeface="Arial-Rounded" panose="020B0500000000000000" pitchFamily="34" charset="0"/>
                <a:ea typeface="Arial-Rounded" panose="020B0500000000000000" pitchFamily="34" charset="0"/>
                <a:cs typeface="Arial-Rounded" panose="020B0500000000000000" pitchFamily="34" charset="0"/>
              </a:rPr>
              <a:t>nhớ</a:t>
            </a:r>
            <a:r>
              <a:rPr lang="en-US" sz="3400" dirty="0">
                <a:solidFill>
                  <a:srgbClr val="902D92"/>
                </a:solidFill>
                <a:latin typeface="Arial-Rounded" panose="020B0500000000000000" pitchFamily="34" charset="0"/>
                <a:ea typeface="Arial-Rounded" panose="020B0500000000000000" pitchFamily="34" charset="0"/>
                <a:cs typeface="Arial-Rounded" panose="020B0500000000000000" pitchFamily="34" charset="0"/>
              </a:rPr>
              <a:t> </a:t>
            </a:r>
            <a:r>
              <a:rPr lang="en-US" sz="3400" dirty="0" err="1">
                <a:solidFill>
                  <a:srgbClr val="902D92"/>
                </a:solidFill>
                <a:latin typeface="Arial-Rounded" panose="020B0500000000000000" pitchFamily="34" charset="0"/>
                <a:ea typeface="Arial-Rounded" panose="020B0500000000000000" pitchFamily="34" charset="0"/>
                <a:cs typeface="Arial-Rounded" panose="020B0500000000000000" pitchFamily="34" charset="0"/>
              </a:rPr>
              <a:t>kẻ</a:t>
            </a:r>
            <a:r>
              <a:rPr lang="en-US" sz="3400" dirty="0">
                <a:solidFill>
                  <a:srgbClr val="902D92"/>
                </a:solidFill>
                <a:latin typeface="Arial-Rounded" panose="020B0500000000000000" pitchFamily="34" charset="0"/>
                <a:ea typeface="Arial-Rounded" panose="020B0500000000000000" pitchFamily="34" charset="0"/>
                <a:cs typeface="Arial-Rounded" panose="020B0500000000000000" pitchFamily="34" charset="0"/>
              </a:rPr>
              <a:t> </a:t>
            </a:r>
            <a:r>
              <a:rPr lang="en-US" sz="3400" dirty="0" err="1">
                <a:solidFill>
                  <a:srgbClr val="902D92"/>
                </a:solidFill>
                <a:latin typeface="Arial-Rounded" panose="020B0500000000000000" pitchFamily="34" charset="0"/>
                <a:ea typeface="Arial-Rounded" panose="020B0500000000000000" pitchFamily="34" charset="0"/>
                <a:cs typeface="Arial-Rounded" panose="020B0500000000000000" pitchFamily="34" charset="0"/>
              </a:rPr>
              <a:t>trồng</a:t>
            </a:r>
            <a:r>
              <a:rPr lang="en-US" sz="3400" dirty="0">
                <a:solidFill>
                  <a:srgbClr val="902D92"/>
                </a:solidFill>
                <a:latin typeface="Arial-Rounded" panose="020B0500000000000000" pitchFamily="34" charset="0"/>
                <a:ea typeface="Arial-Rounded" panose="020B0500000000000000" pitchFamily="34" charset="0"/>
                <a:cs typeface="Arial-Rounded" panose="020B0500000000000000" pitchFamily="34" charset="0"/>
              </a:rPr>
              <a:t> </a:t>
            </a:r>
            <a:r>
              <a:rPr lang="en-US" sz="3400" dirty="0" err="1">
                <a:solidFill>
                  <a:srgbClr val="902D92"/>
                </a:solidFill>
                <a:latin typeface="Arial-Rounded" panose="020B0500000000000000" pitchFamily="34" charset="0"/>
                <a:ea typeface="Arial-Rounded" panose="020B0500000000000000" pitchFamily="34" charset="0"/>
                <a:cs typeface="Arial-Rounded" panose="020B0500000000000000" pitchFamily="34" charset="0"/>
              </a:rPr>
              <a:t>cây</a:t>
            </a:r>
            <a:r>
              <a:rPr lang="en-US" sz="3400" dirty="0">
                <a:solidFill>
                  <a:srgbClr val="902D92"/>
                </a:solidFill>
                <a:latin typeface="Arial-Rounded" panose="020B0500000000000000" pitchFamily="34" charset="0"/>
                <a:ea typeface="Arial-Rounded" panose="020B0500000000000000" pitchFamily="34" charset="0"/>
                <a:cs typeface="Arial-Rounded" panose="020B0500000000000000" pitchFamily="34" charset="0"/>
              </a:rPr>
              <a:t>” </a:t>
            </a:r>
          </a:p>
          <a:p>
            <a:pPr algn="ctr"/>
            <a:r>
              <a:rPr lang="en-US" sz="3400" dirty="0">
                <a:latin typeface="Arial-Rounded" panose="020B0500000000000000" pitchFamily="34" charset="0"/>
                <a:ea typeface="Arial-Rounded" panose="020B0500000000000000" pitchFamily="34" charset="0"/>
                <a:cs typeface="Arial-Rounded" panose="020B0500000000000000" pitchFamily="34" charset="0"/>
              </a:rPr>
              <a:t>ý </a:t>
            </a:r>
            <a:r>
              <a:rPr lang="en-US" sz="3400" dirty="0" err="1">
                <a:latin typeface="Arial-Rounded" panose="020B0500000000000000" pitchFamily="34" charset="0"/>
                <a:ea typeface="Arial-Rounded" panose="020B0500000000000000" pitchFamily="34" charset="0"/>
                <a:cs typeface="Arial-Rounded" panose="020B0500000000000000" pitchFamily="34" charset="0"/>
              </a:rPr>
              <a:t>nói</a:t>
            </a:r>
            <a:r>
              <a:rPr lang="en-US" sz="3400" dirty="0">
                <a:latin typeface="Arial-Rounded" panose="020B0500000000000000" pitchFamily="34" charset="0"/>
                <a:ea typeface="Arial-Rounded" panose="020B0500000000000000" pitchFamily="34" charset="0"/>
                <a:cs typeface="Arial-Rounded" panose="020B0500000000000000" pitchFamily="34" charset="0"/>
              </a:rPr>
              <a:t> </a:t>
            </a:r>
            <a:r>
              <a:rPr lang="en-US" sz="3400" dirty="0" err="1">
                <a:latin typeface="Arial-Rounded" panose="020B0500000000000000" pitchFamily="34" charset="0"/>
                <a:ea typeface="Arial-Rounded" panose="020B0500000000000000" pitchFamily="34" charset="0"/>
                <a:cs typeface="Arial-Rounded" panose="020B0500000000000000" pitchFamily="34" charset="0"/>
              </a:rPr>
              <a:t>gì</a:t>
            </a:r>
            <a:r>
              <a:rPr lang="en-US" sz="3400" dirty="0">
                <a:latin typeface="Arial-Rounded" panose="020B0500000000000000" pitchFamily="34" charset="0"/>
                <a:ea typeface="Arial-Rounded" panose="020B0500000000000000" pitchFamily="34" charset="0"/>
                <a:cs typeface="Arial-Rounded" panose="020B0500000000000000" pitchFamily="34" charset="0"/>
              </a:rPr>
              <a:t>?</a:t>
            </a:r>
          </a:p>
        </p:txBody>
      </p:sp>
    </p:spTree>
    <p:extLst>
      <p:ext uri="{BB962C8B-B14F-4D97-AF65-F5344CB8AC3E}">
        <p14:creationId xmlns:p14="http://schemas.microsoft.com/office/powerpoint/2010/main" val="1203663225"/>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7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0-#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randombar(horizontal)">
                                      <p:cBhvr>
                                        <p:cTn id="18" dur="500"/>
                                        <p:tgtEl>
                                          <p:spTgt spid="19"/>
                                        </p:tgtEl>
                                      </p:cBhvr>
                                    </p:animEffect>
                                  </p:childTnLst>
                                </p:cTn>
                              </p:par>
                            </p:childTnLst>
                          </p:cTn>
                        </p:par>
                        <p:par>
                          <p:cTn id="19" fill="hold">
                            <p:stCondLst>
                              <p:cond delay="500"/>
                            </p:stCondLst>
                            <p:childTnLst>
                              <p:par>
                                <p:cTn id="20" presetID="14" presetClass="entr" presetSubtype="1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randombar(horizontal)">
                                      <p:cBhvr>
                                        <p:cTn id="22" dur="500"/>
                                        <p:tgtEl>
                                          <p:spTgt spid="21"/>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randombar(horizontal)">
                                      <p:cBhvr>
                                        <p:cTn id="25" dur="500"/>
                                        <p:tgtEl>
                                          <p:spTgt spid="20"/>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ppt_x"/>
                                          </p:val>
                                        </p:tav>
                                        <p:tav tm="100000">
                                          <p:val>
                                            <p:strVal val="#ppt_x"/>
                                          </p:val>
                                        </p:tav>
                                      </p:tavLst>
                                    </p:anim>
                                    <p:anim calcmode="lin" valueType="num">
                                      <p:cBhvr additive="base">
                                        <p:cTn id="31"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xit" presetSubtype="4" fill="hold" grpId="1" nodeType="clickEffect">
                                  <p:stCondLst>
                                    <p:cond delay="0"/>
                                  </p:stCondLst>
                                  <p:childTnLst>
                                    <p:anim calcmode="lin" valueType="num">
                                      <p:cBhvr additive="base">
                                        <p:cTn id="35" dur="500"/>
                                        <p:tgtEl>
                                          <p:spTgt spid="22"/>
                                        </p:tgtEl>
                                        <p:attrNameLst>
                                          <p:attrName>ppt_x</p:attrName>
                                        </p:attrNameLst>
                                      </p:cBhvr>
                                      <p:tavLst>
                                        <p:tav tm="0">
                                          <p:val>
                                            <p:strVal val="ppt_x"/>
                                          </p:val>
                                        </p:tav>
                                        <p:tav tm="100000">
                                          <p:val>
                                            <p:strVal val="ppt_x"/>
                                          </p:val>
                                        </p:tav>
                                      </p:tavLst>
                                    </p:anim>
                                    <p:anim calcmode="lin" valueType="num">
                                      <p:cBhvr additive="base">
                                        <p:cTn id="36" dur="500"/>
                                        <p:tgtEl>
                                          <p:spTgt spid="22"/>
                                        </p:tgtEl>
                                        <p:attrNameLst>
                                          <p:attrName>ppt_y</p:attrName>
                                        </p:attrNameLst>
                                      </p:cBhvr>
                                      <p:tavLst>
                                        <p:tav tm="0">
                                          <p:val>
                                            <p:strVal val="ppt_y"/>
                                          </p:val>
                                        </p:tav>
                                        <p:tav tm="100000">
                                          <p:val>
                                            <p:strVal val="1+ppt_h/2"/>
                                          </p:val>
                                        </p:tav>
                                      </p:tavLst>
                                    </p:anim>
                                    <p:set>
                                      <p:cBhvr>
                                        <p:cTn id="37" dur="1" fill="hold">
                                          <p:stCondLst>
                                            <p:cond delay="499"/>
                                          </p:stCondLst>
                                        </p:cTn>
                                        <p:tgtEl>
                                          <p:spTgt spid="22"/>
                                        </p:tgtEl>
                                        <p:attrNameLst>
                                          <p:attrName>style.visibility</p:attrName>
                                        </p:attrNameLst>
                                      </p:cBhvr>
                                      <p:to>
                                        <p:strVal val="hidden"/>
                                      </p:to>
                                    </p:set>
                                  </p:childTnLst>
                                </p:cTn>
                              </p:par>
                              <p:par>
                                <p:cTn id="38" presetID="2" presetClass="entr" presetSubtype="4" fill="hold" grpId="0" nodeType="withEffect">
                                  <p:stCondLst>
                                    <p:cond delay="500"/>
                                  </p:stCondLst>
                                  <p:childTnLst>
                                    <p:set>
                                      <p:cBhvr>
                                        <p:cTn id="39" dur="1" fill="hold">
                                          <p:stCondLst>
                                            <p:cond delay="0"/>
                                          </p:stCondLst>
                                        </p:cTn>
                                        <p:tgtEl>
                                          <p:spTgt spid="23"/>
                                        </p:tgtEl>
                                        <p:attrNameLst>
                                          <p:attrName>style.visibility</p:attrName>
                                        </p:attrNameLst>
                                      </p:cBhvr>
                                      <p:to>
                                        <p:strVal val="visible"/>
                                      </p:to>
                                    </p:set>
                                    <p:anim calcmode="lin" valueType="num">
                                      <p:cBhvr additive="base">
                                        <p:cTn id="40" dur="500" fill="hold"/>
                                        <p:tgtEl>
                                          <p:spTgt spid="23"/>
                                        </p:tgtEl>
                                        <p:attrNameLst>
                                          <p:attrName>ppt_x</p:attrName>
                                        </p:attrNameLst>
                                      </p:cBhvr>
                                      <p:tavLst>
                                        <p:tav tm="0">
                                          <p:val>
                                            <p:strVal val="#ppt_x"/>
                                          </p:val>
                                        </p:tav>
                                        <p:tav tm="100000">
                                          <p:val>
                                            <p:strVal val="#ppt_x"/>
                                          </p:val>
                                        </p:tav>
                                      </p:tavLst>
                                    </p:anim>
                                    <p:anim calcmode="lin" valueType="num">
                                      <p:cBhvr additive="base">
                                        <p:cTn id="41"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9" grpId="0" animBg="1"/>
      <p:bldP spid="20" grpId="0" animBg="1"/>
      <p:bldP spid="21" grpId="0" animBg="1"/>
      <p:bldP spid="22" grpId="0"/>
      <p:bldP spid="22" grpId="1"/>
      <p:bldP spid="2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16C48CD-106F-4AC0-BE99-4FE0D0E3216F}"/>
              </a:ext>
            </a:extLst>
          </p:cNvPr>
          <p:cNvPicPr>
            <a:picLocks noChangeAspect="1"/>
          </p:cNvPicPr>
          <p:nvPr/>
        </p:nvPicPr>
        <p:blipFill>
          <a:blip r:embed="rId2"/>
          <a:stretch>
            <a:fillRect/>
          </a:stretch>
        </p:blipFill>
        <p:spPr>
          <a:xfrm>
            <a:off x="2356006" y="1701582"/>
            <a:ext cx="7390894" cy="4296650"/>
          </a:xfrm>
          <a:prstGeom prst="rect">
            <a:avLst/>
          </a:prstGeom>
        </p:spPr>
      </p:pic>
      <p:sp>
        <p:nvSpPr>
          <p:cNvPr id="21" name="6">
            <a:extLst>
              <a:ext uri="{FF2B5EF4-FFF2-40B4-BE49-F238E27FC236}">
                <a16:creationId xmlns:a16="http://schemas.microsoft.com/office/drawing/2014/main" id="{C420FD2D-2FE3-4765-80E1-9072DA9F9973}"/>
              </a:ext>
            </a:extLst>
          </p:cNvPr>
          <p:cNvSpPr txBox="1"/>
          <p:nvPr/>
        </p:nvSpPr>
        <p:spPr>
          <a:xfrm>
            <a:off x="5339238" y="2545775"/>
            <a:ext cx="1483098" cy="1631216"/>
          </a:xfrm>
          <a:prstGeom prst="rect">
            <a:avLst/>
          </a:prstGeom>
          <a:noFill/>
        </p:spPr>
        <p:txBody>
          <a:bodyPr wrap="none" rtlCol="0">
            <a:spAutoFit/>
          </a:bodyPr>
          <a:lstStyle/>
          <a:p>
            <a:r>
              <a:rPr lang="en-US" altLang="zh-CN" sz="10000" dirty="0">
                <a:solidFill>
                  <a:schemeClr val="tx1">
                    <a:lumMod val="85000"/>
                    <a:lumOff val="15000"/>
                  </a:schemeClr>
                </a:solidFill>
                <a:effectLst>
                  <a:outerShdw blurRad="38100" dist="38100" dir="2700000" algn="tl">
                    <a:srgbClr val="000000">
                      <a:alpha val="43137"/>
                    </a:srgbClr>
                  </a:outerShdw>
                </a:effectLst>
                <a:ea typeface="思源黑体 CN Regular" panose="020B0500000000000000" pitchFamily="34" charset="-122"/>
                <a:sym typeface="思源黑体 CN Regular" panose="020B0500000000000000" pitchFamily="34" charset="-122"/>
              </a:rPr>
              <a:t>02</a:t>
            </a:r>
            <a:endParaRPr lang="zh-CN" altLang="en-US" sz="10000" dirty="0">
              <a:solidFill>
                <a:schemeClr val="tx1">
                  <a:lumMod val="85000"/>
                  <a:lumOff val="15000"/>
                </a:schemeClr>
              </a:solidFill>
              <a:effectLst>
                <a:outerShdw blurRad="38100" dist="38100" dir="2700000" algn="tl">
                  <a:srgbClr val="000000">
                    <a:alpha val="43137"/>
                  </a:srgbClr>
                </a:outerShdw>
              </a:effectLst>
              <a:ea typeface="思源黑体 CN Regular" panose="020B0500000000000000" pitchFamily="34" charset="-122"/>
              <a:sym typeface="思源黑体 CN Regular" panose="020B0500000000000000" pitchFamily="34" charset="-122"/>
            </a:endParaRPr>
          </a:p>
        </p:txBody>
      </p:sp>
      <p:pic>
        <p:nvPicPr>
          <p:cNvPr id="39" name="3">
            <a:extLst>
              <a:ext uri="{FF2B5EF4-FFF2-40B4-BE49-F238E27FC236}">
                <a16:creationId xmlns:a16="http://schemas.microsoft.com/office/drawing/2014/main" id="{EEAD127C-1475-4D00-BDD2-1BFEF1E83B3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01447" y="379952"/>
            <a:ext cx="915767" cy="1440016"/>
          </a:xfrm>
          <a:prstGeom prst="rect">
            <a:avLst/>
          </a:prstGeom>
        </p:spPr>
      </p:pic>
      <p:pic>
        <p:nvPicPr>
          <p:cNvPr id="40" name="4">
            <a:extLst>
              <a:ext uri="{FF2B5EF4-FFF2-40B4-BE49-F238E27FC236}">
                <a16:creationId xmlns:a16="http://schemas.microsoft.com/office/drawing/2014/main" id="{EAA7EE89-BAEE-4F9E-890A-BE47ED6ADB4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510068" y="379952"/>
            <a:ext cx="1034962" cy="1440017"/>
          </a:xfrm>
          <a:prstGeom prst="rect">
            <a:avLst/>
          </a:prstGeom>
        </p:spPr>
      </p:pic>
      <p:pic>
        <p:nvPicPr>
          <p:cNvPr id="41" name="5">
            <a:extLst>
              <a:ext uri="{FF2B5EF4-FFF2-40B4-BE49-F238E27FC236}">
                <a16:creationId xmlns:a16="http://schemas.microsoft.com/office/drawing/2014/main" id="{7D75A107-3B59-40FE-9EC8-4B1198637AC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712671" y="379952"/>
            <a:ext cx="882737" cy="1440017"/>
          </a:xfrm>
          <a:prstGeom prst="rect">
            <a:avLst/>
          </a:prstGeom>
        </p:spPr>
      </p:pic>
      <p:pic>
        <p:nvPicPr>
          <p:cNvPr id="5" name="Picture 4">
            <a:extLst>
              <a:ext uri="{FF2B5EF4-FFF2-40B4-BE49-F238E27FC236}">
                <a16:creationId xmlns:a16="http://schemas.microsoft.com/office/drawing/2014/main" id="{2AB06F71-54E2-4423-BB59-0C61A7F72391}"/>
              </a:ext>
            </a:extLst>
          </p:cNvPr>
          <p:cNvPicPr>
            <a:picLocks noChangeAspect="1"/>
          </p:cNvPicPr>
          <p:nvPr/>
        </p:nvPicPr>
        <p:blipFill>
          <a:blip r:embed="rId6"/>
          <a:stretch>
            <a:fillRect/>
          </a:stretch>
        </p:blipFill>
        <p:spPr>
          <a:xfrm>
            <a:off x="1303891" y="6116173"/>
            <a:ext cx="4468755" cy="762066"/>
          </a:xfrm>
          <a:prstGeom prst="rect">
            <a:avLst/>
          </a:prstGeom>
        </p:spPr>
      </p:pic>
      <p:pic>
        <p:nvPicPr>
          <p:cNvPr id="64" name="Picture 63">
            <a:extLst>
              <a:ext uri="{FF2B5EF4-FFF2-40B4-BE49-F238E27FC236}">
                <a16:creationId xmlns:a16="http://schemas.microsoft.com/office/drawing/2014/main" id="{FE036300-83CC-4244-8FA8-A189677C5B70}"/>
              </a:ext>
            </a:extLst>
          </p:cNvPr>
          <p:cNvPicPr>
            <a:picLocks noChangeAspect="1"/>
          </p:cNvPicPr>
          <p:nvPr/>
        </p:nvPicPr>
        <p:blipFill>
          <a:blip r:embed="rId6"/>
          <a:stretch>
            <a:fillRect/>
          </a:stretch>
        </p:blipFill>
        <p:spPr>
          <a:xfrm>
            <a:off x="6488644" y="6116173"/>
            <a:ext cx="4468755" cy="762066"/>
          </a:xfrm>
          <a:prstGeom prst="rect">
            <a:avLst/>
          </a:prstGeom>
        </p:spPr>
      </p:pic>
      <p:pic>
        <p:nvPicPr>
          <p:cNvPr id="2" name="Picture 1">
            <a:extLst>
              <a:ext uri="{FF2B5EF4-FFF2-40B4-BE49-F238E27FC236}">
                <a16:creationId xmlns:a16="http://schemas.microsoft.com/office/drawing/2014/main" id="{917D0881-1CB4-48A7-BFC9-31AFCA4D9E53}"/>
              </a:ext>
            </a:extLst>
          </p:cNvPr>
          <p:cNvPicPr>
            <a:picLocks noChangeAspect="1"/>
          </p:cNvPicPr>
          <p:nvPr/>
        </p:nvPicPr>
        <p:blipFill>
          <a:blip r:embed="rId7"/>
          <a:stretch>
            <a:fillRect/>
          </a:stretch>
        </p:blipFill>
        <p:spPr>
          <a:xfrm>
            <a:off x="3835469" y="3483494"/>
            <a:ext cx="4521062" cy="2838606"/>
          </a:xfrm>
          <a:prstGeom prst="rect">
            <a:avLst/>
          </a:prstGeom>
        </p:spPr>
      </p:pic>
    </p:spTree>
    <p:extLst>
      <p:ext uri="{BB962C8B-B14F-4D97-AF65-F5344CB8AC3E}">
        <p14:creationId xmlns:p14="http://schemas.microsoft.com/office/powerpoint/2010/main" val="2284066959"/>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nodeType="withEffect">
                                  <p:stCondLst>
                                    <p:cond delay="0"/>
                                  </p:stCondLst>
                                  <p:childTnLst>
                                    <p:set>
                                      <p:cBhvr>
                                        <p:cTn id="11" dur="1" fill="hold">
                                          <p:stCondLst>
                                            <p:cond delay="0"/>
                                          </p:stCondLst>
                                        </p:cTn>
                                        <p:tgtEl>
                                          <p:spTgt spid="39"/>
                                        </p:tgtEl>
                                        <p:attrNameLst>
                                          <p:attrName>style.visibility</p:attrName>
                                        </p:attrNameLst>
                                      </p:cBhvr>
                                      <p:to>
                                        <p:strVal val="visible"/>
                                      </p:to>
                                    </p:set>
                                    <p:anim calcmode="lin" valueType="num">
                                      <p:cBhvr>
                                        <p:cTn id="12" dur="1750" fill="hold"/>
                                        <p:tgtEl>
                                          <p:spTgt spid="39"/>
                                        </p:tgtEl>
                                        <p:attrNameLst>
                                          <p:attrName>ppt_w</p:attrName>
                                        </p:attrNameLst>
                                      </p:cBhvr>
                                      <p:tavLst>
                                        <p:tav tm="0">
                                          <p:val>
                                            <p:fltVal val="0"/>
                                          </p:val>
                                        </p:tav>
                                        <p:tav tm="100000">
                                          <p:val>
                                            <p:strVal val="#ppt_w"/>
                                          </p:val>
                                        </p:tav>
                                      </p:tavLst>
                                    </p:anim>
                                    <p:anim calcmode="lin" valueType="num">
                                      <p:cBhvr>
                                        <p:cTn id="13" dur="1750" fill="hold"/>
                                        <p:tgtEl>
                                          <p:spTgt spid="39"/>
                                        </p:tgtEl>
                                        <p:attrNameLst>
                                          <p:attrName>ppt_h</p:attrName>
                                        </p:attrNameLst>
                                      </p:cBhvr>
                                      <p:tavLst>
                                        <p:tav tm="0">
                                          <p:val>
                                            <p:fltVal val="0"/>
                                          </p:val>
                                        </p:tav>
                                        <p:tav tm="100000">
                                          <p:val>
                                            <p:strVal val="#ppt_h"/>
                                          </p:val>
                                        </p:tav>
                                      </p:tavLst>
                                    </p:anim>
                                    <p:animEffect transition="in" filter="fade">
                                      <p:cBhvr>
                                        <p:cTn id="14" dur="1750"/>
                                        <p:tgtEl>
                                          <p:spTgt spid="39"/>
                                        </p:tgtEl>
                                      </p:cBhvr>
                                    </p:animEffect>
                                  </p:childTnLst>
                                </p:cTn>
                              </p:par>
                              <p:par>
                                <p:cTn id="15" presetID="53" presetClass="entr" presetSubtype="16" fill="hold" nodeType="with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1750" fill="hold"/>
                                        <p:tgtEl>
                                          <p:spTgt spid="40"/>
                                        </p:tgtEl>
                                        <p:attrNameLst>
                                          <p:attrName>ppt_w</p:attrName>
                                        </p:attrNameLst>
                                      </p:cBhvr>
                                      <p:tavLst>
                                        <p:tav tm="0">
                                          <p:val>
                                            <p:fltVal val="0"/>
                                          </p:val>
                                        </p:tav>
                                        <p:tav tm="100000">
                                          <p:val>
                                            <p:strVal val="#ppt_w"/>
                                          </p:val>
                                        </p:tav>
                                      </p:tavLst>
                                    </p:anim>
                                    <p:anim calcmode="lin" valueType="num">
                                      <p:cBhvr>
                                        <p:cTn id="18" dur="1750" fill="hold"/>
                                        <p:tgtEl>
                                          <p:spTgt spid="40"/>
                                        </p:tgtEl>
                                        <p:attrNameLst>
                                          <p:attrName>ppt_h</p:attrName>
                                        </p:attrNameLst>
                                      </p:cBhvr>
                                      <p:tavLst>
                                        <p:tav tm="0">
                                          <p:val>
                                            <p:fltVal val="0"/>
                                          </p:val>
                                        </p:tav>
                                        <p:tav tm="100000">
                                          <p:val>
                                            <p:strVal val="#ppt_h"/>
                                          </p:val>
                                        </p:tav>
                                      </p:tavLst>
                                    </p:anim>
                                    <p:animEffect transition="in" filter="fade">
                                      <p:cBhvr>
                                        <p:cTn id="19" dur="1750"/>
                                        <p:tgtEl>
                                          <p:spTgt spid="40"/>
                                        </p:tgtEl>
                                      </p:cBhvr>
                                    </p:animEffect>
                                  </p:childTnLst>
                                </p:cTn>
                              </p:par>
                              <p:par>
                                <p:cTn id="20" presetID="53" presetClass="entr" presetSubtype="16" fill="hold" nodeType="withEffect">
                                  <p:stCondLst>
                                    <p:cond delay="0"/>
                                  </p:stCondLst>
                                  <p:childTnLst>
                                    <p:set>
                                      <p:cBhvr>
                                        <p:cTn id="21" dur="1" fill="hold">
                                          <p:stCondLst>
                                            <p:cond delay="0"/>
                                          </p:stCondLst>
                                        </p:cTn>
                                        <p:tgtEl>
                                          <p:spTgt spid="41"/>
                                        </p:tgtEl>
                                        <p:attrNameLst>
                                          <p:attrName>style.visibility</p:attrName>
                                        </p:attrNameLst>
                                      </p:cBhvr>
                                      <p:to>
                                        <p:strVal val="visible"/>
                                      </p:to>
                                    </p:set>
                                    <p:anim calcmode="lin" valueType="num">
                                      <p:cBhvr>
                                        <p:cTn id="22" dur="1750" fill="hold"/>
                                        <p:tgtEl>
                                          <p:spTgt spid="41"/>
                                        </p:tgtEl>
                                        <p:attrNameLst>
                                          <p:attrName>ppt_w</p:attrName>
                                        </p:attrNameLst>
                                      </p:cBhvr>
                                      <p:tavLst>
                                        <p:tav tm="0">
                                          <p:val>
                                            <p:fltVal val="0"/>
                                          </p:val>
                                        </p:tav>
                                        <p:tav tm="100000">
                                          <p:val>
                                            <p:strVal val="#ppt_w"/>
                                          </p:val>
                                        </p:tav>
                                      </p:tavLst>
                                    </p:anim>
                                    <p:anim calcmode="lin" valueType="num">
                                      <p:cBhvr>
                                        <p:cTn id="23" dur="1750" fill="hold"/>
                                        <p:tgtEl>
                                          <p:spTgt spid="41"/>
                                        </p:tgtEl>
                                        <p:attrNameLst>
                                          <p:attrName>ppt_h</p:attrName>
                                        </p:attrNameLst>
                                      </p:cBhvr>
                                      <p:tavLst>
                                        <p:tav tm="0">
                                          <p:val>
                                            <p:fltVal val="0"/>
                                          </p:val>
                                        </p:tav>
                                        <p:tav tm="100000">
                                          <p:val>
                                            <p:strVal val="#ppt_h"/>
                                          </p:val>
                                        </p:tav>
                                      </p:tavLst>
                                    </p:anim>
                                    <p:animEffect transition="in" filter="fade">
                                      <p:cBhvr>
                                        <p:cTn id="24" dur="1750"/>
                                        <p:tgtEl>
                                          <p:spTgt spid="41"/>
                                        </p:tgtEl>
                                      </p:cBhvr>
                                    </p:animEffect>
                                  </p:childTnLst>
                                </p:cTn>
                              </p:par>
                              <p:par>
                                <p:cTn id="25" presetID="2" presetClass="entr" presetSubtype="1" fill="hold" nodeType="withEffect">
                                  <p:stCondLst>
                                    <p:cond delay="0"/>
                                  </p:stCondLst>
                                  <p:childTnLst>
                                    <p:set>
                                      <p:cBhvr>
                                        <p:cTn id="26" dur="1" fill="hold">
                                          <p:stCondLst>
                                            <p:cond delay="0"/>
                                          </p:stCondLst>
                                        </p:cTn>
                                        <p:tgtEl>
                                          <p:spTgt spid="39"/>
                                        </p:tgtEl>
                                        <p:attrNameLst>
                                          <p:attrName>style.visibility</p:attrName>
                                        </p:attrNameLst>
                                      </p:cBhvr>
                                      <p:to>
                                        <p:strVal val="visible"/>
                                      </p:to>
                                    </p:set>
                                    <p:anim calcmode="lin" valueType="num">
                                      <p:cBhvr additive="base">
                                        <p:cTn id="27" dur="500" fill="hold"/>
                                        <p:tgtEl>
                                          <p:spTgt spid="39"/>
                                        </p:tgtEl>
                                        <p:attrNameLst>
                                          <p:attrName>ppt_x</p:attrName>
                                        </p:attrNameLst>
                                      </p:cBhvr>
                                      <p:tavLst>
                                        <p:tav tm="0">
                                          <p:val>
                                            <p:strVal val="#ppt_x"/>
                                          </p:val>
                                        </p:tav>
                                        <p:tav tm="100000">
                                          <p:val>
                                            <p:strVal val="#ppt_x"/>
                                          </p:val>
                                        </p:tav>
                                      </p:tavLst>
                                    </p:anim>
                                    <p:anim calcmode="lin" valueType="num">
                                      <p:cBhvr additive="base">
                                        <p:cTn id="28" dur="500" fill="hold"/>
                                        <p:tgtEl>
                                          <p:spTgt spid="39"/>
                                        </p:tgtEl>
                                        <p:attrNameLst>
                                          <p:attrName>ppt_y</p:attrName>
                                        </p:attrNameLst>
                                      </p:cBhvr>
                                      <p:tavLst>
                                        <p:tav tm="0">
                                          <p:val>
                                            <p:strVal val="0-#ppt_h/2"/>
                                          </p:val>
                                        </p:tav>
                                        <p:tav tm="100000">
                                          <p:val>
                                            <p:strVal val="#ppt_y"/>
                                          </p:val>
                                        </p:tav>
                                      </p:tavLst>
                                    </p:anim>
                                  </p:childTnLst>
                                </p:cTn>
                              </p:par>
                              <p:par>
                                <p:cTn id="29" presetID="2" presetClass="entr" presetSubtype="1" fill="hold" nodeType="with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additive="base">
                                        <p:cTn id="31" dur="500" fill="hold"/>
                                        <p:tgtEl>
                                          <p:spTgt spid="40"/>
                                        </p:tgtEl>
                                        <p:attrNameLst>
                                          <p:attrName>ppt_x</p:attrName>
                                        </p:attrNameLst>
                                      </p:cBhvr>
                                      <p:tavLst>
                                        <p:tav tm="0">
                                          <p:val>
                                            <p:strVal val="#ppt_x"/>
                                          </p:val>
                                        </p:tav>
                                        <p:tav tm="100000">
                                          <p:val>
                                            <p:strVal val="#ppt_x"/>
                                          </p:val>
                                        </p:tav>
                                      </p:tavLst>
                                    </p:anim>
                                    <p:anim calcmode="lin" valueType="num">
                                      <p:cBhvr additive="base">
                                        <p:cTn id="32" dur="500" fill="hold"/>
                                        <p:tgtEl>
                                          <p:spTgt spid="40"/>
                                        </p:tgtEl>
                                        <p:attrNameLst>
                                          <p:attrName>ppt_y</p:attrName>
                                        </p:attrNameLst>
                                      </p:cBhvr>
                                      <p:tavLst>
                                        <p:tav tm="0">
                                          <p:val>
                                            <p:strVal val="0-#ppt_h/2"/>
                                          </p:val>
                                        </p:tav>
                                        <p:tav tm="100000">
                                          <p:val>
                                            <p:strVal val="#ppt_y"/>
                                          </p:val>
                                        </p:tav>
                                      </p:tavLst>
                                    </p:anim>
                                  </p:childTnLst>
                                </p:cTn>
                              </p:par>
                              <p:par>
                                <p:cTn id="33" presetID="2" presetClass="entr" presetSubtype="1" fill="hold" nodeType="withEffect">
                                  <p:stCondLst>
                                    <p:cond delay="0"/>
                                  </p:stCondLst>
                                  <p:childTnLst>
                                    <p:set>
                                      <p:cBhvr>
                                        <p:cTn id="34" dur="1" fill="hold">
                                          <p:stCondLst>
                                            <p:cond delay="0"/>
                                          </p:stCondLst>
                                        </p:cTn>
                                        <p:tgtEl>
                                          <p:spTgt spid="41"/>
                                        </p:tgtEl>
                                        <p:attrNameLst>
                                          <p:attrName>style.visibility</p:attrName>
                                        </p:attrNameLst>
                                      </p:cBhvr>
                                      <p:to>
                                        <p:strVal val="visible"/>
                                      </p:to>
                                    </p:set>
                                    <p:anim calcmode="lin" valueType="num">
                                      <p:cBhvr additive="base">
                                        <p:cTn id="35" dur="500" fill="hold"/>
                                        <p:tgtEl>
                                          <p:spTgt spid="41"/>
                                        </p:tgtEl>
                                        <p:attrNameLst>
                                          <p:attrName>ppt_x</p:attrName>
                                        </p:attrNameLst>
                                      </p:cBhvr>
                                      <p:tavLst>
                                        <p:tav tm="0">
                                          <p:val>
                                            <p:strVal val="#ppt_x"/>
                                          </p:val>
                                        </p:tav>
                                        <p:tav tm="100000">
                                          <p:val>
                                            <p:strVal val="#ppt_x"/>
                                          </p:val>
                                        </p:tav>
                                      </p:tavLst>
                                    </p:anim>
                                    <p:anim calcmode="lin" valueType="num">
                                      <p:cBhvr additive="base">
                                        <p:cTn id="36" dur="500" fill="hold"/>
                                        <p:tgtEl>
                                          <p:spTgt spid="41"/>
                                        </p:tgtEl>
                                        <p:attrNameLst>
                                          <p:attrName>ppt_y</p:attrName>
                                        </p:attrNameLst>
                                      </p:cBhvr>
                                      <p:tavLst>
                                        <p:tav tm="0">
                                          <p:val>
                                            <p:strVal val="0-#ppt_h/2"/>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1750"/>
                            </p:stCondLst>
                            <p:childTnLst>
                              <p:par>
                                <p:cTn id="43" presetID="50" presetClass="entr" presetSubtype="0" decel="100000" fill="hold" nodeType="afterEffect">
                                  <p:stCondLst>
                                    <p:cond delay="0"/>
                                  </p:stCondLst>
                                  <p:childTnLst>
                                    <p:set>
                                      <p:cBhvr>
                                        <p:cTn id="44" dur="1" fill="hold">
                                          <p:stCondLst>
                                            <p:cond delay="0"/>
                                          </p:stCondLst>
                                        </p:cTn>
                                        <p:tgtEl>
                                          <p:spTgt spid="2"/>
                                        </p:tgtEl>
                                        <p:attrNameLst>
                                          <p:attrName>style.visibility</p:attrName>
                                        </p:attrNameLst>
                                      </p:cBhvr>
                                      <p:to>
                                        <p:strVal val="visible"/>
                                      </p:to>
                                    </p:set>
                                    <p:anim calcmode="lin" valueType="num">
                                      <p:cBhvr>
                                        <p:cTn id="45" dur="1000" fill="hold"/>
                                        <p:tgtEl>
                                          <p:spTgt spid="2"/>
                                        </p:tgtEl>
                                        <p:attrNameLst>
                                          <p:attrName>ppt_w</p:attrName>
                                        </p:attrNameLst>
                                      </p:cBhvr>
                                      <p:tavLst>
                                        <p:tav tm="0">
                                          <p:val>
                                            <p:strVal val="#ppt_w+.3"/>
                                          </p:val>
                                        </p:tav>
                                        <p:tav tm="100000">
                                          <p:val>
                                            <p:strVal val="#ppt_w"/>
                                          </p:val>
                                        </p:tav>
                                      </p:tavLst>
                                    </p:anim>
                                    <p:anim calcmode="lin" valueType="num">
                                      <p:cBhvr>
                                        <p:cTn id="46" dur="1000" fill="hold"/>
                                        <p:tgtEl>
                                          <p:spTgt spid="2"/>
                                        </p:tgtEl>
                                        <p:attrNameLst>
                                          <p:attrName>ppt_h</p:attrName>
                                        </p:attrNameLst>
                                      </p:cBhvr>
                                      <p:tavLst>
                                        <p:tav tm="0">
                                          <p:val>
                                            <p:strVal val="#ppt_h"/>
                                          </p:val>
                                        </p:tav>
                                        <p:tav tm="100000">
                                          <p:val>
                                            <p:strVal val="#ppt_h"/>
                                          </p:val>
                                        </p:tav>
                                      </p:tavLst>
                                    </p:anim>
                                    <p:animEffect transition="in" filter="fade">
                                      <p:cBhvr>
                                        <p:cTn id="4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0596651A-B63F-47A9-8F25-584C250C397E}"/>
              </a:ext>
            </a:extLst>
          </p:cNvPr>
          <p:cNvGrpSpPr/>
          <p:nvPr/>
        </p:nvGrpSpPr>
        <p:grpSpPr>
          <a:xfrm>
            <a:off x="139809" y="198518"/>
            <a:ext cx="863972" cy="1015663"/>
            <a:chOff x="426137" y="277174"/>
            <a:chExt cx="863972" cy="1015663"/>
          </a:xfrm>
        </p:grpSpPr>
        <p:sp>
          <p:nvSpPr>
            <p:cNvPr id="15" name="Oval 14">
              <a:extLst>
                <a:ext uri="{FF2B5EF4-FFF2-40B4-BE49-F238E27FC236}">
                  <a16:creationId xmlns:a16="http://schemas.microsoft.com/office/drawing/2014/main" id="{47BFE2FF-12A8-4B84-9283-4EA8A59555BF}"/>
                </a:ext>
              </a:extLst>
            </p:cNvPr>
            <p:cNvSpPr/>
            <p:nvPr/>
          </p:nvSpPr>
          <p:spPr>
            <a:xfrm>
              <a:off x="426137" y="413003"/>
              <a:ext cx="863972" cy="816586"/>
            </a:xfrm>
            <a:prstGeom prst="ellipse">
              <a:avLst/>
            </a:prstGeom>
            <a:solidFill>
              <a:srgbClr val="9271B3"/>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perspectiveLeft"/>
                <a:lightRig rig="threePt" dir="t"/>
              </a:scene3d>
            </a:bodyPr>
            <a:lstStyle/>
            <a:p>
              <a:pPr algn="ctr"/>
              <a:endParaRPr lang="en-US" dirty="0">
                <a:solidFill>
                  <a:srgbClr val="0070C0"/>
                </a:solidFill>
              </a:endParaRPr>
            </a:p>
          </p:txBody>
        </p:sp>
        <p:sp>
          <p:nvSpPr>
            <p:cNvPr id="16" name="Rectangle 15">
              <a:extLst>
                <a:ext uri="{FF2B5EF4-FFF2-40B4-BE49-F238E27FC236}">
                  <a16:creationId xmlns:a16="http://schemas.microsoft.com/office/drawing/2014/main" id="{F1704FBE-14A9-4374-9FF3-952D210A5496}"/>
                </a:ext>
              </a:extLst>
            </p:cNvPr>
            <p:cNvSpPr/>
            <p:nvPr/>
          </p:nvSpPr>
          <p:spPr>
            <a:xfrm>
              <a:off x="554827" y="277174"/>
              <a:ext cx="612668" cy="1015663"/>
            </a:xfrm>
            <a:prstGeom prst="rect">
              <a:avLst/>
            </a:prstGeom>
            <a:noFill/>
          </p:spPr>
          <p:txBody>
            <a:bodyPr wrap="none" lIns="91440" tIns="45720" rIns="91440" bIns="45720">
              <a:spAutoFit/>
            </a:bodyPr>
            <a:lstStyle/>
            <a:p>
              <a:pPr algn="ctr"/>
              <a:r>
                <a:rPr lang="en-US" sz="6000" dirty="0">
                  <a:ln w="0"/>
                  <a:solidFill>
                    <a:schemeClr val="bg1"/>
                  </a:solidFill>
                  <a:effectLst>
                    <a:outerShdw blurRad="38100" dist="19050" dir="2700000" algn="tl" rotWithShape="0">
                      <a:schemeClr val="dk1">
                        <a:alpha val="40000"/>
                      </a:schemeClr>
                    </a:outerShdw>
                  </a:effectLst>
                  <a:latin typeface=".VnArial" panose="020B7200000000000000" pitchFamily="34" charset="0"/>
                </a:rPr>
                <a:t>2</a:t>
              </a:r>
            </a:p>
          </p:txBody>
        </p:sp>
      </p:grpSp>
      <p:sp>
        <p:nvSpPr>
          <p:cNvPr id="17" name="8">
            <a:extLst>
              <a:ext uri="{FF2B5EF4-FFF2-40B4-BE49-F238E27FC236}">
                <a16:creationId xmlns:a16="http://schemas.microsoft.com/office/drawing/2014/main" id="{046CF069-234E-4DAC-8A90-EF402AB92762}"/>
              </a:ext>
            </a:extLst>
          </p:cNvPr>
          <p:cNvSpPr/>
          <p:nvPr/>
        </p:nvSpPr>
        <p:spPr>
          <a:xfrm>
            <a:off x="1003781" y="372070"/>
            <a:ext cx="1223741" cy="707886"/>
          </a:xfrm>
          <a:prstGeom prst="rect">
            <a:avLst/>
          </a:prstGeom>
        </p:spPr>
        <p:txBody>
          <a:bodyPr wrap="square">
            <a:spAutoFit/>
          </a:bodyPr>
          <a:lstStyle/>
          <a:p>
            <a:r>
              <a:rPr lang="en-US" altLang="zh-CN" sz="4000" dirty="0">
                <a:solidFill>
                  <a:schemeClr val="tx1">
                    <a:lumMod val="75000"/>
                    <a:lumOff val="25000"/>
                  </a:schemeClr>
                </a:solidFill>
                <a:effectLst>
                  <a:outerShdw blurRad="38100" dist="38100" dir="2700000" algn="tl">
                    <a:srgbClr val="000000">
                      <a:alpha val="43137"/>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rPr>
              <a:t>ĐỌC</a:t>
            </a:r>
            <a:endParaRPr lang="zh-CN" altLang="en-US" sz="4000" dirty="0">
              <a:solidFill>
                <a:schemeClr val="tx1">
                  <a:lumMod val="75000"/>
                  <a:lumOff val="25000"/>
                </a:schemeClr>
              </a:solidFill>
              <a:effectLst>
                <a:outerShdw blurRad="38100" dist="38100" dir="2700000" algn="tl">
                  <a:srgbClr val="000000">
                    <a:alpha val="43137"/>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18" name="TextBox 17">
            <a:extLst>
              <a:ext uri="{FF2B5EF4-FFF2-40B4-BE49-F238E27FC236}">
                <a16:creationId xmlns:a16="http://schemas.microsoft.com/office/drawing/2014/main" id="{D72F34A1-BEDC-42D0-B671-5BEA8BDA535F}"/>
              </a:ext>
            </a:extLst>
          </p:cNvPr>
          <p:cNvSpPr txBox="1"/>
          <p:nvPr/>
        </p:nvSpPr>
        <p:spPr>
          <a:xfrm>
            <a:off x="4875437" y="658704"/>
            <a:ext cx="2403689" cy="769441"/>
          </a:xfrm>
          <a:prstGeom prst="rect">
            <a:avLst/>
          </a:prstGeom>
          <a:noFill/>
        </p:spPr>
        <p:txBody>
          <a:bodyPr wrap="square">
            <a:spAutoFit/>
          </a:bodyPr>
          <a:lstStyle/>
          <a:p>
            <a:pPr algn="ctr"/>
            <a:r>
              <a:rPr lang="en-US" altLang="zh-CN" sz="4400" dirty="0" err="1">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Nhớ</a:t>
            </a:r>
            <a:r>
              <a:rPr lang="en-US" altLang="zh-CN" sz="4400"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400" dirty="0" err="1">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ơn</a:t>
            </a:r>
            <a:endParaRPr lang="en-US" altLang="zh-CN" sz="4400"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19" name="Rectangle 18">
            <a:extLst>
              <a:ext uri="{FF2B5EF4-FFF2-40B4-BE49-F238E27FC236}">
                <a16:creationId xmlns:a16="http://schemas.microsoft.com/office/drawing/2014/main" id="{280B76CA-A513-452E-A232-8D41750F4F16}"/>
              </a:ext>
            </a:extLst>
          </p:cNvPr>
          <p:cNvSpPr/>
          <p:nvPr/>
        </p:nvSpPr>
        <p:spPr>
          <a:xfrm>
            <a:off x="1267170" y="1278464"/>
            <a:ext cx="5456899" cy="2246769"/>
          </a:xfrm>
          <a:prstGeom prst="rect">
            <a:avLst/>
          </a:prstGeom>
        </p:spPr>
        <p:txBody>
          <a:bodyPr wrap="square">
            <a:spAutoFit/>
          </a:bodyPr>
          <a:lstStyle/>
          <a:p>
            <a:r>
              <a:rPr lang="vi-VN" sz="3400" dirty="0">
                <a:latin typeface="Arial-Rounded" panose="020B0500000000000000" pitchFamily="34" charset="0"/>
                <a:ea typeface="Arial-Rounded" panose="020B0500000000000000" pitchFamily="34" charset="0"/>
                <a:cs typeface="Arial-Rounded" panose="020B0500000000000000" pitchFamily="34" charset="0"/>
              </a:rPr>
              <a:t>Ăn một bát cơm</a:t>
            </a:r>
            <a:r>
              <a:rPr lang="en-US" sz="3400" dirty="0">
                <a:latin typeface="Arial-Rounded" panose="020B0500000000000000" pitchFamily="34" charset="0"/>
                <a:ea typeface="Arial-Rounded" panose="020B0500000000000000" pitchFamily="34" charset="0"/>
                <a:cs typeface="Arial-Rounded" panose="020B0500000000000000" pitchFamily="34" charset="0"/>
              </a:rPr>
              <a:t>,</a:t>
            </a:r>
            <a:r>
              <a:rPr lang="vi-VN" sz="3400" dirty="0">
                <a:latin typeface="Arial-Rounded" panose="020B0500000000000000" pitchFamily="34" charset="0"/>
                <a:ea typeface="Arial-Rounded" panose="020B0500000000000000" pitchFamily="34" charset="0"/>
                <a:cs typeface="Arial-Rounded" panose="020B0500000000000000" pitchFamily="34" charset="0"/>
              </a:rPr>
              <a:t/>
            </a:r>
            <a:br>
              <a:rPr lang="vi-VN" sz="3400" dirty="0">
                <a:latin typeface="Arial-Rounded" panose="020B0500000000000000" pitchFamily="34" charset="0"/>
                <a:ea typeface="Arial-Rounded" panose="020B0500000000000000" pitchFamily="34" charset="0"/>
                <a:cs typeface="Arial-Rounded" panose="020B0500000000000000" pitchFamily="34" charset="0"/>
              </a:rPr>
            </a:br>
            <a:r>
              <a:rPr lang="vi-VN" sz="3400" dirty="0">
                <a:latin typeface="Arial-Rounded" panose="020B0500000000000000" pitchFamily="34" charset="0"/>
                <a:ea typeface="Arial-Rounded" panose="020B0500000000000000" pitchFamily="34" charset="0"/>
                <a:cs typeface="Arial-Rounded" panose="020B0500000000000000" pitchFamily="34" charset="0"/>
              </a:rPr>
              <a:t>Nhớ người cày ruộng</a:t>
            </a:r>
            <a:r>
              <a:rPr lang="en-US" sz="3400" dirty="0">
                <a:latin typeface="Arial-Rounded" panose="020B0500000000000000" pitchFamily="34" charset="0"/>
                <a:ea typeface="Arial-Rounded" panose="020B0500000000000000" pitchFamily="34" charset="0"/>
                <a:cs typeface="Arial-Rounded" panose="020B0500000000000000" pitchFamily="34" charset="0"/>
              </a:rPr>
              <a:t>.</a:t>
            </a:r>
            <a:r>
              <a:rPr lang="vi-VN" sz="3400" dirty="0">
                <a:latin typeface="Arial-Rounded" panose="020B0500000000000000" pitchFamily="34" charset="0"/>
                <a:ea typeface="Arial-Rounded" panose="020B0500000000000000" pitchFamily="34" charset="0"/>
                <a:cs typeface="Arial-Rounded" panose="020B0500000000000000" pitchFamily="34" charset="0"/>
              </a:rPr>
              <a:t/>
            </a:r>
            <a:br>
              <a:rPr lang="vi-VN" sz="3400" dirty="0">
                <a:latin typeface="Arial-Rounded" panose="020B0500000000000000" pitchFamily="34" charset="0"/>
                <a:ea typeface="Arial-Rounded" panose="020B0500000000000000" pitchFamily="34" charset="0"/>
                <a:cs typeface="Arial-Rounded" panose="020B0500000000000000" pitchFamily="34" charset="0"/>
              </a:rPr>
            </a:br>
            <a:r>
              <a:rPr lang="vi-VN" sz="3400" dirty="0">
                <a:latin typeface="Arial-Rounded" panose="020B0500000000000000" pitchFamily="34" charset="0"/>
                <a:ea typeface="Arial-Rounded" panose="020B0500000000000000" pitchFamily="34" charset="0"/>
                <a:cs typeface="Arial-Rounded" panose="020B0500000000000000" pitchFamily="34" charset="0"/>
              </a:rPr>
              <a:t>Ăn đĩa rau muống</a:t>
            </a:r>
            <a:r>
              <a:rPr lang="en-US" sz="3400" dirty="0">
                <a:latin typeface="Arial-Rounded" panose="020B0500000000000000" pitchFamily="34" charset="0"/>
                <a:ea typeface="Arial-Rounded" panose="020B0500000000000000" pitchFamily="34" charset="0"/>
                <a:cs typeface="Arial-Rounded" panose="020B0500000000000000" pitchFamily="34" charset="0"/>
              </a:rPr>
              <a:t>,</a:t>
            </a:r>
            <a:r>
              <a:rPr lang="vi-VN" sz="3400" dirty="0">
                <a:latin typeface="Arial-Rounded" panose="020B0500000000000000" pitchFamily="34" charset="0"/>
                <a:ea typeface="Arial-Rounded" panose="020B0500000000000000" pitchFamily="34" charset="0"/>
                <a:cs typeface="Arial-Rounded" panose="020B0500000000000000" pitchFamily="34" charset="0"/>
              </a:rPr>
              <a:t/>
            </a:r>
            <a:br>
              <a:rPr lang="vi-VN" sz="3400" dirty="0">
                <a:latin typeface="Arial-Rounded" panose="020B0500000000000000" pitchFamily="34" charset="0"/>
                <a:ea typeface="Arial-Rounded" panose="020B0500000000000000" pitchFamily="34" charset="0"/>
                <a:cs typeface="Arial-Rounded" panose="020B0500000000000000" pitchFamily="34" charset="0"/>
              </a:rPr>
            </a:br>
            <a:r>
              <a:rPr lang="vi-VN" sz="3400" dirty="0">
                <a:latin typeface="Arial-Rounded" panose="020B0500000000000000" pitchFamily="34" charset="0"/>
                <a:ea typeface="Arial-Rounded" panose="020B0500000000000000" pitchFamily="34" charset="0"/>
                <a:cs typeface="Arial-Rounded" panose="020B0500000000000000" pitchFamily="34" charset="0"/>
              </a:rPr>
              <a:t>Nhớ người đào a</a:t>
            </a:r>
            <a:r>
              <a:rPr lang="en-US" sz="3400" dirty="0">
                <a:latin typeface="Arial-Rounded" panose="020B0500000000000000" pitchFamily="34" charset="0"/>
                <a:ea typeface="Arial-Rounded" panose="020B0500000000000000" pitchFamily="34" charset="0"/>
                <a:cs typeface="Arial-Rounded" panose="020B0500000000000000" pitchFamily="34" charset="0"/>
              </a:rPr>
              <a:t>o.</a:t>
            </a:r>
          </a:p>
        </p:txBody>
      </p:sp>
      <p:sp>
        <p:nvSpPr>
          <p:cNvPr id="20" name="Rectangle 19">
            <a:extLst>
              <a:ext uri="{FF2B5EF4-FFF2-40B4-BE49-F238E27FC236}">
                <a16:creationId xmlns:a16="http://schemas.microsoft.com/office/drawing/2014/main" id="{65BB7B1B-DEF4-4BA7-BDAC-4AF054115FD1}"/>
              </a:ext>
            </a:extLst>
          </p:cNvPr>
          <p:cNvSpPr/>
          <p:nvPr/>
        </p:nvSpPr>
        <p:spPr>
          <a:xfrm>
            <a:off x="1272176" y="3366423"/>
            <a:ext cx="4384884" cy="3323987"/>
          </a:xfrm>
          <a:prstGeom prst="rect">
            <a:avLst/>
          </a:prstGeom>
        </p:spPr>
        <p:txBody>
          <a:bodyPr wrap="square">
            <a:spAutoFit/>
          </a:bodyPr>
          <a:lstStyle/>
          <a:p>
            <a:r>
              <a:rPr lang="vi-VN" sz="3400" dirty="0">
                <a:latin typeface="Arial-Rounded" panose="020B0500000000000000" pitchFamily="34" charset="0"/>
                <a:ea typeface="Arial-Rounded" panose="020B0500000000000000" pitchFamily="34" charset="0"/>
                <a:cs typeface="Arial-Rounded" panose="020B0500000000000000" pitchFamily="34" charset="0"/>
              </a:rPr>
              <a:t>Ăn một quả đào</a:t>
            </a:r>
            <a:r>
              <a:rPr lang="en-US" sz="3400" dirty="0">
                <a:latin typeface="Arial-Rounded" panose="020B0500000000000000" pitchFamily="34" charset="0"/>
                <a:ea typeface="Arial-Rounded" panose="020B0500000000000000" pitchFamily="34" charset="0"/>
                <a:cs typeface="Arial-Rounded" panose="020B0500000000000000" pitchFamily="34" charset="0"/>
              </a:rPr>
              <a:t>,</a:t>
            </a:r>
            <a:r>
              <a:rPr lang="vi-VN" sz="3400" dirty="0">
                <a:latin typeface="Arial-Rounded" panose="020B0500000000000000" pitchFamily="34" charset="0"/>
                <a:ea typeface="Arial-Rounded" panose="020B0500000000000000" pitchFamily="34" charset="0"/>
                <a:cs typeface="Arial-Rounded" panose="020B0500000000000000" pitchFamily="34" charset="0"/>
              </a:rPr>
              <a:t/>
            </a:r>
            <a:br>
              <a:rPr lang="vi-VN" sz="3400" dirty="0">
                <a:latin typeface="Arial-Rounded" panose="020B0500000000000000" pitchFamily="34" charset="0"/>
                <a:ea typeface="Arial-Rounded" panose="020B0500000000000000" pitchFamily="34" charset="0"/>
                <a:cs typeface="Arial-Rounded" panose="020B0500000000000000" pitchFamily="34" charset="0"/>
              </a:rPr>
            </a:br>
            <a:r>
              <a:rPr lang="vi-VN" sz="3400" dirty="0">
                <a:latin typeface="Arial-Rounded" panose="020B0500000000000000" pitchFamily="34" charset="0"/>
                <a:ea typeface="Arial-Rounded" panose="020B0500000000000000" pitchFamily="34" charset="0"/>
                <a:cs typeface="Arial-Rounded" panose="020B0500000000000000" pitchFamily="34" charset="0"/>
              </a:rPr>
              <a:t>Nhớ người vun gốc</a:t>
            </a:r>
            <a:r>
              <a:rPr lang="en-US" sz="3400" dirty="0">
                <a:latin typeface="Arial-Rounded" panose="020B0500000000000000" pitchFamily="34" charset="0"/>
                <a:ea typeface="Arial-Rounded" panose="020B0500000000000000" pitchFamily="34" charset="0"/>
                <a:cs typeface="Arial-Rounded" panose="020B0500000000000000" pitchFamily="34" charset="0"/>
              </a:rPr>
              <a:t>.</a:t>
            </a:r>
            <a:r>
              <a:rPr lang="vi-VN" sz="3400" dirty="0">
                <a:latin typeface="Arial-Rounded" panose="020B0500000000000000" pitchFamily="34" charset="0"/>
                <a:ea typeface="Arial-Rounded" panose="020B0500000000000000" pitchFamily="34" charset="0"/>
                <a:cs typeface="Arial-Rounded" panose="020B0500000000000000" pitchFamily="34" charset="0"/>
              </a:rPr>
              <a:t/>
            </a:r>
            <a:br>
              <a:rPr lang="vi-VN" sz="3400" dirty="0">
                <a:latin typeface="Arial-Rounded" panose="020B0500000000000000" pitchFamily="34" charset="0"/>
                <a:ea typeface="Arial-Rounded" panose="020B0500000000000000" pitchFamily="34" charset="0"/>
                <a:cs typeface="Arial-Rounded" panose="020B0500000000000000" pitchFamily="34" charset="0"/>
              </a:rPr>
            </a:br>
            <a:r>
              <a:rPr lang="vi-VN" sz="3400" dirty="0">
                <a:latin typeface="Arial-Rounded" panose="020B0500000000000000" pitchFamily="34" charset="0"/>
                <a:ea typeface="Arial-Rounded" panose="020B0500000000000000" pitchFamily="34" charset="0"/>
                <a:cs typeface="Arial-Rounded" panose="020B0500000000000000" pitchFamily="34" charset="0"/>
              </a:rPr>
              <a:t>Ăn một con ốc</a:t>
            </a:r>
            <a:r>
              <a:rPr lang="en-US" sz="3400" dirty="0">
                <a:latin typeface="Arial-Rounded" panose="020B0500000000000000" pitchFamily="34" charset="0"/>
                <a:ea typeface="Arial-Rounded" panose="020B0500000000000000" pitchFamily="34" charset="0"/>
                <a:cs typeface="Arial-Rounded" panose="020B0500000000000000" pitchFamily="34" charset="0"/>
              </a:rPr>
              <a:t>,</a:t>
            </a:r>
            <a:r>
              <a:rPr lang="vi-VN" sz="3400" dirty="0">
                <a:latin typeface="Arial-Rounded" panose="020B0500000000000000" pitchFamily="34" charset="0"/>
                <a:ea typeface="Arial-Rounded" panose="020B0500000000000000" pitchFamily="34" charset="0"/>
                <a:cs typeface="Arial-Rounded" panose="020B0500000000000000" pitchFamily="34" charset="0"/>
              </a:rPr>
              <a:t/>
            </a:r>
            <a:br>
              <a:rPr lang="vi-VN" sz="3400" dirty="0">
                <a:latin typeface="Arial-Rounded" panose="020B0500000000000000" pitchFamily="34" charset="0"/>
                <a:ea typeface="Arial-Rounded" panose="020B0500000000000000" pitchFamily="34" charset="0"/>
                <a:cs typeface="Arial-Rounded" panose="020B0500000000000000" pitchFamily="34" charset="0"/>
              </a:rPr>
            </a:br>
            <a:r>
              <a:rPr lang="vi-VN" sz="3400" dirty="0">
                <a:latin typeface="Arial-Rounded" panose="020B0500000000000000" pitchFamily="34" charset="0"/>
                <a:ea typeface="Arial-Rounded" panose="020B0500000000000000" pitchFamily="34" charset="0"/>
                <a:cs typeface="Arial-Rounded" panose="020B0500000000000000" pitchFamily="34" charset="0"/>
              </a:rPr>
              <a:t>Nhớ người đi mò</a:t>
            </a:r>
            <a:r>
              <a:rPr lang="en-US" sz="3400" dirty="0">
                <a:latin typeface="Arial-Rounded" panose="020B0500000000000000" pitchFamily="34" charset="0"/>
                <a:ea typeface="Arial-Rounded" panose="020B0500000000000000" pitchFamily="34" charset="0"/>
                <a:cs typeface="Arial-Rounded" panose="020B0500000000000000" pitchFamily="34" charset="0"/>
              </a:rPr>
              <a:t>.</a:t>
            </a:r>
          </a:p>
          <a:p>
            <a:r>
              <a:rPr lang="vi-VN" sz="3400" dirty="0">
                <a:latin typeface="Arial-Rounded" panose="020B0500000000000000" pitchFamily="34" charset="0"/>
                <a:ea typeface="Arial-Rounded" panose="020B0500000000000000" pitchFamily="34" charset="0"/>
                <a:cs typeface="Arial-Rounded" panose="020B0500000000000000" pitchFamily="34" charset="0"/>
              </a:rPr>
              <a:t>Sang đò,</a:t>
            </a:r>
            <a:br>
              <a:rPr lang="vi-VN" sz="3400" dirty="0">
                <a:latin typeface="Arial-Rounded" panose="020B0500000000000000" pitchFamily="34" charset="0"/>
                <a:ea typeface="Arial-Rounded" panose="020B0500000000000000" pitchFamily="34" charset="0"/>
                <a:cs typeface="Arial-Rounded" panose="020B0500000000000000" pitchFamily="34" charset="0"/>
              </a:rPr>
            </a:br>
            <a:r>
              <a:rPr lang="vi-VN" sz="3400" dirty="0">
                <a:latin typeface="Arial-Rounded" panose="020B0500000000000000" pitchFamily="34" charset="0"/>
                <a:ea typeface="Arial-Rounded" panose="020B0500000000000000" pitchFamily="34" charset="0"/>
                <a:cs typeface="Arial-Rounded" panose="020B0500000000000000" pitchFamily="34" charset="0"/>
              </a:rPr>
              <a:t>Nhớ người chèo chống</a:t>
            </a:r>
            <a:r>
              <a:rPr lang="en-US" sz="3400" dirty="0">
                <a:latin typeface="Arial-Rounded" panose="020B0500000000000000" pitchFamily="34" charset="0"/>
                <a:ea typeface="Arial-Rounded" panose="020B0500000000000000" pitchFamily="34" charset="0"/>
                <a:cs typeface="Arial-Rounded" panose="020B0500000000000000" pitchFamily="34" charset="0"/>
              </a:rPr>
              <a:t>.</a:t>
            </a:r>
          </a:p>
        </p:txBody>
      </p:sp>
      <p:sp>
        <p:nvSpPr>
          <p:cNvPr id="21" name="Rectangle 20">
            <a:extLst>
              <a:ext uri="{FF2B5EF4-FFF2-40B4-BE49-F238E27FC236}">
                <a16:creationId xmlns:a16="http://schemas.microsoft.com/office/drawing/2014/main" id="{719D4609-547D-49DE-AD84-FCAEC1BD97EB}"/>
              </a:ext>
            </a:extLst>
          </p:cNvPr>
          <p:cNvSpPr/>
          <p:nvPr/>
        </p:nvSpPr>
        <p:spPr>
          <a:xfrm>
            <a:off x="6945436" y="1260205"/>
            <a:ext cx="4159338" cy="2185214"/>
          </a:xfrm>
          <a:prstGeom prst="rect">
            <a:avLst/>
          </a:prstGeom>
        </p:spPr>
        <p:txBody>
          <a:bodyPr wrap="square">
            <a:spAutoFit/>
          </a:bodyPr>
          <a:lstStyle/>
          <a:p>
            <a:r>
              <a:rPr lang="vi-VN" sz="3400" dirty="0">
                <a:latin typeface="Arial-Rounded" panose="020B0500000000000000" pitchFamily="34" charset="0"/>
                <a:ea typeface="Arial-Rounded" panose="020B0500000000000000" pitchFamily="34" charset="0"/>
                <a:cs typeface="Arial-Rounded" panose="020B0500000000000000" pitchFamily="34" charset="0"/>
              </a:rPr>
              <a:t>Nằm võng,</a:t>
            </a:r>
            <a:br>
              <a:rPr lang="vi-VN" sz="3400" dirty="0">
                <a:latin typeface="Arial-Rounded" panose="020B0500000000000000" pitchFamily="34" charset="0"/>
                <a:ea typeface="Arial-Rounded" panose="020B0500000000000000" pitchFamily="34" charset="0"/>
                <a:cs typeface="Arial-Rounded" panose="020B0500000000000000" pitchFamily="34" charset="0"/>
              </a:rPr>
            </a:br>
            <a:r>
              <a:rPr lang="vi-VN" sz="3400" dirty="0">
                <a:latin typeface="Arial-Rounded" panose="020B0500000000000000" pitchFamily="34" charset="0"/>
                <a:ea typeface="Arial-Rounded" panose="020B0500000000000000" pitchFamily="34" charset="0"/>
                <a:cs typeface="Arial-Rounded" panose="020B0500000000000000" pitchFamily="34" charset="0"/>
              </a:rPr>
              <a:t>Nhớ người mắc dây</a:t>
            </a:r>
            <a:r>
              <a:rPr lang="en-US" sz="3400" dirty="0">
                <a:latin typeface="Arial-Rounded" panose="020B0500000000000000" pitchFamily="34" charset="0"/>
                <a:ea typeface="Arial-Rounded" panose="020B0500000000000000" pitchFamily="34" charset="0"/>
                <a:cs typeface="Arial-Rounded" panose="020B0500000000000000" pitchFamily="34" charset="0"/>
              </a:rPr>
              <a:t>.</a:t>
            </a:r>
          </a:p>
          <a:p>
            <a:r>
              <a:rPr lang="vi-VN" sz="3400" dirty="0">
                <a:latin typeface="Arial-Rounded" panose="020B0500000000000000" pitchFamily="34" charset="0"/>
                <a:ea typeface="Arial-Rounded" panose="020B0500000000000000" pitchFamily="34" charset="0"/>
                <a:cs typeface="Arial-Rounded" panose="020B0500000000000000" pitchFamily="34" charset="0"/>
              </a:rPr>
              <a:t>Đứng mát gốc cây</a:t>
            </a:r>
            <a:r>
              <a:rPr lang="en-US" sz="3400" dirty="0">
                <a:latin typeface="Arial-Rounded" panose="020B0500000000000000" pitchFamily="34" charset="0"/>
                <a:ea typeface="Arial-Rounded" panose="020B0500000000000000" pitchFamily="34" charset="0"/>
                <a:cs typeface="Arial-Rounded" panose="020B0500000000000000" pitchFamily="34" charset="0"/>
              </a:rPr>
              <a:t>,</a:t>
            </a:r>
            <a:r>
              <a:rPr lang="vi-VN" sz="3400" dirty="0">
                <a:latin typeface="Arial-Rounded" panose="020B0500000000000000" pitchFamily="34" charset="0"/>
                <a:ea typeface="Arial-Rounded" panose="020B0500000000000000" pitchFamily="34" charset="0"/>
                <a:cs typeface="Arial-Rounded" panose="020B0500000000000000" pitchFamily="34" charset="0"/>
              </a:rPr>
              <a:t/>
            </a:r>
            <a:br>
              <a:rPr lang="vi-VN" sz="3400" dirty="0">
                <a:latin typeface="Arial-Rounded" panose="020B0500000000000000" pitchFamily="34" charset="0"/>
                <a:ea typeface="Arial-Rounded" panose="020B0500000000000000" pitchFamily="34" charset="0"/>
                <a:cs typeface="Arial-Rounded" panose="020B0500000000000000" pitchFamily="34" charset="0"/>
              </a:rPr>
            </a:br>
            <a:r>
              <a:rPr lang="vi-VN" sz="3400" dirty="0">
                <a:latin typeface="Arial-Rounded" panose="020B0500000000000000" pitchFamily="34" charset="0"/>
                <a:ea typeface="Arial-Rounded" panose="020B0500000000000000" pitchFamily="34" charset="0"/>
                <a:cs typeface="Arial-Rounded" panose="020B0500000000000000" pitchFamily="34" charset="0"/>
              </a:rPr>
              <a:t>Nhớ người trồng trọt.</a:t>
            </a:r>
            <a:endParaRPr lang="zh-CN" altLang="en-US" sz="3400" i="1" dirty="0">
              <a:latin typeface="Arial-Rounded" panose="020B0500000000000000" pitchFamily="34" charset="0"/>
              <a:ea typeface="Arial-Rounded" panose="020B0500000000000000" pitchFamily="34" charset="0"/>
              <a:cs typeface="Arial-Rounded" panose="020B0500000000000000" pitchFamily="34" charset="0"/>
              <a:sym typeface="+mn-lt"/>
            </a:endParaRPr>
          </a:p>
        </p:txBody>
      </p:sp>
      <p:sp>
        <p:nvSpPr>
          <p:cNvPr id="23" name="Rectangle 22">
            <a:extLst>
              <a:ext uri="{FF2B5EF4-FFF2-40B4-BE49-F238E27FC236}">
                <a16:creationId xmlns:a16="http://schemas.microsoft.com/office/drawing/2014/main" id="{4B6F06BE-0BCE-47B0-A517-2C212B44D7F6}"/>
              </a:ext>
            </a:extLst>
          </p:cNvPr>
          <p:cNvSpPr/>
          <p:nvPr/>
        </p:nvSpPr>
        <p:spPr>
          <a:xfrm>
            <a:off x="8993736" y="3445419"/>
            <a:ext cx="2155005" cy="523220"/>
          </a:xfrm>
          <a:prstGeom prst="rect">
            <a:avLst/>
          </a:prstGeom>
        </p:spPr>
        <p:txBody>
          <a:bodyPr wrap="square">
            <a:spAutoFit/>
          </a:bodyPr>
          <a:lstStyle/>
          <a:p>
            <a:pPr algn="ctr"/>
            <a:r>
              <a:rPr lang="en-US" sz="2800" i="1" dirty="0">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rPr>
              <a:t>(</a:t>
            </a:r>
            <a:r>
              <a:rPr lang="en-US" sz="2800" i="1" dirty="0" err="1">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rPr>
              <a:t>Thái</a:t>
            </a:r>
            <a:r>
              <a:rPr lang="en-US" sz="2800" i="1" dirty="0">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800" i="1" dirty="0" err="1">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rPr>
              <a:t>Dương</a:t>
            </a:r>
            <a:r>
              <a:rPr lang="en-US" sz="2800" i="1" dirty="0">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rPr>
              <a:t>)</a:t>
            </a:r>
            <a:endParaRPr lang="zh-CN" altLang="en-US" sz="2800" i="1" dirty="0">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sym typeface="+mn-lt"/>
            </a:endParaRPr>
          </a:p>
        </p:txBody>
      </p:sp>
      <p:pic>
        <p:nvPicPr>
          <p:cNvPr id="25" name="Picture 24">
            <a:extLst>
              <a:ext uri="{FF2B5EF4-FFF2-40B4-BE49-F238E27FC236}">
                <a16:creationId xmlns:a16="http://schemas.microsoft.com/office/drawing/2014/main" id="{2268AD2D-1F28-40CE-9356-C87571089146}"/>
              </a:ext>
            </a:extLst>
          </p:cNvPr>
          <p:cNvPicPr>
            <a:picLocks noChangeAspect="1"/>
          </p:cNvPicPr>
          <p:nvPr/>
        </p:nvPicPr>
        <p:blipFill>
          <a:blip r:embed="rId2">
            <a:extLst>
              <a:ext uri="{28A0092B-C50C-407E-A947-70E740481C1C}">
                <a14:useLocalDpi xmlns:a14="http://schemas.microsoft.com/office/drawing/2010/main" val="0"/>
              </a:ext>
            </a:extLst>
          </a:blip>
          <a:srcRect l="8464" r="8464"/>
          <a:stretch/>
        </p:blipFill>
        <p:spPr>
          <a:xfrm>
            <a:off x="6945436" y="3842349"/>
            <a:ext cx="4159338" cy="2784296"/>
          </a:xfrm>
          <a:prstGeom prst="rect">
            <a:avLst/>
          </a:prstGeom>
          <a:ln>
            <a:noFill/>
          </a:ln>
          <a:effectLst>
            <a:softEdge rad="112500"/>
          </a:effectLst>
        </p:spPr>
      </p:pic>
    </p:spTree>
    <p:extLst>
      <p:ext uri="{BB962C8B-B14F-4D97-AF65-F5344CB8AC3E}">
        <p14:creationId xmlns:p14="http://schemas.microsoft.com/office/powerpoint/2010/main" val="3123667567"/>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strVal val="#ppt_h"/>
                                          </p:val>
                                        </p:tav>
                                        <p:tav tm="100000">
                                          <p:val>
                                            <p:strVal val="#ppt_h"/>
                                          </p:val>
                                        </p:tav>
                                      </p:tavLst>
                                    </p:anim>
                                  </p:childTnLst>
                                </p:cTn>
                              </p:par>
                              <p:par>
                                <p:cTn id="9" presetID="2" presetClass="entr" presetSubtype="4" fill="hold" nodeType="with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par>
                                <p:cTn id="13" presetID="14" presetClass="entr" presetSubtype="1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randombar(horizontal)">
                                      <p:cBhvr>
                                        <p:cTn id="15" dur="500"/>
                                        <p:tgtEl>
                                          <p:spTgt spid="18"/>
                                        </p:tgtEl>
                                      </p:cBhvr>
                                    </p:animEffect>
                                  </p:childTnLst>
                                </p:cTn>
                              </p:par>
                            </p:childTnLst>
                          </p:cTn>
                        </p:par>
                        <p:par>
                          <p:cTn id="16" fill="hold">
                            <p:stCondLst>
                              <p:cond delay="500"/>
                            </p:stCondLst>
                            <p:childTnLst>
                              <p:par>
                                <p:cTn id="17" presetID="6" presetClass="entr" presetSubtype="16"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circle(in)">
                                      <p:cBhvr>
                                        <p:cTn id="19" dur="2000"/>
                                        <p:tgtEl>
                                          <p:spTgt spid="19"/>
                                        </p:tgtEl>
                                      </p:cBhvr>
                                    </p:animEffect>
                                  </p:childTnLst>
                                </p:cTn>
                              </p:par>
                            </p:childTnLst>
                          </p:cTn>
                        </p:par>
                        <p:par>
                          <p:cTn id="20" fill="hold">
                            <p:stCondLst>
                              <p:cond delay="2500"/>
                            </p:stCondLst>
                            <p:childTnLst>
                              <p:par>
                                <p:cTn id="21" presetID="6" presetClass="entr" presetSubtype="16"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circle(in)">
                                      <p:cBhvr>
                                        <p:cTn id="23" dur="2000"/>
                                        <p:tgtEl>
                                          <p:spTgt spid="20"/>
                                        </p:tgtEl>
                                      </p:cBhvr>
                                    </p:animEffect>
                                  </p:childTnLst>
                                </p:cTn>
                              </p:par>
                            </p:childTnLst>
                          </p:cTn>
                        </p:par>
                        <p:par>
                          <p:cTn id="24" fill="hold">
                            <p:stCondLst>
                              <p:cond delay="4500"/>
                            </p:stCondLst>
                            <p:childTnLst>
                              <p:par>
                                <p:cTn id="25" presetID="6" presetClass="entr" presetSubtype="16"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circle(in)">
                                      <p:cBhvr>
                                        <p:cTn id="27" dur="2000"/>
                                        <p:tgtEl>
                                          <p:spTgt spid="21"/>
                                        </p:tgtEl>
                                      </p:cBhvr>
                                    </p:animEffect>
                                  </p:childTnLst>
                                </p:cTn>
                              </p:par>
                            </p:childTnLst>
                          </p:cTn>
                        </p:par>
                        <p:par>
                          <p:cTn id="28" fill="hold">
                            <p:stCondLst>
                              <p:cond delay="6500"/>
                            </p:stCondLst>
                            <p:childTnLst>
                              <p:par>
                                <p:cTn id="29" presetID="6" presetClass="entr" presetSubtype="16" fill="hold" grpId="0" nodeType="after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circle(in)">
                                      <p:cBhvr>
                                        <p:cTn id="31" dur="75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P spid="21" grpId="0"/>
      <p:bldP spid="2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0596651A-B63F-47A9-8F25-584C250C397E}"/>
              </a:ext>
            </a:extLst>
          </p:cNvPr>
          <p:cNvGrpSpPr/>
          <p:nvPr/>
        </p:nvGrpSpPr>
        <p:grpSpPr>
          <a:xfrm>
            <a:off x="139809" y="198518"/>
            <a:ext cx="863972" cy="1015663"/>
            <a:chOff x="426137" y="277174"/>
            <a:chExt cx="863972" cy="1015663"/>
          </a:xfrm>
        </p:grpSpPr>
        <p:sp>
          <p:nvSpPr>
            <p:cNvPr id="15" name="Oval 14">
              <a:extLst>
                <a:ext uri="{FF2B5EF4-FFF2-40B4-BE49-F238E27FC236}">
                  <a16:creationId xmlns:a16="http://schemas.microsoft.com/office/drawing/2014/main" id="{47BFE2FF-12A8-4B84-9283-4EA8A59555BF}"/>
                </a:ext>
              </a:extLst>
            </p:cNvPr>
            <p:cNvSpPr/>
            <p:nvPr/>
          </p:nvSpPr>
          <p:spPr>
            <a:xfrm>
              <a:off x="426137" y="413003"/>
              <a:ext cx="863972" cy="816586"/>
            </a:xfrm>
            <a:prstGeom prst="ellipse">
              <a:avLst/>
            </a:prstGeom>
            <a:solidFill>
              <a:srgbClr val="9271B3"/>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perspectiveLeft"/>
                <a:lightRig rig="threePt" dir="t"/>
              </a:scene3d>
            </a:bodyPr>
            <a:lstStyle/>
            <a:p>
              <a:pPr algn="ctr"/>
              <a:endParaRPr lang="en-US" dirty="0">
                <a:solidFill>
                  <a:srgbClr val="0070C0"/>
                </a:solidFill>
              </a:endParaRPr>
            </a:p>
          </p:txBody>
        </p:sp>
        <p:sp>
          <p:nvSpPr>
            <p:cNvPr id="16" name="Rectangle 15">
              <a:extLst>
                <a:ext uri="{FF2B5EF4-FFF2-40B4-BE49-F238E27FC236}">
                  <a16:creationId xmlns:a16="http://schemas.microsoft.com/office/drawing/2014/main" id="{F1704FBE-14A9-4374-9FF3-952D210A5496}"/>
                </a:ext>
              </a:extLst>
            </p:cNvPr>
            <p:cNvSpPr/>
            <p:nvPr/>
          </p:nvSpPr>
          <p:spPr>
            <a:xfrm>
              <a:off x="554827" y="277174"/>
              <a:ext cx="612668" cy="1015663"/>
            </a:xfrm>
            <a:prstGeom prst="rect">
              <a:avLst/>
            </a:prstGeom>
            <a:noFill/>
          </p:spPr>
          <p:txBody>
            <a:bodyPr wrap="none" lIns="91440" tIns="45720" rIns="91440" bIns="45720">
              <a:spAutoFit/>
            </a:bodyPr>
            <a:lstStyle/>
            <a:p>
              <a:pPr algn="ctr"/>
              <a:r>
                <a:rPr lang="en-US" sz="6000" dirty="0">
                  <a:ln w="0"/>
                  <a:solidFill>
                    <a:schemeClr val="bg1"/>
                  </a:solidFill>
                  <a:effectLst>
                    <a:outerShdw blurRad="38100" dist="19050" dir="2700000" algn="tl" rotWithShape="0">
                      <a:schemeClr val="dk1">
                        <a:alpha val="40000"/>
                      </a:schemeClr>
                    </a:outerShdw>
                  </a:effectLst>
                  <a:latin typeface=".VnArial" panose="020B7200000000000000" pitchFamily="34" charset="0"/>
                </a:rPr>
                <a:t>2</a:t>
              </a:r>
            </a:p>
          </p:txBody>
        </p:sp>
      </p:grpSp>
      <p:sp>
        <p:nvSpPr>
          <p:cNvPr id="17" name="8">
            <a:extLst>
              <a:ext uri="{FF2B5EF4-FFF2-40B4-BE49-F238E27FC236}">
                <a16:creationId xmlns:a16="http://schemas.microsoft.com/office/drawing/2014/main" id="{046CF069-234E-4DAC-8A90-EF402AB92762}"/>
              </a:ext>
            </a:extLst>
          </p:cNvPr>
          <p:cNvSpPr/>
          <p:nvPr/>
        </p:nvSpPr>
        <p:spPr>
          <a:xfrm>
            <a:off x="1003781" y="372070"/>
            <a:ext cx="1223741" cy="707886"/>
          </a:xfrm>
          <a:prstGeom prst="rect">
            <a:avLst/>
          </a:prstGeom>
        </p:spPr>
        <p:txBody>
          <a:bodyPr wrap="square">
            <a:spAutoFit/>
          </a:bodyPr>
          <a:lstStyle/>
          <a:p>
            <a:r>
              <a:rPr lang="en-US" altLang="zh-CN" sz="4000" dirty="0">
                <a:solidFill>
                  <a:schemeClr val="tx1">
                    <a:lumMod val="75000"/>
                    <a:lumOff val="25000"/>
                  </a:schemeClr>
                </a:solidFill>
                <a:effectLst>
                  <a:outerShdw blurRad="38100" dist="38100" dir="2700000" algn="tl">
                    <a:srgbClr val="000000">
                      <a:alpha val="43137"/>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rPr>
              <a:t>ĐỌC</a:t>
            </a:r>
            <a:endParaRPr lang="zh-CN" altLang="en-US" sz="4000" dirty="0">
              <a:solidFill>
                <a:schemeClr val="tx1">
                  <a:lumMod val="75000"/>
                  <a:lumOff val="25000"/>
                </a:schemeClr>
              </a:solidFill>
              <a:effectLst>
                <a:outerShdw blurRad="38100" dist="38100" dir="2700000" algn="tl">
                  <a:srgbClr val="000000">
                    <a:alpha val="43137"/>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18" name="TextBox 17">
            <a:extLst>
              <a:ext uri="{FF2B5EF4-FFF2-40B4-BE49-F238E27FC236}">
                <a16:creationId xmlns:a16="http://schemas.microsoft.com/office/drawing/2014/main" id="{D72F34A1-BEDC-42D0-B671-5BEA8BDA535F}"/>
              </a:ext>
            </a:extLst>
          </p:cNvPr>
          <p:cNvSpPr txBox="1"/>
          <p:nvPr/>
        </p:nvSpPr>
        <p:spPr>
          <a:xfrm>
            <a:off x="4646040" y="647967"/>
            <a:ext cx="2718322" cy="769441"/>
          </a:xfrm>
          <a:prstGeom prst="rect">
            <a:avLst/>
          </a:prstGeom>
          <a:noFill/>
        </p:spPr>
        <p:txBody>
          <a:bodyPr wrap="square">
            <a:spAutoFit/>
          </a:bodyPr>
          <a:lstStyle/>
          <a:p>
            <a:pPr algn="ctr"/>
            <a:r>
              <a:rPr lang="en-US" altLang="zh-CN" sz="4400" dirty="0" err="1">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Nhớ</a:t>
            </a:r>
            <a:r>
              <a:rPr lang="en-US" altLang="zh-CN" sz="4400"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400" dirty="0" err="1">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ơn</a:t>
            </a:r>
            <a:endParaRPr lang="en-US" altLang="zh-CN" sz="4400"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19" name="Rectangle 18">
            <a:extLst>
              <a:ext uri="{FF2B5EF4-FFF2-40B4-BE49-F238E27FC236}">
                <a16:creationId xmlns:a16="http://schemas.microsoft.com/office/drawing/2014/main" id="{280B76CA-A513-452E-A232-8D41750F4F16}"/>
              </a:ext>
            </a:extLst>
          </p:cNvPr>
          <p:cNvSpPr/>
          <p:nvPr/>
        </p:nvSpPr>
        <p:spPr>
          <a:xfrm>
            <a:off x="1267170" y="1278464"/>
            <a:ext cx="5456899" cy="2246769"/>
          </a:xfrm>
          <a:prstGeom prst="rect">
            <a:avLst/>
          </a:prstGeom>
        </p:spPr>
        <p:txBody>
          <a:bodyPr wrap="square">
            <a:spAutoFit/>
          </a:bodyPr>
          <a:lstStyle/>
          <a:p>
            <a:r>
              <a:rPr lang="vi-VN" sz="3400" dirty="0">
                <a:latin typeface="Arial-Rounded" panose="020B0500000000000000" pitchFamily="34" charset="0"/>
                <a:ea typeface="Arial-Rounded" panose="020B0500000000000000" pitchFamily="34" charset="0"/>
                <a:cs typeface="Arial-Rounded" panose="020B0500000000000000" pitchFamily="34" charset="0"/>
              </a:rPr>
              <a:t>Ăn một bát cơm</a:t>
            </a:r>
            <a:r>
              <a:rPr lang="en-US" sz="3400" dirty="0">
                <a:latin typeface="Arial-Rounded" panose="020B0500000000000000" pitchFamily="34" charset="0"/>
                <a:ea typeface="Arial-Rounded" panose="020B0500000000000000" pitchFamily="34" charset="0"/>
                <a:cs typeface="Arial-Rounded" panose="020B0500000000000000" pitchFamily="34" charset="0"/>
              </a:rPr>
              <a:t>,</a:t>
            </a:r>
            <a:r>
              <a:rPr lang="vi-VN" sz="3400" dirty="0">
                <a:latin typeface="Arial-Rounded" panose="020B0500000000000000" pitchFamily="34" charset="0"/>
                <a:ea typeface="Arial-Rounded" panose="020B0500000000000000" pitchFamily="34" charset="0"/>
                <a:cs typeface="Arial-Rounded" panose="020B0500000000000000" pitchFamily="34" charset="0"/>
              </a:rPr>
              <a:t/>
            </a:r>
            <a:br>
              <a:rPr lang="vi-VN" sz="3400" dirty="0">
                <a:latin typeface="Arial-Rounded" panose="020B0500000000000000" pitchFamily="34" charset="0"/>
                <a:ea typeface="Arial-Rounded" panose="020B0500000000000000" pitchFamily="34" charset="0"/>
                <a:cs typeface="Arial-Rounded" panose="020B0500000000000000" pitchFamily="34" charset="0"/>
              </a:rPr>
            </a:br>
            <a:r>
              <a:rPr lang="vi-VN" sz="3400" dirty="0">
                <a:latin typeface="Arial-Rounded" panose="020B0500000000000000" pitchFamily="34" charset="0"/>
                <a:ea typeface="Arial-Rounded" panose="020B0500000000000000" pitchFamily="34" charset="0"/>
                <a:cs typeface="Arial-Rounded" panose="020B0500000000000000" pitchFamily="34" charset="0"/>
              </a:rPr>
              <a:t>Nhớ người </a:t>
            </a:r>
            <a:r>
              <a:rPr lang="vi-VN" sz="3400" dirty="0">
                <a:solidFill>
                  <a:srgbClr val="CE50D8"/>
                </a:solidFill>
                <a:latin typeface="Arial-Rounded" panose="020B0500000000000000" pitchFamily="34" charset="0"/>
                <a:ea typeface="Arial-Rounded" panose="020B0500000000000000" pitchFamily="34" charset="0"/>
                <a:cs typeface="Arial-Rounded" panose="020B0500000000000000" pitchFamily="34" charset="0"/>
              </a:rPr>
              <a:t>cày ruộng</a:t>
            </a:r>
            <a:r>
              <a:rPr lang="en-US" sz="3400" dirty="0">
                <a:latin typeface="Arial-Rounded" panose="020B0500000000000000" pitchFamily="34" charset="0"/>
                <a:ea typeface="Arial-Rounded" panose="020B0500000000000000" pitchFamily="34" charset="0"/>
                <a:cs typeface="Arial-Rounded" panose="020B0500000000000000" pitchFamily="34" charset="0"/>
              </a:rPr>
              <a:t>.</a:t>
            </a:r>
            <a:r>
              <a:rPr lang="vi-VN" sz="3400" dirty="0">
                <a:latin typeface="Arial-Rounded" panose="020B0500000000000000" pitchFamily="34" charset="0"/>
                <a:ea typeface="Arial-Rounded" panose="020B0500000000000000" pitchFamily="34" charset="0"/>
                <a:cs typeface="Arial-Rounded" panose="020B0500000000000000" pitchFamily="34" charset="0"/>
              </a:rPr>
              <a:t/>
            </a:r>
            <a:br>
              <a:rPr lang="vi-VN" sz="3400" dirty="0">
                <a:latin typeface="Arial-Rounded" panose="020B0500000000000000" pitchFamily="34" charset="0"/>
                <a:ea typeface="Arial-Rounded" panose="020B0500000000000000" pitchFamily="34" charset="0"/>
                <a:cs typeface="Arial-Rounded" panose="020B0500000000000000" pitchFamily="34" charset="0"/>
              </a:rPr>
            </a:br>
            <a:r>
              <a:rPr lang="vi-VN" sz="3400" dirty="0">
                <a:latin typeface="Arial-Rounded" panose="020B0500000000000000" pitchFamily="34" charset="0"/>
                <a:ea typeface="Arial-Rounded" panose="020B0500000000000000" pitchFamily="34" charset="0"/>
                <a:cs typeface="Arial-Rounded" panose="020B0500000000000000" pitchFamily="34" charset="0"/>
              </a:rPr>
              <a:t>Ăn đĩa rau muống</a:t>
            </a:r>
            <a:r>
              <a:rPr lang="en-US" sz="3400" dirty="0">
                <a:latin typeface="Arial-Rounded" panose="020B0500000000000000" pitchFamily="34" charset="0"/>
                <a:ea typeface="Arial-Rounded" panose="020B0500000000000000" pitchFamily="34" charset="0"/>
                <a:cs typeface="Arial-Rounded" panose="020B0500000000000000" pitchFamily="34" charset="0"/>
              </a:rPr>
              <a:t>,</a:t>
            </a:r>
            <a:r>
              <a:rPr lang="vi-VN" sz="3400" dirty="0">
                <a:latin typeface="Arial-Rounded" panose="020B0500000000000000" pitchFamily="34" charset="0"/>
                <a:ea typeface="Arial-Rounded" panose="020B0500000000000000" pitchFamily="34" charset="0"/>
                <a:cs typeface="Arial-Rounded" panose="020B0500000000000000" pitchFamily="34" charset="0"/>
              </a:rPr>
              <a:t/>
            </a:r>
            <a:br>
              <a:rPr lang="vi-VN" sz="3400" dirty="0">
                <a:latin typeface="Arial-Rounded" panose="020B0500000000000000" pitchFamily="34" charset="0"/>
                <a:ea typeface="Arial-Rounded" panose="020B0500000000000000" pitchFamily="34" charset="0"/>
                <a:cs typeface="Arial-Rounded" panose="020B0500000000000000" pitchFamily="34" charset="0"/>
              </a:rPr>
            </a:br>
            <a:r>
              <a:rPr lang="vi-VN" sz="3400" dirty="0">
                <a:latin typeface="Arial-Rounded" panose="020B0500000000000000" pitchFamily="34" charset="0"/>
                <a:ea typeface="Arial-Rounded" panose="020B0500000000000000" pitchFamily="34" charset="0"/>
                <a:cs typeface="Arial-Rounded" panose="020B0500000000000000" pitchFamily="34" charset="0"/>
              </a:rPr>
              <a:t>Nhớ người đào a</a:t>
            </a:r>
            <a:r>
              <a:rPr lang="en-US" sz="3400" dirty="0">
                <a:latin typeface="Arial-Rounded" panose="020B0500000000000000" pitchFamily="34" charset="0"/>
                <a:ea typeface="Arial-Rounded" panose="020B0500000000000000" pitchFamily="34" charset="0"/>
                <a:cs typeface="Arial-Rounded" panose="020B0500000000000000" pitchFamily="34" charset="0"/>
              </a:rPr>
              <a:t>o.</a:t>
            </a:r>
          </a:p>
        </p:txBody>
      </p:sp>
      <p:sp>
        <p:nvSpPr>
          <p:cNvPr id="20" name="Rectangle 19">
            <a:extLst>
              <a:ext uri="{FF2B5EF4-FFF2-40B4-BE49-F238E27FC236}">
                <a16:creationId xmlns:a16="http://schemas.microsoft.com/office/drawing/2014/main" id="{65BB7B1B-DEF4-4BA7-BDAC-4AF054115FD1}"/>
              </a:ext>
            </a:extLst>
          </p:cNvPr>
          <p:cNvSpPr/>
          <p:nvPr/>
        </p:nvSpPr>
        <p:spPr>
          <a:xfrm>
            <a:off x="1272176" y="3366423"/>
            <a:ext cx="4384884" cy="3323987"/>
          </a:xfrm>
          <a:prstGeom prst="rect">
            <a:avLst/>
          </a:prstGeom>
        </p:spPr>
        <p:txBody>
          <a:bodyPr wrap="square">
            <a:spAutoFit/>
          </a:bodyPr>
          <a:lstStyle/>
          <a:p>
            <a:r>
              <a:rPr lang="vi-VN" sz="3400" dirty="0">
                <a:latin typeface="Arial-Rounded" panose="020B0500000000000000" pitchFamily="34" charset="0"/>
                <a:ea typeface="Arial-Rounded" panose="020B0500000000000000" pitchFamily="34" charset="0"/>
                <a:cs typeface="Arial-Rounded" panose="020B0500000000000000" pitchFamily="34" charset="0"/>
              </a:rPr>
              <a:t>Ăn một quả đào</a:t>
            </a:r>
            <a:r>
              <a:rPr lang="en-US" sz="3400" dirty="0">
                <a:latin typeface="Arial-Rounded" panose="020B0500000000000000" pitchFamily="34" charset="0"/>
                <a:ea typeface="Arial-Rounded" panose="020B0500000000000000" pitchFamily="34" charset="0"/>
                <a:cs typeface="Arial-Rounded" panose="020B0500000000000000" pitchFamily="34" charset="0"/>
              </a:rPr>
              <a:t>,</a:t>
            </a:r>
            <a:r>
              <a:rPr lang="vi-VN" sz="3400" dirty="0">
                <a:latin typeface="Arial-Rounded" panose="020B0500000000000000" pitchFamily="34" charset="0"/>
                <a:ea typeface="Arial-Rounded" panose="020B0500000000000000" pitchFamily="34" charset="0"/>
                <a:cs typeface="Arial-Rounded" panose="020B0500000000000000" pitchFamily="34" charset="0"/>
              </a:rPr>
              <a:t/>
            </a:r>
            <a:br>
              <a:rPr lang="vi-VN" sz="3400" dirty="0">
                <a:latin typeface="Arial-Rounded" panose="020B0500000000000000" pitchFamily="34" charset="0"/>
                <a:ea typeface="Arial-Rounded" panose="020B0500000000000000" pitchFamily="34" charset="0"/>
                <a:cs typeface="Arial-Rounded" panose="020B0500000000000000" pitchFamily="34" charset="0"/>
              </a:rPr>
            </a:br>
            <a:r>
              <a:rPr lang="vi-VN" sz="3400" dirty="0">
                <a:latin typeface="Arial-Rounded" panose="020B0500000000000000" pitchFamily="34" charset="0"/>
                <a:ea typeface="Arial-Rounded" panose="020B0500000000000000" pitchFamily="34" charset="0"/>
                <a:cs typeface="Arial-Rounded" panose="020B0500000000000000" pitchFamily="34" charset="0"/>
              </a:rPr>
              <a:t>Nhớ người vun gốc</a:t>
            </a:r>
            <a:r>
              <a:rPr lang="en-US" sz="3400" dirty="0">
                <a:latin typeface="Arial-Rounded" panose="020B0500000000000000" pitchFamily="34" charset="0"/>
                <a:ea typeface="Arial-Rounded" panose="020B0500000000000000" pitchFamily="34" charset="0"/>
                <a:cs typeface="Arial-Rounded" panose="020B0500000000000000" pitchFamily="34" charset="0"/>
              </a:rPr>
              <a:t>.</a:t>
            </a:r>
            <a:r>
              <a:rPr lang="vi-VN" sz="3400" dirty="0">
                <a:latin typeface="Arial-Rounded" panose="020B0500000000000000" pitchFamily="34" charset="0"/>
                <a:ea typeface="Arial-Rounded" panose="020B0500000000000000" pitchFamily="34" charset="0"/>
                <a:cs typeface="Arial-Rounded" panose="020B0500000000000000" pitchFamily="34" charset="0"/>
              </a:rPr>
              <a:t/>
            </a:r>
            <a:br>
              <a:rPr lang="vi-VN" sz="3400" dirty="0">
                <a:latin typeface="Arial-Rounded" panose="020B0500000000000000" pitchFamily="34" charset="0"/>
                <a:ea typeface="Arial-Rounded" panose="020B0500000000000000" pitchFamily="34" charset="0"/>
                <a:cs typeface="Arial-Rounded" panose="020B0500000000000000" pitchFamily="34" charset="0"/>
              </a:rPr>
            </a:br>
            <a:r>
              <a:rPr lang="vi-VN" sz="3400" dirty="0">
                <a:latin typeface="Arial-Rounded" panose="020B0500000000000000" pitchFamily="34" charset="0"/>
                <a:ea typeface="Arial-Rounded" panose="020B0500000000000000" pitchFamily="34" charset="0"/>
                <a:cs typeface="Arial-Rounded" panose="020B0500000000000000" pitchFamily="34" charset="0"/>
              </a:rPr>
              <a:t>Ăn một con ốc</a:t>
            </a:r>
            <a:r>
              <a:rPr lang="en-US" sz="3400" dirty="0">
                <a:latin typeface="Arial-Rounded" panose="020B0500000000000000" pitchFamily="34" charset="0"/>
                <a:ea typeface="Arial-Rounded" panose="020B0500000000000000" pitchFamily="34" charset="0"/>
                <a:cs typeface="Arial-Rounded" panose="020B0500000000000000" pitchFamily="34" charset="0"/>
              </a:rPr>
              <a:t>,</a:t>
            </a:r>
            <a:r>
              <a:rPr lang="vi-VN" sz="3400" dirty="0">
                <a:latin typeface="Arial-Rounded" panose="020B0500000000000000" pitchFamily="34" charset="0"/>
                <a:ea typeface="Arial-Rounded" panose="020B0500000000000000" pitchFamily="34" charset="0"/>
                <a:cs typeface="Arial-Rounded" panose="020B0500000000000000" pitchFamily="34" charset="0"/>
              </a:rPr>
              <a:t/>
            </a:r>
            <a:br>
              <a:rPr lang="vi-VN" sz="3400" dirty="0">
                <a:latin typeface="Arial-Rounded" panose="020B0500000000000000" pitchFamily="34" charset="0"/>
                <a:ea typeface="Arial-Rounded" panose="020B0500000000000000" pitchFamily="34" charset="0"/>
                <a:cs typeface="Arial-Rounded" panose="020B0500000000000000" pitchFamily="34" charset="0"/>
              </a:rPr>
            </a:br>
            <a:r>
              <a:rPr lang="vi-VN" sz="3400" dirty="0">
                <a:latin typeface="Arial-Rounded" panose="020B0500000000000000" pitchFamily="34" charset="0"/>
                <a:ea typeface="Arial-Rounded" panose="020B0500000000000000" pitchFamily="34" charset="0"/>
                <a:cs typeface="Arial-Rounded" panose="020B0500000000000000" pitchFamily="34" charset="0"/>
              </a:rPr>
              <a:t>Nhớ người đi mò</a:t>
            </a:r>
            <a:r>
              <a:rPr lang="en-US" sz="3400" dirty="0">
                <a:latin typeface="Arial-Rounded" panose="020B0500000000000000" pitchFamily="34" charset="0"/>
                <a:ea typeface="Arial-Rounded" panose="020B0500000000000000" pitchFamily="34" charset="0"/>
                <a:cs typeface="Arial-Rounded" panose="020B0500000000000000" pitchFamily="34" charset="0"/>
              </a:rPr>
              <a:t>.</a:t>
            </a:r>
          </a:p>
          <a:p>
            <a:r>
              <a:rPr lang="vi-VN" sz="3400" dirty="0">
                <a:solidFill>
                  <a:srgbClr val="CE50D8"/>
                </a:solidFill>
                <a:latin typeface="Arial-Rounded" panose="020B0500000000000000" pitchFamily="34" charset="0"/>
                <a:ea typeface="Arial-Rounded" panose="020B0500000000000000" pitchFamily="34" charset="0"/>
                <a:cs typeface="Arial-Rounded" panose="020B0500000000000000" pitchFamily="34" charset="0"/>
              </a:rPr>
              <a:t>Sang đò</a:t>
            </a:r>
            <a:r>
              <a:rPr lang="vi-VN" sz="3400" dirty="0">
                <a:latin typeface="Arial-Rounded" panose="020B0500000000000000" pitchFamily="34" charset="0"/>
                <a:ea typeface="Arial-Rounded" panose="020B0500000000000000" pitchFamily="34" charset="0"/>
                <a:cs typeface="Arial-Rounded" panose="020B0500000000000000" pitchFamily="34" charset="0"/>
              </a:rPr>
              <a:t>,</a:t>
            </a:r>
            <a:br>
              <a:rPr lang="vi-VN" sz="3400" dirty="0">
                <a:latin typeface="Arial-Rounded" panose="020B0500000000000000" pitchFamily="34" charset="0"/>
                <a:ea typeface="Arial-Rounded" panose="020B0500000000000000" pitchFamily="34" charset="0"/>
                <a:cs typeface="Arial-Rounded" panose="020B0500000000000000" pitchFamily="34" charset="0"/>
              </a:rPr>
            </a:br>
            <a:r>
              <a:rPr lang="vi-VN" sz="3400" dirty="0">
                <a:latin typeface="Arial-Rounded" panose="020B0500000000000000" pitchFamily="34" charset="0"/>
                <a:ea typeface="Arial-Rounded" panose="020B0500000000000000" pitchFamily="34" charset="0"/>
                <a:cs typeface="Arial-Rounded" panose="020B0500000000000000" pitchFamily="34" charset="0"/>
              </a:rPr>
              <a:t>Nhớ người </a:t>
            </a:r>
            <a:r>
              <a:rPr lang="vi-VN" sz="3400" dirty="0">
                <a:solidFill>
                  <a:srgbClr val="CE50D8"/>
                </a:solidFill>
                <a:latin typeface="Arial-Rounded" panose="020B0500000000000000" pitchFamily="34" charset="0"/>
                <a:ea typeface="Arial-Rounded" panose="020B0500000000000000" pitchFamily="34" charset="0"/>
                <a:cs typeface="Arial-Rounded" panose="020B0500000000000000" pitchFamily="34" charset="0"/>
              </a:rPr>
              <a:t>chèo chống</a:t>
            </a:r>
            <a:r>
              <a:rPr lang="en-US" sz="3400" dirty="0">
                <a:latin typeface="Arial-Rounded" panose="020B0500000000000000" pitchFamily="34" charset="0"/>
                <a:ea typeface="Arial-Rounded" panose="020B0500000000000000" pitchFamily="34" charset="0"/>
                <a:cs typeface="Arial-Rounded" panose="020B0500000000000000" pitchFamily="34" charset="0"/>
              </a:rPr>
              <a:t>.</a:t>
            </a:r>
          </a:p>
        </p:txBody>
      </p:sp>
      <p:sp>
        <p:nvSpPr>
          <p:cNvPr id="21" name="Rectangle 20">
            <a:extLst>
              <a:ext uri="{FF2B5EF4-FFF2-40B4-BE49-F238E27FC236}">
                <a16:creationId xmlns:a16="http://schemas.microsoft.com/office/drawing/2014/main" id="{719D4609-547D-49DE-AD84-FCAEC1BD97EB}"/>
              </a:ext>
            </a:extLst>
          </p:cNvPr>
          <p:cNvSpPr/>
          <p:nvPr/>
        </p:nvSpPr>
        <p:spPr>
          <a:xfrm>
            <a:off x="6945436" y="1260205"/>
            <a:ext cx="4159338" cy="2185214"/>
          </a:xfrm>
          <a:prstGeom prst="rect">
            <a:avLst/>
          </a:prstGeom>
        </p:spPr>
        <p:txBody>
          <a:bodyPr wrap="square">
            <a:spAutoFit/>
          </a:bodyPr>
          <a:lstStyle/>
          <a:p>
            <a:r>
              <a:rPr lang="vi-VN" sz="3400" dirty="0">
                <a:latin typeface="Arial-Rounded" panose="020B0500000000000000" pitchFamily="34" charset="0"/>
                <a:ea typeface="Arial-Rounded" panose="020B0500000000000000" pitchFamily="34" charset="0"/>
                <a:cs typeface="Arial-Rounded" panose="020B0500000000000000" pitchFamily="34" charset="0"/>
              </a:rPr>
              <a:t>Nằm võng,</a:t>
            </a:r>
            <a:br>
              <a:rPr lang="vi-VN" sz="3400" dirty="0">
                <a:latin typeface="Arial-Rounded" panose="020B0500000000000000" pitchFamily="34" charset="0"/>
                <a:ea typeface="Arial-Rounded" panose="020B0500000000000000" pitchFamily="34" charset="0"/>
                <a:cs typeface="Arial-Rounded" panose="020B0500000000000000" pitchFamily="34" charset="0"/>
              </a:rPr>
            </a:br>
            <a:r>
              <a:rPr lang="vi-VN" sz="3400" dirty="0">
                <a:latin typeface="Arial-Rounded" panose="020B0500000000000000" pitchFamily="34" charset="0"/>
                <a:ea typeface="Arial-Rounded" panose="020B0500000000000000" pitchFamily="34" charset="0"/>
                <a:cs typeface="Arial-Rounded" panose="020B0500000000000000" pitchFamily="34" charset="0"/>
              </a:rPr>
              <a:t>Nhớ người mắc dây</a:t>
            </a:r>
            <a:r>
              <a:rPr lang="en-US" sz="3400" dirty="0">
                <a:latin typeface="Arial-Rounded" panose="020B0500000000000000" pitchFamily="34" charset="0"/>
                <a:ea typeface="Arial-Rounded" panose="020B0500000000000000" pitchFamily="34" charset="0"/>
                <a:cs typeface="Arial-Rounded" panose="020B0500000000000000" pitchFamily="34" charset="0"/>
              </a:rPr>
              <a:t>.</a:t>
            </a:r>
          </a:p>
          <a:p>
            <a:r>
              <a:rPr lang="vi-VN" sz="3400" dirty="0">
                <a:latin typeface="Arial-Rounded" panose="020B0500000000000000" pitchFamily="34" charset="0"/>
                <a:ea typeface="Arial-Rounded" panose="020B0500000000000000" pitchFamily="34" charset="0"/>
                <a:cs typeface="Arial-Rounded" panose="020B0500000000000000" pitchFamily="34" charset="0"/>
              </a:rPr>
              <a:t>Đứng mát gốc cây</a:t>
            </a:r>
            <a:r>
              <a:rPr lang="en-US" sz="3400" dirty="0">
                <a:latin typeface="Arial-Rounded" panose="020B0500000000000000" pitchFamily="34" charset="0"/>
                <a:ea typeface="Arial-Rounded" panose="020B0500000000000000" pitchFamily="34" charset="0"/>
                <a:cs typeface="Arial-Rounded" panose="020B0500000000000000" pitchFamily="34" charset="0"/>
              </a:rPr>
              <a:t>,</a:t>
            </a:r>
            <a:r>
              <a:rPr lang="vi-VN" sz="3400" dirty="0">
                <a:latin typeface="Arial-Rounded" panose="020B0500000000000000" pitchFamily="34" charset="0"/>
                <a:ea typeface="Arial-Rounded" panose="020B0500000000000000" pitchFamily="34" charset="0"/>
                <a:cs typeface="Arial-Rounded" panose="020B0500000000000000" pitchFamily="34" charset="0"/>
              </a:rPr>
              <a:t/>
            </a:r>
            <a:br>
              <a:rPr lang="vi-VN" sz="3400" dirty="0">
                <a:latin typeface="Arial-Rounded" panose="020B0500000000000000" pitchFamily="34" charset="0"/>
                <a:ea typeface="Arial-Rounded" panose="020B0500000000000000" pitchFamily="34" charset="0"/>
                <a:cs typeface="Arial-Rounded" panose="020B0500000000000000" pitchFamily="34" charset="0"/>
              </a:rPr>
            </a:br>
            <a:r>
              <a:rPr lang="vi-VN" sz="3400" dirty="0">
                <a:latin typeface="Arial-Rounded" panose="020B0500000000000000" pitchFamily="34" charset="0"/>
                <a:ea typeface="Arial-Rounded" panose="020B0500000000000000" pitchFamily="34" charset="0"/>
                <a:cs typeface="Arial-Rounded" panose="020B0500000000000000" pitchFamily="34" charset="0"/>
              </a:rPr>
              <a:t>Nhớ người </a:t>
            </a:r>
            <a:r>
              <a:rPr lang="vi-VN" sz="3400" dirty="0">
                <a:solidFill>
                  <a:srgbClr val="CE50D8"/>
                </a:solidFill>
                <a:latin typeface="Arial-Rounded" panose="020B0500000000000000" pitchFamily="34" charset="0"/>
                <a:ea typeface="Arial-Rounded" panose="020B0500000000000000" pitchFamily="34" charset="0"/>
                <a:cs typeface="Arial-Rounded" panose="020B0500000000000000" pitchFamily="34" charset="0"/>
              </a:rPr>
              <a:t>trồng trọt</a:t>
            </a:r>
            <a:r>
              <a:rPr lang="vi-VN" sz="3400" dirty="0">
                <a:latin typeface="Arial-Rounded" panose="020B0500000000000000" pitchFamily="34" charset="0"/>
                <a:ea typeface="Arial-Rounded" panose="020B0500000000000000" pitchFamily="34" charset="0"/>
                <a:cs typeface="Arial-Rounded" panose="020B0500000000000000" pitchFamily="34" charset="0"/>
              </a:rPr>
              <a:t>.</a:t>
            </a:r>
            <a:endParaRPr lang="zh-CN" altLang="en-US" sz="3400" i="1" dirty="0">
              <a:latin typeface="Arial-Rounded" panose="020B0500000000000000" pitchFamily="34" charset="0"/>
              <a:ea typeface="Arial-Rounded" panose="020B0500000000000000" pitchFamily="34" charset="0"/>
              <a:cs typeface="Arial-Rounded" panose="020B0500000000000000" pitchFamily="34" charset="0"/>
              <a:sym typeface="+mn-lt"/>
            </a:endParaRPr>
          </a:p>
        </p:txBody>
      </p:sp>
      <p:sp>
        <p:nvSpPr>
          <p:cNvPr id="23" name="Rectangle 22">
            <a:extLst>
              <a:ext uri="{FF2B5EF4-FFF2-40B4-BE49-F238E27FC236}">
                <a16:creationId xmlns:a16="http://schemas.microsoft.com/office/drawing/2014/main" id="{4B6F06BE-0BCE-47B0-A517-2C212B44D7F6}"/>
              </a:ext>
            </a:extLst>
          </p:cNvPr>
          <p:cNvSpPr/>
          <p:nvPr/>
        </p:nvSpPr>
        <p:spPr>
          <a:xfrm>
            <a:off x="8993736" y="3445419"/>
            <a:ext cx="2155005" cy="523220"/>
          </a:xfrm>
          <a:prstGeom prst="rect">
            <a:avLst/>
          </a:prstGeom>
        </p:spPr>
        <p:txBody>
          <a:bodyPr wrap="square">
            <a:spAutoFit/>
          </a:bodyPr>
          <a:lstStyle/>
          <a:p>
            <a:pPr algn="ctr"/>
            <a:r>
              <a:rPr lang="en-US" sz="2800" i="1" dirty="0">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rPr>
              <a:t>(</a:t>
            </a:r>
            <a:r>
              <a:rPr lang="en-US" sz="2800" i="1" dirty="0" err="1">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rPr>
              <a:t>Thái</a:t>
            </a:r>
            <a:r>
              <a:rPr lang="en-US" sz="2800" i="1" dirty="0">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800" i="1" dirty="0" err="1">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rPr>
              <a:t>Dương</a:t>
            </a:r>
            <a:r>
              <a:rPr lang="en-US" sz="2800" i="1" dirty="0">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rPr>
              <a:t>)</a:t>
            </a:r>
            <a:endParaRPr lang="zh-CN" altLang="en-US" sz="2800" i="1" dirty="0">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sym typeface="+mn-lt"/>
            </a:endParaRPr>
          </a:p>
        </p:txBody>
      </p:sp>
      <p:pic>
        <p:nvPicPr>
          <p:cNvPr id="25" name="Picture 24">
            <a:extLst>
              <a:ext uri="{FF2B5EF4-FFF2-40B4-BE49-F238E27FC236}">
                <a16:creationId xmlns:a16="http://schemas.microsoft.com/office/drawing/2014/main" id="{2268AD2D-1F28-40CE-9356-C87571089146}"/>
              </a:ext>
            </a:extLst>
          </p:cNvPr>
          <p:cNvPicPr>
            <a:picLocks noChangeAspect="1"/>
          </p:cNvPicPr>
          <p:nvPr/>
        </p:nvPicPr>
        <p:blipFill>
          <a:blip r:embed="rId2">
            <a:extLst>
              <a:ext uri="{28A0092B-C50C-407E-A947-70E740481C1C}">
                <a14:useLocalDpi xmlns:a14="http://schemas.microsoft.com/office/drawing/2010/main" val="0"/>
              </a:ext>
            </a:extLst>
          </a:blip>
          <a:srcRect l="8464" r="8464"/>
          <a:stretch/>
        </p:blipFill>
        <p:spPr>
          <a:xfrm>
            <a:off x="6945436" y="3842349"/>
            <a:ext cx="4159338" cy="2784296"/>
          </a:xfrm>
          <a:prstGeom prst="rect">
            <a:avLst/>
          </a:prstGeom>
          <a:ln>
            <a:noFill/>
          </a:ln>
          <a:effectLst>
            <a:softEdge rad="112500"/>
          </a:effectLst>
        </p:spPr>
      </p:pic>
    </p:spTree>
    <p:extLst>
      <p:ext uri="{BB962C8B-B14F-4D97-AF65-F5344CB8AC3E}">
        <p14:creationId xmlns:p14="http://schemas.microsoft.com/office/powerpoint/2010/main" val="3622375562"/>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0596651A-B63F-47A9-8F25-584C250C397E}"/>
              </a:ext>
            </a:extLst>
          </p:cNvPr>
          <p:cNvGrpSpPr/>
          <p:nvPr/>
        </p:nvGrpSpPr>
        <p:grpSpPr>
          <a:xfrm>
            <a:off x="139809" y="198518"/>
            <a:ext cx="863972" cy="1015663"/>
            <a:chOff x="426137" y="277174"/>
            <a:chExt cx="863972" cy="1015663"/>
          </a:xfrm>
        </p:grpSpPr>
        <p:sp>
          <p:nvSpPr>
            <p:cNvPr id="15" name="Oval 14">
              <a:extLst>
                <a:ext uri="{FF2B5EF4-FFF2-40B4-BE49-F238E27FC236}">
                  <a16:creationId xmlns:a16="http://schemas.microsoft.com/office/drawing/2014/main" id="{47BFE2FF-12A8-4B84-9283-4EA8A59555BF}"/>
                </a:ext>
              </a:extLst>
            </p:cNvPr>
            <p:cNvSpPr/>
            <p:nvPr/>
          </p:nvSpPr>
          <p:spPr>
            <a:xfrm>
              <a:off x="426137" y="413003"/>
              <a:ext cx="863972" cy="816586"/>
            </a:xfrm>
            <a:prstGeom prst="ellipse">
              <a:avLst/>
            </a:prstGeom>
            <a:solidFill>
              <a:srgbClr val="9271B3"/>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perspectiveLeft"/>
                <a:lightRig rig="threePt" dir="t"/>
              </a:scene3d>
            </a:bodyPr>
            <a:lstStyle/>
            <a:p>
              <a:pPr algn="ctr"/>
              <a:endParaRPr lang="en-US" dirty="0">
                <a:solidFill>
                  <a:srgbClr val="0070C0"/>
                </a:solidFill>
              </a:endParaRPr>
            </a:p>
          </p:txBody>
        </p:sp>
        <p:sp>
          <p:nvSpPr>
            <p:cNvPr id="16" name="Rectangle 15">
              <a:extLst>
                <a:ext uri="{FF2B5EF4-FFF2-40B4-BE49-F238E27FC236}">
                  <a16:creationId xmlns:a16="http://schemas.microsoft.com/office/drawing/2014/main" id="{F1704FBE-14A9-4374-9FF3-952D210A5496}"/>
                </a:ext>
              </a:extLst>
            </p:cNvPr>
            <p:cNvSpPr/>
            <p:nvPr/>
          </p:nvSpPr>
          <p:spPr>
            <a:xfrm>
              <a:off x="554827" y="277174"/>
              <a:ext cx="612668" cy="1015663"/>
            </a:xfrm>
            <a:prstGeom prst="rect">
              <a:avLst/>
            </a:prstGeom>
            <a:noFill/>
          </p:spPr>
          <p:txBody>
            <a:bodyPr wrap="none" lIns="91440" tIns="45720" rIns="91440" bIns="45720">
              <a:spAutoFit/>
            </a:bodyPr>
            <a:lstStyle/>
            <a:p>
              <a:pPr algn="ctr"/>
              <a:r>
                <a:rPr lang="en-US" sz="6000" dirty="0">
                  <a:ln w="0"/>
                  <a:solidFill>
                    <a:schemeClr val="bg1"/>
                  </a:solidFill>
                  <a:effectLst>
                    <a:outerShdw blurRad="38100" dist="19050" dir="2700000" algn="tl" rotWithShape="0">
                      <a:schemeClr val="dk1">
                        <a:alpha val="40000"/>
                      </a:schemeClr>
                    </a:outerShdw>
                  </a:effectLst>
                  <a:latin typeface=".VnArial" panose="020B7200000000000000" pitchFamily="34" charset="0"/>
                </a:rPr>
                <a:t>2</a:t>
              </a:r>
            </a:p>
          </p:txBody>
        </p:sp>
      </p:grpSp>
      <p:sp>
        <p:nvSpPr>
          <p:cNvPr id="17" name="8">
            <a:extLst>
              <a:ext uri="{FF2B5EF4-FFF2-40B4-BE49-F238E27FC236}">
                <a16:creationId xmlns:a16="http://schemas.microsoft.com/office/drawing/2014/main" id="{046CF069-234E-4DAC-8A90-EF402AB92762}"/>
              </a:ext>
            </a:extLst>
          </p:cNvPr>
          <p:cNvSpPr/>
          <p:nvPr/>
        </p:nvSpPr>
        <p:spPr>
          <a:xfrm>
            <a:off x="1003781" y="372070"/>
            <a:ext cx="1223741" cy="707886"/>
          </a:xfrm>
          <a:prstGeom prst="rect">
            <a:avLst/>
          </a:prstGeom>
        </p:spPr>
        <p:txBody>
          <a:bodyPr wrap="square">
            <a:spAutoFit/>
          </a:bodyPr>
          <a:lstStyle/>
          <a:p>
            <a:r>
              <a:rPr lang="en-US" altLang="zh-CN" sz="4000" dirty="0">
                <a:solidFill>
                  <a:schemeClr val="tx1">
                    <a:lumMod val="75000"/>
                    <a:lumOff val="25000"/>
                  </a:schemeClr>
                </a:solidFill>
                <a:effectLst>
                  <a:outerShdw blurRad="38100" dist="38100" dir="2700000" algn="tl">
                    <a:srgbClr val="000000">
                      <a:alpha val="43137"/>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rPr>
              <a:t>ĐỌC</a:t>
            </a:r>
            <a:endParaRPr lang="zh-CN" altLang="en-US" sz="4000" dirty="0">
              <a:solidFill>
                <a:schemeClr val="tx1">
                  <a:lumMod val="75000"/>
                  <a:lumOff val="25000"/>
                </a:schemeClr>
              </a:solidFill>
              <a:effectLst>
                <a:outerShdw blurRad="38100" dist="38100" dir="2700000" algn="tl">
                  <a:srgbClr val="000000">
                    <a:alpha val="43137"/>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18" name="TextBox 17">
            <a:extLst>
              <a:ext uri="{FF2B5EF4-FFF2-40B4-BE49-F238E27FC236}">
                <a16:creationId xmlns:a16="http://schemas.microsoft.com/office/drawing/2014/main" id="{D72F34A1-BEDC-42D0-B671-5BEA8BDA535F}"/>
              </a:ext>
            </a:extLst>
          </p:cNvPr>
          <p:cNvSpPr txBox="1"/>
          <p:nvPr/>
        </p:nvSpPr>
        <p:spPr>
          <a:xfrm>
            <a:off x="4646040" y="647967"/>
            <a:ext cx="2718322" cy="769441"/>
          </a:xfrm>
          <a:prstGeom prst="rect">
            <a:avLst/>
          </a:prstGeom>
          <a:noFill/>
        </p:spPr>
        <p:txBody>
          <a:bodyPr wrap="square">
            <a:spAutoFit/>
          </a:bodyPr>
          <a:lstStyle/>
          <a:p>
            <a:pPr algn="ctr"/>
            <a:r>
              <a:rPr lang="en-US" altLang="zh-CN" sz="4400" dirty="0" err="1">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Nhớ</a:t>
            </a:r>
            <a:r>
              <a:rPr lang="en-US" altLang="zh-CN" sz="4400"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400" dirty="0" err="1">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ơn</a:t>
            </a:r>
            <a:endParaRPr lang="en-US" altLang="zh-CN" sz="4400"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19" name="Rectangle 18">
            <a:extLst>
              <a:ext uri="{FF2B5EF4-FFF2-40B4-BE49-F238E27FC236}">
                <a16:creationId xmlns:a16="http://schemas.microsoft.com/office/drawing/2014/main" id="{280B76CA-A513-452E-A232-8D41750F4F16}"/>
              </a:ext>
            </a:extLst>
          </p:cNvPr>
          <p:cNvSpPr/>
          <p:nvPr/>
        </p:nvSpPr>
        <p:spPr>
          <a:xfrm>
            <a:off x="1267170" y="1278464"/>
            <a:ext cx="5456899" cy="2246769"/>
          </a:xfrm>
          <a:prstGeom prst="rect">
            <a:avLst/>
          </a:prstGeom>
        </p:spPr>
        <p:txBody>
          <a:bodyPr wrap="square">
            <a:spAutoFit/>
          </a:bodyPr>
          <a:lstStyle/>
          <a:p>
            <a:r>
              <a:rPr lang="vi-VN" sz="3400" dirty="0">
                <a:latin typeface="Arial-Rounded" panose="020B0500000000000000" pitchFamily="34" charset="0"/>
                <a:ea typeface="Arial-Rounded" panose="020B0500000000000000" pitchFamily="34" charset="0"/>
                <a:cs typeface="Arial-Rounded" panose="020B0500000000000000" pitchFamily="34" charset="0"/>
              </a:rPr>
              <a:t>Ăn một bát cơm</a:t>
            </a:r>
            <a:r>
              <a:rPr lang="en-US" sz="3400" dirty="0">
                <a:latin typeface="Arial-Rounded" panose="020B0500000000000000" pitchFamily="34" charset="0"/>
                <a:ea typeface="Arial-Rounded" panose="020B0500000000000000" pitchFamily="34" charset="0"/>
                <a:cs typeface="Arial-Rounded" panose="020B0500000000000000" pitchFamily="34" charset="0"/>
              </a:rPr>
              <a:t>,</a:t>
            </a:r>
            <a:r>
              <a:rPr lang="vi-VN" sz="3400" dirty="0">
                <a:latin typeface="Arial-Rounded" panose="020B0500000000000000" pitchFamily="34" charset="0"/>
                <a:ea typeface="Arial-Rounded" panose="020B0500000000000000" pitchFamily="34" charset="0"/>
                <a:cs typeface="Arial-Rounded" panose="020B0500000000000000" pitchFamily="34" charset="0"/>
              </a:rPr>
              <a:t/>
            </a:r>
            <a:br>
              <a:rPr lang="vi-VN" sz="3400" dirty="0">
                <a:latin typeface="Arial-Rounded" panose="020B0500000000000000" pitchFamily="34" charset="0"/>
                <a:ea typeface="Arial-Rounded" panose="020B0500000000000000" pitchFamily="34" charset="0"/>
                <a:cs typeface="Arial-Rounded" panose="020B0500000000000000" pitchFamily="34" charset="0"/>
              </a:rPr>
            </a:br>
            <a:r>
              <a:rPr lang="vi-VN" sz="3400" dirty="0">
                <a:latin typeface="Arial-Rounded" panose="020B0500000000000000" pitchFamily="34" charset="0"/>
                <a:ea typeface="Arial-Rounded" panose="020B0500000000000000" pitchFamily="34" charset="0"/>
                <a:cs typeface="Arial-Rounded" panose="020B0500000000000000" pitchFamily="34" charset="0"/>
              </a:rPr>
              <a:t>Nhớ người </a:t>
            </a:r>
            <a:r>
              <a:rPr lang="vi-VN" sz="3400" dirty="0">
                <a:solidFill>
                  <a:srgbClr val="CE50D8"/>
                </a:solidFill>
                <a:latin typeface="Arial-Rounded" panose="020B0500000000000000" pitchFamily="34" charset="0"/>
                <a:ea typeface="Arial-Rounded" panose="020B0500000000000000" pitchFamily="34" charset="0"/>
                <a:cs typeface="Arial-Rounded" panose="020B0500000000000000" pitchFamily="34" charset="0"/>
              </a:rPr>
              <a:t>cày ruộng</a:t>
            </a:r>
            <a:r>
              <a:rPr lang="en-US" sz="3400" dirty="0">
                <a:latin typeface="Arial-Rounded" panose="020B0500000000000000" pitchFamily="34" charset="0"/>
                <a:ea typeface="Arial-Rounded" panose="020B0500000000000000" pitchFamily="34" charset="0"/>
                <a:cs typeface="Arial-Rounded" panose="020B0500000000000000" pitchFamily="34" charset="0"/>
              </a:rPr>
              <a:t>.</a:t>
            </a:r>
            <a:r>
              <a:rPr lang="vi-VN" sz="3400" dirty="0">
                <a:latin typeface="Arial-Rounded" panose="020B0500000000000000" pitchFamily="34" charset="0"/>
                <a:ea typeface="Arial-Rounded" panose="020B0500000000000000" pitchFamily="34" charset="0"/>
                <a:cs typeface="Arial-Rounded" panose="020B0500000000000000" pitchFamily="34" charset="0"/>
              </a:rPr>
              <a:t/>
            </a:r>
            <a:br>
              <a:rPr lang="vi-VN" sz="3400" dirty="0">
                <a:latin typeface="Arial-Rounded" panose="020B0500000000000000" pitchFamily="34" charset="0"/>
                <a:ea typeface="Arial-Rounded" panose="020B0500000000000000" pitchFamily="34" charset="0"/>
                <a:cs typeface="Arial-Rounded" panose="020B0500000000000000" pitchFamily="34" charset="0"/>
              </a:rPr>
            </a:br>
            <a:r>
              <a:rPr lang="vi-VN" sz="3400" dirty="0">
                <a:latin typeface="Arial-Rounded" panose="020B0500000000000000" pitchFamily="34" charset="0"/>
                <a:ea typeface="Arial-Rounded" panose="020B0500000000000000" pitchFamily="34" charset="0"/>
                <a:cs typeface="Arial-Rounded" panose="020B0500000000000000" pitchFamily="34" charset="0"/>
              </a:rPr>
              <a:t>Ăn đĩa rau muống</a:t>
            </a:r>
            <a:r>
              <a:rPr lang="en-US" sz="3400" dirty="0">
                <a:latin typeface="Arial-Rounded" panose="020B0500000000000000" pitchFamily="34" charset="0"/>
                <a:ea typeface="Arial-Rounded" panose="020B0500000000000000" pitchFamily="34" charset="0"/>
                <a:cs typeface="Arial-Rounded" panose="020B0500000000000000" pitchFamily="34" charset="0"/>
              </a:rPr>
              <a:t>,</a:t>
            </a:r>
            <a:r>
              <a:rPr lang="vi-VN" sz="3400" dirty="0">
                <a:latin typeface="Arial-Rounded" panose="020B0500000000000000" pitchFamily="34" charset="0"/>
                <a:ea typeface="Arial-Rounded" panose="020B0500000000000000" pitchFamily="34" charset="0"/>
                <a:cs typeface="Arial-Rounded" panose="020B0500000000000000" pitchFamily="34" charset="0"/>
              </a:rPr>
              <a:t/>
            </a:r>
            <a:br>
              <a:rPr lang="vi-VN" sz="3400" dirty="0">
                <a:latin typeface="Arial-Rounded" panose="020B0500000000000000" pitchFamily="34" charset="0"/>
                <a:ea typeface="Arial-Rounded" panose="020B0500000000000000" pitchFamily="34" charset="0"/>
                <a:cs typeface="Arial-Rounded" panose="020B0500000000000000" pitchFamily="34" charset="0"/>
              </a:rPr>
            </a:br>
            <a:r>
              <a:rPr lang="vi-VN" sz="3400" dirty="0">
                <a:latin typeface="Arial-Rounded" panose="020B0500000000000000" pitchFamily="34" charset="0"/>
                <a:ea typeface="Arial-Rounded" panose="020B0500000000000000" pitchFamily="34" charset="0"/>
                <a:cs typeface="Arial-Rounded" panose="020B0500000000000000" pitchFamily="34" charset="0"/>
              </a:rPr>
              <a:t>Nhớ người đào a</a:t>
            </a:r>
            <a:r>
              <a:rPr lang="en-US" sz="3400" dirty="0">
                <a:latin typeface="Arial-Rounded" panose="020B0500000000000000" pitchFamily="34" charset="0"/>
                <a:ea typeface="Arial-Rounded" panose="020B0500000000000000" pitchFamily="34" charset="0"/>
                <a:cs typeface="Arial-Rounded" panose="020B0500000000000000" pitchFamily="34" charset="0"/>
              </a:rPr>
              <a:t>o.</a:t>
            </a:r>
          </a:p>
        </p:txBody>
      </p:sp>
      <p:sp>
        <p:nvSpPr>
          <p:cNvPr id="20" name="Rectangle 19">
            <a:extLst>
              <a:ext uri="{FF2B5EF4-FFF2-40B4-BE49-F238E27FC236}">
                <a16:creationId xmlns:a16="http://schemas.microsoft.com/office/drawing/2014/main" id="{65BB7B1B-DEF4-4BA7-BDAC-4AF054115FD1}"/>
              </a:ext>
            </a:extLst>
          </p:cNvPr>
          <p:cNvSpPr/>
          <p:nvPr/>
        </p:nvSpPr>
        <p:spPr>
          <a:xfrm>
            <a:off x="1272176" y="3366423"/>
            <a:ext cx="4384884" cy="3323987"/>
          </a:xfrm>
          <a:prstGeom prst="rect">
            <a:avLst/>
          </a:prstGeom>
        </p:spPr>
        <p:txBody>
          <a:bodyPr wrap="square">
            <a:spAutoFit/>
          </a:bodyPr>
          <a:lstStyle/>
          <a:p>
            <a:r>
              <a:rPr lang="vi-VN" sz="3400" dirty="0">
                <a:latin typeface="Arial-Rounded" panose="020B0500000000000000" pitchFamily="34" charset="0"/>
                <a:ea typeface="Arial-Rounded" panose="020B0500000000000000" pitchFamily="34" charset="0"/>
                <a:cs typeface="Arial-Rounded" panose="020B0500000000000000" pitchFamily="34" charset="0"/>
              </a:rPr>
              <a:t>Ăn một quả đào</a:t>
            </a:r>
            <a:r>
              <a:rPr lang="en-US" sz="3400" dirty="0">
                <a:latin typeface="Arial-Rounded" panose="020B0500000000000000" pitchFamily="34" charset="0"/>
                <a:ea typeface="Arial-Rounded" panose="020B0500000000000000" pitchFamily="34" charset="0"/>
                <a:cs typeface="Arial-Rounded" panose="020B0500000000000000" pitchFamily="34" charset="0"/>
              </a:rPr>
              <a:t>,</a:t>
            </a:r>
            <a:r>
              <a:rPr lang="vi-VN" sz="3400" dirty="0">
                <a:latin typeface="Arial-Rounded" panose="020B0500000000000000" pitchFamily="34" charset="0"/>
                <a:ea typeface="Arial-Rounded" panose="020B0500000000000000" pitchFamily="34" charset="0"/>
                <a:cs typeface="Arial-Rounded" panose="020B0500000000000000" pitchFamily="34" charset="0"/>
              </a:rPr>
              <a:t/>
            </a:r>
            <a:br>
              <a:rPr lang="vi-VN" sz="3400" dirty="0">
                <a:latin typeface="Arial-Rounded" panose="020B0500000000000000" pitchFamily="34" charset="0"/>
                <a:ea typeface="Arial-Rounded" panose="020B0500000000000000" pitchFamily="34" charset="0"/>
                <a:cs typeface="Arial-Rounded" panose="020B0500000000000000" pitchFamily="34" charset="0"/>
              </a:rPr>
            </a:br>
            <a:r>
              <a:rPr lang="vi-VN" sz="3400" dirty="0">
                <a:latin typeface="Arial-Rounded" panose="020B0500000000000000" pitchFamily="34" charset="0"/>
                <a:ea typeface="Arial-Rounded" panose="020B0500000000000000" pitchFamily="34" charset="0"/>
                <a:cs typeface="Arial-Rounded" panose="020B0500000000000000" pitchFamily="34" charset="0"/>
              </a:rPr>
              <a:t>Nhớ người vun gốc</a:t>
            </a:r>
            <a:r>
              <a:rPr lang="en-US" sz="3400" dirty="0">
                <a:latin typeface="Arial-Rounded" panose="020B0500000000000000" pitchFamily="34" charset="0"/>
                <a:ea typeface="Arial-Rounded" panose="020B0500000000000000" pitchFamily="34" charset="0"/>
                <a:cs typeface="Arial-Rounded" panose="020B0500000000000000" pitchFamily="34" charset="0"/>
              </a:rPr>
              <a:t>.</a:t>
            </a:r>
            <a:r>
              <a:rPr lang="vi-VN" sz="3400" dirty="0">
                <a:latin typeface="Arial-Rounded" panose="020B0500000000000000" pitchFamily="34" charset="0"/>
                <a:ea typeface="Arial-Rounded" panose="020B0500000000000000" pitchFamily="34" charset="0"/>
                <a:cs typeface="Arial-Rounded" panose="020B0500000000000000" pitchFamily="34" charset="0"/>
              </a:rPr>
              <a:t/>
            </a:r>
            <a:br>
              <a:rPr lang="vi-VN" sz="3400" dirty="0">
                <a:latin typeface="Arial-Rounded" panose="020B0500000000000000" pitchFamily="34" charset="0"/>
                <a:ea typeface="Arial-Rounded" panose="020B0500000000000000" pitchFamily="34" charset="0"/>
                <a:cs typeface="Arial-Rounded" panose="020B0500000000000000" pitchFamily="34" charset="0"/>
              </a:rPr>
            </a:br>
            <a:r>
              <a:rPr lang="vi-VN" sz="3400" dirty="0">
                <a:latin typeface="Arial-Rounded" panose="020B0500000000000000" pitchFamily="34" charset="0"/>
                <a:ea typeface="Arial-Rounded" panose="020B0500000000000000" pitchFamily="34" charset="0"/>
                <a:cs typeface="Arial-Rounded" panose="020B0500000000000000" pitchFamily="34" charset="0"/>
              </a:rPr>
              <a:t>Ăn một con ốc</a:t>
            </a:r>
            <a:r>
              <a:rPr lang="en-US" sz="3400" dirty="0">
                <a:latin typeface="Arial-Rounded" panose="020B0500000000000000" pitchFamily="34" charset="0"/>
                <a:ea typeface="Arial-Rounded" panose="020B0500000000000000" pitchFamily="34" charset="0"/>
                <a:cs typeface="Arial-Rounded" panose="020B0500000000000000" pitchFamily="34" charset="0"/>
              </a:rPr>
              <a:t>,</a:t>
            </a:r>
            <a:r>
              <a:rPr lang="vi-VN" sz="3400" dirty="0">
                <a:latin typeface="Arial-Rounded" panose="020B0500000000000000" pitchFamily="34" charset="0"/>
                <a:ea typeface="Arial-Rounded" panose="020B0500000000000000" pitchFamily="34" charset="0"/>
                <a:cs typeface="Arial-Rounded" panose="020B0500000000000000" pitchFamily="34" charset="0"/>
              </a:rPr>
              <a:t/>
            </a:r>
            <a:br>
              <a:rPr lang="vi-VN" sz="3400" dirty="0">
                <a:latin typeface="Arial-Rounded" panose="020B0500000000000000" pitchFamily="34" charset="0"/>
                <a:ea typeface="Arial-Rounded" panose="020B0500000000000000" pitchFamily="34" charset="0"/>
                <a:cs typeface="Arial-Rounded" panose="020B0500000000000000" pitchFamily="34" charset="0"/>
              </a:rPr>
            </a:br>
            <a:r>
              <a:rPr lang="vi-VN" sz="3400" dirty="0">
                <a:latin typeface="Arial-Rounded" panose="020B0500000000000000" pitchFamily="34" charset="0"/>
                <a:ea typeface="Arial-Rounded" panose="020B0500000000000000" pitchFamily="34" charset="0"/>
                <a:cs typeface="Arial-Rounded" panose="020B0500000000000000" pitchFamily="34" charset="0"/>
              </a:rPr>
              <a:t>Nhớ người đi mò</a:t>
            </a:r>
            <a:r>
              <a:rPr lang="en-US" sz="3400" dirty="0">
                <a:latin typeface="Arial-Rounded" panose="020B0500000000000000" pitchFamily="34" charset="0"/>
                <a:ea typeface="Arial-Rounded" panose="020B0500000000000000" pitchFamily="34" charset="0"/>
                <a:cs typeface="Arial-Rounded" panose="020B0500000000000000" pitchFamily="34" charset="0"/>
              </a:rPr>
              <a:t>.</a:t>
            </a:r>
          </a:p>
          <a:p>
            <a:r>
              <a:rPr lang="vi-VN" sz="3400" dirty="0">
                <a:solidFill>
                  <a:srgbClr val="CE50D8"/>
                </a:solidFill>
                <a:latin typeface="Arial-Rounded" panose="020B0500000000000000" pitchFamily="34" charset="0"/>
                <a:ea typeface="Arial-Rounded" panose="020B0500000000000000" pitchFamily="34" charset="0"/>
                <a:cs typeface="Arial-Rounded" panose="020B0500000000000000" pitchFamily="34" charset="0"/>
              </a:rPr>
              <a:t>Sang đò</a:t>
            </a:r>
            <a:r>
              <a:rPr lang="vi-VN" sz="3400" dirty="0">
                <a:latin typeface="Arial-Rounded" panose="020B0500000000000000" pitchFamily="34" charset="0"/>
                <a:ea typeface="Arial-Rounded" panose="020B0500000000000000" pitchFamily="34" charset="0"/>
                <a:cs typeface="Arial-Rounded" panose="020B0500000000000000" pitchFamily="34" charset="0"/>
              </a:rPr>
              <a:t>,</a:t>
            </a:r>
            <a:br>
              <a:rPr lang="vi-VN" sz="3400" dirty="0">
                <a:latin typeface="Arial-Rounded" panose="020B0500000000000000" pitchFamily="34" charset="0"/>
                <a:ea typeface="Arial-Rounded" panose="020B0500000000000000" pitchFamily="34" charset="0"/>
                <a:cs typeface="Arial-Rounded" panose="020B0500000000000000" pitchFamily="34" charset="0"/>
              </a:rPr>
            </a:br>
            <a:r>
              <a:rPr lang="vi-VN" sz="3400" dirty="0">
                <a:latin typeface="Arial-Rounded" panose="020B0500000000000000" pitchFamily="34" charset="0"/>
                <a:ea typeface="Arial-Rounded" panose="020B0500000000000000" pitchFamily="34" charset="0"/>
                <a:cs typeface="Arial-Rounded" panose="020B0500000000000000" pitchFamily="34" charset="0"/>
              </a:rPr>
              <a:t>Nhớ người </a:t>
            </a:r>
            <a:r>
              <a:rPr lang="vi-VN" sz="3400" dirty="0">
                <a:solidFill>
                  <a:srgbClr val="CE50D8"/>
                </a:solidFill>
                <a:latin typeface="Arial-Rounded" panose="020B0500000000000000" pitchFamily="34" charset="0"/>
                <a:ea typeface="Arial-Rounded" panose="020B0500000000000000" pitchFamily="34" charset="0"/>
                <a:cs typeface="Arial-Rounded" panose="020B0500000000000000" pitchFamily="34" charset="0"/>
              </a:rPr>
              <a:t>chèo chống</a:t>
            </a:r>
            <a:r>
              <a:rPr lang="en-US" sz="3400" dirty="0">
                <a:latin typeface="Arial-Rounded" panose="020B0500000000000000" pitchFamily="34" charset="0"/>
                <a:ea typeface="Arial-Rounded" panose="020B0500000000000000" pitchFamily="34" charset="0"/>
                <a:cs typeface="Arial-Rounded" panose="020B0500000000000000" pitchFamily="34" charset="0"/>
              </a:rPr>
              <a:t>.</a:t>
            </a:r>
          </a:p>
        </p:txBody>
      </p:sp>
      <p:sp>
        <p:nvSpPr>
          <p:cNvPr id="21" name="Rectangle 20">
            <a:extLst>
              <a:ext uri="{FF2B5EF4-FFF2-40B4-BE49-F238E27FC236}">
                <a16:creationId xmlns:a16="http://schemas.microsoft.com/office/drawing/2014/main" id="{719D4609-547D-49DE-AD84-FCAEC1BD97EB}"/>
              </a:ext>
            </a:extLst>
          </p:cNvPr>
          <p:cNvSpPr/>
          <p:nvPr/>
        </p:nvSpPr>
        <p:spPr>
          <a:xfrm>
            <a:off x="6945436" y="1260205"/>
            <a:ext cx="4159338" cy="2185214"/>
          </a:xfrm>
          <a:prstGeom prst="rect">
            <a:avLst/>
          </a:prstGeom>
        </p:spPr>
        <p:txBody>
          <a:bodyPr wrap="square">
            <a:spAutoFit/>
          </a:bodyPr>
          <a:lstStyle/>
          <a:p>
            <a:r>
              <a:rPr lang="vi-VN" sz="3400" dirty="0">
                <a:latin typeface="Arial-Rounded" panose="020B0500000000000000" pitchFamily="34" charset="0"/>
                <a:ea typeface="Arial-Rounded" panose="020B0500000000000000" pitchFamily="34" charset="0"/>
                <a:cs typeface="Arial-Rounded" panose="020B0500000000000000" pitchFamily="34" charset="0"/>
              </a:rPr>
              <a:t>Nằm võng,</a:t>
            </a:r>
            <a:br>
              <a:rPr lang="vi-VN" sz="3400" dirty="0">
                <a:latin typeface="Arial-Rounded" panose="020B0500000000000000" pitchFamily="34" charset="0"/>
                <a:ea typeface="Arial-Rounded" panose="020B0500000000000000" pitchFamily="34" charset="0"/>
                <a:cs typeface="Arial-Rounded" panose="020B0500000000000000" pitchFamily="34" charset="0"/>
              </a:rPr>
            </a:br>
            <a:r>
              <a:rPr lang="vi-VN" sz="3400" dirty="0">
                <a:latin typeface="Arial-Rounded" panose="020B0500000000000000" pitchFamily="34" charset="0"/>
                <a:ea typeface="Arial-Rounded" panose="020B0500000000000000" pitchFamily="34" charset="0"/>
                <a:cs typeface="Arial-Rounded" panose="020B0500000000000000" pitchFamily="34" charset="0"/>
              </a:rPr>
              <a:t>Nhớ người mắc dây</a:t>
            </a:r>
            <a:r>
              <a:rPr lang="en-US" sz="3400" dirty="0">
                <a:latin typeface="Arial-Rounded" panose="020B0500000000000000" pitchFamily="34" charset="0"/>
                <a:ea typeface="Arial-Rounded" panose="020B0500000000000000" pitchFamily="34" charset="0"/>
                <a:cs typeface="Arial-Rounded" panose="020B0500000000000000" pitchFamily="34" charset="0"/>
              </a:rPr>
              <a:t>.</a:t>
            </a:r>
          </a:p>
          <a:p>
            <a:r>
              <a:rPr lang="vi-VN" sz="3400" dirty="0">
                <a:latin typeface="Arial-Rounded" panose="020B0500000000000000" pitchFamily="34" charset="0"/>
                <a:ea typeface="Arial-Rounded" panose="020B0500000000000000" pitchFamily="34" charset="0"/>
                <a:cs typeface="Arial-Rounded" panose="020B0500000000000000" pitchFamily="34" charset="0"/>
              </a:rPr>
              <a:t>Đứng mát gốc cây</a:t>
            </a:r>
            <a:r>
              <a:rPr lang="en-US" sz="3400" dirty="0">
                <a:latin typeface="Arial-Rounded" panose="020B0500000000000000" pitchFamily="34" charset="0"/>
                <a:ea typeface="Arial-Rounded" panose="020B0500000000000000" pitchFamily="34" charset="0"/>
                <a:cs typeface="Arial-Rounded" panose="020B0500000000000000" pitchFamily="34" charset="0"/>
              </a:rPr>
              <a:t>,</a:t>
            </a:r>
            <a:r>
              <a:rPr lang="vi-VN" sz="3400" dirty="0">
                <a:latin typeface="Arial-Rounded" panose="020B0500000000000000" pitchFamily="34" charset="0"/>
                <a:ea typeface="Arial-Rounded" panose="020B0500000000000000" pitchFamily="34" charset="0"/>
                <a:cs typeface="Arial-Rounded" panose="020B0500000000000000" pitchFamily="34" charset="0"/>
              </a:rPr>
              <a:t/>
            </a:r>
            <a:br>
              <a:rPr lang="vi-VN" sz="3400" dirty="0">
                <a:latin typeface="Arial-Rounded" panose="020B0500000000000000" pitchFamily="34" charset="0"/>
                <a:ea typeface="Arial-Rounded" panose="020B0500000000000000" pitchFamily="34" charset="0"/>
                <a:cs typeface="Arial-Rounded" panose="020B0500000000000000" pitchFamily="34" charset="0"/>
              </a:rPr>
            </a:br>
            <a:r>
              <a:rPr lang="vi-VN" sz="3400" dirty="0">
                <a:latin typeface="Arial-Rounded" panose="020B0500000000000000" pitchFamily="34" charset="0"/>
                <a:ea typeface="Arial-Rounded" panose="020B0500000000000000" pitchFamily="34" charset="0"/>
                <a:cs typeface="Arial-Rounded" panose="020B0500000000000000" pitchFamily="34" charset="0"/>
              </a:rPr>
              <a:t>Nhớ người </a:t>
            </a:r>
            <a:r>
              <a:rPr lang="vi-VN" sz="3400" dirty="0">
                <a:solidFill>
                  <a:srgbClr val="CE50D8"/>
                </a:solidFill>
                <a:latin typeface="Arial-Rounded" panose="020B0500000000000000" pitchFamily="34" charset="0"/>
                <a:ea typeface="Arial-Rounded" panose="020B0500000000000000" pitchFamily="34" charset="0"/>
                <a:cs typeface="Arial-Rounded" panose="020B0500000000000000" pitchFamily="34" charset="0"/>
              </a:rPr>
              <a:t>trồng trọt</a:t>
            </a:r>
            <a:r>
              <a:rPr lang="vi-VN" sz="3400" dirty="0">
                <a:latin typeface="Arial-Rounded" panose="020B0500000000000000" pitchFamily="34" charset="0"/>
                <a:ea typeface="Arial-Rounded" panose="020B0500000000000000" pitchFamily="34" charset="0"/>
                <a:cs typeface="Arial-Rounded" panose="020B0500000000000000" pitchFamily="34" charset="0"/>
              </a:rPr>
              <a:t>.</a:t>
            </a:r>
            <a:endParaRPr lang="zh-CN" altLang="en-US" sz="3400" i="1" dirty="0">
              <a:latin typeface="Arial-Rounded" panose="020B0500000000000000" pitchFamily="34" charset="0"/>
              <a:ea typeface="Arial-Rounded" panose="020B0500000000000000" pitchFamily="34" charset="0"/>
              <a:cs typeface="Arial-Rounded" panose="020B0500000000000000" pitchFamily="34" charset="0"/>
              <a:sym typeface="+mn-lt"/>
            </a:endParaRPr>
          </a:p>
        </p:txBody>
      </p:sp>
      <p:sp>
        <p:nvSpPr>
          <p:cNvPr id="23" name="Rectangle 22">
            <a:extLst>
              <a:ext uri="{FF2B5EF4-FFF2-40B4-BE49-F238E27FC236}">
                <a16:creationId xmlns:a16="http://schemas.microsoft.com/office/drawing/2014/main" id="{4B6F06BE-0BCE-47B0-A517-2C212B44D7F6}"/>
              </a:ext>
            </a:extLst>
          </p:cNvPr>
          <p:cNvSpPr/>
          <p:nvPr/>
        </p:nvSpPr>
        <p:spPr>
          <a:xfrm>
            <a:off x="8993736" y="3445419"/>
            <a:ext cx="2155005" cy="523220"/>
          </a:xfrm>
          <a:prstGeom prst="rect">
            <a:avLst/>
          </a:prstGeom>
        </p:spPr>
        <p:txBody>
          <a:bodyPr wrap="square">
            <a:spAutoFit/>
          </a:bodyPr>
          <a:lstStyle/>
          <a:p>
            <a:pPr algn="ctr"/>
            <a:r>
              <a:rPr lang="en-US" sz="2800" i="1" dirty="0">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rPr>
              <a:t>(</a:t>
            </a:r>
            <a:r>
              <a:rPr lang="en-US" sz="2800" i="1" dirty="0" err="1">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rPr>
              <a:t>Thái</a:t>
            </a:r>
            <a:r>
              <a:rPr lang="en-US" sz="2800" i="1" dirty="0">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800" i="1" dirty="0" err="1">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rPr>
              <a:t>Dương</a:t>
            </a:r>
            <a:r>
              <a:rPr lang="en-US" sz="2800" i="1" dirty="0">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rPr>
              <a:t>)</a:t>
            </a:r>
            <a:endParaRPr lang="zh-CN" altLang="en-US" sz="2800" i="1" dirty="0">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sym typeface="+mn-lt"/>
            </a:endParaRPr>
          </a:p>
        </p:txBody>
      </p:sp>
      <p:pic>
        <p:nvPicPr>
          <p:cNvPr id="25" name="Picture 24">
            <a:extLst>
              <a:ext uri="{FF2B5EF4-FFF2-40B4-BE49-F238E27FC236}">
                <a16:creationId xmlns:a16="http://schemas.microsoft.com/office/drawing/2014/main" id="{2268AD2D-1F28-40CE-9356-C87571089146}"/>
              </a:ext>
            </a:extLst>
          </p:cNvPr>
          <p:cNvPicPr>
            <a:picLocks noChangeAspect="1"/>
          </p:cNvPicPr>
          <p:nvPr/>
        </p:nvPicPr>
        <p:blipFill>
          <a:blip r:embed="rId2">
            <a:extLst>
              <a:ext uri="{28A0092B-C50C-407E-A947-70E740481C1C}">
                <a14:useLocalDpi xmlns:a14="http://schemas.microsoft.com/office/drawing/2010/main" val="0"/>
              </a:ext>
            </a:extLst>
          </a:blip>
          <a:srcRect l="8464" r="8464"/>
          <a:stretch/>
        </p:blipFill>
        <p:spPr>
          <a:xfrm>
            <a:off x="6945436" y="3842349"/>
            <a:ext cx="4159338" cy="2784296"/>
          </a:xfrm>
          <a:prstGeom prst="rect">
            <a:avLst/>
          </a:prstGeom>
          <a:ln>
            <a:noFill/>
          </a:ln>
          <a:effectLst>
            <a:softEdge rad="112500"/>
          </a:effectLst>
        </p:spPr>
      </p:pic>
      <p:pic>
        <p:nvPicPr>
          <p:cNvPr id="12" name="Picture 11">
            <a:extLst>
              <a:ext uri="{FF2B5EF4-FFF2-40B4-BE49-F238E27FC236}">
                <a16:creationId xmlns:a16="http://schemas.microsoft.com/office/drawing/2014/main" id="{F51713A7-FBC8-4068-ACE6-BAE8C2AE7C72}"/>
              </a:ext>
            </a:extLst>
          </p:cNvPr>
          <p:cNvPicPr>
            <a:picLocks noChangeAspect="1"/>
          </p:cNvPicPr>
          <p:nvPr/>
        </p:nvPicPr>
        <p:blipFill rotWithShape="1">
          <a:blip r:embed="rId3"/>
          <a:srcRect l="20762" t="12636" r="18835" b="29239"/>
          <a:stretch/>
        </p:blipFill>
        <p:spPr>
          <a:xfrm>
            <a:off x="718706" y="1286762"/>
            <a:ext cx="504497" cy="549267"/>
          </a:xfrm>
          <a:prstGeom prst="rect">
            <a:avLst/>
          </a:prstGeom>
        </p:spPr>
      </p:pic>
      <p:pic>
        <p:nvPicPr>
          <p:cNvPr id="13" name="Picture 12">
            <a:extLst>
              <a:ext uri="{FF2B5EF4-FFF2-40B4-BE49-F238E27FC236}">
                <a16:creationId xmlns:a16="http://schemas.microsoft.com/office/drawing/2014/main" id="{0374C0FF-1616-4D74-80CD-CEC806EB412F}"/>
              </a:ext>
            </a:extLst>
          </p:cNvPr>
          <p:cNvPicPr>
            <a:picLocks noChangeAspect="1"/>
          </p:cNvPicPr>
          <p:nvPr/>
        </p:nvPicPr>
        <p:blipFill rotWithShape="1">
          <a:blip r:embed="rId4"/>
          <a:srcRect l="19799" t="15984" r="19799" b="25890"/>
          <a:stretch/>
        </p:blipFill>
        <p:spPr>
          <a:xfrm>
            <a:off x="717566" y="3419371"/>
            <a:ext cx="504497" cy="549268"/>
          </a:xfrm>
          <a:prstGeom prst="rect">
            <a:avLst/>
          </a:prstGeom>
        </p:spPr>
      </p:pic>
      <p:pic>
        <p:nvPicPr>
          <p:cNvPr id="22" name="Picture 21">
            <a:extLst>
              <a:ext uri="{FF2B5EF4-FFF2-40B4-BE49-F238E27FC236}">
                <a16:creationId xmlns:a16="http://schemas.microsoft.com/office/drawing/2014/main" id="{58C236B8-62AD-4337-AAF5-41EEF5CBBFC3}"/>
              </a:ext>
            </a:extLst>
          </p:cNvPr>
          <p:cNvPicPr>
            <a:picLocks noChangeAspect="1"/>
          </p:cNvPicPr>
          <p:nvPr/>
        </p:nvPicPr>
        <p:blipFill rotWithShape="1">
          <a:blip r:embed="rId5"/>
          <a:srcRect l="13976" t="11560" r="18072" b="22677"/>
          <a:stretch/>
        </p:blipFill>
        <p:spPr>
          <a:xfrm>
            <a:off x="6435843" y="1275845"/>
            <a:ext cx="567559" cy="621437"/>
          </a:xfrm>
          <a:prstGeom prst="rect">
            <a:avLst/>
          </a:prstGeom>
        </p:spPr>
      </p:pic>
    </p:spTree>
    <p:extLst>
      <p:ext uri="{BB962C8B-B14F-4D97-AF65-F5344CB8AC3E}">
        <p14:creationId xmlns:p14="http://schemas.microsoft.com/office/powerpoint/2010/main" val="532954867"/>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80">
                                          <p:stCondLst>
                                            <p:cond delay="0"/>
                                          </p:stCondLst>
                                        </p:cTn>
                                        <p:tgtEl>
                                          <p:spTgt spid="12"/>
                                        </p:tgtEl>
                                      </p:cBhvr>
                                    </p:animEffect>
                                    <p:anim calcmode="lin" valueType="num">
                                      <p:cBhvr>
                                        <p:cTn id="8"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3" dur="26">
                                          <p:stCondLst>
                                            <p:cond delay="650"/>
                                          </p:stCondLst>
                                        </p:cTn>
                                        <p:tgtEl>
                                          <p:spTgt spid="12"/>
                                        </p:tgtEl>
                                      </p:cBhvr>
                                      <p:to x="100000" y="60000"/>
                                    </p:animScale>
                                    <p:animScale>
                                      <p:cBhvr>
                                        <p:cTn id="14" dur="166" decel="50000">
                                          <p:stCondLst>
                                            <p:cond delay="676"/>
                                          </p:stCondLst>
                                        </p:cTn>
                                        <p:tgtEl>
                                          <p:spTgt spid="12"/>
                                        </p:tgtEl>
                                      </p:cBhvr>
                                      <p:to x="100000" y="100000"/>
                                    </p:animScale>
                                    <p:animScale>
                                      <p:cBhvr>
                                        <p:cTn id="15" dur="26">
                                          <p:stCondLst>
                                            <p:cond delay="1312"/>
                                          </p:stCondLst>
                                        </p:cTn>
                                        <p:tgtEl>
                                          <p:spTgt spid="12"/>
                                        </p:tgtEl>
                                      </p:cBhvr>
                                      <p:to x="100000" y="80000"/>
                                    </p:animScale>
                                    <p:animScale>
                                      <p:cBhvr>
                                        <p:cTn id="16" dur="166" decel="50000">
                                          <p:stCondLst>
                                            <p:cond delay="1338"/>
                                          </p:stCondLst>
                                        </p:cTn>
                                        <p:tgtEl>
                                          <p:spTgt spid="12"/>
                                        </p:tgtEl>
                                      </p:cBhvr>
                                      <p:to x="100000" y="100000"/>
                                    </p:animScale>
                                    <p:animScale>
                                      <p:cBhvr>
                                        <p:cTn id="17" dur="26">
                                          <p:stCondLst>
                                            <p:cond delay="1642"/>
                                          </p:stCondLst>
                                        </p:cTn>
                                        <p:tgtEl>
                                          <p:spTgt spid="12"/>
                                        </p:tgtEl>
                                      </p:cBhvr>
                                      <p:to x="100000" y="90000"/>
                                    </p:animScale>
                                    <p:animScale>
                                      <p:cBhvr>
                                        <p:cTn id="18" dur="166" decel="50000">
                                          <p:stCondLst>
                                            <p:cond delay="1668"/>
                                          </p:stCondLst>
                                        </p:cTn>
                                        <p:tgtEl>
                                          <p:spTgt spid="12"/>
                                        </p:tgtEl>
                                      </p:cBhvr>
                                      <p:to x="100000" y="100000"/>
                                    </p:animScale>
                                    <p:animScale>
                                      <p:cBhvr>
                                        <p:cTn id="19" dur="26">
                                          <p:stCondLst>
                                            <p:cond delay="1808"/>
                                          </p:stCondLst>
                                        </p:cTn>
                                        <p:tgtEl>
                                          <p:spTgt spid="12"/>
                                        </p:tgtEl>
                                      </p:cBhvr>
                                      <p:to x="100000" y="95000"/>
                                    </p:animScale>
                                    <p:animScale>
                                      <p:cBhvr>
                                        <p:cTn id="20" dur="166" decel="50000">
                                          <p:stCondLst>
                                            <p:cond delay="1834"/>
                                          </p:stCondLst>
                                        </p:cTn>
                                        <p:tgtEl>
                                          <p:spTgt spid="1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down)">
                                      <p:cBhvr>
                                        <p:cTn id="25" dur="580">
                                          <p:stCondLst>
                                            <p:cond delay="0"/>
                                          </p:stCondLst>
                                        </p:cTn>
                                        <p:tgtEl>
                                          <p:spTgt spid="13"/>
                                        </p:tgtEl>
                                      </p:cBhvr>
                                    </p:animEffect>
                                    <p:anim calcmode="lin" valueType="num">
                                      <p:cBhvr>
                                        <p:cTn id="26"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31" dur="26">
                                          <p:stCondLst>
                                            <p:cond delay="650"/>
                                          </p:stCondLst>
                                        </p:cTn>
                                        <p:tgtEl>
                                          <p:spTgt spid="13"/>
                                        </p:tgtEl>
                                      </p:cBhvr>
                                      <p:to x="100000" y="60000"/>
                                    </p:animScale>
                                    <p:animScale>
                                      <p:cBhvr>
                                        <p:cTn id="32" dur="166" decel="50000">
                                          <p:stCondLst>
                                            <p:cond delay="676"/>
                                          </p:stCondLst>
                                        </p:cTn>
                                        <p:tgtEl>
                                          <p:spTgt spid="13"/>
                                        </p:tgtEl>
                                      </p:cBhvr>
                                      <p:to x="100000" y="100000"/>
                                    </p:animScale>
                                    <p:animScale>
                                      <p:cBhvr>
                                        <p:cTn id="33" dur="26">
                                          <p:stCondLst>
                                            <p:cond delay="1312"/>
                                          </p:stCondLst>
                                        </p:cTn>
                                        <p:tgtEl>
                                          <p:spTgt spid="13"/>
                                        </p:tgtEl>
                                      </p:cBhvr>
                                      <p:to x="100000" y="80000"/>
                                    </p:animScale>
                                    <p:animScale>
                                      <p:cBhvr>
                                        <p:cTn id="34" dur="166" decel="50000">
                                          <p:stCondLst>
                                            <p:cond delay="1338"/>
                                          </p:stCondLst>
                                        </p:cTn>
                                        <p:tgtEl>
                                          <p:spTgt spid="13"/>
                                        </p:tgtEl>
                                      </p:cBhvr>
                                      <p:to x="100000" y="100000"/>
                                    </p:animScale>
                                    <p:animScale>
                                      <p:cBhvr>
                                        <p:cTn id="35" dur="26">
                                          <p:stCondLst>
                                            <p:cond delay="1642"/>
                                          </p:stCondLst>
                                        </p:cTn>
                                        <p:tgtEl>
                                          <p:spTgt spid="13"/>
                                        </p:tgtEl>
                                      </p:cBhvr>
                                      <p:to x="100000" y="90000"/>
                                    </p:animScale>
                                    <p:animScale>
                                      <p:cBhvr>
                                        <p:cTn id="36" dur="166" decel="50000">
                                          <p:stCondLst>
                                            <p:cond delay="1668"/>
                                          </p:stCondLst>
                                        </p:cTn>
                                        <p:tgtEl>
                                          <p:spTgt spid="13"/>
                                        </p:tgtEl>
                                      </p:cBhvr>
                                      <p:to x="100000" y="100000"/>
                                    </p:animScale>
                                    <p:animScale>
                                      <p:cBhvr>
                                        <p:cTn id="37" dur="26">
                                          <p:stCondLst>
                                            <p:cond delay="1808"/>
                                          </p:stCondLst>
                                        </p:cTn>
                                        <p:tgtEl>
                                          <p:spTgt spid="13"/>
                                        </p:tgtEl>
                                      </p:cBhvr>
                                      <p:to x="100000" y="95000"/>
                                    </p:animScale>
                                    <p:animScale>
                                      <p:cBhvr>
                                        <p:cTn id="38" dur="166" decel="50000">
                                          <p:stCondLst>
                                            <p:cond delay="1834"/>
                                          </p:stCondLst>
                                        </p:cTn>
                                        <p:tgtEl>
                                          <p:spTgt spid="13"/>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Freeform 34">
            <a:extLst>
              <a:ext uri="{FF2B5EF4-FFF2-40B4-BE49-F238E27FC236}">
                <a16:creationId xmlns:a16="http://schemas.microsoft.com/office/drawing/2014/main" id="{3B108DC6-D780-4D5E-9627-86BF863CFD99}"/>
              </a:ext>
            </a:extLst>
          </p:cNvPr>
          <p:cNvSpPr>
            <a:spLocks noEditPoints="1"/>
          </p:cNvSpPr>
          <p:nvPr/>
        </p:nvSpPr>
        <p:spPr bwMode="auto">
          <a:xfrm>
            <a:off x="11471563" y="814896"/>
            <a:ext cx="585223" cy="379444"/>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rgbClr val="F5A3C5"/>
          </a:solidFill>
          <a:ln>
            <a:solidFill>
              <a:srgbClr val="9474B5"/>
            </a:solidFill>
          </a:ln>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p>
        </p:txBody>
      </p:sp>
      <p:sp>
        <p:nvSpPr>
          <p:cNvPr id="31" name="7">
            <a:extLst>
              <a:ext uri="{FF2B5EF4-FFF2-40B4-BE49-F238E27FC236}">
                <a16:creationId xmlns:a16="http://schemas.microsoft.com/office/drawing/2014/main" id="{DEB206CA-1DDB-48B0-ABC5-E8D8962376F4}"/>
              </a:ext>
            </a:extLst>
          </p:cNvPr>
          <p:cNvSpPr/>
          <p:nvPr/>
        </p:nvSpPr>
        <p:spPr>
          <a:xfrm flipH="1">
            <a:off x="10883975" y="1138543"/>
            <a:ext cx="466974" cy="800526"/>
          </a:xfrm>
          <a:custGeom>
            <a:avLst/>
            <a:gdLst>
              <a:gd name="connsiteX0" fmla="*/ 0 w 786063"/>
              <a:gd name="connsiteY0" fmla="*/ 0 h 1347536"/>
              <a:gd name="connsiteX1" fmla="*/ 513347 w 786063"/>
              <a:gd name="connsiteY1" fmla="*/ 401052 h 1347536"/>
              <a:gd name="connsiteX2" fmla="*/ 336884 w 786063"/>
              <a:gd name="connsiteY2" fmla="*/ 1155031 h 1347536"/>
              <a:gd name="connsiteX3" fmla="*/ 786063 w 786063"/>
              <a:gd name="connsiteY3" fmla="*/ 1347536 h 1347536"/>
            </a:gdLst>
            <a:ahLst/>
            <a:cxnLst>
              <a:cxn ang="0">
                <a:pos x="connsiteX0" y="connsiteY0"/>
              </a:cxn>
              <a:cxn ang="0">
                <a:pos x="connsiteX1" y="connsiteY1"/>
              </a:cxn>
              <a:cxn ang="0">
                <a:pos x="connsiteX2" y="connsiteY2"/>
              </a:cxn>
              <a:cxn ang="0">
                <a:pos x="connsiteX3" y="connsiteY3"/>
              </a:cxn>
            </a:cxnLst>
            <a:rect l="l" t="t" r="r" b="b"/>
            <a:pathLst>
              <a:path w="786063" h="1347536">
                <a:moveTo>
                  <a:pt x="0" y="0"/>
                </a:moveTo>
                <a:cubicBezTo>
                  <a:pt x="228600" y="104273"/>
                  <a:pt x="457200" y="208547"/>
                  <a:pt x="513347" y="401052"/>
                </a:cubicBezTo>
                <a:cubicBezTo>
                  <a:pt x="569494" y="593557"/>
                  <a:pt x="291431" y="997284"/>
                  <a:pt x="336884" y="1155031"/>
                </a:cubicBezTo>
                <a:cubicBezTo>
                  <a:pt x="382337" y="1312778"/>
                  <a:pt x="584200" y="1330157"/>
                  <a:pt x="786063" y="1347536"/>
                </a:cubicBezTo>
              </a:path>
            </a:pathLst>
          </a:custGeom>
          <a:noFill/>
          <a:ln w="25400" cap="rnd">
            <a:solidFill>
              <a:srgbClr val="9474B5"/>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79" name="5">
            <a:extLst>
              <a:ext uri="{FF2B5EF4-FFF2-40B4-BE49-F238E27FC236}">
                <a16:creationId xmlns:a16="http://schemas.microsoft.com/office/drawing/2014/main" id="{D7622ECE-F73A-4ADA-93BB-47CA0EA74719}"/>
              </a:ext>
            </a:extLst>
          </p:cNvPr>
          <p:cNvSpPr>
            <a:spLocks noChangeAspect="1"/>
          </p:cNvSpPr>
          <p:nvPr/>
        </p:nvSpPr>
        <p:spPr>
          <a:xfrm rot="10800000">
            <a:off x="7823506" y="1909416"/>
            <a:ext cx="2794000" cy="3022304"/>
          </a:xfrm>
          <a:custGeom>
            <a:avLst/>
            <a:gdLst>
              <a:gd name="connsiteX0" fmla="*/ 2682494 w 2836097"/>
              <a:gd name="connsiteY0" fmla="*/ 3067706 h 3067706"/>
              <a:gd name="connsiteX1" fmla="*/ 876045 w 2836097"/>
              <a:gd name="connsiteY1" fmla="*/ 3067706 h 3067706"/>
              <a:gd name="connsiteX2" fmla="*/ 0 w 2836097"/>
              <a:gd name="connsiteY2" fmla="*/ 1533853 h 3067706"/>
              <a:gd name="connsiteX3" fmla="*/ 876045 w 2836097"/>
              <a:gd name="connsiteY3" fmla="*/ 0 h 3067706"/>
              <a:gd name="connsiteX4" fmla="*/ 2682494 w 2836097"/>
              <a:gd name="connsiteY4" fmla="*/ 0 h 3067706"/>
              <a:gd name="connsiteX5" fmla="*/ 2836097 w 2836097"/>
              <a:gd name="connsiteY5" fmla="*/ 268941 h 3067706"/>
              <a:gd name="connsiteX6" fmla="*/ 1473384 w 2836097"/>
              <a:gd name="connsiteY6" fmla="*/ 268941 h 3067706"/>
              <a:gd name="connsiteX7" fmla="*/ 747356 w 2836097"/>
              <a:gd name="connsiteY7" fmla="*/ 1540132 h 3067706"/>
              <a:gd name="connsiteX8" fmla="*/ 1473384 w 2836097"/>
              <a:gd name="connsiteY8" fmla="*/ 2811322 h 3067706"/>
              <a:gd name="connsiteX9" fmla="*/ 2828925 w 2836097"/>
              <a:gd name="connsiteY9" fmla="*/ 2811322 h 3067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6097" h="3067706">
                <a:moveTo>
                  <a:pt x="2682494" y="3067706"/>
                </a:moveTo>
                <a:lnTo>
                  <a:pt x="876045" y="3067706"/>
                </a:lnTo>
                <a:lnTo>
                  <a:pt x="0" y="1533853"/>
                </a:lnTo>
                <a:lnTo>
                  <a:pt x="876045" y="0"/>
                </a:lnTo>
                <a:lnTo>
                  <a:pt x="2682494" y="0"/>
                </a:lnTo>
                <a:lnTo>
                  <a:pt x="2836097" y="268941"/>
                </a:lnTo>
                <a:lnTo>
                  <a:pt x="1473384" y="268941"/>
                </a:lnTo>
                <a:lnTo>
                  <a:pt x="747356" y="1540132"/>
                </a:lnTo>
                <a:lnTo>
                  <a:pt x="1473384" y="2811322"/>
                </a:lnTo>
                <a:lnTo>
                  <a:pt x="2828925" y="2811322"/>
                </a:lnTo>
                <a:close/>
              </a:path>
            </a:pathLst>
          </a:custGeom>
          <a:solidFill>
            <a:srgbClr val="F5A3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80" name="12">
            <a:extLst>
              <a:ext uri="{FF2B5EF4-FFF2-40B4-BE49-F238E27FC236}">
                <a16:creationId xmlns:a16="http://schemas.microsoft.com/office/drawing/2014/main" id="{1F31D5DE-D1D3-471D-8958-F45C10860910}"/>
              </a:ext>
            </a:extLst>
          </p:cNvPr>
          <p:cNvSpPr txBox="1">
            <a:spLocks noChangeArrowheads="1"/>
          </p:cNvSpPr>
          <p:nvPr/>
        </p:nvSpPr>
        <p:spPr bwMode="auto">
          <a:xfrm>
            <a:off x="9885010" y="3079924"/>
            <a:ext cx="64142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3200" dirty="0">
                <a:solidFill>
                  <a:schemeClr val="bg1"/>
                </a:solidFill>
                <a:latin typeface="Impact" pitchFamily="34" charset="0"/>
              </a:rPr>
              <a:t>01</a:t>
            </a:r>
            <a:endParaRPr lang="zh-CN" altLang="en-US" sz="3200" dirty="0">
              <a:solidFill>
                <a:schemeClr val="bg1"/>
              </a:solidFill>
              <a:latin typeface="Impact" pitchFamily="34" charset="0"/>
            </a:endParaRPr>
          </a:p>
        </p:txBody>
      </p:sp>
      <p:sp>
        <p:nvSpPr>
          <p:cNvPr id="81" name="15">
            <a:extLst>
              <a:ext uri="{FF2B5EF4-FFF2-40B4-BE49-F238E27FC236}">
                <a16:creationId xmlns:a16="http://schemas.microsoft.com/office/drawing/2014/main" id="{4793101C-59FA-48E1-95E8-32AB7550A9D9}"/>
              </a:ext>
            </a:extLst>
          </p:cNvPr>
          <p:cNvSpPr txBox="1">
            <a:spLocks noChangeArrowheads="1"/>
          </p:cNvSpPr>
          <p:nvPr/>
        </p:nvSpPr>
        <p:spPr bwMode="auto">
          <a:xfrm>
            <a:off x="7250987" y="2463073"/>
            <a:ext cx="2431616"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zh-CN" sz="5000" b="1" dirty="0" err="1">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rPr>
              <a:t>cày</a:t>
            </a:r>
            <a:r>
              <a:rPr lang="en-US" altLang="zh-CN" sz="5000" b="1" dirty="0">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5000" b="1" dirty="0" err="1">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rPr>
              <a:t>ruộng</a:t>
            </a:r>
            <a:endParaRPr lang="en-US" altLang="zh-CN" sz="5000" dirty="0">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82" name="Oval 81">
            <a:extLst>
              <a:ext uri="{FF2B5EF4-FFF2-40B4-BE49-F238E27FC236}">
                <a16:creationId xmlns:a16="http://schemas.microsoft.com/office/drawing/2014/main" id="{1B9E82C6-4451-4BCA-8C6C-29DAB8D394E3}"/>
              </a:ext>
            </a:extLst>
          </p:cNvPr>
          <p:cNvSpPr/>
          <p:nvPr/>
        </p:nvSpPr>
        <p:spPr>
          <a:xfrm>
            <a:off x="1256513" y="2818027"/>
            <a:ext cx="769660" cy="769660"/>
          </a:xfrm>
          <a:prstGeom prst="ellipse">
            <a:avLst/>
          </a:prstGeom>
          <a:solidFill>
            <a:srgbClr val="E4A8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83" name="TextBox 82">
            <a:extLst>
              <a:ext uri="{FF2B5EF4-FFF2-40B4-BE49-F238E27FC236}">
                <a16:creationId xmlns:a16="http://schemas.microsoft.com/office/drawing/2014/main" id="{EE3A2325-1BE4-4440-9D0C-54ED12124F90}"/>
              </a:ext>
            </a:extLst>
          </p:cNvPr>
          <p:cNvSpPr txBox="1"/>
          <p:nvPr/>
        </p:nvSpPr>
        <p:spPr>
          <a:xfrm>
            <a:off x="2162478" y="2255174"/>
            <a:ext cx="3692857" cy="2308324"/>
          </a:xfrm>
          <a:prstGeom prst="rect">
            <a:avLst/>
          </a:prstGeom>
          <a:noFill/>
        </p:spPr>
        <p:txBody>
          <a:bodyPr wrap="square" rtlCol="0">
            <a:spAutoFit/>
          </a:bodyPr>
          <a:lstStyle/>
          <a:p>
            <a:pPr algn="ctr"/>
            <a:r>
              <a:rPr lang="vi-VN" sz="3600" dirty="0">
                <a:solidFill>
                  <a:srgbClr val="231F20"/>
                </a:solidFill>
                <a:latin typeface="Arial-Rounded" panose="020B0500000000000000" pitchFamily="34" charset="0"/>
                <a:ea typeface="Arial-Rounded" panose="020B0500000000000000" pitchFamily="34" charset="0"/>
                <a:cs typeface="Arial-Rounded" panose="020B0500000000000000" pitchFamily="34" charset="0"/>
              </a:rPr>
              <a:t>dùng dụng cụ có lưỡi bằng gang, sắt để lật, xới đất ở ruộng lên</a:t>
            </a:r>
            <a:endParaRPr lang="en-US" sz="3600" b="1" spc="300" dirty="0">
              <a:latin typeface="Arial-Rounded" panose="020B0500000000000000" pitchFamily="34" charset="0"/>
              <a:ea typeface="Arial-Rounded" panose="020B0500000000000000" pitchFamily="34" charset="0"/>
              <a:cs typeface="Arial-Rounded" panose="020B0500000000000000" pitchFamily="34" charset="0"/>
              <a:sym typeface="+mn-lt"/>
            </a:endParaRPr>
          </a:p>
        </p:txBody>
      </p:sp>
      <p:pic>
        <p:nvPicPr>
          <p:cNvPr id="3" name="Picture 2">
            <a:extLst>
              <a:ext uri="{FF2B5EF4-FFF2-40B4-BE49-F238E27FC236}">
                <a16:creationId xmlns:a16="http://schemas.microsoft.com/office/drawing/2014/main" id="{FF2CB743-2E81-43C8-B6B0-C82B349B1115}"/>
              </a:ext>
            </a:extLst>
          </p:cNvPr>
          <p:cNvPicPr>
            <a:picLocks noChangeAspect="1"/>
          </p:cNvPicPr>
          <p:nvPr/>
        </p:nvPicPr>
        <p:blipFill>
          <a:blip r:embed="rId2"/>
          <a:stretch>
            <a:fillRect/>
          </a:stretch>
        </p:blipFill>
        <p:spPr>
          <a:xfrm>
            <a:off x="2907522" y="4594153"/>
            <a:ext cx="2341067" cy="109738"/>
          </a:xfrm>
          <a:prstGeom prst="rect">
            <a:avLst/>
          </a:prstGeom>
        </p:spPr>
      </p:pic>
    </p:spTree>
    <p:extLst>
      <p:ext uri="{BB962C8B-B14F-4D97-AF65-F5344CB8AC3E}">
        <p14:creationId xmlns:p14="http://schemas.microsoft.com/office/powerpoint/2010/main" val="2712127954"/>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fade">
                                      <p:cBhvr>
                                        <p:cTn id="7" dur="250"/>
                                        <p:tgtEl>
                                          <p:spTgt spid="79"/>
                                        </p:tgtEl>
                                      </p:cBhvr>
                                    </p:animEffect>
                                    <p:anim calcmode="lin" valueType="num">
                                      <p:cBhvr>
                                        <p:cTn id="8" dur="250" fill="hold"/>
                                        <p:tgtEl>
                                          <p:spTgt spid="79"/>
                                        </p:tgtEl>
                                        <p:attrNameLst>
                                          <p:attrName>ppt_x</p:attrName>
                                        </p:attrNameLst>
                                      </p:cBhvr>
                                      <p:tavLst>
                                        <p:tav tm="0">
                                          <p:val>
                                            <p:strVal val="#ppt_x"/>
                                          </p:val>
                                        </p:tav>
                                        <p:tav tm="100000">
                                          <p:val>
                                            <p:strVal val="#ppt_x"/>
                                          </p:val>
                                        </p:tav>
                                      </p:tavLst>
                                    </p:anim>
                                    <p:anim calcmode="lin" valueType="num">
                                      <p:cBhvr>
                                        <p:cTn id="9" dur="250" fill="hold"/>
                                        <p:tgtEl>
                                          <p:spTgt spid="79"/>
                                        </p:tgtEl>
                                        <p:attrNameLst>
                                          <p:attrName>ppt_y</p:attrName>
                                        </p:attrNameLst>
                                      </p:cBhvr>
                                      <p:tavLst>
                                        <p:tav tm="0">
                                          <p:val>
                                            <p:strVal val="#ppt_y+.1"/>
                                          </p:val>
                                        </p:tav>
                                        <p:tav tm="100000">
                                          <p:val>
                                            <p:strVal val="#ppt_y"/>
                                          </p:val>
                                        </p:tav>
                                      </p:tavLst>
                                    </p:anim>
                                  </p:childTnLst>
                                </p:cTn>
                              </p:par>
                            </p:childTnLst>
                          </p:cTn>
                        </p:par>
                        <p:par>
                          <p:cTn id="10" fill="hold">
                            <p:stCondLst>
                              <p:cond delay="250"/>
                            </p:stCondLst>
                            <p:childTnLst>
                              <p:par>
                                <p:cTn id="11" presetID="42" presetClass="entr" presetSubtype="0" fill="hold" grpId="0" nodeType="afterEffect">
                                  <p:stCondLst>
                                    <p:cond delay="0"/>
                                  </p:stCondLst>
                                  <p:childTnLst>
                                    <p:set>
                                      <p:cBhvr>
                                        <p:cTn id="12" dur="1" fill="hold">
                                          <p:stCondLst>
                                            <p:cond delay="0"/>
                                          </p:stCondLst>
                                        </p:cTn>
                                        <p:tgtEl>
                                          <p:spTgt spid="80"/>
                                        </p:tgtEl>
                                        <p:attrNameLst>
                                          <p:attrName>style.visibility</p:attrName>
                                        </p:attrNameLst>
                                      </p:cBhvr>
                                      <p:to>
                                        <p:strVal val="visible"/>
                                      </p:to>
                                    </p:set>
                                    <p:animEffect transition="in" filter="fade">
                                      <p:cBhvr>
                                        <p:cTn id="13" dur="250"/>
                                        <p:tgtEl>
                                          <p:spTgt spid="80"/>
                                        </p:tgtEl>
                                      </p:cBhvr>
                                    </p:animEffect>
                                    <p:anim calcmode="lin" valueType="num">
                                      <p:cBhvr>
                                        <p:cTn id="14" dur="250" fill="hold"/>
                                        <p:tgtEl>
                                          <p:spTgt spid="80"/>
                                        </p:tgtEl>
                                        <p:attrNameLst>
                                          <p:attrName>ppt_x</p:attrName>
                                        </p:attrNameLst>
                                      </p:cBhvr>
                                      <p:tavLst>
                                        <p:tav tm="0">
                                          <p:val>
                                            <p:strVal val="#ppt_x"/>
                                          </p:val>
                                        </p:tav>
                                        <p:tav tm="100000">
                                          <p:val>
                                            <p:strVal val="#ppt_x"/>
                                          </p:val>
                                        </p:tav>
                                      </p:tavLst>
                                    </p:anim>
                                    <p:anim calcmode="lin" valueType="num">
                                      <p:cBhvr>
                                        <p:cTn id="15" dur="250" fill="hold"/>
                                        <p:tgtEl>
                                          <p:spTgt spid="80"/>
                                        </p:tgtEl>
                                        <p:attrNameLst>
                                          <p:attrName>ppt_y</p:attrName>
                                        </p:attrNameLst>
                                      </p:cBhvr>
                                      <p:tavLst>
                                        <p:tav tm="0">
                                          <p:val>
                                            <p:strVal val="#ppt_y+.1"/>
                                          </p:val>
                                        </p:tav>
                                        <p:tav tm="100000">
                                          <p:val>
                                            <p:strVal val="#ppt_y"/>
                                          </p:val>
                                        </p:tav>
                                      </p:tavLst>
                                    </p:anim>
                                  </p:childTnLst>
                                </p:cTn>
                              </p:par>
                            </p:childTnLst>
                          </p:cTn>
                        </p:par>
                        <p:par>
                          <p:cTn id="16" fill="hold">
                            <p:stCondLst>
                              <p:cond delay="500"/>
                            </p:stCondLst>
                            <p:childTnLst>
                              <p:par>
                                <p:cTn id="17" presetID="42" presetClass="entr" presetSubtype="0" fill="hold" grpId="0" nodeType="afterEffect">
                                  <p:stCondLst>
                                    <p:cond delay="0"/>
                                  </p:stCondLst>
                                  <p:childTnLst>
                                    <p:set>
                                      <p:cBhvr>
                                        <p:cTn id="18" dur="1" fill="hold">
                                          <p:stCondLst>
                                            <p:cond delay="0"/>
                                          </p:stCondLst>
                                        </p:cTn>
                                        <p:tgtEl>
                                          <p:spTgt spid="81"/>
                                        </p:tgtEl>
                                        <p:attrNameLst>
                                          <p:attrName>style.visibility</p:attrName>
                                        </p:attrNameLst>
                                      </p:cBhvr>
                                      <p:to>
                                        <p:strVal val="visible"/>
                                      </p:to>
                                    </p:set>
                                    <p:animEffect transition="in" filter="fade">
                                      <p:cBhvr>
                                        <p:cTn id="19" dur="250"/>
                                        <p:tgtEl>
                                          <p:spTgt spid="81"/>
                                        </p:tgtEl>
                                      </p:cBhvr>
                                    </p:animEffect>
                                    <p:anim calcmode="lin" valueType="num">
                                      <p:cBhvr>
                                        <p:cTn id="20" dur="250" fill="hold"/>
                                        <p:tgtEl>
                                          <p:spTgt spid="81"/>
                                        </p:tgtEl>
                                        <p:attrNameLst>
                                          <p:attrName>ppt_x</p:attrName>
                                        </p:attrNameLst>
                                      </p:cBhvr>
                                      <p:tavLst>
                                        <p:tav tm="0">
                                          <p:val>
                                            <p:strVal val="#ppt_x"/>
                                          </p:val>
                                        </p:tav>
                                        <p:tav tm="100000">
                                          <p:val>
                                            <p:strVal val="#ppt_x"/>
                                          </p:val>
                                        </p:tav>
                                      </p:tavLst>
                                    </p:anim>
                                    <p:anim calcmode="lin" valueType="num">
                                      <p:cBhvr>
                                        <p:cTn id="21" dur="250" fill="hold"/>
                                        <p:tgtEl>
                                          <p:spTgt spid="81"/>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82"/>
                                        </p:tgtEl>
                                        <p:attrNameLst>
                                          <p:attrName>style.visibility</p:attrName>
                                        </p:attrNameLst>
                                      </p:cBhvr>
                                      <p:to>
                                        <p:strVal val="visible"/>
                                      </p:to>
                                    </p:set>
                                    <p:animEffect transition="in" filter="randombar(horizontal)">
                                      <p:cBhvr>
                                        <p:cTn id="26" dur="500"/>
                                        <p:tgtEl>
                                          <p:spTgt spid="82"/>
                                        </p:tgtEl>
                                      </p:cBhvr>
                                    </p:animEffect>
                                  </p:childTnLst>
                                </p:cTn>
                              </p:par>
                              <p:par>
                                <p:cTn id="27" presetID="16" presetClass="entr" presetSubtype="37" fill="hold" nodeType="with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barn(outVertical)">
                                      <p:cBhvr>
                                        <p:cTn id="29" dur="500"/>
                                        <p:tgtEl>
                                          <p:spTgt spid="3"/>
                                        </p:tgtEl>
                                      </p:cBhvr>
                                    </p:animEffect>
                                  </p:childTnLst>
                                </p:cTn>
                              </p:par>
                              <p:par>
                                <p:cTn id="30" presetID="42" presetClass="entr" presetSubtype="0" fill="hold" grpId="0" nodeType="withEffect">
                                  <p:stCondLst>
                                    <p:cond delay="500"/>
                                  </p:stCondLst>
                                  <p:childTnLst>
                                    <p:set>
                                      <p:cBhvr>
                                        <p:cTn id="31" dur="1" fill="hold">
                                          <p:stCondLst>
                                            <p:cond delay="0"/>
                                          </p:stCondLst>
                                        </p:cTn>
                                        <p:tgtEl>
                                          <p:spTgt spid="83"/>
                                        </p:tgtEl>
                                        <p:attrNameLst>
                                          <p:attrName>style.visibility</p:attrName>
                                        </p:attrNameLst>
                                      </p:cBhvr>
                                      <p:to>
                                        <p:strVal val="visible"/>
                                      </p:to>
                                    </p:set>
                                    <p:animEffect transition="in" filter="fade">
                                      <p:cBhvr>
                                        <p:cTn id="32" dur="1000"/>
                                        <p:tgtEl>
                                          <p:spTgt spid="83"/>
                                        </p:tgtEl>
                                      </p:cBhvr>
                                    </p:animEffect>
                                    <p:anim calcmode="lin" valueType="num">
                                      <p:cBhvr>
                                        <p:cTn id="33" dur="1000" fill="hold"/>
                                        <p:tgtEl>
                                          <p:spTgt spid="83"/>
                                        </p:tgtEl>
                                        <p:attrNameLst>
                                          <p:attrName>ppt_x</p:attrName>
                                        </p:attrNameLst>
                                      </p:cBhvr>
                                      <p:tavLst>
                                        <p:tav tm="0">
                                          <p:val>
                                            <p:strVal val="#ppt_x"/>
                                          </p:val>
                                        </p:tav>
                                        <p:tav tm="100000">
                                          <p:val>
                                            <p:strVal val="#ppt_x"/>
                                          </p:val>
                                        </p:tav>
                                      </p:tavLst>
                                    </p:anim>
                                    <p:anim calcmode="lin" valueType="num">
                                      <p:cBhvr>
                                        <p:cTn id="34" dur="1000" fill="hold"/>
                                        <p:tgtEl>
                                          <p:spTgt spid="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p:bldP spid="81" grpId="0"/>
      <p:bldP spid="82" grpId="0" animBg="1"/>
      <p:bldP spid="8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578</TotalTime>
  <Words>721</Words>
  <Application>Microsoft Office PowerPoint</Application>
  <PresentationFormat>Widescreen</PresentationFormat>
  <Paragraphs>147</Paragraphs>
  <Slides>31</Slides>
  <Notes>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等线</vt:lpstr>
      <vt:lpstr>Impact</vt:lpstr>
      <vt:lpstr>Arial</vt:lpstr>
      <vt:lpstr>Arial-Rounded</vt:lpstr>
      <vt:lpstr>#9Slide01 Noi dung ngan</vt:lpstr>
      <vt:lpstr>Calibri Light</vt:lpstr>
      <vt:lpstr>Calibri</vt:lpstr>
      <vt:lpstr>.VnArial</vt:lpstr>
      <vt:lpstr>思源黑体 CN Regular</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PHAM DUYEN</dc:creator>
  <dc:description>9Slide.vn</dc:description>
  <cp:lastModifiedBy>ASUS</cp:lastModifiedBy>
  <cp:revision>387</cp:revision>
  <dcterms:created xsi:type="dcterms:W3CDTF">2021-08-21T07:02:17Z</dcterms:created>
  <dcterms:modified xsi:type="dcterms:W3CDTF">2023-05-04T02:17:35Z</dcterms:modified>
  <cp:category>9Slide.vn</cp:category>
</cp:coreProperties>
</file>