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347" r:id="rId2"/>
    <p:sldId id="259" r:id="rId3"/>
    <p:sldId id="345" r:id="rId4"/>
    <p:sldId id="257" r:id="rId5"/>
    <p:sldId id="293" r:id="rId6"/>
    <p:sldId id="328" r:id="rId7"/>
    <p:sldId id="338" r:id="rId8"/>
    <p:sldId id="339" r:id="rId9"/>
    <p:sldId id="348" r:id="rId10"/>
    <p:sldId id="334" r:id="rId11"/>
    <p:sldId id="335" r:id="rId12"/>
    <p:sldId id="336" r:id="rId13"/>
    <p:sldId id="337" r:id="rId14"/>
    <p:sldId id="340" r:id="rId15"/>
    <p:sldId id="276" r:id="rId16"/>
    <p:sldId id="329" r:id="rId17"/>
    <p:sldId id="305" r:id="rId18"/>
    <p:sldId id="330" r:id="rId19"/>
    <p:sldId id="306" r:id="rId20"/>
    <p:sldId id="341" r:id="rId21"/>
    <p:sldId id="342" r:id="rId22"/>
    <p:sldId id="331" r:id="rId23"/>
    <p:sldId id="308" r:id="rId24"/>
    <p:sldId id="343" r:id="rId25"/>
    <p:sldId id="344" r:id="rId26"/>
    <p:sldId id="332" r:id="rId27"/>
    <p:sldId id="311" r:id="rId28"/>
    <p:sldId id="333" r:id="rId29"/>
  </p:sldIdLst>
  <p:sldSz cx="12192000" cy="6858000"/>
  <p:notesSz cx="6858000" cy="9144000"/>
  <p:embeddedFontLst>
    <p:embeddedFont>
      <p:font typeface="#9Slide01 Noi dung ngan" panose="020B0604020202020204" charset="0"/>
      <p:regular r:id="rId31"/>
    </p:embeddedFont>
    <p:embeddedFont>
      <p:font typeface=".VnArial" panose="020B7200000000000000" pitchFamily="34" charset="0"/>
      <p:regular r:id="rId32"/>
      <p:bold r:id="rId33"/>
      <p:italic r:id="rId34"/>
      <p:boldItalic r:id="rId35"/>
    </p:embeddedFont>
    <p:embeddedFont>
      <p:font typeface="Arial-Rounded" panose="020B0500000000000000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Impact" panose="020B0806030902050204" pitchFamily="3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BB9"/>
    <a:srgbClr val="9271B3"/>
    <a:srgbClr val="902D92"/>
    <a:srgbClr val="CE50D8"/>
    <a:srgbClr val="7C56A1"/>
    <a:srgbClr val="7D57A3"/>
    <a:srgbClr val="6865F1"/>
    <a:srgbClr val="A126AA"/>
    <a:srgbClr val="9491F5"/>
    <a:srgbClr val="761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00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42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10EB6-60C1-41D5-8FB3-6C3417C1BF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8293" y="2756034"/>
            <a:ext cx="8858256" cy="1956986"/>
          </a:xfrm>
          <a:prstGeom prst="rect">
            <a:avLst/>
          </a:prstGeom>
        </p:spPr>
      </p:pic>
      <p:sp>
        <p:nvSpPr>
          <p:cNvPr id="17" name="60">
            <a:extLst>
              <a:ext uri="{FF2B5EF4-FFF2-40B4-BE49-F238E27FC236}">
                <a16:creationId xmlns:a16="http://schemas.microsoft.com/office/drawing/2014/main" id="{026C4B1C-AC22-404F-B557-592BCD872A74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6C9A4-3641-493B-86BA-F21E5832A3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7235" y="540847"/>
            <a:ext cx="1902117" cy="4157832"/>
          </a:xfrm>
          <a:prstGeom prst="rect">
            <a:avLst/>
          </a:prstGeom>
        </p:spPr>
      </p:pic>
      <p:sp>
        <p:nvSpPr>
          <p:cNvPr id="19" name="PHẠM DUYÊN">
            <a:extLst>
              <a:ext uri="{FF2B5EF4-FFF2-40B4-BE49-F238E27FC236}">
                <a16:creationId xmlns:a16="http://schemas.microsoft.com/office/drawing/2014/main" id="{61236368-6575-45A4-8EF7-AB3EEE69B9B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949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0" name="63">
            <a:extLst>
              <a:ext uri="{FF2B5EF4-FFF2-40B4-BE49-F238E27FC236}">
                <a16:creationId xmlns:a16="http://schemas.microsoft.com/office/drawing/2014/main" id="{598BBA00-EDF3-4F10-9D38-F2B0C3A22B80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1" name="21">
            <a:extLst>
              <a:ext uri="{FF2B5EF4-FFF2-40B4-BE49-F238E27FC236}">
                <a16:creationId xmlns:a16="http://schemas.microsoft.com/office/drawing/2014/main" id="{66F8B876-4538-41B5-ACAC-66351FBE4F6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9B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2" name="58">
            <a:extLst>
              <a:ext uri="{FF2B5EF4-FFF2-40B4-BE49-F238E27FC236}">
                <a16:creationId xmlns:a16="http://schemas.microsoft.com/office/drawing/2014/main" id="{DE0B5FA2-B857-4E24-88C3-7023428E749D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E91531-42AA-46D4-95DF-5BDD6B6709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31245" y="336619"/>
            <a:ext cx="3096904" cy="12395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ABE961-684C-451C-A2B9-C704EBB70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39076" b="27772"/>
          <a:stretch/>
        </p:blipFill>
        <p:spPr>
          <a:xfrm>
            <a:off x="1957867" y="137912"/>
            <a:ext cx="2021281" cy="6646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519C861-5B85-46D8-B280-53E4F93D5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8729" t="19651" r="25218" b="36006"/>
          <a:stretch/>
        </p:blipFill>
        <p:spPr>
          <a:xfrm>
            <a:off x="2757013" y="627777"/>
            <a:ext cx="696383" cy="77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0" grpId="0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0" grpId="0" animBg="1"/>
          <p:bldP spid="21" grpId="0" animBg="1"/>
          <p:bldP spid="22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">
            <a:extLst>
              <a:ext uri="{FF2B5EF4-FFF2-40B4-BE49-F238E27FC236}">
                <a16:creationId xmlns:a16="http://schemas.microsoft.com/office/drawing/2014/main" id="{E63C531B-9974-4CCE-BB59-63C1B6692C84}"/>
              </a:ext>
            </a:extLst>
          </p:cNvPr>
          <p:cNvSpPr/>
          <p:nvPr userDrawn="1"/>
        </p:nvSpPr>
        <p:spPr>
          <a:xfrm flipH="1">
            <a:off x="0" y="6608190"/>
            <a:ext cx="12192000" cy="24981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949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5" name="21">
            <a:extLst>
              <a:ext uri="{FF2B5EF4-FFF2-40B4-BE49-F238E27FC236}">
                <a16:creationId xmlns:a16="http://schemas.microsoft.com/office/drawing/2014/main" id="{64071147-9EF9-4C2A-A2D7-C40747D5AE7B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9B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58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1">
            <a:extLst>
              <a:ext uri="{FF2B5EF4-FFF2-40B4-BE49-F238E27FC236}">
                <a16:creationId xmlns:a16="http://schemas.microsoft.com/office/drawing/2014/main" id="{20F21679-2964-448B-B2EB-07A8F92F4C81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9B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5" name="PHẠM DUYÊN">
            <a:extLst>
              <a:ext uri="{FF2B5EF4-FFF2-40B4-BE49-F238E27FC236}">
                <a16:creationId xmlns:a16="http://schemas.microsoft.com/office/drawing/2014/main" id="{BA18EBCE-923E-4224-ABA5-8D0C42ECC563}"/>
              </a:ext>
            </a:extLst>
          </p:cNvPr>
          <p:cNvSpPr/>
          <p:nvPr userDrawn="1"/>
        </p:nvSpPr>
        <p:spPr>
          <a:xfrm flipH="1">
            <a:off x="0" y="6608190"/>
            <a:ext cx="12192000" cy="24981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949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21">
            <a:extLst>
              <a:ext uri="{FF2B5EF4-FFF2-40B4-BE49-F238E27FC236}">
                <a16:creationId xmlns:a16="http://schemas.microsoft.com/office/drawing/2014/main" id="{485B96D2-2C22-43B5-A6E8-49503EAE003B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9B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PHẠM DUYÊN">
            <a:extLst>
              <a:ext uri="{FF2B5EF4-FFF2-40B4-BE49-F238E27FC236}">
                <a16:creationId xmlns:a16="http://schemas.microsoft.com/office/drawing/2014/main" id="{AF910311-E253-4069-9C03-EC8ABCD2DEA1}"/>
              </a:ext>
            </a:extLst>
          </p:cNvPr>
          <p:cNvSpPr/>
          <p:nvPr userDrawn="1"/>
        </p:nvSpPr>
        <p:spPr>
          <a:xfrm flipH="1">
            <a:off x="0" y="6608190"/>
            <a:ext cx="12192000" cy="24981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949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466A54-A20A-4216-8A5C-CA1F281F2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76974" y="185777"/>
            <a:ext cx="3794009" cy="117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1">
            <a:extLst>
              <a:ext uri="{FF2B5EF4-FFF2-40B4-BE49-F238E27FC236}">
                <a16:creationId xmlns:a16="http://schemas.microsoft.com/office/drawing/2014/main" id="{1807C448-FF4E-4CD7-80E6-7E7D04BF6D7D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9B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5" name="PHẠM DUYÊN">
            <a:extLst>
              <a:ext uri="{FF2B5EF4-FFF2-40B4-BE49-F238E27FC236}">
                <a16:creationId xmlns:a16="http://schemas.microsoft.com/office/drawing/2014/main" id="{9BD1AAF8-A300-44CC-8021-D8FCC7D7366B}"/>
              </a:ext>
            </a:extLst>
          </p:cNvPr>
          <p:cNvSpPr/>
          <p:nvPr userDrawn="1"/>
        </p:nvSpPr>
        <p:spPr>
          <a:xfrm flipH="1">
            <a:off x="0" y="6541477"/>
            <a:ext cx="12192000" cy="31652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949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299C827-EF54-44B9-A27C-8C50F0A78D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</p:sldLayoutIdLst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38.png"/><Relationship Id="rId5" Type="http://schemas.openxmlformats.org/officeDocument/2006/relationships/image" Target="../media/image14.png"/><Relationship Id="rId10" Type="http://schemas.openxmlformats.org/officeDocument/2006/relationships/image" Target="../media/image37.svg"/><Relationship Id="rId4" Type="http://schemas.openxmlformats.org/officeDocument/2006/relationships/image" Target="../media/image13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2F56AD-D043-D65A-C8F4-4EE9579F6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06" y="1701582"/>
            <a:ext cx="7390894" cy="4296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41D2FC-01A5-042B-559D-B68B0181C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891" y="6116173"/>
            <a:ext cx="4468755" cy="762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F021F0-C3DB-9B12-766D-B1FDB70B9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644" y="6116173"/>
            <a:ext cx="4468755" cy="762066"/>
          </a:xfrm>
          <a:prstGeom prst="rect">
            <a:avLst/>
          </a:prstGeom>
        </p:spPr>
      </p:pic>
      <p:sp>
        <p:nvSpPr>
          <p:cNvPr id="10" name="矩形 7">
            <a:extLst>
              <a:ext uri="{FF2B5EF4-FFF2-40B4-BE49-F238E27FC236}">
                <a16:creationId xmlns:a16="http://schemas.microsoft.com/office/drawing/2014/main" id="{2509B979-2263-6642-22EB-01F08BD074F1}"/>
              </a:ext>
            </a:extLst>
          </p:cNvPr>
          <p:cNvSpPr/>
          <p:nvPr/>
        </p:nvSpPr>
        <p:spPr>
          <a:xfrm>
            <a:off x="1723803" y="3293661"/>
            <a:ext cx="865529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2A219E8A-2A8F-4E21-5A37-CDF5BE2891F9}"/>
              </a:ext>
            </a:extLst>
          </p:cNvPr>
          <p:cNvSpPr/>
          <p:nvPr/>
        </p:nvSpPr>
        <p:spPr>
          <a:xfrm>
            <a:off x="1723804" y="608030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00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9611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14896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F5A3C5"/>
          </a:solidFill>
          <a:ln>
            <a:solidFill>
              <a:srgbClr val="9474B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138543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9474B5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9" name="5">
            <a:extLst>
              <a:ext uri="{FF2B5EF4-FFF2-40B4-BE49-F238E27FC236}">
                <a16:creationId xmlns:a16="http://schemas.microsoft.com/office/drawing/2014/main" id="{D7622ECE-F73A-4ADA-93BB-47CA0EA74719}"/>
              </a:ext>
            </a:extLst>
          </p:cNvPr>
          <p:cNvSpPr>
            <a:spLocks noChangeAspect="1"/>
          </p:cNvSpPr>
          <p:nvPr/>
        </p:nvSpPr>
        <p:spPr>
          <a:xfrm rot="10800000">
            <a:off x="7823506" y="1909416"/>
            <a:ext cx="2794000" cy="3022304"/>
          </a:xfrm>
          <a:custGeom>
            <a:avLst/>
            <a:gdLst>
              <a:gd name="connsiteX0" fmla="*/ 2682494 w 2836097"/>
              <a:gd name="connsiteY0" fmla="*/ 3067706 h 3067706"/>
              <a:gd name="connsiteX1" fmla="*/ 876045 w 2836097"/>
              <a:gd name="connsiteY1" fmla="*/ 3067706 h 3067706"/>
              <a:gd name="connsiteX2" fmla="*/ 0 w 2836097"/>
              <a:gd name="connsiteY2" fmla="*/ 1533853 h 3067706"/>
              <a:gd name="connsiteX3" fmla="*/ 876045 w 2836097"/>
              <a:gd name="connsiteY3" fmla="*/ 0 h 3067706"/>
              <a:gd name="connsiteX4" fmla="*/ 2682494 w 2836097"/>
              <a:gd name="connsiteY4" fmla="*/ 0 h 3067706"/>
              <a:gd name="connsiteX5" fmla="*/ 2836097 w 2836097"/>
              <a:gd name="connsiteY5" fmla="*/ 268941 h 3067706"/>
              <a:gd name="connsiteX6" fmla="*/ 1473384 w 2836097"/>
              <a:gd name="connsiteY6" fmla="*/ 268941 h 3067706"/>
              <a:gd name="connsiteX7" fmla="*/ 747356 w 2836097"/>
              <a:gd name="connsiteY7" fmla="*/ 1540132 h 3067706"/>
              <a:gd name="connsiteX8" fmla="*/ 1473384 w 2836097"/>
              <a:gd name="connsiteY8" fmla="*/ 2811322 h 3067706"/>
              <a:gd name="connsiteX9" fmla="*/ 2828925 w 2836097"/>
              <a:gd name="connsiteY9" fmla="*/ 2811322 h 306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6097" h="3067706">
                <a:moveTo>
                  <a:pt x="2682494" y="3067706"/>
                </a:moveTo>
                <a:lnTo>
                  <a:pt x="876045" y="3067706"/>
                </a:lnTo>
                <a:lnTo>
                  <a:pt x="0" y="1533853"/>
                </a:lnTo>
                <a:lnTo>
                  <a:pt x="876045" y="0"/>
                </a:lnTo>
                <a:lnTo>
                  <a:pt x="2682494" y="0"/>
                </a:lnTo>
                <a:lnTo>
                  <a:pt x="2836097" y="268941"/>
                </a:lnTo>
                <a:lnTo>
                  <a:pt x="1473384" y="268941"/>
                </a:lnTo>
                <a:lnTo>
                  <a:pt x="747356" y="1540132"/>
                </a:lnTo>
                <a:lnTo>
                  <a:pt x="1473384" y="2811322"/>
                </a:lnTo>
                <a:lnTo>
                  <a:pt x="2828925" y="2811322"/>
                </a:lnTo>
                <a:close/>
              </a:path>
            </a:pathLst>
          </a:custGeom>
          <a:solidFill>
            <a:srgbClr val="F5A3C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80" name="12">
            <a:extLst>
              <a:ext uri="{FF2B5EF4-FFF2-40B4-BE49-F238E27FC236}">
                <a16:creationId xmlns:a16="http://schemas.microsoft.com/office/drawing/2014/main" id="{1F31D5DE-D1D3-471D-8958-F45C10860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5010" y="3079924"/>
            <a:ext cx="6414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Impact" pitchFamily="34" charset="0"/>
              </a:rPr>
              <a:t>01</a:t>
            </a:r>
            <a:endParaRPr lang="zh-CN" altLang="en-US" sz="3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81" name="15">
            <a:extLst>
              <a:ext uri="{FF2B5EF4-FFF2-40B4-BE49-F238E27FC236}">
                <a16:creationId xmlns:a16="http://schemas.microsoft.com/office/drawing/2014/main" id="{4793101C-59FA-48E1-95E8-32AB7550A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0882" y="2930830"/>
            <a:ext cx="243161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altLang="zh-CN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endParaRPr lang="en-US" altLang="zh-CN" sz="50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B9E82C6-4451-4BCA-8C6C-29DAB8D394E3}"/>
              </a:ext>
            </a:extLst>
          </p:cNvPr>
          <p:cNvSpPr/>
          <p:nvPr/>
        </p:nvSpPr>
        <p:spPr>
          <a:xfrm>
            <a:off x="1256513" y="2818027"/>
            <a:ext cx="769660" cy="769660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E3A2325-1BE4-4440-9D0C-54ED12124F90}"/>
              </a:ext>
            </a:extLst>
          </p:cNvPr>
          <p:cNvSpPr txBox="1"/>
          <p:nvPr/>
        </p:nvSpPr>
        <p:spPr>
          <a:xfrm>
            <a:off x="2218685" y="2471150"/>
            <a:ext cx="36928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làm việc trên tàu thuỷ</a:t>
            </a:r>
            <a:endParaRPr lang="en-US" sz="4400" b="1" spc="3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CB743-2E81-43C8-B6B0-C82B349B1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186" y="3984551"/>
            <a:ext cx="2341067" cy="1097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BD5311-C53D-484F-BEFD-731BA17DA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98" t="2496" r="24827" b="40208"/>
          <a:stretch/>
        </p:blipFill>
        <p:spPr>
          <a:xfrm>
            <a:off x="2805657" y="4161140"/>
            <a:ext cx="2462596" cy="2386218"/>
          </a:xfrm>
          <a:custGeom>
            <a:avLst/>
            <a:gdLst>
              <a:gd name="connsiteX0" fmla="*/ 1397000 w 2794000"/>
              <a:gd name="connsiteY0" fmla="*/ 0 h 3022304"/>
              <a:gd name="connsiteX1" fmla="*/ 2794000 w 2794000"/>
              <a:gd name="connsiteY1" fmla="*/ 1511152 h 3022304"/>
              <a:gd name="connsiteX2" fmla="*/ 1397000 w 2794000"/>
              <a:gd name="connsiteY2" fmla="*/ 3022304 h 3022304"/>
              <a:gd name="connsiteX3" fmla="*/ 0 w 2794000"/>
              <a:gd name="connsiteY3" fmla="*/ 1511152 h 3022304"/>
              <a:gd name="connsiteX4" fmla="*/ 1397000 w 2794000"/>
              <a:gd name="connsiteY4" fmla="*/ 0 h 302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000" h="3022304">
                <a:moveTo>
                  <a:pt x="1397000" y="0"/>
                </a:moveTo>
                <a:cubicBezTo>
                  <a:pt x="2168542" y="0"/>
                  <a:pt x="2794000" y="676566"/>
                  <a:pt x="2794000" y="1511152"/>
                </a:cubicBezTo>
                <a:cubicBezTo>
                  <a:pt x="2794000" y="2345738"/>
                  <a:pt x="2168542" y="3022304"/>
                  <a:pt x="1397000" y="3022304"/>
                </a:cubicBezTo>
                <a:cubicBezTo>
                  <a:pt x="625458" y="3022304"/>
                  <a:pt x="0" y="2345738"/>
                  <a:pt x="0" y="1511152"/>
                </a:cubicBezTo>
                <a:cubicBezTo>
                  <a:pt x="0" y="676566"/>
                  <a:pt x="625458" y="0"/>
                  <a:pt x="1397000" y="0"/>
                </a:cubicBezTo>
                <a:close/>
              </a:path>
            </a:pathLst>
          </a:custGeom>
          <a:ln w="28575">
            <a:solidFill>
              <a:srgbClr val="F49BB9"/>
            </a:solidFill>
          </a:ln>
        </p:spPr>
      </p:pic>
    </p:spTree>
    <p:extLst>
      <p:ext uri="{BB962C8B-B14F-4D97-AF65-F5344CB8AC3E}">
        <p14:creationId xmlns:p14="http://schemas.microsoft.com/office/powerpoint/2010/main" val="271212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14896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F5A3C5"/>
          </a:solidFill>
          <a:ln>
            <a:solidFill>
              <a:srgbClr val="9474B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138543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9474B5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9" name="5">
            <a:extLst>
              <a:ext uri="{FF2B5EF4-FFF2-40B4-BE49-F238E27FC236}">
                <a16:creationId xmlns:a16="http://schemas.microsoft.com/office/drawing/2014/main" id="{D7622ECE-F73A-4ADA-93BB-47CA0EA74719}"/>
              </a:ext>
            </a:extLst>
          </p:cNvPr>
          <p:cNvSpPr>
            <a:spLocks noChangeAspect="1"/>
          </p:cNvSpPr>
          <p:nvPr/>
        </p:nvSpPr>
        <p:spPr>
          <a:xfrm rot="10800000">
            <a:off x="7823506" y="1909416"/>
            <a:ext cx="2794000" cy="3022304"/>
          </a:xfrm>
          <a:custGeom>
            <a:avLst/>
            <a:gdLst>
              <a:gd name="connsiteX0" fmla="*/ 2682494 w 2836097"/>
              <a:gd name="connsiteY0" fmla="*/ 3067706 h 3067706"/>
              <a:gd name="connsiteX1" fmla="*/ 876045 w 2836097"/>
              <a:gd name="connsiteY1" fmla="*/ 3067706 h 3067706"/>
              <a:gd name="connsiteX2" fmla="*/ 0 w 2836097"/>
              <a:gd name="connsiteY2" fmla="*/ 1533853 h 3067706"/>
              <a:gd name="connsiteX3" fmla="*/ 876045 w 2836097"/>
              <a:gd name="connsiteY3" fmla="*/ 0 h 3067706"/>
              <a:gd name="connsiteX4" fmla="*/ 2682494 w 2836097"/>
              <a:gd name="connsiteY4" fmla="*/ 0 h 3067706"/>
              <a:gd name="connsiteX5" fmla="*/ 2836097 w 2836097"/>
              <a:gd name="connsiteY5" fmla="*/ 268941 h 3067706"/>
              <a:gd name="connsiteX6" fmla="*/ 1473384 w 2836097"/>
              <a:gd name="connsiteY6" fmla="*/ 268941 h 3067706"/>
              <a:gd name="connsiteX7" fmla="*/ 747356 w 2836097"/>
              <a:gd name="connsiteY7" fmla="*/ 1540132 h 3067706"/>
              <a:gd name="connsiteX8" fmla="*/ 1473384 w 2836097"/>
              <a:gd name="connsiteY8" fmla="*/ 2811322 h 3067706"/>
              <a:gd name="connsiteX9" fmla="*/ 2828925 w 2836097"/>
              <a:gd name="connsiteY9" fmla="*/ 2811322 h 306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6097" h="3067706">
                <a:moveTo>
                  <a:pt x="2682494" y="3067706"/>
                </a:moveTo>
                <a:lnTo>
                  <a:pt x="876045" y="3067706"/>
                </a:lnTo>
                <a:lnTo>
                  <a:pt x="0" y="1533853"/>
                </a:lnTo>
                <a:lnTo>
                  <a:pt x="876045" y="0"/>
                </a:lnTo>
                <a:lnTo>
                  <a:pt x="2682494" y="0"/>
                </a:lnTo>
                <a:lnTo>
                  <a:pt x="2836097" y="268941"/>
                </a:lnTo>
                <a:lnTo>
                  <a:pt x="1473384" y="268941"/>
                </a:lnTo>
                <a:lnTo>
                  <a:pt x="747356" y="1540132"/>
                </a:lnTo>
                <a:lnTo>
                  <a:pt x="1473384" y="2811322"/>
                </a:lnTo>
                <a:lnTo>
                  <a:pt x="2828925" y="2811322"/>
                </a:lnTo>
                <a:close/>
              </a:path>
            </a:pathLst>
          </a:custGeom>
          <a:solidFill>
            <a:srgbClr val="F5A3C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80" name="12">
            <a:extLst>
              <a:ext uri="{FF2B5EF4-FFF2-40B4-BE49-F238E27FC236}">
                <a16:creationId xmlns:a16="http://schemas.microsoft.com/office/drawing/2014/main" id="{1F31D5DE-D1D3-471D-8958-F45C10860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5010" y="3079924"/>
            <a:ext cx="6414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Impact" pitchFamily="34" charset="0"/>
              </a:rPr>
              <a:t>02</a:t>
            </a:r>
            <a:endParaRPr lang="zh-CN" altLang="en-US" sz="3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81" name="15">
            <a:extLst>
              <a:ext uri="{FF2B5EF4-FFF2-40B4-BE49-F238E27FC236}">
                <a16:creationId xmlns:a16="http://schemas.microsoft.com/office/drawing/2014/main" id="{4793101C-59FA-48E1-95E8-32AB7550A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337" y="2910664"/>
            <a:ext cx="243161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altLang="zh-CN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altLang="zh-CN" sz="50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B9E82C6-4451-4BCA-8C6C-29DAB8D394E3}"/>
              </a:ext>
            </a:extLst>
          </p:cNvPr>
          <p:cNvSpPr/>
          <p:nvPr/>
        </p:nvSpPr>
        <p:spPr>
          <a:xfrm>
            <a:off x="1256513" y="3044170"/>
            <a:ext cx="769660" cy="769660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E3A2325-1BE4-4440-9D0C-54ED12124F90}"/>
              </a:ext>
            </a:extLst>
          </p:cNvPr>
          <p:cNvSpPr txBox="1"/>
          <p:nvPr/>
        </p:nvSpPr>
        <p:spPr>
          <a:xfrm>
            <a:off x="2238686" y="2705725"/>
            <a:ext cx="36928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 lớn và nguy hiểm</a:t>
            </a:r>
            <a:endParaRPr lang="en-US" sz="4400" b="1" spc="3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CB743-2E81-43C8-B6B0-C82B349B1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580" y="4281141"/>
            <a:ext cx="2341067" cy="109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A27349-F049-4AF1-A79D-E4E47595B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326" y="5862566"/>
            <a:ext cx="5563347" cy="94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6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>
            <a:extLst>
              <a:ext uri="{FF2B5EF4-FFF2-40B4-BE49-F238E27FC236}">
                <a16:creationId xmlns:a16="http://schemas.microsoft.com/office/drawing/2014/main" id="{EE3A2325-1BE4-4440-9D0C-54ED12124F90}"/>
              </a:ext>
            </a:extLst>
          </p:cNvPr>
          <p:cNvSpPr txBox="1"/>
          <p:nvPr/>
        </p:nvSpPr>
        <p:spPr>
          <a:xfrm>
            <a:off x="1848168" y="1946529"/>
            <a:ext cx="43559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nấu ăn (thường chỉ người chuyên làm nghề nấu ăn)</a:t>
            </a:r>
            <a:endParaRPr lang="en-US" sz="4000" b="1" spc="3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14896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F5A3C5"/>
          </a:solidFill>
          <a:ln>
            <a:solidFill>
              <a:srgbClr val="9474B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138543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9474B5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9" name="5">
            <a:extLst>
              <a:ext uri="{FF2B5EF4-FFF2-40B4-BE49-F238E27FC236}">
                <a16:creationId xmlns:a16="http://schemas.microsoft.com/office/drawing/2014/main" id="{D7622ECE-F73A-4ADA-93BB-47CA0EA74719}"/>
              </a:ext>
            </a:extLst>
          </p:cNvPr>
          <p:cNvSpPr>
            <a:spLocks noChangeAspect="1"/>
          </p:cNvSpPr>
          <p:nvPr/>
        </p:nvSpPr>
        <p:spPr>
          <a:xfrm rot="10800000">
            <a:off x="7823506" y="1909416"/>
            <a:ext cx="2794000" cy="3022304"/>
          </a:xfrm>
          <a:custGeom>
            <a:avLst/>
            <a:gdLst>
              <a:gd name="connsiteX0" fmla="*/ 2682494 w 2836097"/>
              <a:gd name="connsiteY0" fmla="*/ 3067706 h 3067706"/>
              <a:gd name="connsiteX1" fmla="*/ 876045 w 2836097"/>
              <a:gd name="connsiteY1" fmla="*/ 3067706 h 3067706"/>
              <a:gd name="connsiteX2" fmla="*/ 0 w 2836097"/>
              <a:gd name="connsiteY2" fmla="*/ 1533853 h 3067706"/>
              <a:gd name="connsiteX3" fmla="*/ 876045 w 2836097"/>
              <a:gd name="connsiteY3" fmla="*/ 0 h 3067706"/>
              <a:gd name="connsiteX4" fmla="*/ 2682494 w 2836097"/>
              <a:gd name="connsiteY4" fmla="*/ 0 h 3067706"/>
              <a:gd name="connsiteX5" fmla="*/ 2836097 w 2836097"/>
              <a:gd name="connsiteY5" fmla="*/ 268941 h 3067706"/>
              <a:gd name="connsiteX6" fmla="*/ 1473384 w 2836097"/>
              <a:gd name="connsiteY6" fmla="*/ 268941 h 3067706"/>
              <a:gd name="connsiteX7" fmla="*/ 747356 w 2836097"/>
              <a:gd name="connsiteY7" fmla="*/ 1540132 h 3067706"/>
              <a:gd name="connsiteX8" fmla="*/ 1473384 w 2836097"/>
              <a:gd name="connsiteY8" fmla="*/ 2811322 h 3067706"/>
              <a:gd name="connsiteX9" fmla="*/ 2828925 w 2836097"/>
              <a:gd name="connsiteY9" fmla="*/ 2811322 h 306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6097" h="3067706">
                <a:moveTo>
                  <a:pt x="2682494" y="3067706"/>
                </a:moveTo>
                <a:lnTo>
                  <a:pt x="876045" y="3067706"/>
                </a:lnTo>
                <a:lnTo>
                  <a:pt x="0" y="1533853"/>
                </a:lnTo>
                <a:lnTo>
                  <a:pt x="876045" y="0"/>
                </a:lnTo>
                <a:lnTo>
                  <a:pt x="2682494" y="0"/>
                </a:lnTo>
                <a:lnTo>
                  <a:pt x="2836097" y="268941"/>
                </a:lnTo>
                <a:lnTo>
                  <a:pt x="1473384" y="268941"/>
                </a:lnTo>
                <a:lnTo>
                  <a:pt x="747356" y="1540132"/>
                </a:lnTo>
                <a:lnTo>
                  <a:pt x="1473384" y="2811322"/>
                </a:lnTo>
                <a:lnTo>
                  <a:pt x="2828925" y="2811322"/>
                </a:lnTo>
                <a:close/>
              </a:path>
            </a:pathLst>
          </a:custGeom>
          <a:solidFill>
            <a:srgbClr val="F5A3C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80" name="12">
            <a:extLst>
              <a:ext uri="{FF2B5EF4-FFF2-40B4-BE49-F238E27FC236}">
                <a16:creationId xmlns:a16="http://schemas.microsoft.com/office/drawing/2014/main" id="{1F31D5DE-D1D3-471D-8958-F45C10860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5010" y="3079924"/>
            <a:ext cx="6414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Impact" pitchFamily="34" charset="0"/>
              </a:rPr>
              <a:t>03</a:t>
            </a:r>
            <a:endParaRPr lang="zh-CN" altLang="en-US" sz="3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81" name="15">
            <a:extLst>
              <a:ext uri="{FF2B5EF4-FFF2-40B4-BE49-F238E27FC236}">
                <a16:creationId xmlns:a16="http://schemas.microsoft.com/office/drawing/2014/main" id="{4793101C-59FA-48E1-95E8-32AB7550A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4094" y="2919849"/>
            <a:ext cx="253305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zh-CN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endParaRPr lang="en-US" altLang="zh-CN" sz="50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B9E82C6-4451-4BCA-8C6C-29DAB8D394E3}"/>
              </a:ext>
            </a:extLst>
          </p:cNvPr>
          <p:cNvSpPr/>
          <p:nvPr/>
        </p:nvSpPr>
        <p:spPr>
          <a:xfrm>
            <a:off x="1095740" y="3044170"/>
            <a:ext cx="769660" cy="769660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AEC602A-A1C4-4253-8EEC-2BB91D3D8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326" y="5862566"/>
            <a:ext cx="5563347" cy="948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CB743-2E81-43C8-B6B0-C82B349B1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255" y="4456868"/>
            <a:ext cx="2341067" cy="109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AE15F3-41B1-4CE8-8D41-0441B1171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628" y="4243997"/>
            <a:ext cx="2240653" cy="222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9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>
            <a:extLst>
              <a:ext uri="{FF2B5EF4-FFF2-40B4-BE49-F238E27FC236}">
                <a16:creationId xmlns:a16="http://schemas.microsoft.com/office/drawing/2014/main" id="{EE3A2325-1BE4-4440-9D0C-54ED12124F90}"/>
              </a:ext>
            </a:extLst>
          </p:cNvPr>
          <p:cNvSpPr txBox="1"/>
          <p:nvPr/>
        </p:nvSpPr>
        <p:spPr>
          <a:xfrm>
            <a:off x="2067864" y="2031119"/>
            <a:ext cx="4142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</a:t>
            </a:r>
            <a:r>
              <a:rPr 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hạt giống xuống đất để cho mọc thành cây </a:t>
            </a:r>
            <a:r>
              <a:rPr lang="vi-VN" sz="3600" i="1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(gieo hạt: ý</a:t>
            </a:r>
            <a:r>
              <a:rPr 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chỉ trồng trọt).</a:t>
            </a:r>
            <a:endParaRPr lang="en-US" sz="3600" b="1" spc="3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14896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F5A3C5"/>
          </a:solidFill>
          <a:ln>
            <a:solidFill>
              <a:srgbClr val="9474B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138543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9474B5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9" name="5">
            <a:extLst>
              <a:ext uri="{FF2B5EF4-FFF2-40B4-BE49-F238E27FC236}">
                <a16:creationId xmlns:a16="http://schemas.microsoft.com/office/drawing/2014/main" id="{D7622ECE-F73A-4ADA-93BB-47CA0EA74719}"/>
              </a:ext>
            </a:extLst>
          </p:cNvPr>
          <p:cNvSpPr>
            <a:spLocks noChangeAspect="1"/>
          </p:cNvSpPr>
          <p:nvPr/>
        </p:nvSpPr>
        <p:spPr>
          <a:xfrm rot="10800000">
            <a:off x="7823506" y="1909416"/>
            <a:ext cx="2794000" cy="3022304"/>
          </a:xfrm>
          <a:custGeom>
            <a:avLst/>
            <a:gdLst>
              <a:gd name="connsiteX0" fmla="*/ 2682494 w 2836097"/>
              <a:gd name="connsiteY0" fmla="*/ 3067706 h 3067706"/>
              <a:gd name="connsiteX1" fmla="*/ 876045 w 2836097"/>
              <a:gd name="connsiteY1" fmla="*/ 3067706 h 3067706"/>
              <a:gd name="connsiteX2" fmla="*/ 0 w 2836097"/>
              <a:gd name="connsiteY2" fmla="*/ 1533853 h 3067706"/>
              <a:gd name="connsiteX3" fmla="*/ 876045 w 2836097"/>
              <a:gd name="connsiteY3" fmla="*/ 0 h 3067706"/>
              <a:gd name="connsiteX4" fmla="*/ 2682494 w 2836097"/>
              <a:gd name="connsiteY4" fmla="*/ 0 h 3067706"/>
              <a:gd name="connsiteX5" fmla="*/ 2836097 w 2836097"/>
              <a:gd name="connsiteY5" fmla="*/ 268941 h 3067706"/>
              <a:gd name="connsiteX6" fmla="*/ 1473384 w 2836097"/>
              <a:gd name="connsiteY6" fmla="*/ 268941 h 3067706"/>
              <a:gd name="connsiteX7" fmla="*/ 747356 w 2836097"/>
              <a:gd name="connsiteY7" fmla="*/ 1540132 h 3067706"/>
              <a:gd name="connsiteX8" fmla="*/ 1473384 w 2836097"/>
              <a:gd name="connsiteY8" fmla="*/ 2811322 h 3067706"/>
              <a:gd name="connsiteX9" fmla="*/ 2828925 w 2836097"/>
              <a:gd name="connsiteY9" fmla="*/ 2811322 h 306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6097" h="3067706">
                <a:moveTo>
                  <a:pt x="2682494" y="3067706"/>
                </a:moveTo>
                <a:lnTo>
                  <a:pt x="876045" y="3067706"/>
                </a:lnTo>
                <a:lnTo>
                  <a:pt x="0" y="1533853"/>
                </a:lnTo>
                <a:lnTo>
                  <a:pt x="876045" y="0"/>
                </a:lnTo>
                <a:lnTo>
                  <a:pt x="2682494" y="0"/>
                </a:lnTo>
                <a:lnTo>
                  <a:pt x="2836097" y="268941"/>
                </a:lnTo>
                <a:lnTo>
                  <a:pt x="1473384" y="268941"/>
                </a:lnTo>
                <a:lnTo>
                  <a:pt x="747356" y="1540132"/>
                </a:lnTo>
                <a:lnTo>
                  <a:pt x="1473384" y="2811322"/>
                </a:lnTo>
                <a:lnTo>
                  <a:pt x="2828925" y="2811322"/>
                </a:lnTo>
                <a:close/>
              </a:path>
            </a:pathLst>
          </a:custGeom>
          <a:solidFill>
            <a:srgbClr val="F5A3C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80" name="12">
            <a:extLst>
              <a:ext uri="{FF2B5EF4-FFF2-40B4-BE49-F238E27FC236}">
                <a16:creationId xmlns:a16="http://schemas.microsoft.com/office/drawing/2014/main" id="{1F31D5DE-D1D3-471D-8958-F45C10860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5010" y="3079924"/>
            <a:ext cx="6414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Impact" pitchFamily="34" charset="0"/>
              </a:rPr>
              <a:t>04</a:t>
            </a:r>
            <a:endParaRPr lang="zh-CN" altLang="en-US" sz="3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81" name="15">
            <a:extLst>
              <a:ext uri="{FF2B5EF4-FFF2-40B4-BE49-F238E27FC236}">
                <a16:creationId xmlns:a16="http://schemas.microsoft.com/office/drawing/2014/main" id="{4793101C-59FA-48E1-95E8-32AB7550A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065" y="2931376"/>
            <a:ext cx="243161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endParaRPr lang="en-US" altLang="zh-CN" sz="50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B9E82C6-4451-4BCA-8C6C-29DAB8D394E3}"/>
              </a:ext>
            </a:extLst>
          </p:cNvPr>
          <p:cNvSpPr/>
          <p:nvPr/>
        </p:nvSpPr>
        <p:spPr>
          <a:xfrm>
            <a:off x="1256513" y="3044170"/>
            <a:ext cx="769660" cy="769660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AEC602A-A1C4-4253-8EEC-2BB91D3D8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326" y="5862566"/>
            <a:ext cx="5563347" cy="948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CB743-2E81-43C8-B6B0-C82B349B1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37" y="4467955"/>
            <a:ext cx="2341067" cy="1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319DAD-0892-4AFF-8EFF-ADE61B03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64" r="23602"/>
          <a:stretch/>
        </p:blipFill>
        <p:spPr>
          <a:xfrm>
            <a:off x="4544159" y="3299332"/>
            <a:ext cx="2285952" cy="243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596651A-B63F-47A9-8F25-584C250C397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7BFE2FF-12A8-4B84-9283-4EA8A59555BF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9271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704FBE-14A9-4374-9FF3-952D210A5496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7" name="8">
            <a:extLst>
              <a:ext uri="{FF2B5EF4-FFF2-40B4-BE49-F238E27FC236}">
                <a16:creationId xmlns:a16="http://schemas.microsoft.com/office/drawing/2014/main" id="{046CF069-234E-4DAC-8A90-EF402AB92762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2F34A1-BEDC-42D0-B671-5BEA8BDA535F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0B76CA-A513-452E-A232-8D41750F4F16}"/>
              </a:ext>
            </a:extLst>
          </p:cNvPr>
          <p:cNvSpPr/>
          <p:nvPr/>
        </p:nvSpPr>
        <p:spPr>
          <a:xfrm>
            <a:off x="531878" y="1410442"/>
            <a:ext cx="54568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 lên bạn làm gì?</a:t>
            </a:r>
            <a:b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muốn làm thủy thủ</a:t>
            </a:r>
            <a:b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 tàu vượt sóng dữ,</a:t>
            </a:r>
            <a:b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 qua nhiều đại dương.</a:t>
            </a:r>
            <a:endParaRPr lang="en-US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BB7B1B-DEF4-4BA7-BDAC-4AF054115FD1}"/>
              </a:ext>
            </a:extLst>
          </p:cNvPr>
          <p:cNvSpPr/>
          <p:nvPr/>
        </p:nvSpPr>
        <p:spPr>
          <a:xfrm>
            <a:off x="7207052" y="1410441"/>
            <a:ext cx="50312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bánh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D4609-547D-49DE-AD84-FCAEC1BD97EB}"/>
              </a:ext>
            </a:extLst>
          </p:cNvPr>
          <p:cNvSpPr/>
          <p:nvPr/>
        </p:nvSpPr>
        <p:spPr>
          <a:xfrm>
            <a:off x="531878" y="3988254"/>
            <a:ext cx="54568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AE3F57-361F-422A-8E32-463A232A793B}"/>
              </a:ext>
            </a:extLst>
          </p:cNvPr>
          <p:cNvSpPr/>
          <p:nvPr/>
        </p:nvSpPr>
        <p:spPr>
          <a:xfrm>
            <a:off x="7207051" y="3986363"/>
            <a:ext cx="50312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zh-CN" altLang="en-US" sz="35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6F06BE-0BCE-47B0-A517-2C212B44D7F6}"/>
              </a:ext>
            </a:extLst>
          </p:cNvPr>
          <p:cNvSpPr/>
          <p:nvPr/>
        </p:nvSpPr>
        <p:spPr>
          <a:xfrm>
            <a:off x="9505117" y="6150374"/>
            <a:ext cx="2155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7A033AB-0BC1-4E25-A5B8-3AD1F2C4B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111043" y="1456466"/>
            <a:ext cx="504497" cy="549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CFD641-F6B5-4741-B317-017566290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758489" y="1515202"/>
            <a:ext cx="504497" cy="5492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C7528C-04F9-49D5-882C-0CD44B2AA3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50677" y="4018304"/>
            <a:ext cx="567559" cy="6214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927E0A-6615-4475-B668-BC8C06EFF2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811376" y="4044186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C48CD-106F-4AC0-BE99-4FE0D0E32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06" y="1701582"/>
            <a:ext cx="7390894" cy="429665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339238" y="2545775"/>
            <a:ext cx="14830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03</a:t>
            </a:r>
            <a:endParaRPr lang="zh-CN" altLang="en-US" sz="10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39" name="3">
            <a:extLst>
              <a:ext uri="{FF2B5EF4-FFF2-40B4-BE49-F238E27FC236}">
                <a16:creationId xmlns:a16="http://schemas.microsoft.com/office/drawing/2014/main" id="{EEAD127C-1475-4D00-BDD2-1BFEF1E83B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447" y="379952"/>
            <a:ext cx="915767" cy="1440016"/>
          </a:xfrm>
          <a:prstGeom prst="rect">
            <a:avLst/>
          </a:prstGeom>
        </p:spPr>
      </p:pic>
      <p:pic>
        <p:nvPicPr>
          <p:cNvPr id="40" name="4">
            <a:extLst>
              <a:ext uri="{FF2B5EF4-FFF2-40B4-BE49-F238E27FC236}">
                <a16:creationId xmlns:a16="http://schemas.microsoft.com/office/drawing/2014/main" id="{EAA7EE89-BAEE-4F9E-890A-BE47ED6ADB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0068" y="379952"/>
            <a:ext cx="1034962" cy="1440017"/>
          </a:xfrm>
          <a:prstGeom prst="rect">
            <a:avLst/>
          </a:prstGeom>
        </p:spPr>
      </p:pic>
      <p:pic>
        <p:nvPicPr>
          <p:cNvPr id="41" name="5">
            <a:extLst>
              <a:ext uri="{FF2B5EF4-FFF2-40B4-BE49-F238E27FC236}">
                <a16:creationId xmlns:a16="http://schemas.microsoft.com/office/drawing/2014/main" id="{7D75A107-3B59-40FE-9EC8-4B1198637A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671" y="379952"/>
            <a:ext cx="882737" cy="1440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06F71-54E2-4423-BB59-0C61A7F72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891" y="6116173"/>
            <a:ext cx="4468755" cy="76206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E036300-83CC-4244-8FA8-A189677C5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644" y="6116173"/>
            <a:ext cx="4468755" cy="762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DCFC01-5432-4D87-BC4C-CF0FB3D4A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3597" y="3795275"/>
            <a:ext cx="6234096" cy="226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319F84-4E36-4B80-BFD7-5B7DF3B5E6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8088D37-8C3A-4656-BEC3-958ADD9C587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9271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157CE-1DEE-4E5C-B56E-4AE0C2D25A81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C151815-8850-465D-8F21-D8EFB88DA5EC}"/>
              </a:ext>
            </a:extLst>
          </p:cNvPr>
          <p:cNvSpPr/>
          <p:nvPr/>
        </p:nvSpPr>
        <p:spPr>
          <a:xfrm>
            <a:off x="1003782" y="357919"/>
            <a:ext cx="11048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khổ thơ thứ hai và thứ ba những tiếng có vần </a:t>
            </a:r>
            <a:r>
              <a:rPr lang="vi-VN" sz="4000" b="1" i="1" dirty="0">
                <a:solidFill>
                  <a:srgbClr val="6865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at, ep, êp</a:t>
            </a:r>
            <a:r>
              <a:rPr lang="vi-V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8000" b="1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DDCD8C-9098-43D8-B91D-528BFBC832FA}"/>
              </a:ext>
            </a:extLst>
          </p:cNvPr>
          <p:cNvGrpSpPr/>
          <p:nvPr/>
        </p:nvGrpSpPr>
        <p:grpSpPr>
          <a:xfrm>
            <a:off x="2480698" y="4700298"/>
            <a:ext cx="1530183" cy="1482355"/>
            <a:chOff x="6284910" y="2558220"/>
            <a:chExt cx="1868491" cy="17415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51E868-749C-402B-A3A9-4CCCCD9D80F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F49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A0399E-8DE8-48BF-A1F2-4EDF149E8941}"/>
                </a:ext>
              </a:extLst>
            </p:cNvPr>
            <p:cNvSpPr txBox="1"/>
            <p:nvPr/>
          </p:nvSpPr>
          <p:spPr>
            <a:xfrm>
              <a:off x="6419816" y="2847311"/>
              <a:ext cx="1598677" cy="976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hạt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1FF4008-A846-441C-B5A5-D8DACBA9C686}"/>
              </a:ext>
            </a:extLst>
          </p:cNvPr>
          <p:cNvSpPr/>
          <p:nvPr/>
        </p:nvSpPr>
        <p:spPr>
          <a:xfrm>
            <a:off x="804073" y="1741622"/>
            <a:ext cx="50312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b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bánh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9F0AE63-50C9-4170-B821-03DFB8882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355510" y="1846383"/>
            <a:ext cx="504497" cy="5492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658899B-3021-4B29-B87F-2394E76AE097}"/>
              </a:ext>
            </a:extLst>
          </p:cNvPr>
          <p:cNvSpPr/>
          <p:nvPr/>
        </p:nvSpPr>
        <p:spPr>
          <a:xfrm>
            <a:off x="7172721" y="1741622"/>
            <a:ext cx="48087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À,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b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b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5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6A9E3B8-619A-465E-A88C-4FB32F1C1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6691520" y="1771672"/>
            <a:ext cx="567559" cy="62143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43CC3D0-797C-486C-A2C8-C74E695DD96C}"/>
              </a:ext>
            </a:extLst>
          </p:cNvPr>
          <p:cNvGrpSpPr/>
          <p:nvPr/>
        </p:nvGrpSpPr>
        <p:grpSpPr>
          <a:xfrm>
            <a:off x="5303714" y="4700297"/>
            <a:ext cx="1530183" cy="1482355"/>
            <a:chOff x="6284910" y="2558220"/>
            <a:chExt cx="1868491" cy="1741560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E263DB4-EAC0-4C84-A393-D8B44F0B0E9C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F49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7683B37-C747-4939-A169-6C701EE4CF68}"/>
                </a:ext>
              </a:extLst>
            </p:cNvPr>
            <p:cNvSpPr txBox="1"/>
            <p:nvPr/>
          </p:nvSpPr>
          <p:spPr>
            <a:xfrm>
              <a:off x="6419816" y="2847311"/>
              <a:ext cx="1598677" cy="976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43DD32-B599-4495-B263-C8C30AAAF116}"/>
              </a:ext>
            </a:extLst>
          </p:cNvPr>
          <p:cNvGrpSpPr/>
          <p:nvPr/>
        </p:nvGrpSpPr>
        <p:grpSpPr>
          <a:xfrm>
            <a:off x="8126730" y="4700296"/>
            <a:ext cx="1530183" cy="1482355"/>
            <a:chOff x="6284910" y="2558220"/>
            <a:chExt cx="1868491" cy="174156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62B2EB-99FB-4832-8B7C-6D187F83B9C6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F49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F951313-6CAD-4FA3-834B-F80D5C2C4C28}"/>
                </a:ext>
              </a:extLst>
            </p:cNvPr>
            <p:cNvSpPr txBox="1"/>
            <p:nvPr/>
          </p:nvSpPr>
          <p:spPr>
            <a:xfrm>
              <a:off x="6419816" y="2847311"/>
              <a:ext cx="1598677" cy="976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5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C48CD-106F-4AC0-BE99-4FE0D0E32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06" y="1701582"/>
            <a:ext cx="7390894" cy="429665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339238" y="2545775"/>
            <a:ext cx="14830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04</a:t>
            </a:r>
            <a:endParaRPr lang="zh-CN" altLang="en-US" sz="10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39" name="3">
            <a:extLst>
              <a:ext uri="{FF2B5EF4-FFF2-40B4-BE49-F238E27FC236}">
                <a16:creationId xmlns:a16="http://schemas.microsoft.com/office/drawing/2014/main" id="{EEAD127C-1475-4D00-BDD2-1BFEF1E83B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447" y="379952"/>
            <a:ext cx="915767" cy="1440016"/>
          </a:xfrm>
          <a:prstGeom prst="rect">
            <a:avLst/>
          </a:prstGeom>
        </p:spPr>
      </p:pic>
      <p:pic>
        <p:nvPicPr>
          <p:cNvPr id="40" name="4">
            <a:extLst>
              <a:ext uri="{FF2B5EF4-FFF2-40B4-BE49-F238E27FC236}">
                <a16:creationId xmlns:a16="http://schemas.microsoft.com/office/drawing/2014/main" id="{EAA7EE89-BAEE-4F9E-890A-BE47ED6ADB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0068" y="379952"/>
            <a:ext cx="1034962" cy="1440017"/>
          </a:xfrm>
          <a:prstGeom prst="rect">
            <a:avLst/>
          </a:prstGeom>
        </p:spPr>
      </p:pic>
      <p:pic>
        <p:nvPicPr>
          <p:cNvPr id="41" name="5">
            <a:extLst>
              <a:ext uri="{FF2B5EF4-FFF2-40B4-BE49-F238E27FC236}">
                <a16:creationId xmlns:a16="http://schemas.microsoft.com/office/drawing/2014/main" id="{7D75A107-3B59-40FE-9EC8-4B1198637A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671" y="379952"/>
            <a:ext cx="882737" cy="1440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06F71-54E2-4423-BB59-0C61A7F72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891" y="6116173"/>
            <a:ext cx="4468755" cy="76206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E036300-83CC-4244-8FA8-A189677C5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644" y="6116173"/>
            <a:ext cx="4468755" cy="762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F7FF0-E323-4629-90A3-15E7918662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5100" y="3939545"/>
            <a:ext cx="71429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0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9271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268499" y="1191467"/>
            <a:ext cx="11962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solidFill>
                  <a:srgbClr val="902D9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nhỏ muốn trở thành thủy thủ để làm gì?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096628" y="2144460"/>
            <a:ext cx="105299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muốn trở thành thủy thủ để lái tàu vượt sóng dữ, băng qua nhiều đại dương.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408358" y="229039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5A9A0C-EF31-48FC-9FAD-60006EC0C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414" y="3563333"/>
            <a:ext cx="3481172" cy="34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2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C48CD-106F-4AC0-BE99-4FE0D0E32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06" y="1701582"/>
            <a:ext cx="7390894" cy="429665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339238" y="2545775"/>
            <a:ext cx="14830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01</a:t>
            </a:r>
            <a:endParaRPr lang="zh-CN" altLang="en-US" sz="10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65582-8322-47D8-B00C-1A7A18E19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3" t="11829" r="6258" b="27091"/>
          <a:stretch/>
        </p:blipFill>
        <p:spPr>
          <a:xfrm>
            <a:off x="3132772" y="3988820"/>
            <a:ext cx="5789554" cy="1704841"/>
          </a:xfrm>
          <a:prstGeom prst="rect">
            <a:avLst/>
          </a:prstGeom>
        </p:spPr>
      </p:pic>
      <p:pic>
        <p:nvPicPr>
          <p:cNvPr id="39" name="3">
            <a:extLst>
              <a:ext uri="{FF2B5EF4-FFF2-40B4-BE49-F238E27FC236}">
                <a16:creationId xmlns:a16="http://schemas.microsoft.com/office/drawing/2014/main" id="{EEAD127C-1475-4D00-BDD2-1BFEF1E83B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447" y="379952"/>
            <a:ext cx="915767" cy="1440016"/>
          </a:xfrm>
          <a:prstGeom prst="rect">
            <a:avLst/>
          </a:prstGeom>
        </p:spPr>
      </p:pic>
      <p:pic>
        <p:nvPicPr>
          <p:cNvPr id="40" name="4">
            <a:extLst>
              <a:ext uri="{FF2B5EF4-FFF2-40B4-BE49-F238E27FC236}">
                <a16:creationId xmlns:a16="http://schemas.microsoft.com/office/drawing/2014/main" id="{EAA7EE89-BAEE-4F9E-890A-BE47ED6ADB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0068" y="379952"/>
            <a:ext cx="1034962" cy="1440017"/>
          </a:xfrm>
          <a:prstGeom prst="rect">
            <a:avLst/>
          </a:prstGeom>
        </p:spPr>
      </p:pic>
      <p:pic>
        <p:nvPicPr>
          <p:cNvPr id="41" name="5">
            <a:extLst>
              <a:ext uri="{FF2B5EF4-FFF2-40B4-BE49-F238E27FC236}">
                <a16:creationId xmlns:a16="http://schemas.microsoft.com/office/drawing/2014/main" id="{7D75A107-3B59-40FE-9EC8-4B1198637A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671" y="379952"/>
            <a:ext cx="882737" cy="1440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06F71-54E2-4423-BB59-0C61A7F72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891" y="6116173"/>
            <a:ext cx="4468755" cy="76206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E036300-83CC-4244-8FA8-A189677C5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8644" y="6116173"/>
            <a:ext cx="4468755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9271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010094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solidFill>
                  <a:srgbClr val="902D9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Bạn nhỏ muốn trở thành đầu bếp để làm gì?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662936"/>
            <a:ext cx="105299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muốn trở thành đầu bếp để làm bánh ngọt thật đẹp, nấu món mì siêu ngon.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808869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728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9271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010094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solidFill>
                  <a:srgbClr val="902D9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Bạn nhỏ trong khổ thơ thứ ba muốn làm nghề gì?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662936"/>
            <a:ext cx="10529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ở khổ thơ thứ ba muốn làm nông dân trồng lúa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808869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2F2029-867E-46B3-8C99-61C8FC448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40" y="2527155"/>
            <a:ext cx="4747497" cy="474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3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C48CD-106F-4AC0-BE99-4FE0D0E32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06" y="1701582"/>
            <a:ext cx="7390894" cy="429665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339238" y="2545775"/>
            <a:ext cx="14830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05</a:t>
            </a:r>
            <a:endParaRPr lang="zh-CN" altLang="en-US" sz="10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39" name="3">
            <a:extLst>
              <a:ext uri="{FF2B5EF4-FFF2-40B4-BE49-F238E27FC236}">
                <a16:creationId xmlns:a16="http://schemas.microsoft.com/office/drawing/2014/main" id="{EEAD127C-1475-4D00-BDD2-1BFEF1E83B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447" y="379952"/>
            <a:ext cx="915767" cy="1440016"/>
          </a:xfrm>
          <a:prstGeom prst="rect">
            <a:avLst/>
          </a:prstGeom>
        </p:spPr>
      </p:pic>
      <p:pic>
        <p:nvPicPr>
          <p:cNvPr id="40" name="4">
            <a:extLst>
              <a:ext uri="{FF2B5EF4-FFF2-40B4-BE49-F238E27FC236}">
                <a16:creationId xmlns:a16="http://schemas.microsoft.com/office/drawing/2014/main" id="{EAA7EE89-BAEE-4F9E-890A-BE47ED6ADB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0068" y="379952"/>
            <a:ext cx="1034962" cy="1440017"/>
          </a:xfrm>
          <a:prstGeom prst="rect">
            <a:avLst/>
          </a:prstGeom>
        </p:spPr>
      </p:pic>
      <p:pic>
        <p:nvPicPr>
          <p:cNvPr id="41" name="5">
            <a:extLst>
              <a:ext uri="{FF2B5EF4-FFF2-40B4-BE49-F238E27FC236}">
                <a16:creationId xmlns:a16="http://schemas.microsoft.com/office/drawing/2014/main" id="{7D75A107-3B59-40FE-9EC8-4B1198637A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671" y="379952"/>
            <a:ext cx="882737" cy="1440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06F71-54E2-4423-BB59-0C61A7F72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891" y="6116173"/>
            <a:ext cx="4468755" cy="76206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E036300-83CC-4244-8FA8-A189677C5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644" y="6116173"/>
            <a:ext cx="4468755" cy="762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8703B4-BD0C-449E-8204-B3304E36F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9444" y="3799003"/>
            <a:ext cx="7682344" cy="204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1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9271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D084F7-C76F-4BD3-B361-3A3AE26D5049}"/>
              </a:ext>
            </a:extLst>
          </p:cNvPr>
          <p:cNvSpPr/>
          <p:nvPr/>
        </p:nvSpPr>
        <p:spPr>
          <a:xfrm>
            <a:off x="1003781" y="1401504"/>
            <a:ext cx="54568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À,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b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b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5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00A9E9-D2F9-46A5-9BC4-8AC609585DB5}"/>
              </a:ext>
            </a:extLst>
          </p:cNvPr>
          <p:cNvSpPr/>
          <p:nvPr/>
        </p:nvSpPr>
        <p:spPr>
          <a:xfrm>
            <a:off x="918255" y="4097199"/>
            <a:ext cx="50312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b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b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zh-CN" altLang="en-US" sz="35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F53FE5-F1C9-4287-B6FF-9BDA7B734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11560" r="18072" b="22677"/>
          <a:stretch/>
        </p:blipFill>
        <p:spPr>
          <a:xfrm>
            <a:off x="522580" y="1431554"/>
            <a:ext cx="567559" cy="6214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8CFB64-1069-4E9C-BC51-A6E2723B4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8" t="13524" r="14167" b="31013"/>
          <a:stretch/>
        </p:blipFill>
        <p:spPr>
          <a:xfrm>
            <a:off x="522580" y="4155022"/>
            <a:ext cx="504497" cy="5241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571121-760E-4F3A-B555-54ABB1585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64" r="23602"/>
          <a:stretch/>
        </p:blipFill>
        <p:spPr>
          <a:xfrm>
            <a:off x="6212520" y="1166216"/>
            <a:ext cx="5456900" cy="5274852"/>
          </a:xfrm>
          <a:prstGeom prst="roundRect">
            <a:avLst>
              <a:gd name="adj" fmla="val 11890"/>
            </a:avLst>
          </a:prstGeom>
          <a:ln w="28575">
            <a:solidFill>
              <a:srgbClr val="F49BB9"/>
            </a:solidFill>
          </a:ln>
        </p:spPr>
      </p:pic>
    </p:spTree>
    <p:extLst>
      <p:ext uri="{BB962C8B-B14F-4D97-AF65-F5344CB8AC3E}">
        <p14:creationId xmlns:p14="http://schemas.microsoft.com/office/powerpoint/2010/main" val="230788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9271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D084F7-C76F-4BD3-B361-3A3AE26D5049}"/>
              </a:ext>
            </a:extLst>
          </p:cNvPr>
          <p:cNvSpPr/>
          <p:nvPr/>
        </p:nvSpPr>
        <p:spPr>
          <a:xfrm>
            <a:off x="1003781" y="1401504"/>
            <a:ext cx="54568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À,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b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b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endParaRPr lang="vi-VN" sz="35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00A9E9-D2F9-46A5-9BC4-8AC609585DB5}"/>
              </a:ext>
            </a:extLst>
          </p:cNvPr>
          <p:cNvSpPr/>
          <p:nvPr/>
        </p:nvSpPr>
        <p:spPr>
          <a:xfrm>
            <a:off x="918255" y="4097199"/>
            <a:ext cx="50312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b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</a:p>
          <a:p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zh-CN" altLang="en-US" sz="35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F53FE5-F1C9-4287-B6FF-9BDA7B734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11560" r="18072" b="22677"/>
          <a:stretch/>
        </p:blipFill>
        <p:spPr>
          <a:xfrm>
            <a:off x="522580" y="1431554"/>
            <a:ext cx="567559" cy="6214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8CFB64-1069-4E9C-BC51-A6E2723B4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8" t="13524" r="14167" b="31013"/>
          <a:stretch/>
        </p:blipFill>
        <p:spPr>
          <a:xfrm>
            <a:off x="522580" y="4155022"/>
            <a:ext cx="504497" cy="5241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571121-760E-4F3A-B555-54ABB1585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64" r="23602"/>
          <a:stretch/>
        </p:blipFill>
        <p:spPr>
          <a:xfrm>
            <a:off x="6212520" y="1166216"/>
            <a:ext cx="5456900" cy="5274852"/>
          </a:xfrm>
          <a:prstGeom prst="roundRect">
            <a:avLst>
              <a:gd name="adj" fmla="val 11890"/>
            </a:avLst>
          </a:prstGeom>
          <a:ln w="28575">
            <a:solidFill>
              <a:srgbClr val="F49BB9"/>
            </a:solidFill>
          </a:ln>
        </p:spPr>
      </p:pic>
    </p:spTree>
    <p:extLst>
      <p:ext uri="{BB962C8B-B14F-4D97-AF65-F5344CB8AC3E}">
        <p14:creationId xmlns:p14="http://schemas.microsoft.com/office/powerpoint/2010/main" val="135622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9271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D084F7-C76F-4BD3-B361-3A3AE26D5049}"/>
              </a:ext>
            </a:extLst>
          </p:cNvPr>
          <p:cNvSpPr/>
          <p:nvPr/>
        </p:nvSpPr>
        <p:spPr>
          <a:xfrm>
            <a:off x="1003781" y="1401504"/>
            <a:ext cx="54568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À, </a:t>
            </a:r>
          </a:p>
          <a:p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b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lang="vi-VN" sz="35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00A9E9-D2F9-46A5-9BC4-8AC609585DB5}"/>
              </a:ext>
            </a:extLst>
          </p:cNvPr>
          <p:cNvSpPr/>
          <p:nvPr/>
        </p:nvSpPr>
        <p:spPr>
          <a:xfrm>
            <a:off x="918255" y="4097199"/>
            <a:ext cx="50312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lang="zh-CN" altLang="en-US" sz="35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F53FE5-F1C9-4287-B6FF-9BDA7B734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11560" r="18072" b="22677"/>
          <a:stretch/>
        </p:blipFill>
        <p:spPr>
          <a:xfrm>
            <a:off x="522580" y="1431554"/>
            <a:ext cx="567559" cy="6214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8CFB64-1069-4E9C-BC51-A6E2723B4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8" t="13524" r="14167" b="31013"/>
          <a:stretch/>
        </p:blipFill>
        <p:spPr>
          <a:xfrm>
            <a:off x="522580" y="4155022"/>
            <a:ext cx="504497" cy="5241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571121-760E-4F3A-B555-54ABB1585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64" r="23602"/>
          <a:stretch/>
        </p:blipFill>
        <p:spPr>
          <a:xfrm>
            <a:off x="6212520" y="1166216"/>
            <a:ext cx="5456900" cy="5274852"/>
          </a:xfrm>
          <a:prstGeom prst="roundRect">
            <a:avLst>
              <a:gd name="adj" fmla="val 11890"/>
            </a:avLst>
          </a:prstGeom>
          <a:ln w="28575">
            <a:solidFill>
              <a:srgbClr val="F49BB9"/>
            </a:solidFill>
          </a:ln>
        </p:spPr>
      </p:pic>
    </p:spTree>
    <p:extLst>
      <p:ext uri="{BB962C8B-B14F-4D97-AF65-F5344CB8AC3E}">
        <p14:creationId xmlns:p14="http://schemas.microsoft.com/office/powerpoint/2010/main" val="32510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C48CD-106F-4AC0-BE99-4FE0D0E32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06" y="1701582"/>
            <a:ext cx="7390894" cy="429665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339238" y="2545775"/>
            <a:ext cx="14830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06</a:t>
            </a:r>
            <a:endParaRPr lang="zh-CN" altLang="en-US" sz="10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39" name="3">
            <a:extLst>
              <a:ext uri="{FF2B5EF4-FFF2-40B4-BE49-F238E27FC236}">
                <a16:creationId xmlns:a16="http://schemas.microsoft.com/office/drawing/2014/main" id="{EEAD127C-1475-4D00-BDD2-1BFEF1E83B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447" y="379952"/>
            <a:ext cx="915767" cy="1440016"/>
          </a:xfrm>
          <a:prstGeom prst="rect">
            <a:avLst/>
          </a:prstGeom>
        </p:spPr>
      </p:pic>
      <p:pic>
        <p:nvPicPr>
          <p:cNvPr id="40" name="4">
            <a:extLst>
              <a:ext uri="{FF2B5EF4-FFF2-40B4-BE49-F238E27FC236}">
                <a16:creationId xmlns:a16="http://schemas.microsoft.com/office/drawing/2014/main" id="{EAA7EE89-BAEE-4F9E-890A-BE47ED6ADB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0068" y="379952"/>
            <a:ext cx="1034962" cy="1440017"/>
          </a:xfrm>
          <a:prstGeom prst="rect">
            <a:avLst/>
          </a:prstGeom>
        </p:spPr>
      </p:pic>
      <p:pic>
        <p:nvPicPr>
          <p:cNvPr id="41" name="5">
            <a:extLst>
              <a:ext uri="{FF2B5EF4-FFF2-40B4-BE49-F238E27FC236}">
                <a16:creationId xmlns:a16="http://schemas.microsoft.com/office/drawing/2014/main" id="{7D75A107-3B59-40FE-9EC8-4B1198637A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671" y="379952"/>
            <a:ext cx="882737" cy="1440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06F71-54E2-4423-BB59-0C61A7F72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891" y="6116173"/>
            <a:ext cx="4468755" cy="76206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E036300-83CC-4244-8FA8-A189677C5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644" y="6116173"/>
            <a:ext cx="4468755" cy="762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04230A-CCF9-4CEE-AB07-83657DCF1C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866" y="3875141"/>
            <a:ext cx="5327366" cy="20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FBF653-0990-4031-8865-ACC9BF2149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5B15A5E-1A34-47A6-84CC-E0EB9A57BA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9271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A0072A-27D4-401D-96DF-BB6B4F388D84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EF279A1-5090-490F-8DBD-E7F767FC9416}"/>
              </a:ext>
            </a:extLst>
          </p:cNvPr>
          <p:cNvSpPr/>
          <p:nvPr/>
        </p:nvSpPr>
        <p:spPr>
          <a:xfrm>
            <a:off x="1138667" y="282992"/>
            <a:ext cx="107848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i="1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5000" b="1" i="1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i="1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5000" b="1" i="1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b="0" i="1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5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5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5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5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5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5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5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5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5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D97A92-E099-4DA3-82BA-E6C1FA342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64" r="23602"/>
          <a:stretch/>
        </p:blipFill>
        <p:spPr>
          <a:xfrm>
            <a:off x="3367550" y="1914208"/>
            <a:ext cx="5456900" cy="4469117"/>
          </a:xfrm>
          <a:prstGeom prst="roundRect">
            <a:avLst>
              <a:gd name="adj" fmla="val 8790"/>
            </a:avLst>
          </a:prstGeom>
          <a:ln w="28575">
            <a:solidFill>
              <a:srgbClr val="F49BB9"/>
            </a:solidFill>
          </a:ln>
        </p:spPr>
      </p:pic>
    </p:spTree>
    <p:extLst>
      <p:ext uri="{BB962C8B-B14F-4D97-AF65-F5344CB8AC3E}">
        <p14:creationId xmlns:p14="http://schemas.microsoft.com/office/powerpoint/2010/main" val="28225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6C48CD-106F-4AC0-BE99-4FE0D0E32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457" y="1311716"/>
            <a:ext cx="7390894" cy="4296650"/>
          </a:xfrm>
          <a:prstGeom prst="rect">
            <a:avLst/>
          </a:prstGeom>
        </p:spPr>
      </p:pic>
      <p:pic>
        <p:nvPicPr>
          <p:cNvPr id="4" name="3">
            <a:extLst>
              <a:ext uri="{FF2B5EF4-FFF2-40B4-BE49-F238E27FC236}">
                <a16:creationId xmlns:a16="http://schemas.microsoft.com/office/drawing/2014/main" id="{EEAD127C-1475-4D00-BDD2-1BFEF1E83B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802" y="179857"/>
            <a:ext cx="915767" cy="1440016"/>
          </a:xfrm>
          <a:prstGeom prst="rect">
            <a:avLst/>
          </a:prstGeom>
        </p:spPr>
      </p:pic>
      <p:pic>
        <p:nvPicPr>
          <p:cNvPr id="6" name="4">
            <a:extLst>
              <a:ext uri="{FF2B5EF4-FFF2-40B4-BE49-F238E27FC236}">
                <a16:creationId xmlns:a16="http://schemas.microsoft.com/office/drawing/2014/main" id="{EAA7EE89-BAEE-4F9E-890A-BE47ED6ADB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423" y="179857"/>
            <a:ext cx="1034962" cy="1440017"/>
          </a:xfrm>
          <a:prstGeom prst="rect">
            <a:avLst/>
          </a:prstGeom>
        </p:spPr>
      </p:pic>
      <p:pic>
        <p:nvPicPr>
          <p:cNvPr id="7" name="5">
            <a:extLst>
              <a:ext uri="{FF2B5EF4-FFF2-40B4-BE49-F238E27FC236}">
                <a16:creationId xmlns:a16="http://schemas.microsoft.com/office/drawing/2014/main" id="{7D75A107-3B59-40FE-9EC8-4B1198637A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026" y="179857"/>
            <a:ext cx="882737" cy="1440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B06F71-54E2-4423-BB59-0C61A7F72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246" y="5916078"/>
            <a:ext cx="4468755" cy="762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036300-83CC-4244-8FA8-A189677C5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999" y="5916078"/>
            <a:ext cx="4468755" cy="762066"/>
          </a:xfrm>
          <a:prstGeom prst="rect">
            <a:avLst/>
          </a:prstGeom>
        </p:spPr>
      </p:pic>
      <p:pic>
        <p:nvPicPr>
          <p:cNvPr id="11" name="24">
            <a:extLst>
              <a:ext uri="{FF2B5EF4-FFF2-40B4-BE49-F238E27FC236}">
                <a16:creationId xmlns:a16="http://schemas.microsoft.com/office/drawing/2014/main" id="{D9F37A57-3FA8-E6B4-DE21-D679B39214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23983" y="1310953"/>
            <a:ext cx="995134" cy="2811939"/>
          </a:xfrm>
          <a:prstGeom prst="rect">
            <a:avLst/>
          </a:prstGeom>
        </p:spPr>
      </p:pic>
      <p:pic>
        <p:nvPicPr>
          <p:cNvPr id="12" name="32">
            <a:extLst>
              <a:ext uri="{FF2B5EF4-FFF2-40B4-BE49-F238E27FC236}">
                <a16:creationId xmlns:a16="http://schemas.microsoft.com/office/drawing/2014/main" id="{ED89A83C-029F-E53B-AC6C-BA1B34EABD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877452">
            <a:off x="1565231" y="1947628"/>
            <a:ext cx="1547922" cy="2036192"/>
          </a:xfrm>
          <a:prstGeom prst="rect">
            <a:avLst/>
          </a:prstGeom>
        </p:spPr>
      </p:pic>
      <p:pic>
        <p:nvPicPr>
          <p:cNvPr id="13" name="37">
            <a:extLst>
              <a:ext uri="{FF2B5EF4-FFF2-40B4-BE49-F238E27FC236}">
                <a16:creationId xmlns:a16="http://schemas.microsoft.com/office/drawing/2014/main" id="{6F5A2EDC-CA4D-DF88-DE94-5A510ACDFF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40539" y="842205"/>
            <a:ext cx="1346635" cy="657659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5268694B-7F70-7AA5-FE45-A087EEABAEAA}"/>
              </a:ext>
            </a:extLst>
          </p:cNvPr>
          <p:cNvSpPr txBox="1"/>
          <p:nvPr/>
        </p:nvSpPr>
        <p:spPr>
          <a:xfrm>
            <a:off x="2881638" y="3445118"/>
            <a:ext cx="63594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43612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ing Walking_720p">
            <a:hlinkClick r:id="" action="ppaction://media"/>
            <a:extLst>
              <a:ext uri="{FF2B5EF4-FFF2-40B4-BE49-F238E27FC236}">
                <a16:creationId xmlns:a16="http://schemas.microsoft.com/office/drawing/2014/main" id="{E64AD005-F3CE-C5BB-ECA3-05B1904327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2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9E080222-55B3-4898-A805-F7398A7DB853}"/>
              </a:ext>
            </a:extLst>
          </p:cNvPr>
          <p:cNvSpPr/>
          <p:nvPr/>
        </p:nvSpPr>
        <p:spPr>
          <a:xfrm>
            <a:off x="1112807" y="338702"/>
            <a:ext cx="106733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FE416-C4BA-46AB-B9AD-26CF9F47E650}"/>
              </a:ext>
            </a:extLst>
          </p:cNvPr>
          <p:cNvGrpSpPr/>
          <p:nvPr/>
        </p:nvGrpSpPr>
        <p:grpSpPr>
          <a:xfrm>
            <a:off x="139809" y="20447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D6D5846-3624-4A04-9A0C-72F004E1ABFB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9271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228DDD-C80A-4AF9-AEDB-4060B91EB97D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2C5F3C0-D480-4139-ADB4-86FC3F1CD499}"/>
              </a:ext>
            </a:extLst>
          </p:cNvPr>
          <p:cNvSpPr txBox="1"/>
          <p:nvPr/>
        </p:nvSpPr>
        <p:spPr>
          <a:xfrm>
            <a:off x="2379222" y="5974481"/>
            <a:ext cx="74529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2FF26F-F40B-4908-9F51-D19BE7B94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134" y="1159124"/>
            <a:ext cx="2462184" cy="24460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CD9D2F-04E6-4D03-8F70-1B0273D66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4908" y="1159124"/>
            <a:ext cx="2462184" cy="24460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8DD998-B7CE-4191-A483-5D461908A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1057" y="3576820"/>
            <a:ext cx="2454112" cy="24460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59C16F-CD56-408A-B45A-500D8D0B91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0682" y="1159124"/>
            <a:ext cx="2454112" cy="24460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D59B42D-5320-48EF-8D89-3DF7D0C67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6831" y="3605162"/>
            <a:ext cx="2454112" cy="244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6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C48CD-106F-4AC0-BE99-4FE0D0E32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06" y="1701582"/>
            <a:ext cx="7390894" cy="429665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339238" y="2545775"/>
            <a:ext cx="14830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02</a:t>
            </a:r>
            <a:endParaRPr lang="zh-CN" altLang="en-US" sz="10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39" name="3">
            <a:extLst>
              <a:ext uri="{FF2B5EF4-FFF2-40B4-BE49-F238E27FC236}">
                <a16:creationId xmlns:a16="http://schemas.microsoft.com/office/drawing/2014/main" id="{EEAD127C-1475-4D00-BDD2-1BFEF1E83B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447" y="379952"/>
            <a:ext cx="915767" cy="1440016"/>
          </a:xfrm>
          <a:prstGeom prst="rect">
            <a:avLst/>
          </a:prstGeom>
        </p:spPr>
      </p:pic>
      <p:pic>
        <p:nvPicPr>
          <p:cNvPr id="40" name="4">
            <a:extLst>
              <a:ext uri="{FF2B5EF4-FFF2-40B4-BE49-F238E27FC236}">
                <a16:creationId xmlns:a16="http://schemas.microsoft.com/office/drawing/2014/main" id="{EAA7EE89-BAEE-4F9E-890A-BE47ED6ADB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0068" y="379952"/>
            <a:ext cx="1034962" cy="1440017"/>
          </a:xfrm>
          <a:prstGeom prst="rect">
            <a:avLst/>
          </a:prstGeom>
        </p:spPr>
      </p:pic>
      <p:pic>
        <p:nvPicPr>
          <p:cNvPr id="41" name="5">
            <a:extLst>
              <a:ext uri="{FF2B5EF4-FFF2-40B4-BE49-F238E27FC236}">
                <a16:creationId xmlns:a16="http://schemas.microsoft.com/office/drawing/2014/main" id="{7D75A107-3B59-40FE-9EC8-4B1198637A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671" y="379952"/>
            <a:ext cx="882737" cy="1440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06F71-54E2-4423-BB59-0C61A7F72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891" y="6116173"/>
            <a:ext cx="4468755" cy="76206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E036300-83CC-4244-8FA8-A189677C5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644" y="6116173"/>
            <a:ext cx="4468755" cy="762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7D0881-1CB4-48A7-BFC9-31AFCA4D9E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469" y="3483494"/>
            <a:ext cx="4521062" cy="283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7ED11-FDBA-ED4D-9DB7-877411494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64" r="23602"/>
          <a:stretch/>
        </p:blipFill>
        <p:spPr>
          <a:xfrm>
            <a:off x="4470196" y="2895802"/>
            <a:ext cx="2579537" cy="274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596651A-B63F-47A9-8F25-584C250C397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7BFE2FF-12A8-4B84-9283-4EA8A59555BF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9271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704FBE-14A9-4374-9FF3-952D210A5496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7" name="8">
            <a:extLst>
              <a:ext uri="{FF2B5EF4-FFF2-40B4-BE49-F238E27FC236}">
                <a16:creationId xmlns:a16="http://schemas.microsoft.com/office/drawing/2014/main" id="{046CF069-234E-4DAC-8A90-EF402AB92762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2F34A1-BEDC-42D0-B671-5BEA8BDA535F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0B76CA-A513-452E-A232-8D41750F4F16}"/>
              </a:ext>
            </a:extLst>
          </p:cNvPr>
          <p:cNvSpPr/>
          <p:nvPr/>
        </p:nvSpPr>
        <p:spPr>
          <a:xfrm>
            <a:off x="531878" y="1410442"/>
            <a:ext cx="54568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 lên bạn làm gì?</a:t>
            </a:r>
            <a:b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muốn làm thủy thủ</a:t>
            </a:r>
            <a:b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 tàu vượt sóng dữ,</a:t>
            </a:r>
            <a:b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 qua nhiều đại dương.</a:t>
            </a:r>
            <a:endParaRPr lang="en-US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BB7B1B-DEF4-4BA7-BDAC-4AF054115FD1}"/>
              </a:ext>
            </a:extLst>
          </p:cNvPr>
          <p:cNvSpPr/>
          <p:nvPr/>
        </p:nvSpPr>
        <p:spPr>
          <a:xfrm>
            <a:off x="7049734" y="1410441"/>
            <a:ext cx="50312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bánh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D4609-547D-49DE-AD84-FCAEC1BD97EB}"/>
              </a:ext>
            </a:extLst>
          </p:cNvPr>
          <p:cNvSpPr/>
          <p:nvPr/>
        </p:nvSpPr>
        <p:spPr>
          <a:xfrm>
            <a:off x="531878" y="3988254"/>
            <a:ext cx="54568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AE3F57-361F-422A-8E32-463A232A793B}"/>
              </a:ext>
            </a:extLst>
          </p:cNvPr>
          <p:cNvSpPr/>
          <p:nvPr/>
        </p:nvSpPr>
        <p:spPr>
          <a:xfrm>
            <a:off x="7049733" y="3986363"/>
            <a:ext cx="50312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zh-CN" altLang="en-US" sz="35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6F06BE-0BCE-47B0-A517-2C212B44D7F6}"/>
              </a:ext>
            </a:extLst>
          </p:cNvPr>
          <p:cNvSpPr/>
          <p:nvPr/>
        </p:nvSpPr>
        <p:spPr>
          <a:xfrm>
            <a:off x="9505117" y="6150374"/>
            <a:ext cx="2155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36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319DAD-0892-4AFF-8EFF-ADE61B03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64" r="23602"/>
          <a:stretch/>
        </p:blipFill>
        <p:spPr>
          <a:xfrm>
            <a:off x="4544159" y="3299332"/>
            <a:ext cx="2285952" cy="243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596651A-B63F-47A9-8F25-584C250C397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7BFE2FF-12A8-4B84-9283-4EA8A59555BF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9271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704FBE-14A9-4374-9FF3-952D210A5496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7" name="8">
            <a:extLst>
              <a:ext uri="{FF2B5EF4-FFF2-40B4-BE49-F238E27FC236}">
                <a16:creationId xmlns:a16="http://schemas.microsoft.com/office/drawing/2014/main" id="{046CF069-234E-4DAC-8A90-EF402AB92762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2F34A1-BEDC-42D0-B671-5BEA8BDA535F}"/>
              </a:ext>
            </a:extLst>
          </p:cNvPr>
          <p:cNvSpPr txBox="1"/>
          <p:nvPr/>
        </p:nvSpPr>
        <p:spPr>
          <a:xfrm>
            <a:off x="3023717" y="517163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0B76CA-A513-452E-A232-8D41750F4F16}"/>
              </a:ext>
            </a:extLst>
          </p:cNvPr>
          <p:cNvSpPr/>
          <p:nvPr/>
        </p:nvSpPr>
        <p:spPr>
          <a:xfrm>
            <a:off x="531878" y="1410442"/>
            <a:ext cx="54568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 lên </a:t>
            </a:r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làm gì?</a:t>
            </a:r>
            <a:b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muốn làm </a:t>
            </a:r>
            <a:r>
              <a:rPr lang="vi-VN" sz="3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 thủ</a:t>
            </a:r>
            <a:b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 tàu </a:t>
            </a:r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 </a:t>
            </a:r>
            <a:r>
              <a:rPr lang="vi-VN" sz="3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 dữ</a:t>
            </a:r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 qua nhiều đại dương.</a:t>
            </a:r>
            <a:endParaRPr lang="en-US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BB7B1B-DEF4-4BA7-BDAC-4AF054115FD1}"/>
              </a:ext>
            </a:extLst>
          </p:cNvPr>
          <p:cNvSpPr/>
          <p:nvPr/>
        </p:nvSpPr>
        <p:spPr>
          <a:xfrm>
            <a:off x="7207052" y="1410441"/>
            <a:ext cx="50312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bánh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D4609-547D-49DE-AD84-FCAEC1BD97EB}"/>
              </a:ext>
            </a:extLst>
          </p:cNvPr>
          <p:cNvSpPr/>
          <p:nvPr/>
        </p:nvSpPr>
        <p:spPr>
          <a:xfrm>
            <a:off x="531878" y="3988254"/>
            <a:ext cx="54568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AE3F57-361F-422A-8E32-463A232A793B}"/>
              </a:ext>
            </a:extLst>
          </p:cNvPr>
          <p:cNvSpPr/>
          <p:nvPr/>
        </p:nvSpPr>
        <p:spPr>
          <a:xfrm>
            <a:off x="7207051" y="3986363"/>
            <a:ext cx="50312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zh-CN" altLang="en-US" sz="35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6F06BE-0BCE-47B0-A517-2C212B44D7F6}"/>
              </a:ext>
            </a:extLst>
          </p:cNvPr>
          <p:cNvSpPr/>
          <p:nvPr/>
        </p:nvSpPr>
        <p:spPr>
          <a:xfrm>
            <a:off x="9505117" y="6150374"/>
            <a:ext cx="2155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01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319DAD-0892-4AFF-8EFF-ADE61B03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64" r="23602"/>
          <a:stretch/>
        </p:blipFill>
        <p:spPr>
          <a:xfrm>
            <a:off x="4544159" y="3299332"/>
            <a:ext cx="2285952" cy="243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596651A-B63F-47A9-8F25-584C250C397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7BFE2FF-12A8-4B84-9283-4EA8A59555BF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9271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704FBE-14A9-4374-9FF3-952D210A5496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7" name="8">
            <a:extLst>
              <a:ext uri="{FF2B5EF4-FFF2-40B4-BE49-F238E27FC236}">
                <a16:creationId xmlns:a16="http://schemas.microsoft.com/office/drawing/2014/main" id="{046CF069-234E-4DAC-8A90-EF402AB92762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2F34A1-BEDC-42D0-B671-5BEA8BDA535F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0B76CA-A513-452E-A232-8D41750F4F16}"/>
              </a:ext>
            </a:extLst>
          </p:cNvPr>
          <p:cNvSpPr/>
          <p:nvPr/>
        </p:nvSpPr>
        <p:spPr>
          <a:xfrm>
            <a:off x="531878" y="1410442"/>
            <a:ext cx="54568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 lên bạn làm gì?</a:t>
            </a:r>
            <a:b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muốn làm thủy thủ</a:t>
            </a:r>
            <a:b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 tàu vượt sóng dữ,</a:t>
            </a:r>
            <a:b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 qua nhiều đại dương.</a:t>
            </a:r>
            <a:endParaRPr lang="en-US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BB7B1B-DEF4-4BA7-BDAC-4AF054115FD1}"/>
              </a:ext>
            </a:extLst>
          </p:cNvPr>
          <p:cNvSpPr/>
          <p:nvPr/>
        </p:nvSpPr>
        <p:spPr>
          <a:xfrm>
            <a:off x="7207052" y="1410441"/>
            <a:ext cx="50312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bánh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D4609-547D-49DE-AD84-FCAEC1BD97EB}"/>
              </a:ext>
            </a:extLst>
          </p:cNvPr>
          <p:cNvSpPr/>
          <p:nvPr/>
        </p:nvSpPr>
        <p:spPr>
          <a:xfrm>
            <a:off x="531878" y="3988254"/>
            <a:ext cx="54568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AE3F57-361F-422A-8E32-463A232A793B}"/>
              </a:ext>
            </a:extLst>
          </p:cNvPr>
          <p:cNvSpPr/>
          <p:nvPr/>
        </p:nvSpPr>
        <p:spPr>
          <a:xfrm>
            <a:off x="7207051" y="3986363"/>
            <a:ext cx="50312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b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zh-CN" altLang="en-US" sz="35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6F06BE-0BCE-47B0-A517-2C212B44D7F6}"/>
              </a:ext>
            </a:extLst>
          </p:cNvPr>
          <p:cNvSpPr/>
          <p:nvPr/>
        </p:nvSpPr>
        <p:spPr>
          <a:xfrm>
            <a:off x="9505117" y="6150374"/>
            <a:ext cx="2155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7A033AB-0BC1-4E25-A5B8-3AD1F2C4B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111043" y="1456466"/>
            <a:ext cx="504497" cy="549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CFD641-F6B5-4741-B317-017566290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758489" y="1515202"/>
            <a:ext cx="504497" cy="5492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C7528C-04F9-49D5-882C-0CD44B2AA3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50677" y="4018304"/>
            <a:ext cx="567559" cy="6214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927E0A-6615-4475-B668-BC8C06EFF2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811376" y="4044186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6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523</TotalTime>
  <Words>889</Words>
  <Application>Microsoft Office PowerPoint</Application>
  <PresentationFormat>Widescreen</PresentationFormat>
  <Paragraphs>110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</vt:lpstr>
      <vt:lpstr>.VnArial</vt:lpstr>
      <vt:lpstr>Impact</vt:lpstr>
      <vt:lpstr>Arial-Rounded</vt:lpstr>
      <vt:lpstr>Arial</vt:lpstr>
      <vt:lpstr>#9Slide01 Noi dung ngan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344</cp:revision>
  <dcterms:created xsi:type="dcterms:W3CDTF">2021-08-21T07:02:17Z</dcterms:created>
  <dcterms:modified xsi:type="dcterms:W3CDTF">2023-04-25T08:25:17Z</dcterms:modified>
  <cp:category>9Slide.vn</cp:category>
</cp:coreProperties>
</file>