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346" r:id="rId2"/>
    <p:sldId id="259" r:id="rId3"/>
    <p:sldId id="256" r:id="rId4"/>
    <p:sldId id="258" r:id="rId5"/>
    <p:sldId id="345" r:id="rId6"/>
    <p:sldId id="262" r:id="rId7"/>
    <p:sldId id="260" r:id="rId8"/>
    <p:sldId id="257" r:id="rId9"/>
    <p:sldId id="293" r:id="rId10"/>
    <p:sldId id="331" r:id="rId11"/>
    <p:sldId id="332" r:id="rId12"/>
    <p:sldId id="333" r:id="rId13"/>
    <p:sldId id="276" r:id="rId14"/>
    <p:sldId id="334" r:id="rId15"/>
    <p:sldId id="335" r:id="rId16"/>
    <p:sldId id="341" r:id="rId17"/>
    <p:sldId id="336" r:id="rId18"/>
    <p:sldId id="343" r:id="rId19"/>
  </p:sldIdLst>
  <p:sldSz cx="12192000" cy="6858000"/>
  <p:notesSz cx="6858000" cy="9144000"/>
  <p:embeddedFontLst>
    <p:embeddedFont>
      <p:font typeface="#9Slide01 Noi dung ngan" panose="020B0604020202020204" charset="0"/>
      <p:regular r:id="rId22"/>
    </p:embeddedFont>
    <p:embeddedFont>
      <p:font typeface=".VnArial" panose="020B7200000000000000" pitchFamily="34" charset="0"/>
      <p:regular r:id="rId23"/>
      <p:bold r:id="rId24"/>
      <p:italic r:id="rId25"/>
      <p:boldItalic r:id="rId26"/>
    </p:embeddedFont>
    <p:embeddedFont>
      <p:font typeface="Arial-Rounded" panose="020B0500000000000000" pitchFamily="3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Tahoma" panose="020B0604030504040204" pitchFamily="3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9B2D"/>
    <a:srgbClr val="FACEE0"/>
    <a:srgbClr val="F9C7DB"/>
    <a:srgbClr val="8BD4F5"/>
    <a:srgbClr val="FFCF8F"/>
    <a:srgbClr val="5A58B4"/>
    <a:srgbClr val="7371BF"/>
    <a:srgbClr val="F5A3C5"/>
    <a:srgbClr val="7164EE"/>
    <a:srgbClr val="E3E0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showGuides="1">
      <p:cViewPr varScale="1">
        <p:scale>
          <a:sx n="63" d="100"/>
          <a:sy n="63" d="100"/>
        </p:scale>
        <p:origin x="912" y="60"/>
      </p:cViewPr>
      <p:guideLst>
        <p:guide orient="horz" pos="2136"/>
        <p:guide pos="3864"/>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FA84A2-EE27-4AC4-AF16-1BA3247AB9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5316A4-9A40-4067-AA6A-E6E0F72B8C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A27F7B-C0D0-4F70-B065-098B17C70A24}" type="datetimeFigureOut">
              <a:rPr lang="en-US" smtClean="0"/>
              <a:t>4/25/2023</a:t>
            </a:fld>
            <a:endParaRPr lang="en-US"/>
          </a:p>
        </p:txBody>
      </p:sp>
      <p:sp>
        <p:nvSpPr>
          <p:cNvPr id="4" name="Footer Placeholder 3">
            <a:extLst>
              <a:ext uri="{FF2B5EF4-FFF2-40B4-BE49-F238E27FC236}">
                <a16:creationId xmlns:a16="http://schemas.microsoft.com/office/drawing/2014/main" id="{40EA1412-871B-4E56-8E37-2C4232F913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9F43AC-F740-4806-A6EF-F874F5E04A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19ED35-9419-4A02-8BF1-BF2AB49BC69F}" type="slidenum">
              <a:rPr lang="en-US" smtClean="0"/>
              <a:t>‹#›</a:t>
            </a:fld>
            <a:endParaRPr lang="en-US"/>
          </a:p>
        </p:txBody>
      </p:sp>
    </p:spTree>
    <p:extLst>
      <p:ext uri="{BB962C8B-B14F-4D97-AF65-F5344CB8AC3E}">
        <p14:creationId xmlns:p14="http://schemas.microsoft.com/office/powerpoint/2010/main" val="3675035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9</a:t>
            </a:fld>
            <a:endParaRPr lang="en-US"/>
          </a:p>
        </p:txBody>
      </p:sp>
    </p:spTree>
    <p:extLst>
      <p:ext uri="{BB962C8B-B14F-4D97-AF65-F5344CB8AC3E}">
        <p14:creationId xmlns:p14="http://schemas.microsoft.com/office/powerpoint/2010/main" val="396228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12</a:t>
            </a:fld>
            <a:endParaRPr lang="en-US"/>
          </a:p>
        </p:txBody>
      </p:sp>
    </p:spTree>
    <p:extLst>
      <p:ext uri="{BB962C8B-B14F-4D97-AF65-F5344CB8AC3E}">
        <p14:creationId xmlns:p14="http://schemas.microsoft.com/office/powerpoint/2010/main" val="163051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30200" algn="just" rtl="0">
              <a:spcBef>
                <a:spcPts val="0"/>
              </a:spcBef>
              <a:spcAft>
                <a:spcPts val="200"/>
              </a:spcAft>
            </a:pPr>
            <a:r>
              <a:rPr lang="en-US" sz="1800" b="0" i="0" u="none" strike="noStrike" dirty="0" err="1">
                <a:solidFill>
                  <a:srgbClr val="231F20"/>
                </a:solidFill>
                <a:effectLst/>
                <a:latin typeface="Times New Roman" panose="02020603050405020304" pitchFamily="18" charset="0"/>
              </a:rPr>
              <a:t>Viết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lùi</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đầu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dòng</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Viết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hoa</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chữ</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cái</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đầu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câu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kết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thúc</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câu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có</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dấu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chấm</a:t>
            </a:r>
            <a:r>
              <a:rPr lang="en-US" sz="1800" b="0" i="0" u="none" strike="noStrike" dirty="0">
                <a:solidFill>
                  <a:srgbClr val="231F20"/>
                </a:solidFill>
                <a:effectLst/>
                <a:latin typeface="Times New Roman" panose="02020603050405020304" pitchFamily="18" charset="0"/>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15</a:t>
            </a:fld>
            <a:endParaRPr lang="en-US"/>
          </a:p>
        </p:txBody>
      </p:sp>
    </p:spTree>
    <p:extLst>
      <p:ext uri="{BB962C8B-B14F-4D97-AF65-F5344CB8AC3E}">
        <p14:creationId xmlns:p14="http://schemas.microsoft.com/office/powerpoint/2010/main" val="306100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vi-VN" sz="1800" b="0" i="0" u="none" strike="noStrike" dirty="0">
                <a:solidFill>
                  <a:srgbClr val="231F20"/>
                </a:solidFill>
                <a:effectLst/>
                <a:latin typeface="Times New Roman" panose="02020603050405020304" pitchFamily="18" charset="0"/>
              </a:rPr>
              <a:t>gợi ý: HS chú ý đến các chi tiết trong hình người lính cứu hoả: trang phục, thân hình khoẻ mạnh, khuôn mặt đen sạm vì khói,...</a:t>
            </a:r>
          </a:p>
        </p:txBody>
      </p:sp>
      <p:sp>
        <p:nvSpPr>
          <p:cNvPr id="4" name="Slide Number Placeholder 3"/>
          <p:cNvSpPr>
            <a:spLocks noGrp="1"/>
          </p:cNvSpPr>
          <p:nvPr>
            <p:ph type="sldNum" sz="quarter" idx="5"/>
          </p:nvPr>
        </p:nvSpPr>
        <p:spPr/>
        <p:txBody>
          <a:bodyPr/>
          <a:lstStyle/>
          <a:p>
            <a:fld id="{3A6CA6EE-D120-405B-A31A-77ED0FE27AE5}" type="slidenum">
              <a:rPr lang="en-US" smtClean="0"/>
              <a:t>17</a:t>
            </a:fld>
            <a:endParaRPr lang="en-US"/>
          </a:p>
        </p:txBody>
      </p:sp>
    </p:spTree>
    <p:extLst>
      <p:ext uri="{BB962C8B-B14F-4D97-AF65-F5344CB8AC3E}">
        <p14:creationId xmlns:p14="http://schemas.microsoft.com/office/powerpoint/2010/main" val="1381804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164C24-138C-4556-A986-2158A8717E12}"/>
              </a:ext>
            </a:extLst>
          </p:cNvPr>
          <p:cNvPicPr>
            <a:picLocks noChangeAspect="1"/>
          </p:cNvPicPr>
          <p:nvPr userDrawn="1"/>
        </p:nvPicPr>
        <p:blipFill>
          <a:blip r:embed="rId2"/>
          <a:stretch>
            <a:fillRect/>
          </a:stretch>
        </p:blipFill>
        <p:spPr>
          <a:xfrm>
            <a:off x="2244842" y="2753298"/>
            <a:ext cx="8858256" cy="1981372"/>
          </a:xfrm>
          <a:prstGeom prst="rect">
            <a:avLst/>
          </a:prstGeom>
        </p:spPr>
      </p:pic>
      <p:sp>
        <p:nvSpPr>
          <p:cNvPr id="13" name="60">
            <a:extLst>
              <a:ext uri="{FF2B5EF4-FFF2-40B4-BE49-F238E27FC236}">
                <a16:creationId xmlns:a16="http://schemas.microsoft.com/office/drawing/2014/main" id="{65C8830E-BB6D-4D9D-BF98-6CF60733649D}"/>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14" name="Picture 13">
            <a:extLst>
              <a:ext uri="{FF2B5EF4-FFF2-40B4-BE49-F238E27FC236}">
                <a16:creationId xmlns:a16="http://schemas.microsoft.com/office/drawing/2014/main" id="{0C3E88A4-5771-4D03-B251-5C7926C8749F}"/>
              </a:ext>
            </a:extLst>
          </p:cNvPr>
          <p:cNvPicPr>
            <a:picLocks noChangeAspect="1"/>
          </p:cNvPicPr>
          <p:nvPr userDrawn="1"/>
        </p:nvPicPr>
        <p:blipFill>
          <a:blip r:embed="rId3"/>
          <a:stretch>
            <a:fillRect/>
          </a:stretch>
        </p:blipFill>
        <p:spPr>
          <a:xfrm>
            <a:off x="1203087" y="587425"/>
            <a:ext cx="1902117" cy="4157832"/>
          </a:xfrm>
          <a:prstGeom prst="rect">
            <a:avLst/>
          </a:prstGeom>
        </p:spPr>
      </p:pic>
      <p:sp>
        <p:nvSpPr>
          <p:cNvPr id="15" name="PHẠM DUYÊN">
            <a:extLst>
              <a:ext uri="{FF2B5EF4-FFF2-40B4-BE49-F238E27FC236}">
                <a16:creationId xmlns:a16="http://schemas.microsoft.com/office/drawing/2014/main" id="{B38EA9CC-CF82-453A-B0C9-1D35AA794D1B}"/>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6" name="63">
            <a:extLst>
              <a:ext uri="{FF2B5EF4-FFF2-40B4-BE49-F238E27FC236}">
                <a16:creationId xmlns:a16="http://schemas.microsoft.com/office/drawing/2014/main" id="{18F621D0-45E4-4EED-90CE-1FBCFF268F9E}"/>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8" name="21">
            <a:extLst>
              <a:ext uri="{FF2B5EF4-FFF2-40B4-BE49-F238E27FC236}">
                <a16:creationId xmlns:a16="http://schemas.microsoft.com/office/drawing/2014/main" id="{2FD6A588-52AD-4989-A240-3BB959018B98}"/>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3" name="58">
            <a:extLst>
              <a:ext uri="{FF2B5EF4-FFF2-40B4-BE49-F238E27FC236}">
                <a16:creationId xmlns:a16="http://schemas.microsoft.com/office/drawing/2014/main" id="{F1E85C73-ED28-475A-958D-9FF2C5524ACF}"/>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7" name="Picture 26">
            <a:extLst>
              <a:ext uri="{FF2B5EF4-FFF2-40B4-BE49-F238E27FC236}">
                <a16:creationId xmlns:a16="http://schemas.microsoft.com/office/drawing/2014/main" id="{18E1F99F-8E5A-4549-B9F6-8450C203ACE4}"/>
              </a:ext>
            </a:extLst>
          </p:cNvPr>
          <p:cNvPicPr>
            <a:picLocks noChangeAspect="1"/>
          </p:cNvPicPr>
          <p:nvPr userDrawn="1"/>
        </p:nvPicPr>
        <p:blipFill>
          <a:blip r:embed="rId4"/>
          <a:stretch>
            <a:fillRect/>
          </a:stretch>
        </p:blipFill>
        <p:spPr>
          <a:xfrm>
            <a:off x="4831245" y="336619"/>
            <a:ext cx="3096904" cy="1239504"/>
          </a:xfrm>
          <a:prstGeom prst="rect">
            <a:avLst/>
          </a:prstGeom>
        </p:spPr>
      </p:pic>
      <p:pic>
        <p:nvPicPr>
          <p:cNvPr id="28" name="Picture 27">
            <a:extLst>
              <a:ext uri="{FF2B5EF4-FFF2-40B4-BE49-F238E27FC236}">
                <a16:creationId xmlns:a16="http://schemas.microsoft.com/office/drawing/2014/main" id="{B5C809CC-2A0F-4E66-A154-97EB602DB90F}"/>
              </a:ext>
            </a:extLst>
          </p:cNvPr>
          <p:cNvPicPr>
            <a:picLocks noChangeAspect="1"/>
          </p:cNvPicPr>
          <p:nvPr userDrawn="1"/>
        </p:nvPicPr>
        <p:blipFill rotWithShape="1">
          <a:blip r:embed="rId5"/>
          <a:srcRect r="39076" b="27772"/>
          <a:stretch/>
        </p:blipFill>
        <p:spPr>
          <a:xfrm>
            <a:off x="1957867" y="137912"/>
            <a:ext cx="2021281" cy="664660"/>
          </a:xfrm>
          <a:prstGeom prst="rect">
            <a:avLst/>
          </a:prstGeom>
        </p:spPr>
      </p:pic>
      <p:pic>
        <p:nvPicPr>
          <p:cNvPr id="29" name="Picture 28">
            <a:extLst>
              <a:ext uri="{FF2B5EF4-FFF2-40B4-BE49-F238E27FC236}">
                <a16:creationId xmlns:a16="http://schemas.microsoft.com/office/drawing/2014/main" id="{6C51F4E9-F384-414B-A90E-C7DFB5130C5E}"/>
              </a:ext>
            </a:extLst>
          </p:cNvPr>
          <p:cNvPicPr>
            <a:picLocks noChangeAspect="1"/>
          </p:cNvPicPr>
          <p:nvPr userDrawn="1"/>
        </p:nvPicPr>
        <p:blipFill rotWithShape="1">
          <a:blip r:embed="rId6"/>
          <a:srcRect l="28729" t="19651" r="25218" b="36006"/>
          <a:stretch/>
        </p:blipFill>
        <p:spPr>
          <a:xfrm>
            <a:off x="2757013" y="627777"/>
            <a:ext cx="696383" cy="778991"/>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90"/>
                                              </p:val>
                                            </p:tav>
                                            <p:tav tm="100000">
                                              <p:val>
                                                <p:fltVal val="0"/>
                                              </p:val>
                                            </p:tav>
                                          </p:tavLst>
                                        </p:anim>
                                        <p:animEffect transition="in" filter="fade">
                                          <p:cBhvr>
                                            <p:cTn id="25" dur="500"/>
                                            <p:tgtEl>
                                              <p:spTgt spid="23"/>
                                            </p:tgtEl>
                                          </p:cBhvr>
                                        </p:animEffect>
                                      </p:childTnLst>
                                    </p:cTn>
                                  </p:par>
                                  <p:par>
                                    <p:cTn id="26" presetID="22" presetClass="entr" presetSubtype="8" fill="hold" nodeType="withEffect">
                                      <p:stCondLst>
                                        <p:cond delay="200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750"/>
                                            <p:tgtEl>
                                              <p:spTgt spid="28"/>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14:bounceEnd="56000">
                                          <p:cBhvr additive="base">
                                            <p:cTn id="43" dur="1500" fill="hold"/>
                                            <p:tgtEl>
                                              <p:spTgt spid="14"/>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14"/>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90"/>
                                              </p:val>
                                            </p:tav>
                                            <p:tav tm="100000">
                                              <p:val>
                                                <p:fltVal val="0"/>
                                              </p:val>
                                            </p:tav>
                                          </p:tavLst>
                                        </p:anim>
                                        <p:animEffect transition="in" filter="fade">
                                          <p:cBhvr>
                                            <p:cTn id="25" dur="500"/>
                                            <p:tgtEl>
                                              <p:spTgt spid="23"/>
                                            </p:tgtEl>
                                          </p:cBhvr>
                                        </p:animEffect>
                                      </p:childTnLst>
                                    </p:cTn>
                                  </p:par>
                                  <p:par>
                                    <p:cTn id="26" presetID="22" presetClass="entr" presetSubtype="8" fill="hold" nodeType="withEffect">
                                      <p:stCondLst>
                                        <p:cond delay="200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750"/>
                                            <p:tgtEl>
                                              <p:spTgt spid="28"/>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500" fill="hold"/>
                                            <p:tgtEl>
                                              <p:spTgt spid="14"/>
                                            </p:tgtEl>
                                            <p:attrNameLst>
                                              <p:attrName>ppt_x</p:attrName>
                                            </p:attrNameLst>
                                          </p:cBhvr>
                                          <p:tavLst>
                                            <p:tav tm="0">
                                              <p:val>
                                                <p:strVal val="#ppt_x"/>
                                              </p:val>
                                            </p:tav>
                                            <p:tav tm="100000">
                                              <p:val>
                                                <p:strVal val="#ppt_x"/>
                                              </p:val>
                                            </p:tav>
                                          </p:tavLst>
                                        </p:anim>
                                        <p:anim calcmode="lin" valueType="num">
                                          <p:cBhvr additive="base">
                                            <p:cTn id="44" dur="1500" fill="hold"/>
                                            <p:tgtEl>
                                              <p:spTgt spid="14"/>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P spid="23"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21">
            <a:extLst>
              <a:ext uri="{FF2B5EF4-FFF2-40B4-BE49-F238E27FC236}">
                <a16:creationId xmlns:a16="http://schemas.microsoft.com/office/drawing/2014/main" id="{8404D7C0-5451-4651-825A-EFE91E46F741}"/>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PHẠM DUYÊN">
            <a:extLst>
              <a:ext uri="{FF2B5EF4-FFF2-40B4-BE49-F238E27FC236}">
                <a16:creationId xmlns:a16="http://schemas.microsoft.com/office/drawing/2014/main" id="{5F7BE57A-A4C4-44C9-96D9-04C4985467F7}"/>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21">
            <a:extLst>
              <a:ext uri="{FF2B5EF4-FFF2-40B4-BE49-F238E27FC236}">
                <a16:creationId xmlns:a16="http://schemas.microsoft.com/office/drawing/2014/main" id="{438B641E-967A-4332-AED6-24BDCE9EC871}"/>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9B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PHẠM DUYÊN">
            <a:extLst>
              <a:ext uri="{FF2B5EF4-FFF2-40B4-BE49-F238E27FC236}">
                <a16:creationId xmlns:a16="http://schemas.microsoft.com/office/drawing/2014/main" id="{5313A236-8042-40AC-B6C7-28798F5A4DF4}"/>
              </a:ext>
            </a:extLst>
          </p:cNvPr>
          <p:cNvSpPr/>
          <p:nvPr userDrawn="1"/>
        </p:nvSpPr>
        <p:spPr>
          <a:xfrm flipH="1">
            <a:off x="0" y="6249971"/>
            <a:ext cx="12192000" cy="608029"/>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949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83FF20-920D-4596-B886-EC1A85194BD7}"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5EFE6-1C58-49BF-903F-88C36AE74619}" type="slidenum">
              <a:rPr lang="en-US" smtClean="0"/>
              <a:t>‹#›</a:t>
            </a:fld>
            <a:endParaRPr lang="en-US"/>
          </a:p>
        </p:txBody>
      </p:sp>
    </p:spTree>
    <p:extLst>
      <p:ext uri="{BB962C8B-B14F-4D97-AF65-F5344CB8AC3E}">
        <p14:creationId xmlns:p14="http://schemas.microsoft.com/office/powerpoint/2010/main" val="87643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83FF20-920D-4596-B886-EC1A85194BD7}"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5EFE6-1C58-49BF-903F-88C36AE74619}" type="slidenum">
              <a:rPr lang="en-US" smtClean="0"/>
              <a:t>‹#›</a:t>
            </a:fld>
            <a:endParaRPr lang="en-US"/>
          </a:p>
        </p:txBody>
      </p:sp>
    </p:spTree>
    <p:extLst>
      <p:ext uri="{BB962C8B-B14F-4D97-AF65-F5344CB8AC3E}">
        <p14:creationId xmlns:p14="http://schemas.microsoft.com/office/powerpoint/2010/main" val="4097614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79F289B2-3293-40EF-A2C0-CD9F0EA32B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4/25/2023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62" r:id="rId4"/>
    <p:sldLayoutId id="2147483663" r:id="rId5"/>
  </p:sldLayoutIdLst>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11.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55.png"/><Relationship Id="rId5" Type="http://schemas.openxmlformats.org/officeDocument/2006/relationships/image" Target="../media/image13.png"/><Relationship Id="rId10" Type="http://schemas.openxmlformats.org/officeDocument/2006/relationships/image" Target="../media/image54.svg"/><Relationship Id="rId4" Type="http://schemas.openxmlformats.org/officeDocument/2006/relationships/image" Target="../media/image12.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audio" Target="../media/audio5.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audio" Target="../media/audio4.wav"/><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audio" Target="../media/audio6.wav"/><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21.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2DD92-12D1-F830-A9BA-AEF909E52AE8}"/>
              </a:ext>
            </a:extLst>
          </p:cNvPr>
          <p:cNvPicPr>
            <a:picLocks noChangeAspect="1"/>
          </p:cNvPicPr>
          <p:nvPr/>
        </p:nvPicPr>
        <p:blipFill>
          <a:blip r:embed="rId2"/>
          <a:stretch>
            <a:fillRect/>
          </a:stretch>
        </p:blipFill>
        <p:spPr>
          <a:xfrm>
            <a:off x="2356006" y="1701582"/>
            <a:ext cx="7390894" cy="4296650"/>
          </a:xfrm>
          <a:prstGeom prst="rect">
            <a:avLst/>
          </a:prstGeom>
        </p:spPr>
      </p:pic>
      <p:pic>
        <p:nvPicPr>
          <p:cNvPr id="3" name="Picture 2">
            <a:extLst>
              <a:ext uri="{FF2B5EF4-FFF2-40B4-BE49-F238E27FC236}">
                <a16:creationId xmlns:a16="http://schemas.microsoft.com/office/drawing/2014/main" id="{E797ACDC-9367-15F1-C9A0-3310AA61F33F}"/>
              </a:ext>
            </a:extLst>
          </p:cNvPr>
          <p:cNvPicPr>
            <a:picLocks noChangeAspect="1"/>
          </p:cNvPicPr>
          <p:nvPr/>
        </p:nvPicPr>
        <p:blipFill>
          <a:blip r:embed="rId3"/>
          <a:stretch>
            <a:fillRect/>
          </a:stretch>
        </p:blipFill>
        <p:spPr>
          <a:xfrm>
            <a:off x="1303891" y="6116173"/>
            <a:ext cx="4468755" cy="762066"/>
          </a:xfrm>
          <a:prstGeom prst="rect">
            <a:avLst/>
          </a:prstGeom>
        </p:spPr>
      </p:pic>
      <p:pic>
        <p:nvPicPr>
          <p:cNvPr id="4" name="Picture 3">
            <a:extLst>
              <a:ext uri="{FF2B5EF4-FFF2-40B4-BE49-F238E27FC236}">
                <a16:creationId xmlns:a16="http://schemas.microsoft.com/office/drawing/2014/main" id="{C6A871BD-FD3B-3472-263F-CDEFE8600A96}"/>
              </a:ext>
            </a:extLst>
          </p:cNvPr>
          <p:cNvPicPr>
            <a:picLocks noChangeAspect="1"/>
          </p:cNvPicPr>
          <p:nvPr/>
        </p:nvPicPr>
        <p:blipFill>
          <a:blip r:embed="rId3"/>
          <a:stretch>
            <a:fillRect/>
          </a:stretch>
        </p:blipFill>
        <p:spPr>
          <a:xfrm>
            <a:off x="6488644" y="6116173"/>
            <a:ext cx="4468755" cy="762066"/>
          </a:xfrm>
          <a:prstGeom prst="rect">
            <a:avLst/>
          </a:prstGeom>
        </p:spPr>
      </p:pic>
      <p:sp>
        <p:nvSpPr>
          <p:cNvPr id="5" name="矩形 7">
            <a:extLst>
              <a:ext uri="{FF2B5EF4-FFF2-40B4-BE49-F238E27FC236}">
                <a16:creationId xmlns:a16="http://schemas.microsoft.com/office/drawing/2014/main" id="{2FA2F84B-F504-3921-6906-D3AE59C1453B}"/>
              </a:ext>
            </a:extLst>
          </p:cNvPr>
          <p:cNvSpPr/>
          <p:nvPr/>
        </p:nvSpPr>
        <p:spPr>
          <a:xfrm>
            <a:off x="1723803" y="3293661"/>
            <a:ext cx="8655297" cy="1569660"/>
          </a:xfrm>
          <a:prstGeom prst="rect">
            <a:avLst/>
          </a:prstGeom>
        </p:spPr>
        <p:txBody>
          <a:bodyPr wrap="square">
            <a:spAutoFit/>
            <a:scene3d>
              <a:camera prst="orthographicFront"/>
              <a:lightRig rig="threePt" dir="t"/>
            </a:scene3d>
            <a:sp3d contourW="12700"/>
          </a:bodyPr>
          <a:lstStyle/>
          <a:p>
            <a:pPr algn="ctr"/>
            <a:r>
              <a:rPr lang="en-US" altLang="zh-CN" sz="96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6" name="矩形 7">
            <a:extLst>
              <a:ext uri="{FF2B5EF4-FFF2-40B4-BE49-F238E27FC236}">
                <a16:creationId xmlns:a16="http://schemas.microsoft.com/office/drawing/2014/main" id="{F8A446D5-21F7-5F3D-40F3-129E9EDF1518}"/>
              </a:ext>
            </a:extLst>
          </p:cNvPr>
          <p:cNvSpPr/>
          <p:nvPr/>
        </p:nvSpPr>
        <p:spPr>
          <a:xfrm>
            <a:off x="1723804" y="608030"/>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00FF"/>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41685057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AF66C18D-E259-4B78-816A-CCFA58257055}"/>
              </a:ext>
            </a:extLst>
          </p:cNvPr>
          <p:cNvSpPr/>
          <p:nvPr/>
        </p:nvSpPr>
        <p:spPr>
          <a:xfrm rot="3274">
            <a:off x="466760" y="385304"/>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91B4C9EB-D8B6-41C5-9589-CA3B9775CF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1488" y="308724"/>
            <a:ext cx="863834" cy="863834"/>
          </a:xfrm>
          <a:prstGeom prst="rect">
            <a:avLst/>
          </a:prstGeom>
        </p:spPr>
      </p:pic>
      <p:sp>
        <p:nvSpPr>
          <p:cNvPr id="4" name="Rectangle 3">
            <a:extLst>
              <a:ext uri="{FF2B5EF4-FFF2-40B4-BE49-F238E27FC236}">
                <a16:creationId xmlns:a16="http://schemas.microsoft.com/office/drawing/2014/main" id="{04685A14-3915-49C4-8B40-C869DB13603F}"/>
              </a:ext>
            </a:extLst>
          </p:cNvPr>
          <p:cNvSpPr/>
          <p:nvPr/>
        </p:nvSpPr>
        <p:spPr>
          <a:xfrm>
            <a:off x="0" y="1342181"/>
            <a:ext cx="12192000" cy="288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E12C481B-C1F0-4D92-B76A-3B5C2C79FF6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4144273"/>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BD74ED-7332-4098-92A3-9347772A3CC4}"/>
              </a:ext>
            </a:extLst>
          </p:cNvPr>
          <p:cNvPicPr>
            <a:picLocks noChangeAspect="1"/>
          </p:cNvPicPr>
          <p:nvPr/>
        </p:nvPicPr>
        <p:blipFill rotWithShape="1">
          <a:blip r:embed="rId4"/>
          <a:srcRect b="36185"/>
          <a:stretch/>
        </p:blipFill>
        <p:spPr>
          <a:xfrm>
            <a:off x="442120" y="1430528"/>
            <a:ext cx="11749880" cy="2719861"/>
          </a:xfrm>
          <a:prstGeom prst="rect">
            <a:avLst/>
          </a:prstGeom>
        </p:spPr>
      </p:pic>
    </p:spTree>
    <p:extLst>
      <p:ext uri="{BB962C8B-B14F-4D97-AF65-F5344CB8AC3E}">
        <p14:creationId xmlns:p14="http://schemas.microsoft.com/office/powerpoint/2010/main" val="311915898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BE87ACF8-B3AA-4577-9DD2-6451B1F074ED}"/>
              </a:ext>
            </a:extLst>
          </p:cNvPr>
          <p:cNvSpPr/>
          <p:nvPr/>
        </p:nvSpPr>
        <p:spPr>
          <a:xfrm rot="3274">
            <a:off x="466760" y="385304"/>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00D69599-7B0E-4E69-9765-222900132D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1488" y="308724"/>
            <a:ext cx="863834" cy="863834"/>
          </a:xfrm>
          <a:prstGeom prst="rect">
            <a:avLst/>
          </a:prstGeom>
        </p:spPr>
      </p:pic>
      <p:sp>
        <p:nvSpPr>
          <p:cNvPr id="4" name="Rectangle 3">
            <a:extLst>
              <a:ext uri="{FF2B5EF4-FFF2-40B4-BE49-F238E27FC236}">
                <a16:creationId xmlns:a16="http://schemas.microsoft.com/office/drawing/2014/main" id="{42AE3F25-09C7-42A4-A5DE-3B9F90612AF2}"/>
              </a:ext>
            </a:extLst>
          </p:cNvPr>
          <p:cNvSpPr/>
          <p:nvPr/>
        </p:nvSpPr>
        <p:spPr>
          <a:xfrm>
            <a:off x="0" y="1468697"/>
            <a:ext cx="12192000" cy="287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31E2009A-326E-457F-A093-DCCDDAACC070}"/>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4144273"/>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5AFBC46-9A69-4160-B955-F101C4822D32}"/>
              </a:ext>
            </a:extLst>
          </p:cNvPr>
          <p:cNvPicPr>
            <a:picLocks noChangeAspect="1"/>
          </p:cNvPicPr>
          <p:nvPr/>
        </p:nvPicPr>
        <p:blipFill rotWithShape="1">
          <a:blip r:embed="rId4"/>
          <a:srcRect b="36503"/>
          <a:stretch/>
        </p:blipFill>
        <p:spPr>
          <a:xfrm>
            <a:off x="386205" y="1565786"/>
            <a:ext cx="11805795" cy="2719165"/>
          </a:xfrm>
          <a:prstGeom prst="rect">
            <a:avLst/>
          </a:prstGeom>
        </p:spPr>
      </p:pic>
    </p:spTree>
    <p:extLst>
      <p:ext uri="{BB962C8B-B14F-4D97-AF65-F5344CB8AC3E}">
        <p14:creationId xmlns:p14="http://schemas.microsoft.com/office/powerpoint/2010/main" val="260920527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8">
            <a:extLst>
              <a:ext uri="{FF2B5EF4-FFF2-40B4-BE49-F238E27FC236}">
                <a16:creationId xmlns:a16="http://schemas.microsoft.com/office/drawing/2014/main" id="{AF39A4BC-E398-4203-AD2A-8B8DD7C1E1D2}"/>
              </a:ext>
            </a:extLst>
          </p:cNvPr>
          <p:cNvSpPr/>
          <p:nvPr/>
        </p:nvSpPr>
        <p:spPr>
          <a:xfrm>
            <a:off x="-2282" y="6221199"/>
            <a:ext cx="12192000" cy="630942"/>
          </a:xfrm>
          <a:prstGeom prst="rect">
            <a:avLst/>
          </a:prstGeom>
          <a:solidFill>
            <a:srgbClr val="7371BF"/>
          </a:solidFill>
          <a:ln>
            <a:no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2" name="Group 1">
            <a:extLst>
              <a:ext uri="{FF2B5EF4-FFF2-40B4-BE49-F238E27FC236}">
                <a16:creationId xmlns:a16="http://schemas.microsoft.com/office/drawing/2014/main" id="{9E34F7FA-3085-45B4-B64B-0F4736192272}"/>
              </a:ext>
            </a:extLst>
          </p:cNvPr>
          <p:cNvGrpSpPr/>
          <p:nvPr/>
        </p:nvGrpSpPr>
        <p:grpSpPr>
          <a:xfrm>
            <a:off x="139809" y="296838"/>
            <a:ext cx="863972" cy="1015663"/>
            <a:chOff x="426137" y="296838"/>
            <a:chExt cx="863972" cy="1015663"/>
          </a:xfrm>
        </p:grpSpPr>
        <p:sp>
          <p:nvSpPr>
            <p:cNvPr id="3" name="Oval 2">
              <a:extLst>
                <a:ext uri="{FF2B5EF4-FFF2-40B4-BE49-F238E27FC236}">
                  <a16:creationId xmlns:a16="http://schemas.microsoft.com/office/drawing/2014/main" id="{4FE2A932-893F-47D8-97F4-27BE7C29EE52}"/>
                </a:ext>
              </a:extLst>
            </p:cNvPr>
            <p:cNvSpPr/>
            <p:nvPr/>
          </p:nvSpPr>
          <p:spPr>
            <a:xfrm>
              <a:off x="426137" y="413003"/>
              <a:ext cx="863972" cy="816586"/>
            </a:xfrm>
            <a:prstGeom prst="ellipse">
              <a:avLst/>
            </a:prstGeom>
            <a:solidFill>
              <a:srgbClr val="7164E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81F184F-DF2F-4030-8063-74F344809BBC}"/>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6</a:t>
              </a:r>
            </a:p>
          </p:txBody>
        </p:sp>
      </p:grpSp>
      <p:sp>
        <p:nvSpPr>
          <p:cNvPr id="5" name="8">
            <a:extLst>
              <a:ext uri="{FF2B5EF4-FFF2-40B4-BE49-F238E27FC236}">
                <a16:creationId xmlns:a16="http://schemas.microsoft.com/office/drawing/2014/main" id="{D753A227-419B-4AEE-A6BB-FACF9F9104BB}"/>
              </a:ext>
            </a:extLst>
          </p:cNvPr>
          <p:cNvSpPr/>
          <p:nvPr/>
        </p:nvSpPr>
        <p:spPr>
          <a:xfrm>
            <a:off x="1075869" y="255424"/>
            <a:ext cx="10867296" cy="1446550"/>
          </a:xfrm>
          <a:prstGeom prst="rect">
            <a:avLst/>
          </a:prstGeom>
        </p:spPr>
        <p:txBody>
          <a:bodyPr wrap="square">
            <a:spAutoFit/>
          </a:bodyPr>
          <a:lstStyle/>
          <a:p>
            <a:pPr algn="just"/>
            <a:r>
              <a:rPr lang="en-US" sz="4400" dirty="0">
                <a:latin typeface="Arial-Rounded" panose="020B0500000000000000" pitchFamily="34" charset="0"/>
                <a:ea typeface="Arial-Rounded" panose="020B0500000000000000" pitchFamily="34" charset="0"/>
                <a:cs typeface="Arial-Rounded" panose="020B0500000000000000" pitchFamily="34" charset="0"/>
              </a:rPr>
              <a:t>Quan </a:t>
            </a:r>
            <a:r>
              <a:rPr lang="en-US" sz="4400" dirty="0" err="1">
                <a:latin typeface="Arial-Rounded" panose="020B0500000000000000" pitchFamily="34" charset="0"/>
                <a:ea typeface="Arial-Rounded" panose="020B0500000000000000" pitchFamily="34" charset="0"/>
                <a:cs typeface="Arial-Rounded" panose="020B0500000000000000" pitchFamily="34" charset="0"/>
              </a:rPr>
              <a:t>sát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dùng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khung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4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44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0" name="8">
            <a:extLst>
              <a:ext uri="{FF2B5EF4-FFF2-40B4-BE49-F238E27FC236}">
                <a16:creationId xmlns:a16="http://schemas.microsoft.com/office/drawing/2014/main" id="{8C2D1D70-14C3-4674-8D36-8B26DB86CE8D}"/>
              </a:ext>
            </a:extLst>
          </p:cNvPr>
          <p:cNvSpPr/>
          <p:nvPr/>
        </p:nvSpPr>
        <p:spPr>
          <a:xfrm>
            <a:off x="352787" y="6144255"/>
            <a:ext cx="2557018" cy="707886"/>
          </a:xfrm>
          <a:prstGeom prst="rect">
            <a:avLst/>
          </a:prstGeom>
        </p:spPr>
        <p:txBody>
          <a:bodyPr wrap="square">
            <a:spAutoFit/>
          </a:bodyPr>
          <a:lstStyle/>
          <a:p>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dũng</a:t>
            </a:r>
            <a:r>
              <a:rPr lang="en-US" altLang="zh-CN"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cảm</a:t>
            </a:r>
            <a:endParaRPr lang="zh-CN" altLang="en-US"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1" name="8">
            <a:extLst>
              <a:ext uri="{FF2B5EF4-FFF2-40B4-BE49-F238E27FC236}">
                <a16:creationId xmlns:a16="http://schemas.microsoft.com/office/drawing/2014/main" id="{E5CA9DD2-1E55-414E-BEFE-77A71AD4D0B5}"/>
              </a:ext>
            </a:extLst>
          </p:cNvPr>
          <p:cNvSpPr/>
          <p:nvPr/>
        </p:nvSpPr>
        <p:spPr>
          <a:xfrm>
            <a:off x="3077003" y="6144255"/>
            <a:ext cx="2935754" cy="707886"/>
          </a:xfrm>
          <a:prstGeom prst="rect">
            <a:avLst/>
          </a:prstGeom>
        </p:spPr>
        <p:txBody>
          <a:bodyPr wrap="square">
            <a:spAutoFit/>
          </a:bodyPr>
          <a:lstStyle/>
          <a:p>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lính</a:t>
            </a:r>
            <a:r>
              <a:rPr lang="en-US" altLang="zh-CN"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hoả</a:t>
            </a:r>
            <a:endParaRPr lang="zh-CN" altLang="en-US"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085A2101-2AE0-4306-A4ED-2051C930E012}"/>
              </a:ext>
            </a:extLst>
          </p:cNvPr>
          <p:cNvPicPr>
            <a:picLocks noChangeAspect="1"/>
          </p:cNvPicPr>
          <p:nvPr/>
        </p:nvPicPr>
        <p:blipFill>
          <a:blip r:embed="rId3"/>
          <a:stretch>
            <a:fillRect/>
          </a:stretch>
        </p:blipFill>
        <p:spPr>
          <a:xfrm>
            <a:off x="532986" y="1654472"/>
            <a:ext cx="5320819" cy="4394037"/>
          </a:xfrm>
          <a:prstGeom prst="rect">
            <a:avLst/>
          </a:prstGeom>
        </p:spPr>
      </p:pic>
      <p:pic>
        <p:nvPicPr>
          <p:cNvPr id="10" name="Picture 9">
            <a:extLst>
              <a:ext uri="{FF2B5EF4-FFF2-40B4-BE49-F238E27FC236}">
                <a16:creationId xmlns:a16="http://schemas.microsoft.com/office/drawing/2014/main" id="{2DD49FF9-4BE2-42B5-9C55-1A28080678BC}"/>
              </a:ext>
            </a:extLst>
          </p:cNvPr>
          <p:cNvPicPr>
            <a:picLocks noChangeAspect="1"/>
          </p:cNvPicPr>
          <p:nvPr/>
        </p:nvPicPr>
        <p:blipFill>
          <a:blip r:embed="rId4"/>
          <a:stretch>
            <a:fillRect/>
          </a:stretch>
        </p:blipFill>
        <p:spPr>
          <a:xfrm>
            <a:off x="6446017" y="1786614"/>
            <a:ext cx="5206996" cy="4177254"/>
          </a:xfrm>
          <a:prstGeom prst="rect">
            <a:avLst/>
          </a:prstGeom>
        </p:spPr>
      </p:pic>
      <p:sp>
        <p:nvSpPr>
          <p:cNvPr id="20" name="8">
            <a:extLst>
              <a:ext uri="{FF2B5EF4-FFF2-40B4-BE49-F238E27FC236}">
                <a16:creationId xmlns:a16="http://schemas.microsoft.com/office/drawing/2014/main" id="{A7BB14E1-585B-48ED-A1DE-4879ED189403}"/>
              </a:ext>
            </a:extLst>
          </p:cNvPr>
          <p:cNvSpPr/>
          <p:nvPr/>
        </p:nvSpPr>
        <p:spPr>
          <a:xfrm>
            <a:off x="6179955" y="6144255"/>
            <a:ext cx="2935754" cy="707886"/>
          </a:xfrm>
          <a:prstGeom prst="rect">
            <a:avLst/>
          </a:prstGeom>
        </p:spPr>
        <p:txBody>
          <a:bodyPr wrap="square">
            <a:spAutoFit/>
          </a:bodyPr>
          <a:lstStyle/>
          <a:p>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nhẹn</a:t>
            </a:r>
            <a:endParaRPr lang="zh-CN" altLang="en-US"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8">
            <a:extLst>
              <a:ext uri="{FF2B5EF4-FFF2-40B4-BE49-F238E27FC236}">
                <a16:creationId xmlns:a16="http://schemas.microsoft.com/office/drawing/2014/main" id="{0EC2CE62-F3AD-488C-A800-8460A8F0AAFC}"/>
              </a:ext>
            </a:extLst>
          </p:cNvPr>
          <p:cNvSpPr/>
          <p:nvPr/>
        </p:nvSpPr>
        <p:spPr>
          <a:xfrm>
            <a:off x="9282907" y="6144255"/>
            <a:ext cx="2935754" cy="707886"/>
          </a:xfrm>
          <a:prstGeom prst="rect">
            <a:avLst/>
          </a:prstGeom>
        </p:spPr>
        <p:txBody>
          <a:bodyPr wrap="square">
            <a:spAutoFit/>
          </a:bodyPr>
          <a:lstStyle/>
          <a:p>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khoẻ</a:t>
            </a:r>
            <a:r>
              <a:rPr lang="en-US" altLang="zh-CN"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rPr>
              <a:t>mạnh</a:t>
            </a:r>
            <a:endParaRPr lang="zh-CN" altLang="en-US" sz="4000" dirty="0">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7498942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4</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3CB9D4-07A4-41E9-9D1B-38247F5D4B05}"/>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B3FE96AE-B9C8-478E-9027-0B5BB8C15B73}"/>
                </a:ext>
              </a:extLst>
            </p:cNvPr>
            <p:cNvSpPr/>
            <p:nvPr/>
          </p:nvSpPr>
          <p:spPr>
            <a:xfrm>
              <a:off x="426137" y="413003"/>
              <a:ext cx="863972" cy="816586"/>
            </a:xfrm>
            <a:prstGeom prst="ellipse">
              <a:avLst/>
            </a:prstGeom>
            <a:solidFill>
              <a:srgbClr val="7371B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2CF6AF7E-FDBF-48D0-8FAD-DC30D599F2C4}"/>
                </a:ext>
              </a:extLst>
            </p:cNvPr>
            <p:cNvSpPr/>
            <p:nvPr/>
          </p:nvSpPr>
          <p:spPr>
            <a:xfrm>
              <a:off x="574491"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5" name="8">
            <a:extLst>
              <a:ext uri="{FF2B5EF4-FFF2-40B4-BE49-F238E27FC236}">
                <a16:creationId xmlns:a16="http://schemas.microsoft.com/office/drawing/2014/main" id="{F591C176-91B2-427C-B8DA-848FC8F21350}"/>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1">
            <a:extLst>
              <a:ext uri="{FF2B5EF4-FFF2-40B4-BE49-F238E27FC236}">
                <a16:creationId xmlns:a16="http://schemas.microsoft.com/office/drawing/2014/main" id="{0367BB2B-9174-4D10-AAE5-E9663CFC9A40}"/>
              </a:ext>
            </a:extLst>
          </p:cNvPr>
          <p:cNvSpPr/>
          <p:nvPr/>
        </p:nvSpPr>
        <p:spPr>
          <a:xfrm>
            <a:off x="444158" y="1314117"/>
            <a:ext cx="11316042"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873CB797-2D39-4F5C-9BCD-A7CF3CCB6F2E}"/>
              </a:ext>
            </a:extLst>
          </p:cNvPr>
          <p:cNvGrpSpPr/>
          <p:nvPr/>
        </p:nvGrpSpPr>
        <p:grpSpPr>
          <a:xfrm>
            <a:off x="679813" y="1459165"/>
            <a:ext cx="10876524" cy="4654005"/>
            <a:chOff x="1134893" y="1455648"/>
            <a:chExt cx="9523325" cy="4286980"/>
          </a:xfrm>
        </p:grpSpPr>
        <p:sp>
          <p:nvSpPr>
            <p:cNvPr id="8" name="Rectangle 9">
              <a:extLst>
                <a:ext uri="{FF2B5EF4-FFF2-40B4-BE49-F238E27FC236}">
                  <a16:creationId xmlns:a16="http://schemas.microsoft.com/office/drawing/2014/main" id="{A360B49F-818F-4E99-866E-9EC549F10583}"/>
                </a:ext>
              </a:extLst>
            </p:cNvPr>
            <p:cNvSpPr/>
            <p:nvPr/>
          </p:nvSpPr>
          <p:spPr>
            <a:xfrm>
              <a:off x="1134893" y="1455648"/>
              <a:ext cx="9523325" cy="4286980"/>
            </a:xfrm>
            <a:custGeom>
              <a:avLst/>
              <a:gdLst>
                <a:gd name="connsiteX0" fmla="*/ 0 w 9399639"/>
                <a:gd name="connsiteY0" fmla="*/ 0 h 4286864"/>
                <a:gd name="connsiteX1" fmla="*/ 9399639 w 9399639"/>
                <a:gd name="connsiteY1" fmla="*/ 0 h 4286864"/>
                <a:gd name="connsiteX2" fmla="*/ 9399639 w 9399639"/>
                <a:gd name="connsiteY2" fmla="*/ 4286864 h 4286864"/>
                <a:gd name="connsiteX3" fmla="*/ 0 w 9399639"/>
                <a:gd name="connsiteY3" fmla="*/ 4286864 h 4286864"/>
                <a:gd name="connsiteX4" fmla="*/ 0 w 9399639"/>
                <a:gd name="connsiteY4" fmla="*/ 0 h 4286864"/>
                <a:gd name="connsiteX0" fmla="*/ 0 w 9399639"/>
                <a:gd name="connsiteY0" fmla="*/ 42 h 4286906"/>
                <a:gd name="connsiteX1" fmla="*/ 4744785 w 9399639"/>
                <a:gd name="connsiteY1" fmla="*/ 205930 h 4286906"/>
                <a:gd name="connsiteX2" fmla="*/ 9399639 w 9399639"/>
                <a:gd name="connsiteY2" fmla="*/ 42 h 4286906"/>
                <a:gd name="connsiteX3" fmla="*/ 9399639 w 9399639"/>
                <a:gd name="connsiteY3" fmla="*/ 4286906 h 4286906"/>
                <a:gd name="connsiteX4" fmla="*/ 0 w 9399639"/>
                <a:gd name="connsiteY4" fmla="*/ 4286906 h 4286906"/>
                <a:gd name="connsiteX5" fmla="*/ 0 w 9399639"/>
                <a:gd name="connsiteY5"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4867578 w 9399689"/>
                <a:gd name="connsiteY5" fmla="*/ 4050343 h 4286906"/>
                <a:gd name="connsiteX6" fmla="*/ 0 w 9399689"/>
                <a:gd name="connsiteY6" fmla="*/ 4286906 h 4286906"/>
                <a:gd name="connsiteX7" fmla="*/ 0 w 9399689"/>
                <a:gd name="connsiteY7"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10 w 9399699"/>
                <a:gd name="connsiteY0" fmla="*/ 42 h 4286906"/>
                <a:gd name="connsiteX1" fmla="*/ 4744795 w 9399699"/>
                <a:gd name="connsiteY1" fmla="*/ 205930 h 4286906"/>
                <a:gd name="connsiteX2" fmla="*/ 9399649 w 9399699"/>
                <a:gd name="connsiteY2" fmla="*/ 42 h 4286906"/>
                <a:gd name="connsiteX3" fmla="*/ 9254080 w 9399699"/>
                <a:gd name="connsiteY3" fmla="*/ 2201878 h 4286906"/>
                <a:gd name="connsiteX4" fmla="*/ 9399649 w 9399699"/>
                <a:gd name="connsiteY4" fmla="*/ 4286906 h 4286906"/>
                <a:gd name="connsiteX5" fmla="*/ 4867588 w 9399699"/>
                <a:gd name="connsiteY5" fmla="*/ 4050343 h 4286906"/>
                <a:gd name="connsiteX6" fmla="*/ 10 w 9399699"/>
                <a:gd name="connsiteY6" fmla="*/ 4286906 h 4286906"/>
                <a:gd name="connsiteX7" fmla="*/ 151142 w 9399699"/>
                <a:gd name="connsiteY7" fmla="*/ 2172381 h 4286906"/>
                <a:gd name="connsiteX8" fmla="*/ 10 w 9399699"/>
                <a:gd name="connsiteY8" fmla="*/ 42 h 4286906"/>
                <a:gd name="connsiteX0" fmla="*/ 11 w 9399700"/>
                <a:gd name="connsiteY0" fmla="*/ 42 h 4286906"/>
                <a:gd name="connsiteX1" fmla="*/ 4744796 w 9399700"/>
                <a:gd name="connsiteY1" fmla="*/ 205930 h 4286906"/>
                <a:gd name="connsiteX2" fmla="*/ 9399650 w 9399700"/>
                <a:gd name="connsiteY2" fmla="*/ 42 h 4286906"/>
                <a:gd name="connsiteX3" fmla="*/ 9254081 w 9399700"/>
                <a:gd name="connsiteY3" fmla="*/ 2201878 h 4286906"/>
                <a:gd name="connsiteX4" fmla="*/ 9399650 w 9399700"/>
                <a:gd name="connsiteY4" fmla="*/ 4286906 h 4286906"/>
                <a:gd name="connsiteX5" fmla="*/ 4867589 w 9399700"/>
                <a:gd name="connsiteY5" fmla="*/ 4050343 h 4286906"/>
                <a:gd name="connsiteX6" fmla="*/ 11 w 9399700"/>
                <a:gd name="connsiteY6" fmla="*/ 4286906 h 4286906"/>
                <a:gd name="connsiteX7" fmla="*/ 151143 w 9399700"/>
                <a:gd name="connsiteY7" fmla="*/ 2172381 h 4286906"/>
                <a:gd name="connsiteX8" fmla="*/ 11 w 9399700"/>
                <a:gd name="connsiteY8" fmla="*/ 42 h 4286906"/>
                <a:gd name="connsiteX0" fmla="*/ 11 w 9399700"/>
                <a:gd name="connsiteY0" fmla="*/ 116 h 4286980"/>
                <a:gd name="connsiteX1" fmla="*/ 4793319 w 9399700"/>
                <a:gd name="connsiteY1" fmla="*/ 68352 h 4286980"/>
                <a:gd name="connsiteX2" fmla="*/ 9399650 w 9399700"/>
                <a:gd name="connsiteY2" fmla="*/ 116 h 4286980"/>
                <a:gd name="connsiteX3" fmla="*/ 9254081 w 9399700"/>
                <a:gd name="connsiteY3" fmla="*/ 2201952 h 4286980"/>
                <a:gd name="connsiteX4" fmla="*/ 9399650 w 9399700"/>
                <a:gd name="connsiteY4" fmla="*/ 4286980 h 4286980"/>
                <a:gd name="connsiteX5" fmla="*/ 4867589 w 9399700"/>
                <a:gd name="connsiteY5" fmla="*/ 4050417 h 4286980"/>
                <a:gd name="connsiteX6" fmla="*/ 11 w 9399700"/>
                <a:gd name="connsiteY6" fmla="*/ 4286980 h 4286980"/>
                <a:gd name="connsiteX7" fmla="*/ 151143 w 9399700"/>
                <a:gd name="connsiteY7" fmla="*/ 2172455 h 4286980"/>
                <a:gd name="connsiteX8" fmla="*/ 11 w 9399700"/>
                <a:gd name="connsiteY8" fmla="*/ 116 h 42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9700" h="4286980">
                  <a:moveTo>
                    <a:pt x="11" y="116"/>
                  </a:moveTo>
                  <a:cubicBezTo>
                    <a:pt x="1558664" y="-3358"/>
                    <a:pt x="3234666" y="71826"/>
                    <a:pt x="4793319" y="68352"/>
                  </a:cubicBezTo>
                  <a:lnTo>
                    <a:pt x="9399650" y="116"/>
                  </a:lnTo>
                  <a:cubicBezTo>
                    <a:pt x="9402885" y="661958"/>
                    <a:pt x="9250846" y="1540110"/>
                    <a:pt x="9254081" y="2201952"/>
                  </a:cubicBezTo>
                  <a:cubicBezTo>
                    <a:pt x="9234672" y="2926458"/>
                    <a:pt x="9351127" y="3591971"/>
                    <a:pt x="9399650" y="4286980"/>
                  </a:cubicBezTo>
                  <a:cubicBezTo>
                    <a:pt x="7885728" y="4286784"/>
                    <a:pt x="6381511" y="4050613"/>
                    <a:pt x="4867589" y="4050417"/>
                  </a:cubicBezTo>
                  <a:lnTo>
                    <a:pt x="11" y="4286980"/>
                  </a:lnTo>
                  <a:cubicBezTo>
                    <a:pt x="-1370" y="3578861"/>
                    <a:pt x="123409" y="3647490"/>
                    <a:pt x="151143" y="2172455"/>
                  </a:cubicBezTo>
                  <a:cubicBezTo>
                    <a:pt x="139584" y="642097"/>
                    <a:pt x="50388" y="724229"/>
                    <a:pt x="11" y="116"/>
                  </a:cubicBezTo>
                  <a:close/>
                </a:path>
              </a:pathLst>
            </a:custGeom>
            <a:solidFill>
              <a:srgbClr val="FA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0">
              <a:extLst>
                <a:ext uri="{FF2B5EF4-FFF2-40B4-BE49-F238E27FC236}">
                  <a16:creationId xmlns:a16="http://schemas.microsoft.com/office/drawing/2014/main" id="{367D59B3-B4DB-496A-9DFC-1E68FE31AEF9}"/>
                </a:ext>
              </a:extLst>
            </p:cNvPr>
            <p:cNvSpPr/>
            <p:nvPr/>
          </p:nvSpPr>
          <p:spPr>
            <a:xfrm>
              <a:off x="1397060" y="1608738"/>
              <a:ext cx="8988510" cy="3966407"/>
            </a:xfrm>
            <a:custGeom>
              <a:avLst/>
              <a:gdLst>
                <a:gd name="connsiteX0" fmla="*/ 0 w 7629833"/>
                <a:gd name="connsiteY0" fmla="*/ 527675 h 3165987"/>
                <a:gd name="connsiteX1" fmla="*/ 527675 w 7629833"/>
                <a:gd name="connsiteY1" fmla="*/ 0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31 w 7629864"/>
                <a:gd name="connsiteY0" fmla="*/ 527675 h 3165987"/>
                <a:gd name="connsiteX1" fmla="*/ 537538 w 7629864"/>
                <a:gd name="connsiteY1" fmla="*/ 68826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31 w 7629864"/>
                <a:gd name="connsiteY0" fmla="*/ 527675 h 3165987"/>
                <a:gd name="connsiteX1" fmla="*/ 399886 w 7629864"/>
                <a:gd name="connsiteY1" fmla="*/ 117987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43633 w 7673466"/>
                <a:gd name="connsiteY0" fmla="*/ 527675 h 3165987"/>
                <a:gd name="connsiteX1" fmla="*/ 443488 w 7673466"/>
                <a:gd name="connsiteY1" fmla="*/ 117987 h 3165987"/>
                <a:gd name="connsiteX2" fmla="*/ 7145791 w 7673466"/>
                <a:gd name="connsiteY2" fmla="*/ 0 h 3165987"/>
                <a:gd name="connsiteX3" fmla="*/ 7673466 w 7673466"/>
                <a:gd name="connsiteY3" fmla="*/ 527675 h 3165987"/>
                <a:gd name="connsiteX4" fmla="*/ 7673466 w 7673466"/>
                <a:gd name="connsiteY4" fmla="*/ 2638312 h 3165987"/>
                <a:gd name="connsiteX5" fmla="*/ 7145791 w 7673466"/>
                <a:gd name="connsiteY5" fmla="*/ 3165987 h 3165987"/>
                <a:gd name="connsiteX6" fmla="*/ 571308 w 7673466"/>
                <a:gd name="connsiteY6" fmla="*/ 3165987 h 3165987"/>
                <a:gd name="connsiteX7" fmla="*/ 43633 w 7673466"/>
                <a:gd name="connsiteY7" fmla="*/ 2638312 h 3165987"/>
                <a:gd name="connsiteX8" fmla="*/ 43633 w 7673466"/>
                <a:gd name="connsiteY8" fmla="*/ 2153264 h 3165987"/>
                <a:gd name="connsiteX9" fmla="*/ 289440 w 7673466"/>
                <a:gd name="connsiteY9" fmla="*/ 1494503 h 3165987"/>
                <a:gd name="connsiteX10" fmla="*/ 43633 w 7673466"/>
                <a:gd name="connsiteY10" fmla="*/ 527675 h 3165987"/>
                <a:gd name="connsiteX0" fmla="*/ 7170 w 7637003"/>
                <a:gd name="connsiteY0" fmla="*/ 527675 h 3165987"/>
                <a:gd name="connsiteX1" fmla="*/ 407025 w 7637003"/>
                <a:gd name="connsiteY1" fmla="*/ 117987 h 3165987"/>
                <a:gd name="connsiteX2" fmla="*/ 7109328 w 7637003"/>
                <a:gd name="connsiteY2" fmla="*/ 0 h 3165987"/>
                <a:gd name="connsiteX3" fmla="*/ 7637003 w 7637003"/>
                <a:gd name="connsiteY3" fmla="*/ 527675 h 3165987"/>
                <a:gd name="connsiteX4" fmla="*/ 7637003 w 7637003"/>
                <a:gd name="connsiteY4" fmla="*/ 2638312 h 3165987"/>
                <a:gd name="connsiteX5" fmla="*/ 7109328 w 7637003"/>
                <a:gd name="connsiteY5" fmla="*/ 3165987 h 3165987"/>
                <a:gd name="connsiteX6" fmla="*/ 534845 w 7637003"/>
                <a:gd name="connsiteY6" fmla="*/ 3165987 h 3165987"/>
                <a:gd name="connsiteX7" fmla="*/ 184151 w 7637003"/>
                <a:gd name="connsiteY7" fmla="*/ 2618648 h 3165987"/>
                <a:gd name="connsiteX8" fmla="*/ 7170 w 7637003"/>
                <a:gd name="connsiteY8" fmla="*/ 2153264 h 3165987"/>
                <a:gd name="connsiteX9" fmla="*/ 252977 w 7637003"/>
                <a:gd name="connsiteY9" fmla="*/ 1494503 h 3165987"/>
                <a:gd name="connsiteX10" fmla="*/ 7170 w 7637003"/>
                <a:gd name="connsiteY10" fmla="*/ 527675 h 3165987"/>
                <a:gd name="connsiteX0" fmla="*/ 7170 w 7637003"/>
                <a:gd name="connsiteY0" fmla="*/ 527675 h 3195484"/>
                <a:gd name="connsiteX1" fmla="*/ 407025 w 7637003"/>
                <a:gd name="connsiteY1" fmla="*/ 117987 h 3195484"/>
                <a:gd name="connsiteX2" fmla="*/ 7109328 w 7637003"/>
                <a:gd name="connsiteY2" fmla="*/ 0 h 3195484"/>
                <a:gd name="connsiteX3" fmla="*/ 7637003 w 7637003"/>
                <a:gd name="connsiteY3" fmla="*/ 527675 h 3195484"/>
                <a:gd name="connsiteX4" fmla="*/ 7637003 w 7637003"/>
                <a:gd name="connsiteY4" fmla="*/ 2638312 h 3195484"/>
                <a:gd name="connsiteX5" fmla="*/ 7109328 w 7637003"/>
                <a:gd name="connsiteY5" fmla="*/ 3165987 h 3195484"/>
                <a:gd name="connsiteX6" fmla="*/ 298871 w 7637003"/>
                <a:gd name="connsiteY6" fmla="*/ 3195484 h 3195484"/>
                <a:gd name="connsiteX7" fmla="*/ 184151 w 7637003"/>
                <a:gd name="connsiteY7" fmla="*/ 2618648 h 3195484"/>
                <a:gd name="connsiteX8" fmla="*/ 7170 w 7637003"/>
                <a:gd name="connsiteY8" fmla="*/ 2153264 h 3195484"/>
                <a:gd name="connsiteX9" fmla="*/ 252977 w 7637003"/>
                <a:gd name="connsiteY9" fmla="*/ 1494503 h 3195484"/>
                <a:gd name="connsiteX10" fmla="*/ 7170 w 7637003"/>
                <a:gd name="connsiteY10" fmla="*/ 527675 h 3195484"/>
                <a:gd name="connsiteX0" fmla="*/ 7170 w 7637003"/>
                <a:gd name="connsiteY0" fmla="*/ 527675 h 3205317"/>
                <a:gd name="connsiteX1" fmla="*/ 407025 w 7637003"/>
                <a:gd name="connsiteY1" fmla="*/ 117987 h 3205317"/>
                <a:gd name="connsiteX2" fmla="*/ 7109328 w 7637003"/>
                <a:gd name="connsiteY2" fmla="*/ 0 h 3205317"/>
                <a:gd name="connsiteX3" fmla="*/ 7637003 w 7637003"/>
                <a:gd name="connsiteY3" fmla="*/ 527675 h 3205317"/>
                <a:gd name="connsiteX4" fmla="*/ 7637003 w 7637003"/>
                <a:gd name="connsiteY4" fmla="*/ 2638312 h 3205317"/>
                <a:gd name="connsiteX5" fmla="*/ 7109328 w 7637003"/>
                <a:gd name="connsiteY5" fmla="*/ 3165987 h 3205317"/>
                <a:gd name="connsiteX6" fmla="*/ 407026 w 7637003"/>
                <a:gd name="connsiteY6" fmla="*/ 3205317 h 3205317"/>
                <a:gd name="connsiteX7" fmla="*/ 184151 w 7637003"/>
                <a:gd name="connsiteY7" fmla="*/ 2618648 h 3205317"/>
                <a:gd name="connsiteX8" fmla="*/ 7170 w 7637003"/>
                <a:gd name="connsiteY8" fmla="*/ 2153264 h 3205317"/>
                <a:gd name="connsiteX9" fmla="*/ 252977 w 7637003"/>
                <a:gd name="connsiteY9" fmla="*/ 1494503 h 3205317"/>
                <a:gd name="connsiteX10" fmla="*/ 7170 w 7637003"/>
                <a:gd name="connsiteY10" fmla="*/ 527675 h 3205317"/>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303640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234814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242204 w 7670221"/>
                <a:gd name="connsiteY4" fmla="*/ 2628584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354102"/>
                <a:gd name="connsiteY0" fmla="*/ 527675 h 3396991"/>
                <a:gd name="connsiteX1" fmla="*/ 440243 w 7354102"/>
                <a:gd name="connsiteY1" fmla="*/ 117987 h 3396991"/>
                <a:gd name="connsiteX2" fmla="*/ 7142546 w 7354102"/>
                <a:gd name="connsiteY2" fmla="*/ 0 h 3396991"/>
                <a:gd name="connsiteX3" fmla="*/ 7339480 w 7354102"/>
                <a:gd name="connsiteY3" fmla="*/ 517947 h 3396991"/>
                <a:gd name="connsiteX4" fmla="*/ 7242204 w 7354102"/>
                <a:gd name="connsiteY4" fmla="*/ 2628584 h 3396991"/>
                <a:gd name="connsiteX5" fmla="*/ 7166865 w 7354102"/>
                <a:gd name="connsiteY5" fmla="*/ 3219489 h 3396991"/>
                <a:gd name="connsiteX6" fmla="*/ 5601576 w 7354102"/>
                <a:gd name="connsiteY6" fmla="*/ 3165619 h 3396991"/>
                <a:gd name="connsiteX7" fmla="*/ 369508 w 7354102"/>
                <a:gd name="connsiteY7" fmla="*/ 3396991 h 3396991"/>
                <a:gd name="connsiteX8" fmla="*/ 7625 w 7354102"/>
                <a:gd name="connsiteY8" fmla="*/ 3234814 h 3396991"/>
                <a:gd name="connsiteX9" fmla="*/ 217369 w 7354102"/>
                <a:gd name="connsiteY9" fmla="*/ 2618648 h 3396991"/>
                <a:gd name="connsiteX10" fmla="*/ 40388 w 7354102"/>
                <a:gd name="connsiteY10" fmla="*/ 2153264 h 3396991"/>
                <a:gd name="connsiteX11" fmla="*/ 286195 w 7354102"/>
                <a:gd name="connsiteY11" fmla="*/ 1494503 h 3396991"/>
                <a:gd name="connsiteX12" fmla="*/ 40388 w 7354102"/>
                <a:gd name="connsiteY12"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45402"/>
                <a:gd name="connsiteY0" fmla="*/ 527675 h 3396991"/>
                <a:gd name="connsiteX1" fmla="*/ 440243 w 7445402"/>
                <a:gd name="connsiteY1" fmla="*/ 117987 h 3396991"/>
                <a:gd name="connsiteX2" fmla="*/ 7142546 w 7445402"/>
                <a:gd name="connsiteY2" fmla="*/ 0 h 3396991"/>
                <a:gd name="connsiteX3" fmla="*/ 7339480 w 7445402"/>
                <a:gd name="connsiteY3" fmla="*/ 517947 h 3396991"/>
                <a:gd name="connsiteX4" fmla="*/ 7444969 w 7445402"/>
                <a:gd name="connsiteY4" fmla="*/ 1093627 h 3396991"/>
                <a:gd name="connsiteX5" fmla="*/ 7242204 w 7445402"/>
                <a:gd name="connsiteY5" fmla="*/ 2628584 h 3396991"/>
                <a:gd name="connsiteX6" fmla="*/ 7166865 w 7445402"/>
                <a:gd name="connsiteY6" fmla="*/ 3219489 h 3396991"/>
                <a:gd name="connsiteX7" fmla="*/ 5601576 w 7445402"/>
                <a:gd name="connsiteY7" fmla="*/ 3165619 h 3396991"/>
                <a:gd name="connsiteX8" fmla="*/ 369508 w 7445402"/>
                <a:gd name="connsiteY8" fmla="*/ 3396991 h 3396991"/>
                <a:gd name="connsiteX9" fmla="*/ 7625 w 7445402"/>
                <a:gd name="connsiteY9" fmla="*/ 3234814 h 3396991"/>
                <a:gd name="connsiteX10" fmla="*/ 217369 w 7445402"/>
                <a:gd name="connsiteY10" fmla="*/ 2618648 h 3396991"/>
                <a:gd name="connsiteX11" fmla="*/ 40388 w 7445402"/>
                <a:gd name="connsiteY11" fmla="*/ 2153264 h 3396991"/>
                <a:gd name="connsiteX12" fmla="*/ 286195 w 7445402"/>
                <a:gd name="connsiteY12" fmla="*/ 1494503 h 3396991"/>
                <a:gd name="connsiteX13" fmla="*/ 40388 w 7445402"/>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290392 w 7460897"/>
                <a:gd name="connsiteY12" fmla="*/ 1494503 h 3396991"/>
                <a:gd name="connsiteX13" fmla="*/ 44585 w 7460897"/>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169369 w 7460897"/>
                <a:gd name="connsiteY12" fmla="*/ 1494503 h 3396991"/>
                <a:gd name="connsiteX13" fmla="*/ 44585 w 7460897"/>
                <a:gd name="connsiteY13" fmla="*/ 527675 h 3396991"/>
                <a:gd name="connsiteX0" fmla="*/ 32012 w 7448324"/>
                <a:gd name="connsiteY0" fmla="*/ 527675 h 3409017"/>
                <a:gd name="connsiteX1" fmla="*/ 431867 w 7448324"/>
                <a:gd name="connsiteY1" fmla="*/ 117987 h 3409017"/>
                <a:gd name="connsiteX2" fmla="*/ 7134170 w 7448324"/>
                <a:gd name="connsiteY2" fmla="*/ 0 h 3409017"/>
                <a:gd name="connsiteX3" fmla="*/ 7331104 w 7448324"/>
                <a:gd name="connsiteY3" fmla="*/ 517947 h 3409017"/>
                <a:gd name="connsiteX4" fmla="*/ 7436593 w 7448324"/>
                <a:gd name="connsiteY4" fmla="*/ 1093627 h 3409017"/>
                <a:gd name="connsiteX5" fmla="*/ 7282467 w 7448324"/>
                <a:gd name="connsiteY5" fmla="*/ 2652903 h 3409017"/>
                <a:gd name="connsiteX6" fmla="*/ 7158489 w 7448324"/>
                <a:gd name="connsiteY6" fmla="*/ 3219489 h 3409017"/>
                <a:gd name="connsiteX7" fmla="*/ 5593200 w 7448324"/>
                <a:gd name="connsiteY7" fmla="*/ 3165619 h 3409017"/>
                <a:gd name="connsiteX8" fmla="*/ 361132 w 7448324"/>
                <a:gd name="connsiteY8" fmla="*/ 3396991 h 3409017"/>
                <a:gd name="connsiteX9" fmla="*/ 12696 w 7448324"/>
                <a:gd name="connsiteY9" fmla="*/ 3342391 h 3409017"/>
                <a:gd name="connsiteX10" fmla="*/ 101416 w 7448324"/>
                <a:gd name="connsiteY10" fmla="*/ 2672436 h 3409017"/>
                <a:gd name="connsiteX11" fmla="*/ 32012 w 7448324"/>
                <a:gd name="connsiteY11" fmla="*/ 2153264 h 3409017"/>
                <a:gd name="connsiteX12" fmla="*/ 156796 w 7448324"/>
                <a:gd name="connsiteY12" fmla="*/ 1494503 h 3409017"/>
                <a:gd name="connsiteX13" fmla="*/ 32012 w 7448324"/>
                <a:gd name="connsiteY13" fmla="*/ 527675 h 3409017"/>
                <a:gd name="connsiteX0" fmla="*/ 32012 w 7448324"/>
                <a:gd name="connsiteY0" fmla="*/ 527675 h 3417744"/>
                <a:gd name="connsiteX1" fmla="*/ 431867 w 7448324"/>
                <a:gd name="connsiteY1" fmla="*/ 117987 h 3417744"/>
                <a:gd name="connsiteX2" fmla="*/ 7134170 w 7448324"/>
                <a:gd name="connsiteY2" fmla="*/ 0 h 3417744"/>
                <a:gd name="connsiteX3" fmla="*/ 7331104 w 7448324"/>
                <a:gd name="connsiteY3" fmla="*/ 517947 h 3417744"/>
                <a:gd name="connsiteX4" fmla="*/ 7436593 w 7448324"/>
                <a:gd name="connsiteY4" fmla="*/ 1093627 h 3417744"/>
                <a:gd name="connsiteX5" fmla="*/ 7282467 w 7448324"/>
                <a:gd name="connsiteY5" fmla="*/ 2652903 h 3417744"/>
                <a:gd name="connsiteX6" fmla="*/ 7158489 w 7448324"/>
                <a:gd name="connsiteY6" fmla="*/ 3219489 h 3417744"/>
                <a:gd name="connsiteX7" fmla="*/ 5593200 w 7448324"/>
                <a:gd name="connsiteY7" fmla="*/ 3165619 h 3417744"/>
                <a:gd name="connsiteX8" fmla="*/ 361132 w 7448324"/>
                <a:gd name="connsiteY8" fmla="*/ 3415845 h 3417744"/>
                <a:gd name="connsiteX9" fmla="*/ 12696 w 7448324"/>
                <a:gd name="connsiteY9" fmla="*/ 3342391 h 3417744"/>
                <a:gd name="connsiteX10" fmla="*/ 101416 w 7448324"/>
                <a:gd name="connsiteY10" fmla="*/ 2672436 h 3417744"/>
                <a:gd name="connsiteX11" fmla="*/ 32012 w 7448324"/>
                <a:gd name="connsiteY11" fmla="*/ 2153264 h 3417744"/>
                <a:gd name="connsiteX12" fmla="*/ 156796 w 7448324"/>
                <a:gd name="connsiteY12" fmla="*/ 1494503 h 3417744"/>
                <a:gd name="connsiteX13" fmla="*/ 32012 w 7448324"/>
                <a:gd name="connsiteY13" fmla="*/ 527675 h 3417744"/>
                <a:gd name="connsiteX0" fmla="*/ 32012 w 7448324"/>
                <a:gd name="connsiteY0" fmla="*/ 527675 h 3421476"/>
                <a:gd name="connsiteX1" fmla="*/ 431867 w 7448324"/>
                <a:gd name="connsiteY1" fmla="*/ 117987 h 3421476"/>
                <a:gd name="connsiteX2" fmla="*/ 7134170 w 7448324"/>
                <a:gd name="connsiteY2" fmla="*/ 0 h 3421476"/>
                <a:gd name="connsiteX3" fmla="*/ 7331104 w 7448324"/>
                <a:gd name="connsiteY3" fmla="*/ 517947 h 3421476"/>
                <a:gd name="connsiteX4" fmla="*/ 7436593 w 7448324"/>
                <a:gd name="connsiteY4" fmla="*/ 1093627 h 3421476"/>
                <a:gd name="connsiteX5" fmla="*/ 7282467 w 7448324"/>
                <a:gd name="connsiteY5" fmla="*/ 2652903 h 3421476"/>
                <a:gd name="connsiteX6" fmla="*/ 7158489 w 7448324"/>
                <a:gd name="connsiteY6" fmla="*/ 3219489 h 3421476"/>
                <a:gd name="connsiteX7" fmla="*/ 5593200 w 7448324"/>
                <a:gd name="connsiteY7" fmla="*/ 3165619 h 3421476"/>
                <a:gd name="connsiteX8" fmla="*/ 361132 w 7448324"/>
                <a:gd name="connsiteY8" fmla="*/ 3415845 h 3421476"/>
                <a:gd name="connsiteX9" fmla="*/ 12696 w 7448324"/>
                <a:gd name="connsiteY9" fmla="*/ 3342391 h 3421476"/>
                <a:gd name="connsiteX10" fmla="*/ 101416 w 7448324"/>
                <a:gd name="connsiteY10" fmla="*/ 2672436 h 3421476"/>
                <a:gd name="connsiteX11" fmla="*/ 32012 w 7448324"/>
                <a:gd name="connsiteY11" fmla="*/ 2153264 h 3421476"/>
                <a:gd name="connsiteX12" fmla="*/ 156796 w 7448324"/>
                <a:gd name="connsiteY12" fmla="*/ 1494503 h 3421476"/>
                <a:gd name="connsiteX13" fmla="*/ 32012 w 7448324"/>
                <a:gd name="connsiteY13" fmla="*/ 527675 h 3421476"/>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9871"/>
                <a:gd name="connsiteX1" fmla="*/ 431867 w 7448324"/>
                <a:gd name="connsiteY1" fmla="*/ 117987 h 3429871"/>
                <a:gd name="connsiteX2" fmla="*/ 7134170 w 7448324"/>
                <a:gd name="connsiteY2" fmla="*/ 0 h 3429871"/>
                <a:gd name="connsiteX3" fmla="*/ 7331104 w 7448324"/>
                <a:gd name="connsiteY3" fmla="*/ 517947 h 3429871"/>
                <a:gd name="connsiteX4" fmla="*/ 7436593 w 7448324"/>
                <a:gd name="connsiteY4" fmla="*/ 1093627 h 3429871"/>
                <a:gd name="connsiteX5" fmla="*/ 7282467 w 7448324"/>
                <a:gd name="connsiteY5" fmla="*/ 2652903 h 3429871"/>
                <a:gd name="connsiteX6" fmla="*/ 7158489 w 7448324"/>
                <a:gd name="connsiteY6" fmla="*/ 3219489 h 3429871"/>
                <a:gd name="connsiteX7" fmla="*/ 5593200 w 7448324"/>
                <a:gd name="connsiteY7" fmla="*/ 3165619 h 3429871"/>
                <a:gd name="connsiteX8" fmla="*/ 467969 w 7448324"/>
                <a:gd name="connsiteY8" fmla="*/ 3425271 h 3429871"/>
                <a:gd name="connsiteX9" fmla="*/ 12696 w 7448324"/>
                <a:gd name="connsiteY9" fmla="*/ 3342391 h 3429871"/>
                <a:gd name="connsiteX10" fmla="*/ 101416 w 7448324"/>
                <a:gd name="connsiteY10" fmla="*/ 2672436 h 3429871"/>
                <a:gd name="connsiteX11" fmla="*/ 32012 w 7448324"/>
                <a:gd name="connsiteY11" fmla="*/ 2153264 h 3429871"/>
                <a:gd name="connsiteX12" fmla="*/ 156796 w 7448324"/>
                <a:gd name="connsiteY12" fmla="*/ 1494503 h 3429871"/>
                <a:gd name="connsiteX13" fmla="*/ 32012 w 7448324"/>
                <a:gd name="connsiteY13" fmla="*/ 527675 h 3429871"/>
                <a:gd name="connsiteX0" fmla="*/ 32012 w 7448324"/>
                <a:gd name="connsiteY0" fmla="*/ 527675 h 3438962"/>
                <a:gd name="connsiteX1" fmla="*/ 431867 w 7448324"/>
                <a:gd name="connsiteY1" fmla="*/ 117987 h 3438962"/>
                <a:gd name="connsiteX2" fmla="*/ 7134170 w 7448324"/>
                <a:gd name="connsiteY2" fmla="*/ 0 h 3438962"/>
                <a:gd name="connsiteX3" fmla="*/ 7331104 w 7448324"/>
                <a:gd name="connsiteY3" fmla="*/ 517947 h 3438962"/>
                <a:gd name="connsiteX4" fmla="*/ 7436593 w 7448324"/>
                <a:gd name="connsiteY4" fmla="*/ 1093627 h 3438962"/>
                <a:gd name="connsiteX5" fmla="*/ 7282467 w 7448324"/>
                <a:gd name="connsiteY5" fmla="*/ 2652903 h 3438962"/>
                <a:gd name="connsiteX6" fmla="*/ 7158489 w 7448324"/>
                <a:gd name="connsiteY6" fmla="*/ 3219489 h 3438962"/>
                <a:gd name="connsiteX7" fmla="*/ 5593200 w 7448324"/>
                <a:gd name="connsiteY7" fmla="*/ 3165619 h 3438962"/>
                <a:gd name="connsiteX8" fmla="*/ 577948 w 7448324"/>
                <a:gd name="connsiteY8" fmla="*/ 3437840 h 3438962"/>
                <a:gd name="connsiteX9" fmla="*/ 12696 w 7448324"/>
                <a:gd name="connsiteY9" fmla="*/ 3342391 h 3438962"/>
                <a:gd name="connsiteX10" fmla="*/ 101416 w 7448324"/>
                <a:gd name="connsiteY10" fmla="*/ 2672436 h 3438962"/>
                <a:gd name="connsiteX11" fmla="*/ 32012 w 7448324"/>
                <a:gd name="connsiteY11" fmla="*/ 2153264 h 3438962"/>
                <a:gd name="connsiteX12" fmla="*/ 156796 w 7448324"/>
                <a:gd name="connsiteY12" fmla="*/ 1494503 h 3438962"/>
                <a:gd name="connsiteX13" fmla="*/ 32012 w 7448324"/>
                <a:gd name="connsiteY13" fmla="*/ 527675 h 3438962"/>
                <a:gd name="connsiteX0" fmla="*/ 32012 w 7448324"/>
                <a:gd name="connsiteY0" fmla="*/ 527675 h 3447293"/>
                <a:gd name="connsiteX1" fmla="*/ 431867 w 7448324"/>
                <a:gd name="connsiteY1" fmla="*/ 117987 h 3447293"/>
                <a:gd name="connsiteX2" fmla="*/ 7134170 w 7448324"/>
                <a:gd name="connsiteY2" fmla="*/ 0 h 3447293"/>
                <a:gd name="connsiteX3" fmla="*/ 7331104 w 7448324"/>
                <a:gd name="connsiteY3" fmla="*/ 517947 h 3447293"/>
                <a:gd name="connsiteX4" fmla="*/ 7436593 w 7448324"/>
                <a:gd name="connsiteY4" fmla="*/ 1093627 h 3447293"/>
                <a:gd name="connsiteX5" fmla="*/ 7282467 w 7448324"/>
                <a:gd name="connsiteY5" fmla="*/ 2652903 h 3447293"/>
                <a:gd name="connsiteX6" fmla="*/ 7158489 w 7448324"/>
                <a:gd name="connsiteY6" fmla="*/ 3219489 h 3447293"/>
                <a:gd name="connsiteX7" fmla="*/ 5593200 w 7448324"/>
                <a:gd name="connsiteY7" fmla="*/ 3165619 h 3447293"/>
                <a:gd name="connsiteX8" fmla="*/ 577948 w 7448324"/>
                <a:gd name="connsiteY8" fmla="*/ 3437840 h 3447293"/>
                <a:gd name="connsiteX9" fmla="*/ 12696 w 7448324"/>
                <a:gd name="connsiteY9" fmla="*/ 3342391 h 3447293"/>
                <a:gd name="connsiteX10" fmla="*/ 101416 w 7448324"/>
                <a:gd name="connsiteY10" fmla="*/ 2672436 h 3447293"/>
                <a:gd name="connsiteX11" fmla="*/ 32012 w 7448324"/>
                <a:gd name="connsiteY11" fmla="*/ 2153264 h 3447293"/>
                <a:gd name="connsiteX12" fmla="*/ 156796 w 7448324"/>
                <a:gd name="connsiteY12" fmla="*/ 1494503 h 3447293"/>
                <a:gd name="connsiteX13" fmla="*/ 32012 w 7448324"/>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13851 w 7430163"/>
                <a:gd name="connsiteY0" fmla="*/ 527675 h 3457740"/>
                <a:gd name="connsiteX1" fmla="*/ 413706 w 7430163"/>
                <a:gd name="connsiteY1" fmla="*/ 117987 h 3457740"/>
                <a:gd name="connsiteX2" fmla="*/ 7116009 w 7430163"/>
                <a:gd name="connsiteY2" fmla="*/ 0 h 3457740"/>
                <a:gd name="connsiteX3" fmla="*/ 7312943 w 7430163"/>
                <a:gd name="connsiteY3" fmla="*/ 517947 h 3457740"/>
                <a:gd name="connsiteX4" fmla="*/ 7418432 w 7430163"/>
                <a:gd name="connsiteY4" fmla="*/ 1093627 h 3457740"/>
                <a:gd name="connsiteX5" fmla="*/ 7264306 w 7430163"/>
                <a:gd name="connsiteY5" fmla="*/ 2652903 h 3457740"/>
                <a:gd name="connsiteX6" fmla="*/ 7140328 w 7430163"/>
                <a:gd name="connsiteY6" fmla="*/ 3219489 h 3457740"/>
                <a:gd name="connsiteX7" fmla="*/ 5575039 w 7430163"/>
                <a:gd name="connsiteY7" fmla="*/ 3165619 h 3457740"/>
                <a:gd name="connsiteX8" fmla="*/ 559787 w 7430163"/>
                <a:gd name="connsiteY8" fmla="*/ 3437840 h 3457740"/>
                <a:gd name="connsiteX9" fmla="*/ 13388 w 7430163"/>
                <a:gd name="connsiteY9" fmla="*/ 3373814 h 3457740"/>
                <a:gd name="connsiteX10" fmla="*/ 92682 w 7430163"/>
                <a:gd name="connsiteY10" fmla="*/ 2694432 h 3457740"/>
                <a:gd name="connsiteX11" fmla="*/ 13851 w 7430163"/>
                <a:gd name="connsiteY11" fmla="*/ 2153264 h 3457740"/>
                <a:gd name="connsiteX12" fmla="*/ 138635 w 7430163"/>
                <a:gd name="connsiteY12" fmla="*/ 1494503 h 3457740"/>
                <a:gd name="connsiteX13" fmla="*/ 13851 w 7430163"/>
                <a:gd name="connsiteY13" fmla="*/ 527675 h 3457740"/>
                <a:gd name="connsiteX0" fmla="*/ 28073 w 7444385"/>
                <a:gd name="connsiteY0" fmla="*/ 527675 h 3457740"/>
                <a:gd name="connsiteX1" fmla="*/ 427928 w 7444385"/>
                <a:gd name="connsiteY1" fmla="*/ 117987 h 3457740"/>
                <a:gd name="connsiteX2" fmla="*/ 7130231 w 7444385"/>
                <a:gd name="connsiteY2" fmla="*/ 0 h 3457740"/>
                <a:gd name="connsiteX3" fmla="*/ 7327165 w 7444385"/>
                <a:gd name="connsiteY3" fmla="*/ 517947 h 3457740"/>
                <a:gd name="connsiteX4" fmla="*/ 7432654 w 7444385"/>
                <a:gd name="connsiteY4" fmla="*/ 1093627 h 3457740"/>
                <a:gd name="connsiteX5" fmla="*/ 7278528 w 7444385"/>
                <a:gd name="connsiteY5" fmla="*/ 2652903 h 3457740"/>
                <a:gd name="connsiteX6" fmla="*/ 7154550 w 7444385"/>
                <a:gd name="connsiteY6" fmla="*/ 3219489 h 3457740"/>
                <a:gd name="connsiteX7" fmla="*/ 5589261 w 7444385"/>
                <a:gd name="connsiteY7" fmla="*/ 3165619 h 3457740"/>
                <a:gd name="connsiteX8" fmla="*/ 574009 w 7444385"/>
                <a:gd name="connsiteY8" fmla="*/ 3437840 h 3457740"/>
                <a:gd name="connsiteX9" fmla="*/ 27610 w 7444385"/>
                <a:gd name="connsiteY9" fmla="*/ 3373814 h 3457740"/>
                <a:gd name="connsiteX10" fmla="*/ 106904 w 7444385"/>
                <a:gd name="connsiteY10" fmla="*/ 2694432 h 3457740"/>
                <a:gd name="connsiteX11" fmla="*/ 28073 w 7444385"/>
                <a:gd name="connsiteY11" fmla="*/ 2153264 h 3457740"/>
                <a:gd name="connsiteX12" fmla="*/ 152857 w 7444385"/>
                <a:gd name="connsiteY12" fmla="*/ 1494503 h 3457740"/>
                <a:gd name="connsiteX13" fmla="*/ 28073 w 7444385"/>
                <a:gd name="connsiteY13" fmla="*/ 527675 h 34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4385" h="3457740">
                  <a:moveTo>
                    <a:pt x="28073" y="527675"/>
                  </a:moveTo>
                  <a:cubicBezTo>
                    <a:pt x="28073" y="236248"/>
                    <a:pt x="136501" y="117987"/>
                    <a:pt x="427928" y="117987"/>
                  </a:cubicBezTo>
                  <a:cubicBezTo>
                    <a:pt x="3366674" y="324465"/>
                    <a:pt x="4938737" y="0"/>
                    <a:pt x="7130231" y="0"/>
                  </a:cubicBezTo>
                  <a:cubicBezTo>
                    <a:pt x="7421658" y="0"/>
                    <a:pt x="7327165" y="226520"/>
                    <a:pt x="7327165" y="517947"/>
                  </a:cubicBezTo>
                  <a:cubicBezTo>
                    <a:pt x="7318553" y="653096"/>
                    <a:pt x="7489904" y="890384"/>
                    <a:pt x="7432654" y="1093627"/>
                  </a:cubicBezTo>
                  <a:cubicBezTo>
                    <a:pt x="7342369" y="1751194"/>
                    <a:pt x="7276401" y="2039110"/>
                    <a:pt x="7278528" y="2652903"/>
                  </a:cubicBezTo>
                  <a:cubicBezTo>
                    <a:pt x="7278528" y="2944330"/>
                    <a:pt x="7445977" y="3156259"/>
                    <a:pt x="7154550" y="3219489"/>
                  </a:cubicBezTo>
                  <a:cubicBezTo>
                    <a:pt x="6753842" y="3256303"/>
                    <a:pt x="6718101" y="3127118"/>
                    <a:pt x="5589261" y="3165619"/>
                  </a:cubicBezTo>
                  <a:cubicBezTo>
                    <a:pt x="4460421" y="3204120"/>
                    <a:pt x="1491333" y="3358189"/>
                    <a:pt x="574009" y="3437840"/>
                  </a:cubicBezTo>
                  <a:cubicBezTo>
                    <a:pt x="450038" y="3454014"/>
                    <a:pt x="140131" y="3495078"/>
                    <a:pt x="27610" y="3373814"/>
                  </a:cubicBezTo>
                  <a:cubicBezTo>
                    <a:pt x="-65550" y="3222783"/>
                    <a:pt x="106904" y="2985859"/>
                    <a:pt x="106904" y="2694432"/>
                  </a:cubicBezTo>
                  <a:cubicBezTo>
                    <a:pt x="65130" y="2533569"/>
                    <a:pt x="-12895" y="2343899"/>
                    <a:pt x="28073" y="2153264"/>
                  </a:cubicBezTo>
                  <a:cubicBezTo>
                    <a:pt x="69041" y="1962629"/>
                    <a:pt x="167605" y="1767073"/>
                    <a:pt x="152857" y="1494503"/>
                  </a:cubicBezTo>
                  <a:lnTo>
                    <a:pt x="28073" y="527675"/>
                  </a:lnTo>
                  <a:close/>
                </a:path>
              </a:pathLst>
            </a:custGeom>
            <a:blipFill dpi="0" rotWithShape="1">
              <a:blip r:embed="rId2"/>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8">
            <a:extLst>
              <a:ext uri="{FF2B5EF4-FFF2-40B4-BE49-F238E27FC236}">
                <a16:creationId xmlns:a16="http://schemas.microsoft.com/office/drawing/2014/main" id="{DCD2EB19-C0EF-4412-A8BD-94C582593D9A}"/>
              </a:ext>
            </a:extLst>
          </p:cNvPr>
          <p:cNvSpPr/>
          <p:nvPr/>
        </p:nvSpPr>
        <p:spPr>
          <a:xfrm>
            <a:off x="1210321" y="1887367"/>
            <a:ext cx="9800579" cy="2431435"/>
          </a:xfrm>
          <a:prstGeom prst="rect">
            <a:avLst/>
          </a:prstGeom>
        </p:spPr>
        <p:txBody>
          <a:bodyPr wrap="square">
            <a:spAutoFit/>
          </a:bodyPr>
          <a:lstStyle/>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Chuông báo cháy vang lên. Xe cứu hỏa bật đèn báo hiệu, rú còi, chạy như bay đến nơi có cháy. Các chú lính cứu hỏa dùng vòi phun nước dập tắt đám cháy.</a:t>
            </a:r>
          </a:p>
        </p:txBody>
      </p:sp>
    </p:spTree>
    <p:extLst>
      <p:ext uri="{BB962C8B-B14F-4D97-AF65-F5344CB8AC3E}">
        <p14:creationId xmlns:p14="http://schemas.microsoft.com/office/powerpoint/2010/main" val="21076720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D4B9CE-D4BC-4BD0-8EEA-CE8239640FA2}"/>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F3B960C1-3456-41D9-9F70-D0DF63018066}"/>
                </a:ext>
              </a:extLst>
            </p:cNvPr>
            <p:cNvSpPr/>
            <p:nvPr/>
          </p:nvSpPr>
          <p:spPr>
            <a:xfrm>
              <a:off x="426137" y="413003"/>
              <a:ext cx="863972" cy="816586"/>
            </a:xfrm>
            <a:prstGeom prst="ellipse">
              <a:avLst/>
            </a:prstGeom>
            <a:solidFill>
              <a:srgbClr val="7371B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CB49492C-0969-42EF-8FD5-83A1629C0D41}"/>
                </a:ext>
              </a:extLst>
            </p:cNvPr>
            <p:cNvSpPr/>
            <p:nvPr/>
          </p:nvSpPr>
          <p:spPr>
            <a:xfrm>
              <a:off x="574491"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5" name="8">
            <a:extLst>
              <a:ext uri="{FF2B5EF4-FFF2-40B4-BE49-F238E27FC236}">
                <a16:creationId xmlns:a16="http://schemas.microsoft.com/office/drawing/2014/main" id="{3D3A5EF3-87CC-4F85-9E49-6EEA13AED009}"/>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1">
            <a:extLst>
              <a:ext uri="{FF2B5EF4-FFF2-40B4-BE49-F238E27FC236}">
                <a16:creationId xmlns:a16="http://schemas.microsoft.com/office/drawing/2014/main" id="{F6FA562C-69DD-441F-9342-53D44D7BDACC}"/>
              </a:ext>
            </a:extLst>
          </p:cNvPr>
          <p:cNvSpPr/>
          <p:nvPr/>
        </p:nvSpPr>
        <p:spPr>
          <a:xfrm>
            <a:off x="0" y="1198845"/>
            <a:ext cx="12191999" cy="5292332"/>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glow rad="127000">
                  <a:schemeClr val="accent1"/>
                </a:glow>
                <a:outerShdw blurRad="50800" dist="50800" dir="5400000" algn="ctr" rotWithShape="0">
                  <a:srgbClr val="000000"/>
                </a:outerShdw>
                <a:reflection endPos="65000" dist="508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80E45269-B7A0-4061-AF5D-E1ECB428B4FE}"/>
              </a:ext>
            </a:extLst>
          </p:cNvPr>
          <p:cNvPicPr>
            <a:picLocks noChangeAspect="1"/>
          </p:cNvPicPr>
          <p:nvPr/>
        </p:nvPicPr>
        <p:blipFill>
          <a:blip r:embed="rId3"/>
          <a:stretch>
            <a:fillRect/>
          </a:stretch>
        </p:blipFill>
        <p:spPr>
          <a:xfrm>
            <a:off x="-17553" y="1693032"/>
            <a:ext cx="12192000" cy="4242954"/>
          </a:xfrm>
          <a:prstGeom prst="rect">
            <a:avLst/>
          </a:prstGeom>
        </p:spPr>
      </p:pic>
    </p:spTree>
    <p:extLst>
      <p:ext uri="{BB962C8B-B14F-4D97-AF65-F5344CB8AC3E}">
        <p14:creationId xmlns:p14="http://schemas.microsoft.com/office/powerpoint/2010/main" val="363193947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DDDF314-A449-4EF1-98F0-5005813C1D7F}"/>
              </a:ext>
            </a:extLst>
          </p:cNvPr>
          <p:cNvGrpSpPr/>
          <p:nvPr/>
        </p:nvGrpSpPr>
        <p:grpSpPr>
          <a:xfrm>
            <a:off x="7845752" y="2362299"/>
            <a:ext cx="3331880" cy="923330"/>
            <a:chOff x="4647055" y="4418731"/>
            <a:chExt cx="3331880" cy="923330"/>
          </a:xfrm>
        </p:grpSpPr>
        <p:sp>
          <p:nvSpPr>
            <p:cNvPr id="14" name="8">
              <a:extLst>
                <a:ext uri="{FF2B5EF4-FFF2-40B4-BE49-F238E27FC236}">
                  <a16:creationId xmlns:a16="http://schemas.microsoft.com/office/drawing/2014/main" id="{30C45A0B-FA0B-480C-9746-4C821A664448}"/>
                </a:ext>
              </a:extLst>
            </p:cNvPr>
            <p:cNvSpPr/>
            <p:nvPr/>
          </p:nvSpPr>
          <p:spPr>
            <a:xfrm>
              <a:off x="4647055" y="4418731"/>
              <a:ext cx="3331880"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khoá</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cửa</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5" name="Picture 24">
              <a:extLst>
                <a:ext uri="{FF2B5EF4-FFF2-40B4-BE49-F238E27FC236}">
                  <a16:creationId xmlns:a16="http://schemas.microsoft.com/office/drawing/2014/main" id="{E3F0D30B-AB4C-4C9A-B5B6-6D643A3EC913}"/>
                </a:ext>
              </a:extLst>
            </p:cNvPr>
            <p:cNvPicPr>
              <a:picLocks noChangeAspect="1"/>
            </p:cNvPicPr>
            <p:nvPr/>
          </p:nvPicPr>
          <p:blipFill rotWithShape="1">
            <a:blip r:embed="rId2"/>
            <a:srcRect l="19817" t="26839" r="20245" b="32508"/>
            <a:stretch/>
          </p:blipFill>
          <p:spPr>
            <a:xfrm>
              <a:off x="5305693" y="4638447"/>
              <a:ext cx="946426" cy="589861"/>
            </a:xfrm>
            <a:prstGeom prst="rect">
              <a:avLst/>
            </a:prstGeom>
          </p:spPr>
        </p:pic>
      </p:grpSp>
      <p:grpSp>
        <p:nvGrpSpPr>
          <p:cNvPr id="2" name="Group 1">
            <a:extLst>
              <a:ext uri="{FF2B5EF4-FFF2-40B4-BE49-F238E27FC236}">
                <a16:creationId xmlns:a16="http://schemas.microsoft.com/office/drawing/2014/main" id="{7ABE376F-6470-4A4A-B125-BBE3BF1DA47B}"/>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F134BB5B-EF51-4150-9A89-315605B940AB}"/>
                </a:ext>
              </a:extLst>
            </p:cNvPr>
            <p:cNvSpPr/>
            <p:nvPr/>
          </p:nvSpPr>
          <p:spPr>
            <a:xfrm>
              <a:off x="426137" y="413003"/>
              <a:ext cx="863972" cy="816586"/>
            </a:xfrm>
            <a:prstGeom prst="ellipse">
              <a:avLst/>
            </a:prstGeom>
            <a:solidFill>
              <a:srgbClr val="7371B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EF8D4C6-EC48-4C71-832D-C6255296E463}"/>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FF1E9D0F-037B-438E-8EA5-C8AAA8592D21}"/>
              </a:ext>
            </a:extLst>
          </p:cNvPr>
          <p:cNvSpPr/>
          <p:nvPr/>
        </p:nvSpPr>
        <p:spPr>
          <a:xfrm>
            <a:off x="1075625" y="327819"/>
            <a:ext cx="10867296" cy="830997"/>
          </a:xfrm>
          <a:prstGeom prst="rect">
            <a:avLst/>
          </a:prstGeom>
        </p:spPr>
        <p:txBody>
          <a:bodyPr wrap="square">
            <a:spAutoFit/>
          </a:bodyPr>
          <a:lstStyle/>
          <a:p>
            <a:pPr algn="just"/>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ô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vuông</a:t>
            </a:r>
            <a:endParaRPr lang="zh-CN" altLang="en-US"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8">
            <a:extLst>
              <a:ext uri="{FF2B5EF4-FFF2-40B4-BE49-F238E27FC236}">
                <a16:creationId xmlns:a16="http://schemas.microsoft.com/office/drawing/2014/main" id="{7F57A2E5-9967-4F46-8910-FF7DF56D9405}"/>
              </a:ext>
            </a:extLst>
          </p:cNvPr>
          <p:cNvSpPr/>
          <p:nvPr/>
        </p:nvSpPr>
        <p:spPr>
          <a:xfrm>
            <a:off x="330874" y="1348720"/>
            <a:ext cx="5288530" cy="923330"/>
          </a:xfrm>
          <a:prstGeom prst="rect">
            <a:avLst/>
          </a:prstGeom>
        </p:spPr>
        <p:txBody>
          <a:bodyPr wrap="square">
            <a:spAutoFit/>
          </a:bodyPr>
          <a:lstStyle/>
          <a:p>
            <a:pPr algn="just"/>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oa</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hay</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uê</a:t>
            </a:r>
            <a:r>
              <a:rPr lang="en-US" altLang="zh-C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22" name="Group 21">
            <a:extLst>
              <a:ext uri="{FF2B5EF4-FFF2-40B4-BE49-F238E27FC236}">
                <a16:creationId xmlns:a16="http://schemas.microsoft.com/office/drawing/2014/main" id="{AA95FF4C-24CF-488C-B8C4-8F735FC9C310}"/>
              </a:ext>
            </a:extLst>
          </p:cNvPr>
          <p:cNvGrpSpPr/>
          <p:nvPr/>
        </p:nvGrpSpPr>
        <p:grpSpPr>
          <a:xfrm>
            <a:off x="440016" y="2362299"/>
            <a:ext cx="3612469" cy="923330"/>
            <a:chOff x="1582102" y="2751983"/>
            <a:chExt cx="3612469" cy="923330"/>
          </a:xfrm>
        </p:grpSpPr>
        <p:sp>
          <p:nvSpPr>
            <p:cNvPr id="8" name="8">
              <a:extLst>
                <a:ext uri="{FF2B5EF4-FFF2-40B4-BE49-F238E27FC236}">
                  <a16:creationId xmlns:a16="http://schemas.microsoft.com/office/drawing/2014/main" id="{65E85C98-0460-48AB-B0CD-197D313C8D32}"/>
                </a:ext>
              </a:extLst>
            </p:cNvPr>
            <p:cNvSpPr/>
            <p:nvPr/>
          </p:nvSpPr>
          <p:spPr>
            <a:xfrm>
              <a:off x="1582102" y="2751983"/>
              <a:ext cx="3612469"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toà</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0" name="Picture 9">
              <a:extLst>
                <a:ext uri="{FF2B5EF4-FFF2-40B4-BE49-F238E27FC236}">
                  <a16:creationId xmlns:a16="http://schemas.microsoft.com/office/drawing/2014/main" id="{4BAE66FB-51C9-4E60-A651-D29F6261B106}"/>
                </a:ext>
              </a:extLst>
            </p:cNvPr>
            <p:cNvPicPr>
              <a:picLocks noChangeAspect="1"/>
            </p:cNvPicPr>
            <p:nvPr/>
          </p:nvPicPr>
          <p:blipFill rotWithShape="1">
            <a:blip r:embed="rId2"/>
            <a:srcRect l="19817" t="26839" r="20245" b="32508"/>
            <a:stretch/>
          </p:blipFill>
          <p:spPr>
            <a:xfrm>
              <a:off x="1738503" y="2974404"/>
              <a:ext cx="946426" cy="589861"/>
            </a:xfrm>
            <a:prstGeom prst="rect">
              <a:avLst/>
            </a:prstGeom>
          </p:spPr>
        </p:pic>
      </p:grpSp>
      <p:grpSp>
        <p:nvGrpSpPr>
          <p:cNvPr id="23" name="Group 22">
            <a:extLst>
              <a:ext uri="{FF2B5EF4-FFF2-40B4-BE49-F238E27FC236}">
                <a16:creationId xmlns:a16="http://schemas.microsoft.com/office/drawing/2014/main" id="{98D781B9-812E-40D1-907A-20F5E9BCD9AA}"/>
              </a:ext>
            </a:extLst>
          </p:cNvPr>
          <p:cNvGrpSpPr/>
          <p:nvPr/>
        </p:nvGrpSpPr>
        <p:grpSpPr>
          <a:xfrm>
            <a:off x="4411958" y="2362299"/>
            <a:ext cx="3891586" cy="923330"/>
            <a:chOff x="6662930" y="2751983"/>
            <a:chExt cx="3891586" cy="923330"/>
          </a:xfrm>
        </p:grpSpPr>
        <p:sp>
          <p:nvSpPr>
            <p:cNvPr id="11" name="8">
              <a:extLst>
                <a:ext uri="{FF2B5EF4-FFF2-40B4-BE49-F238E27FC236}">
                  <a16:creationId xmlns:a16="http://schemas.microsoft.com/office/drawing/2014/main" id="{E8DA9560-B8EA-495F-945B-6C4EF76B543E}"/>
                </a:ext>
              </a:extLst>
            </p:cNvPr>
            <p:cNvSpPr/>
            <p:nvPr/>
          </p:nvSpPr>
          <p:spPr>
            <a:xfrm>
              <a:off x="6662930" y="2751983"/>
              <a:ext cx="3891586"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trí</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tuệ</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1" name="Picture 20">
              <a:extLst>
                <a:ext uri="{FF2B5EF4-FFF2-40B4-BE49-F238E27FC236}">
                  <a16:creationId xmlns:a16="http://schemas.microsoft.com/office/drawing/2014/main" id="{66081B5D-492E-40B7-8FF3-7281EF4C95FC}"/>
                </a:ext>
              </a:extLst>
            </p:cNvPr>
            <p:cNvPicPr>
              <a:picLocks noChangeAspect="1"/>
            </p:cNvPicPr>
            <p:nvPr/>
          </p:nvPicPr>
          <p:blipFill rotWithShape="1">
            <a:blip r:embed="rId3"/>
            <a:srcRect l="27011" t="26653" r="26199" b="31841"/>
            <a:stretch/>
          </p:blipFill>
          <p:spPr>
            <a:xfrm>
              <a:off x="7611506" y="2974404"/>
              <a:ext cx="727394" cy="602247"/>
            </a:xfrm>
            <a:prstGeom prst="rect">
              <a:avLst/>
            </a:prstGeom>
          </p:spPr>
        </p:pic>
      </p:grpSp>
      <p:pic>
        <p:nvPicPr>
          <p:cNvPr id="26" name="Picture 25" descr="Shape&#10;&#10;Description automatically generated with low confidence">
            <a:extLst>
              <a:ext uri="{FF2B5EF4-FFF2-40B4-BE49-F238E27FC236}">
                <a16:creationId xmlns:a16="http://schemas.microsoft.com/office/drawing/2014/main" id="{8B80E261-CC5C-4DF6-8B15-5AD4576E564B}"/>
              </a:ext>
            </a:extLst>
          </p:cNvPr>
          <p:cNvPicPr>
            <a:picLocks noChangeAspect="1"/>
          </p:cNvPicPr>
          <p:nvPr/>
        </p:nvPicPr>
        <p:blipFill rotWithShape="1">
          <a:blip r:embed="rId4"/>
          <a:srcRect l="53203" t="10081" r="17883" b="63809"/>
          <a:stretch/>
        </p:blipFill>
        <p:spPr>
          <a:xfrm>
            <a:off x="1014368" y="2264189"/>
            <a:ext cx="308473" cy="418641"/>
          </a:xfrm>
          <a:prstGeom prst="rect">
            <a:avLst/>
          </a:prstGeom>
        </p:spPr>
      </p:pic>
      <p:sp>
        <p:nvSpPr>
          <p:cNvPr id="16" name="Rectangle 15">
            <a:extLst>
              <a:ext uri="{FF2B5EF4-FFF2-40B4-BE49-F238E27FC236}">
                <a16:creationId xmlns:a16="http://schemas.microsoft.com/office/drawing/2014/main" id="{1081D94F-BB27-4DE3-A8ED-7F80F5BCB859}"/>
              </a:ext>
            </a:extLst>
          </p:cNvPr>
          <p:cNvSpPr/>
          <p:nvPr/>
        </p:nvSpPr>
        <p:spPr>
          <a:xfrm>
            <a:off x="705936" y="2522840"/>
            <a:ext cx="727388" cy="602247"/>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5DA38F4-9DB9-40DF-B400-5E733CA6D31A}"/>
              </a:ext>
            </a:extLst>
          </p:cNvPr>
          <p:cNvSpPr/>
          <p:nvPr/>
        </p:nvSpPr>
        <p:spPr>
          <a:xfrm>
            <a:off x="8613909" y="2555114"/>
            <a:ext cx="727388" cy="602247"/>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BAC2863-F3A7-4F91-9882-EA35A98C0B8A}"/>
              </a:ext>
            </a:extLst>
          </p:cNvPr>
          <p:cNvSpPr/>
          <p:nvPr/>
        </p:nvSpPr>
        <p:spPr>
          <a:xfrm>
            <a:off x="5382050" y="2496816"/>
            <a:ext cx="727394" cy="602247"/>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9" name="Picture 28" descr="Shape&#10;&#10;Description automatically generated with low confidence">
            <a:extLst>
              <a:ext uri="{FF2B5EF4-FFF2-40B4-BE49-F238E27FC236}">
                <a16:creationId xmlns:a16="http://schemas.microsoft.com/office/drawing/2014/main" id="{0389B673-7FE8-4F2C-A735-7E42C7ECF6EC}"/>
              </a:ext>
            </a:extLst>
          </p:cNvPr>
          <p:cNvPicPr>
            <a:picLocks noChangeAspect="1"/>
          </p:cNvPicPr>
          <p:nvPr/>
        </p:nvPicPr>
        <p:blipFill rotWithShape="1">
          <a:blip r:embed="rId4"/>
          <a:srcRect l="53203" t="10081" r="17883" b="63809"/>
          <a:stretch/>
        </p:blipFill>
        <p:spPr>
          <a:xfrm flipH="1">
            <a:off x="8933347" y="2294265"/>
            <a:ext cx="308473" cy="418641"/>
          </a:xfrm>
          <a:prstGeom prst="rect">
            <a:avLst/>
          </a:prstGeom>
        </p:spPr>
      </p:pic>
      <p:grpSp>
        <p:nvGrpSpPr>
          <p:cNvPr id="7" name="Group 6">
            <a:extLst>
              <a:ext uri="{FF2B5EF4-FFF2-40B4-BE49-F238E27FC236}">
                <a16:creationId xmlns:a16="http://schemas.microsoft.com/office/drawing/2014/main" id="{BFC1A96F-C46B-57B4-F601-D408762D49ED}"/>
              </a:ext>
            </a:extLst>
          </p:cNvPr>
          <p:cNvGrpSpPr/>
          <p:nvPr/>
        </p:nvGrpSpPr>
        <p:grpSpPr>
          <a:xfrm>
            <a:off x="440016" y="4596524"/>
            <a:ext cx="2892167" cy="923330"/>
            <a:chOff x="1582102" y="2751983"/>
            <a:chExt cx="2892167" cy="923330"/>
          </a:xfrm>
        </p:grpSpPr>
        <p:sp>
          <p:nvSpPr>
            <p:cNvPr id="9" name="8">
              <a:extLst>
                <a:ext uri="{FF2B5EF4-FFF2-40B4-BE49-F238E27FC236}">
                  <a16:creationId xmlns:a16="http://schemas.microsoft.com/office/drawing/2014/main" id="{7F4CF049-EF2E-F634-E142-FAFDFC74F66A}"/>
                </a:ext>
              </a:extLst>
            </p:cNvPr>
            <p:cNvSpPr/>
            <p:nvPr/>
          </p:nvSpPr>
          <p:spPr>
            <a:xfrm>
              <a:off x="1582102" y="2751983"/>
              <a:ext cx="2892167"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giúp</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2" name="Picture 11">
              <a:extLst>
                <a:ext uri="{FF2B5EF4-FFF2-40B4-BE49-F238E27FC236}">
                  <a16:creationId xmlns:a16="http://schemas.microsoft.com/office/drawing/2014/main" id="{4E6B4610-F2A7-98C3-2EB4-611ABDBF547E}"/>
                </a:ext>
              </a:extLst>
            </p:cNvPr>
            <p:cNvPicPr>
              <a:picLocks noChangeAspect="1"/>
            </p:cNvPicPr>
            <p:nvPr/>
          </p:nvPicPr>
          <p:blipFill rotWithShape="1">
            <a:blip r:embed="rId5"/>
            <a:srcRect l="22822" t="20879" r="20821" b="33024"/>
            <a:stretch/>
          </p:blipFill>
          <p:spPr>
            <a:xfrm>
              <a:off x="1918629" y="2885510"/>
              <a:ext cx="879584" cy="668844"/>
            </a:xfrm>
            <a:prstGeom prst="rect">
              <a:avLst/>
            </a:prstGeom>
          </p:spPr>
        </p:pic>
      </p:grpSp>
      <p:grpSp>
        <p:nvGrpSpPr>
          <p:cNvPr id="13" name="Group 12">
            <a:extLst>
              <a:ext uri="{FF2B5EF4-FFF2-40B4-BE49-F238E27FC236}">
                <a16:creationId xmlns:a16="http://schemas.microsoft.com/office/drawing/2014/main" id="{DE6E7F71-083D-7C3D-A194-8AA6C6F66EBB}"/>
              </a:ext>
            </a:extLst>
          </p:cNvPr>
          <p:cNvGrpSpPr/>
          <p:nvPr/>
        </p:nvGrpSpPr>
        <p:grpSpPr>
          <a:xfrm>
            <a:off x="4411958" y="4596524"/>
            <a:ext cx="3127496" cy="923330"/>
            <a:chOff x="7159042" y="2751983"/>
            <a:chExt cx="3127496" cy="923330"/>
          </a:xfrm>
        </p:grpSpPr>
        <p:sp>
          <p:nvSpPr>
            <p:cNvPr id="15" name="8">
              <a:extLst>
                <a:ext uri="{FF2B5EF4-FFF2-40B4-BE49-F238E27FC236}">
                  <a16:creationId xmlns:a16="http://schemas.microsoft.com/office/drawing/2014/main" id="{33F6AD7C-0DE0-0F88-9DBD-E9F478DE779D}"/>
                </a:ext>
              </a:extLst>
            </p:cNvPr>
            <p:cNvSpPr/>
            <p:nvPr/>
          </p:nvSpPr>
          <p:spPr>
            <a:xfrm>
              <a:off x="7159042" y="2751983"/>
              <a:ext cx="3127496"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nặng</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trĩu</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9" name="Picture 18">
              <a:extLst>
                <a:ext uri="{FF2B5EF4-FFF2-40B4-BE49-F238E27FC236}">
                  <a16:creationId xmlns:a16="http://schemas.microsoft.com/office/drawing/2014/main" id="{D1573EB9-23B8-3628-B278-2025F15EDC78}"/>
                </a:ext>
              </a:extLst>
            </p:cNvPr>
            <p:cNvPicPr>
              <a:picLocks noChangeAspect="1"/>
            </p:cNvPicPr>
            <p:nvPr/>
          </p:nvPicPr>
          <p:blipFill rotWithShape="1">
            <a:blip r:embed="rId6"/>
            <a:srcRect l="23939" t="33666" r="27717" b="30867"/>
            <a:stretch/>
          </p:blipFill>
          <p:spPr>
            <a:xfrm>
              <a:off x="9200891" y="3072246"/>
              <a:ext cx="645459" cy="514610"/>
            </a:xfrm>
            <a:prstGeom prst="rect">
              <a:avLst/>
            </a:prstGeom>
          </p:spPr>
        </p:pic>
      </p:grpSp>
      <p:sp>
        <p:nvSpPr>
          <p:cNvPr id="20" name="8">
            <a:extLst>
              <a:ext uri="{FF2B5EF4-FFF2-40B4-BE49-F238E27FC236}">
                <a16:creationId xmlns:a16="http://schemas.microsoft.com/office/drawing/2014/main" id="{9B61595C-98A6-2F5B-B272-E3AD17C41AEC}"/>
              </a:ext>
            </a:extLst>
          </p:cNvPr>
          <p:cNvSpPr/>
          <p:nvPr/>
        </p:nvSpPr>
        <p:spPr>
          <a:xfrm>
            <a:off x="325213" y="3505345"/>
            <a:ext cx="5288530" cy="923330"/>
          </a:xfrm>
          <a:prstGeom prst="rect">
            <a:avLst/>
          </a:prstGeom>
        </p:spPr>
        <p:txBody>
          <a:bodyPr wrap="square">
            <a:spAutoFit/>
          </a:bodyPr>
          <a:lstStyle/>
          <a:p>
            <a:pPr algn="just"/>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ưu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hay</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iu</a:t>
            </a:r>
            <a:r>
              <a:rPr lang="en-US" altLang="zh-C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7" name="Picture 26" descr="Shape&#10;&#10;Description automatically generated with low confidence">
            <a:extLst>
              <a:ext uri="{FF2B5EF4-FFF2-40B4-BE49-F238E27FC236}">
                <a16:creationId xmlns:a16="http://schemas.microsoft.com/office/drawing/2014/main" id="{39551499-A2B5-11E4-BE5C-BA0CEB066C7F}"/>
              </a:ext>
            </a:extLst>
          </p:cNvPr>
          <p:cNvPicPr>
            <a:picLocks noChangeAspect="1"/>
          </p:cNvPicPr>
          <p:nvPr/>
        </p:nvPicPr>
        <p:blipFill rotWithShape="1">
          <a:blip r:embed="rId4"/>
          <a:srcRect l="53203" t="10081" r="17883" b="63809"/>
          <a:stretch/>
        </p:blipFill>
        <p:spPr>
          <a:xfrm flipH="1">
            <a:off x="932890" y="4550382"/>
            <a:ext cx="308473" cy="418641"/>
          </a:xfrm>
          <a:prstGeom prst="rect">
            <a:avLst/>
          </a:prstGeom>
        </p:spPr>
      </p:pic>
      <p:pic>
        <p:nvPicPr>
          <p:cNvPr id="28" name="Picture 27">
            <a:extLst>
              <a:ext uri="{FF2B5EF4-FFF2-40B4-BE49-F238E27FC236}">
                <a16:creationId xmlns:a16="http://schemas.microsoft.com/office/drawing/2014/main" id="{874940F3-50EF-95F7-0166-449647026C1A}"/>
              </a:ext>
            </a:extLst>
          </p:cNvPr>
          <p:cNvPicPr>
            <a:picLocks noChangeAspect="1"/>
          </p:cNvPicPr>
          <p:nvPr/>
        </p:nvPicPr>
        <p:blipFill rotWithShape="1">
          <a:blip r:embed="rId7"/>
          <a:srcRect l="32719" t="41524" r="33740" b="38330"/>
          <a:stretch/>
        </p:blipFill>
        <p:spPr>
          <a:xfrm>
            <a:off x="6632041" y="4661169"/>
            <a:ext cx="238720" cy="167161"/>
          </a:xfrm>
          <a:prstGeom prst="rect">
            <a:avLst/>
          </a:prstGeom>
        </p:spPr>
      </p:pic>
      <p:sp>
        <p:nvSpPr>
          <p:cNvPr id="30" name="Rectangle 29">
            <a:extLst>
              <a:ext uri="{FF2B5EF4-FFF2-40B4-BE49-F238E27FC236}">
                <a16:creationId xmlns:a16="http://schemas.microsoft.com/office/drawing/2014/main" id="{049B068A-81C8-C9EE-2899-A08CD7AF05EA}"/>
              </a:ext>
            </a:extLst>
          </p:cNvPr>
          <p:cNvSpPr/>
          <p:nvPr/>
        </p:nvSpPr>
        <p:spPr>
          <a:xfrm>
            <a:off x="864428" y="4816528"/>
            <a:ext cx="703813" cy="582367"/>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626AE83B-A1D1-2C83-2B4F-0B66C9B59366}"/>
              </a:ext>
            </a:extLst>
          </p:cNvPr>
          <p:cNvSpPr/>
          <p:nvPr/>
        </p:nvSpPr>
        <p:spPr>
          <a:xfrm>
            <a:off x="6528794" y="4816527"/>
            <a:ext cx="703813" cy="582367"/>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67710BD3-024D-9ABA-C297-29B0A68E5D5B}"/>
              </a:ext>
            </a:extLst>
          </p:cNvPr>
          <p:cNvGrpSpPr/>
          <p:nvPr/>
        </p:nvGrpSpPr>
        <p:grpSpPr>
          <a:xfrm>
            <a:off x="9090844" y="4601403"/>
            <a:ext cx="1644415" cy="923330"/>
            <a:chOff x="4647054" y="4418731"/>
            <a:chExt cx="1644415" cy="923330"/>
          </a:xfrm>
        </p:grpSpPr>
        <p:sp>
          <p:nvSpPr>
            <p:cNvPr id="33" name="8">
              <a:extLst>
                <a:ext uri="{FF2B5EF4-FFF2-40B4-BE49-F238E27FC236}">
                  <a16:creationId xmlns:a16="http://schemas.microsoft.com/office/drawing/2014/main" id="{D9412D09-7829-45A8-F4C5-3B32AABEF2BA}"/>
                </a:ext>
              </a:extLst>
            </p:cNvPr>
            <p:cNvSpPr/>
            <p:nvPr/>
          </p:nvSpPr>
          <p:spPr>
            <a:xfrm>
              <a:off x="4647054" y="4418731"/>
              <a:ext cx="1644415" cy="923330"/>
            </a:xfrm>
            <a:prstGeom prst="rect">
              <a:avLst/>
            </a:prstGeom>
          </p:spPr>
          <p:txBody>
            <a:bodyPr wrap="square">
              <a:spAutoFit/>
            </a:bodyPr>
            <a:lstStyle/>
            <a:p>
              <a:r>
                <a:rPr lang="en-US" altLang="zh-CN" sz="5400" dirty="0" err="1">
                  <a:latin typeface="Arial-Rounded" panose="020B0500000000000000" pitchFamily="34" charset="-93"/>
                  <a:ea typeface="Arial-Rounded" panose="020B0500000000000000" pitchFamily="34" charset="-93"/>
                  <a:cs typeface="Arial-Rounded" panose="020B0500000000000000" pitchFamily="34" charset="-93"/>
                  <a:sym typeface="+mn-lt"/>
                </a:rPr>
                <a:t>lưu</a:t>
              </a:r>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4" name="Picture 33">
              <a:extLst>
                <a:ext uri="{FF2B5EF4-FFF2-40B4-BE49-F238E27FC236}">
                  <a16:creationId xmlns:a16="http://schemas.microsoft.com/office/drawing/2014/main" id="{BDC7164D-30CE-5553-8944-C57DFC2E67D8}"/>
                </a:ext>
              </a:extLst>
            </p:cNvPr>
            <p:cNvPicPr>
              <a:picLocks noChangeAspect="1"/>
            </p:cNvPicPr>
            <p:nvPr/>
          </p:nvPicPr>
          <p:blipFill rotWithShape="1">
            <a:blip r:embed="rId5"/>
            <a:srcRect l="22822" t="20879" r="20821" b="33024"/>
            <a:stretch/>
          </p:blipFill>
          <p:spPr>
            <a:xfrm>
              <a:off x="4821730" y="4554561"/>
              <a:ext cx="879584" cy="668844"/>
            </a:xfrm>
            <a:prstGeom prst="rect">
              <a:avLst/>
            </a:prstGeom>
          </p:spPr>
        </p:pic>
      </p:grpSp>
      <p:sp>
        <p:nvSpPr>
          <p:cNvPr id="35" name="Rectangle 34">
            <a:extLst>
              <a:ext uri="{FF2B5EF4-FFF2-40B4-BE49-F238E27FC236}">
                <a16:creationId xmlns:a16="http://schemas.microsoft.com/office/drawing/2014/main" id="{C1024214-45D9-D1D9-1203-A6A758CB78F5}"/>
              </a:ext>
            </a:extLst>
          </p:cNvPr>
          <p:cNvSpPr/>
          <p:nvPr/>
        </p:nvSpPr>
        <p:spPr>
          <a:xfrm>
            <a:off x="9353405" y="4800779"/>
            <a:ext cx="703813" cy="582367"/>
          </a:xfrm>
          <a:prstGeom prst="rect">
            <a:avLst/>
          </a:prstGeom>
          <a:solidFill>
            <a:srgbClr val="F99D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32501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1"/>
                                        </p:tgtEl>
                                      </p:cBhvr>
                                    </p:animEffect>
                                    <p:set>
                                      <p:cBhvr>
                                        <p:cTn id="36" dur="1" fill="hold">
                                          <p:stCondLst>
                                            <p:cond delay="499"/>
                                          </p:stCondLst>
                                        </p:cTn>
                                        <p:tgtEl>
                                          <p:spTgt spid="3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35"/>
                                        </p:tgtEl>
                                      </p:cBhvr>
                                    </p:animEffect>
                                    <p:set>
                                      <p:cBhvr>
                                        <p:cTn id="44"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0" grpId="0" animBg="1"/>
      <p:bldP spid="31"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7371B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9</a:t>
              </a:r>
            </a:p>
          </p:txBody>
        </p:sp>
      </p:grpSp>
      <p:sp>
        <p:nvSpPr>
          <p:cNvPr id="36" name="8">
            <a:extLst>
              <a:ext uri="{FF2B5EF4-FFF2-40B4-BE49-F238E27FC236}">
                <a16:creationId xmlns:a16="http://schemas.microsoft.com/office/drawing/2014/main" id="{48D42978-2D46-48A8-A795-152B1F9FD386}"/>
              </a:ext>
            </a:extLst>
          </p:cNvPr>
          <p:cNvSpPr/>
          <p:nvPr/>
        </p:nvSpPr>
        <p:spPr>
          <a:xfrm>
            <a:off x="1075625" y="327819"/>
            <a:ext cx="10867296" cy="830997"/>
          </a:xfrm>
          <a:prstGeom prst="rect">
            <a:avLst/>
          </a:prstGeom>
        </p:spPr>
        <p:txBody>
          <a:bodyPr wrap="square">
            <a:spAutoFit/>
          </a:bodyPr>
          <a:lstStyle/>
          <a:p>
            <a:pPr algn="just"/>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Đặt</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tên</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hình</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dưới</a:t>
            </a:r>
            <a:r>
              <a:rPr lang="en-US" altLang="zh-CN"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đây</a:t>
            </a:r>
            <a:endParaRPr lang="zh-CN" altLang="en-US" sz="48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Picture 7">
            <a:extLst>
              <a:ext uri="{FF2B5EF4-FFF2-40B4-BE49-F238E27FC236}">
                <a16:creationId xmlns:a16="http://schemas.microsoft.com/office/drawing/2014/main" id="{7B3BCB6F-A5CB-4208-9630-73CE7FA4898B}"/>
              </a:ext>
            </a:extLst>
          </p:cNvPr>
          <p:cNvPicPr>
            <a:picLocks noChangeAspect="1"/>
          </p:cNvPicPr>
          <p:nvPr/>
        </p:nvPicPr>
        <p:blipFill rotWithShape="1">
          <a:blip r:embed="rId3"/>
          <a:srcRect t="6800"/>
          <a:stretch/>
        </p:blipFill>
        <p:spPr>
          <a:xfrm>
            <a:off x="1746608" y="1294035"/>
            <a:ext cx="8807092" cy="5396188"/>
          </a:xfrm>
          <a:prstGeom prst="rect">
            <a:avLst/>
          </a:prstGeom>
          <a:ln>
            <a:noFill/>
          </a:ln>
          <a:effectLst>
            <a:softEdge rad="112500"/>
          </a:effectLst>
        </p:spPr>
      </p:pic>
    </p:spTree>
    <p:extLst>
      <p:ext uri="{BB962C8B-B14F-4D97-AF65-F5344CB8AC3E}">
        <p14:creationId xmlns:p14="http://schemas.microsoft.com/office/powerpoint/2010/main" val="293563826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41004B-CD82-E6CA-0A4B-0A679C8EFFCF}"/>
              </a:ext>
            </a:extLst>
          </p:cNvPr>
          <p:cNvPicPr>
            <a:picLocks noChangeAspect="1"/>
          </p:cNvPicPr>
          <p:nvPr/>
        </p:nvPicPr>
        <p:blipFill>
          <a:blip r:embed="rId2"/>
          <a:stretch>
            <a:fillRect/>
          </a:stretch>
        </p:blipFill>
        <p:spPr>
          <a:xfrm>
            <a:off x="2332102" y="1511811"/>
            <a:ext cx="7390894" cy="4296650"/>
          </a:xfrm>
          <a:prstGeom prst="rect">
            <a:avLst/>
          </a:prstGeom>
        </p:spPr>
      </p:pic>
      <p:pic>
        <p:nvPicPr>
          <p:cNvPr id="4" name="3">
            <a:extLst>
              <a:ext uri="{FF2B5EF4-FFF2-40B4-BE49-F238E27FC236}">
                <a16:creationId xmlns:a16="http://schemas.microsoft.com/office/drawing/2014/main" id="{6BF261DA-1754-5705-D81B-69B7A010A1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6" name="4">
            <a:extLst>
              <a:ext uri="{FF2B5EF4-FFF2-40B4-BE49-F238E27FC236}">
                <a16:creationId xmlns:a16="http://schemas.microsoft.com/office/drawing/2014/main" id="{3F8626A4-F509-B856-8425-A78690B8BB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7" name="5">
            <a:extLst>
              <a:ext uri="{FF2B5EF4-FFF2-40B4-BE49-F238E27FC236}">
                <a16:creationId xmlns:a16="http://schemas.microsoft.com/office/drawing/2014/main" id="{86642C47-7C42-3CDB-647C-394127C111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8" name="Picture 7">
            <a:extLst>
              <a:ext uri="{FF2B5EF4-FFF2-40B4-BE49-F238E27FC236}">
                <a16:creationId xmlns:a16="http://schemas.microsoft.com/office/drawing/2014/main" id="{EAB8179A-7406-1062-C892-86D15567EF0D}"/>
              </a:ext>
            </a:extLst>
          </p:cNvPr>
          <p:cNvPicPr>
            <a:picLocks noChangeAspect="1"/>
          </p:cNvPicPr>
          <p:nvPr/>
        </p:nvPicPr>
        <p:blipFill>
          <a:blip r:embed="rId6"/>
          <a:stretch>
            <a:fillRect/>
          </a:stretch>
        </p:blipFill>
        <p:spPr>
          <a:xfrm>
            <a:off x="1303891" y="6116173"/>
            <a:ext cx="4468755" cy="762066"/>
          </a:xfrm>
          <a:prstGeom prst="rect">
            <a:avLst/>
          </a:prstGeom>
        </p:spPr>
      </p:pic>
      <p:pic>
        <p:nvPicPr>
          <p:cNvPr id="9" name="Picture 8">
            <a:extLst>
              <a:ext uri="{FF2B5EF4-FFF2-40B4-BE49-F238E27FC236}">
                <a16:creationId xmlns:a16="http://schemas.microsoft.com/office/drawing/2014/main" id="{3BDE367B-74B9-2BDF-5DD9-42EFC10BFB35}"/>
              </a:ext>
            </a:extLst>
          </p:cNvPr>
          <p:cNvPicPr>
            <a:picLocks noChangeAspect="1"/>
          </p:cNvPicPr>
          <p:nvPr/>
        </p:nvPicPr>
        <p:blipFill>
          <a:blip r:embed="rId6"/>
          <a:stretch>
            <a:fillRect/>
          </a:stretch>
        </p:blipFill>
        <p:spPr>
          <a:xfrm>
            <a:off x="6488644" y="6116173"/>
            <a:ext cx="4468755" cy="762066"/>
          </a:xfrm>
          <a:prstGeom prst="rect">
            <a:avLst/>
          </a:prstGeom>
        </p:spPr>
      </p:pic>
      <p:pic>
        <p:nvPicPr>
          <p:cNvPr id="11" name="24">
            <a:extLst>
              <a:ext uri="{FF2B5EF4-FFF2-40B4-BE49-F238E27FC236}">
                <a16:creationId xmlns:a16="http://schemas.microsoft.com/office/drawing/2014/main" id="{C8E1A4CF-3B3F-0B3C-87EA-6C713E034A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8628" y="1511048"/>
            <a:ext cx="995134" cy="2811939"/>
          </a:xfrm>
          <a:prstGeom prst="rect">
            <a:avLst/>
          </a:prstGeom>
        </p:spPr>
      </p:pic>
      <p:pic>
        <p:nvPicPr>
          <p:cNvPr id="12" name="32">
            <a:extLst>
              <a:ext uri="{FF2B5EF4-FFF2-40B4-BE49-F238E27FC236}">
                <a16:creationId xmlns:a16="http://schemas.microsoft.com/office/drawing/2014/main" id="{33DE10FD-491A-5F95-54FC-286758508D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877452">
            <a:off x="1599876" y="2147723"/>
            <a:ext cx="1547922" cy="2036192"/>
          </a:xfrm>
          <a:prstGeom prst="rect">
            <a:avLst/>
          </a:prstGeom>
        </p:spPr>
      </p:pic>
      <p:pic>
        <p:nvPicPr>
          <p:cNvPr id="13" name="37">
            <a:extLst>
              <a:ext uri="{FF2B5EF4-FFF2-40B4-BE49-F238E27FC236}">
                <a16:creationId xmlns:a16="http://schemas.microsoft.com/office/drawing/2014/main" id="{3FD768F5-A737-AB62-549F-BC67ED16C2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75184" y="1042300"/>
            <a:ext cx="1346635" cy="657659"/>
          </a:xfrm>
          <a:prstGeom prst="rect">
            <a:avLst/>
          </a:prstGeom>
        </p:spPr>
      </p:pic>
      <p:sp>
        <p:nvSpPr>
          <p:cNvPr id="14" name="TextBox 13">
            <a:extLst>
              <a:ext uri="{FF2B5EF4-FFF2-40B4-BE49-F238E27FC236}">
                <a16:creationId xmlns:a16="http://schemas.microsoft.com/office/drawing/2014/main" id="{E8C5AA02-3C0B-43CA-E0F7-35668D21075D}"/>
              </a:ext>
            </a:extLst>
          </p:cNvPr>
          <p:cNvSpPr txBox="1"/>
          <p:nvPr/>
        </p:nvSpPr>
        <p:spPr>
          <a:xfrm>
            <a:off x="2916283" y="3645213"/>
            <a:ext cx="6359433"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43612209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C48CD-106F-4AC0-BE99-4FE0D0E3216F}"/>
              </a:ext>
            </a:extLst>
          </p:cNvPr>
          <p:cNvPicPr>
            <a:picLocks noChangeAspect="1"/>
          </p:cNvPicPr>
          <p:nvPr/>
        </p:nvPicPr>
        <p:blipFill>
          <a:blip r:embed="rId2"/>
          <a:stretch>
            <a:fillRect/>
          </a:stretch>
        </p:blipFill>
        <p:spPr>
          <a:xfrm>
            <a:off x="2356006" y="1701582"/>
            <a:ext cx="7390894" cy="429665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339238" y="2545775"/>
            <a:ext cx="1483098" cy="1631216"/>
          </a:xfrm>
          <a:prstGeom prst="rect">
            <a:avLst/>
          </a:prstGeom>
          <a:noFill/>
        </p:spPr>
        <p:txBody>
          <a:bodyPr wrap="none" rtlCol="0">
            <a:spAutoFit/>
          </a:bodyPr>
          <a:lstStyle/>
          <a:p>
            <a:r>
              <a:rPr lang="en-US" altLang="zh-CN"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00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39365582-8322-47D8-B00C-1A7A18E197CB}"/>
              </a:ext>
            </a:extLst>
          </p:cNvPr>
          <p:cNvPicPr>
            <a:picLocks noChangeAspect="1"/>
          </p:cNvPicPr>
          <p:nvPr/>
        </p:nvPicPr>
        <p:blipFill rotWithShape="1">
          <a:blip r:embed="rId3"/>
          <a:srcRect l="5043" t="11829" r="6258" b="27091"/>
          <a:stretch/>
        </p:blipFill>
        <p:spPr>
          <a:xfrm>
            <a:off x="3132772" y="3988820"/>
            <a:ext cx="5789554" cy="1704841"/>
          </a:xfrm>
          <a:prstGeom prst="rect">
            <a:avLst/>
          </a:prstGeom>
        </p:spPr>
      </p:pic>
      <p:pic>
        <p:nvPicPr>
          <p:cNvPr id="39" name="3">
            <a:extLst>
              <a:ext uri="{FF2B5EF4-FFF2-40B4-BE49-F238E27FC236}">
                <a16:creationId xmlns:a16="http://schemas.microsoft.com/office/drawing/2014/main" id="{EEAD127C-1475-4D00-BDD2-1BFEF1E83B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447" y="379952"/>
            <a:ext cx="915767" cy="1440016"/>
          </a:xfrm>
          <a:prstGeom prst="rect">
            <a:avLst/>
          </a:prstGeom>
        </p:spPr>
      </p:pic>
      <p:pic>
        <p:nvPicPr>
          <p:cNvPr id="40" name="4">
            <a:extLst>
              <a:ext uri="{FF2B5EF4-FFF2-40B4-BE49-F238E27FC236}">
                <a16:creationId xmlns:a16="http://schemas.microsoft.com/office/drawing/2014/main" id="{EAA7EE89-BAEE-4F9E-890A-BE47ED6ADB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0068" y="379952"/>
            <a:ext cx="1034962" cy="1440017"/>
          </a:xfrm>
          <a:prstGeom prst="rect">
            <a:avLst/>
          </a:prstGeom>
        </p:spPr>
      </p:pic>
      <p:pic>
        <p:nvPicPr>
          <p:cNvPr id="41" name="5">
            <a:extLst>
              <a:ext uri="{FF2B5EF4-FFF2-40B4-BE49-F238E27FC236}">
                <a16:creationId xmlns:a16="http://schemas.microsoft.com/office/drawing/2014/main" id="{7D75A107-3B59-40FE-9EC8-4B1198637A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2671" y="379952"/>
            <a:ext cx="882737" cy="1440017"/>
          </a:xfrm>
          <a:prstGeom prst="rect">
            <a:avLst/>
          </a:prstGeom>
        </p:spPr>
      </p:pic>
      <p:pic>
        <p:nvPicPr>
          <p:cNvPr id="5" name="Picture 4">
            <a:extLst>
              <a:ext uri="{FF2B5EF4-FFF2-40B4-BE49-F238E27FC236}">
                <a16:creationId xmlns:a16="http://schemas.microsoft.com/office/drawing/2014/main" id="{2AB06F71-54E2-4423-BB59-0C61A7F72391}"/>
              </a:ext>
            </a:extLst>
          </p:cNvPr>
          <p:cNvPicPr>
            <a:picLocks noChangeAspect="1"/>
          </p:cNvPicPr>
          <p:nvPr/>
        </p:nvPicPr>
        <p:blipFill>
          <a:blip r:embed="rId7"/>
          <a:stretch>
            <a:fillRect/>
          </a:stretch>
        </p:blipFill>
        <p:spPr>
          <a:xfrm>
            <a:off x="1303891" y="6116173"/>
            <a:ext cx="4468755" cy="762066"/>
          </a:xfrm>
          <a:prstGeom prst="rect">
            <a:avLst/>
          </a:prstGeom>
        </p:spPr>
      </p:pic>
      <p:pic>
        <p:nvPicPr>
          <p:cNvPr id="64" name="Picture 63">
            <a:extLst>
              <a:ext uri="{FF2B5EF4-FFF2-40B4-BE49-F238E27FC236}">
                <a16:creationId xmlns:a16="http://schemas.microsoft.com/office/drawing/2014/main" id="{FE036300-83CC-4244-8FA8-A189677C5B70}"/>
              </a:ext>
            </a:extLst>
          </p:cNvPr>
          <p:cNvPicPr>
            <a:picLocks noChangeAspect="1"/>
          </p:cNvPicPr>
          <p:nvPr/>
        </p:nvPicPr>
        <p:blipFill>
          <a:blip r:embed="rId7"/>
          <a:stretch>
            <a:fillRect/>
          </a:stretch>
        </p:blipFill>
        <p:spPr>
          <a:xfrm>
            <a:off x="6488644" y="6116173"/>
            <a:ext cx="4468755" cy="762066"/>
          </a:xfrm>
          <a:prstGeom prst="rect">
            <a:avLst/>
          </a:prstGeom>
        </p:spPr>
      </p:pic>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934200"/>
          </a:xfrm>
          <a:prstGeom prst="rect">
            <a:avLst/>
          </a:prstGeom>
        </p:spPr>
      </p:pic>
      <p:pic>
        <p:nvPicPr>
          <p:cNvPr id="7" name="Picture 6">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82249"/>
            <a:ext cx="3708600" cy="3708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18" y="3077713"/>
            <a:ext cx="3708600" cy="3708600"/>
          </a:xfrm>
          <a:prstGeom prst="rect">
            <a:avLst/>
          </a:prstGeom>
        </p:spPr>
      </p:pic>
      <p:sp>
        <p:nvSpPr>
          <p:cNvPr id="10" name="Rounded Rectangle 9"/>
          <p:cNvSpPr/>
          <p:nvPr/>
        </p:nvSpPr>
        <p:spPr>
          <a:xfrm>
            <a:off x="4310743" y="1364343"/>
            <a:ext cx="7112003" cy="2448519"/>
          </a:xfrm>
          <a:prstGeom prst="round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436837" y="1712774"/>
            <a:ext cx="7029449" cy="1754326"/>
          </a:xfrm>
          <a:prstGeom prst="rect">
            <a:avLst/>
          </a:prstGeom>
          <a:noFill/>
        </p:spPr>
        <p:txBody>
          <a:bodyPr wrap="square" lIns="91440" tIns="45720" rIns="91440" bIns="45720">
            <a:spAutoFit/>
          </a:bodyPr>
          <a:lstStyle/>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VƯỢT CHƯỚNG</a:t>
            </a:r>
          </a:p>
          <a:p>
            <a:pPr algn="ctr"/>
            <a:r>
              <a:rPr lang="en-US" sz="5400" b="1">
                <a:ln w="6600">
                  <a:solidFill>
                    <a:srgbClr val="FF0000"/>
                  </a:solidFill>
                  <a:prstDash val="solid"/>
                </a:ln>
                <a:solidFill>
                  <a:srgbClr val="FFFF00"/>
                </a:solidFill>
                <a:effectLst>
                  <a:glow rad="1016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NGẠI VẬT</a:t>
            </a:r>
          </a:p>
        </p:txBody>
      </p:sp>
      <p:grpSp>
        <p:nvGrpSpPr>
          <p:cNvPr id="12" name="Group 11"/>
          <p:cNvGrpSpPr/>
          <p:nvPr/>
        </p:nvGrpSpPr>
        <p:grpSpPr>
          <a:xfrm>
            <a:off x="618206" y="1087962"/>
            <a:ext cx="2503723" cy="2724900"/>
            <a:chOff x="8622598" y="849087"/>
            <a:chExt cx="2503723" cy="2724900"/>
          </a:xfrm>
        </p:grpSpPr>
        <p:pic>
          <p:nvPicPr>
            <p:cNvPr id="13" name="Picture 1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4" name="TextBox 13">
              <a:hlinkClick r:id="" action="ppaction://hlinkshowjump?jump=nextslide"/>
            </p:cNvPr>
            <p:cNvSpPr txBox="1"/>
            <p:nvPr/>
          </p:nvSpPr>
          <p:spPr>
            <a:xfrm>
              <a:off x="8843887" y="1116609"/>
              <a:ext cx="2061143" cy="1569660"/>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Bấm để xem hướng dẫn chơi các bạn nhé!</a:t>
              </a:r>
            </a:p>
          </p:txBody>
        </p:sp>
      </p:grpSp>
      <p:pic>
        <p:nvPicPr>
          <p:cNvPr id="15" name="NHAC NEN CHO TROI VUI NHON D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87200" y="-1038819"/>
            <a:ext cx="609600" cy="6096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3636" y="4555726"/>
            <a:ext cx="5066215" cy="1981372"/>
          </a:xfrm>
          <a:prstGeom prst="rect">
            <a:avLst/>
          </a:prstGeom>
        </p:spPr>
      </p:pic>
    </p:spTree>
    <p:extLst>
      <p:ext uri="{BB962C8B-B14F-4D97-AF65-F5344CB8AC3E}">
        <p14:creationId xmlns:p14="http://schemas.microsoft.com/office/powerpoint/2010/main" val="35328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9" fill="hold"/>
                                        <p:tgtEl>
                                          <p:spTgt spid="15"/>
                                        </p:tgtEl>
                                      </p:cBhvr>
                                    </p:cmd>
                                  </p:childTnLst>
                                </p:cTn>
                              </p:par>
                              <p:par>
                                <p:cTn id="7" presetID="34" presetClass="emph" presetSubtype="0" repeatCount="indefinite" fill="hold" nodeType="withEffect">
                                  <p:stCondLst>
                                    <p:cond delay="0"/>
                                  </p:stCondLst>
                                  <p:iterate type="lt">
                                    <p:tmPct val="10000"/>
                                  </p:iterate>
                                  <p:childTnLst>
                                    <p:animMotion origin="layout" path="M 3.33333E-6 4.81481E-6 L 3.33333E-6 -0.07223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3.33333E-6 -2.59259E-6 L 3.33333E-6 -0.07222 " pathEditMode="relative" rAng="0" ptsTypes="AA">
                                      <p:cBhvr>
                                        <p:cTn id="14" dur="250" accel="50000" decel="50000" autoRev="1" fill="hold">
                                          <p:stCondLst>
                                            <p:cond delay="0"/>
                                          </p:stCondLst>
                                        </p:cTn>
                                        <p:tgtEl>
                                          <p:spTgt spid="11">
                                            <p:txEl>
                                              <p:pRg st="1" end="1"/>
                                            </p:txEl>
                                          </p:spTgt>
                                        </p:tgtEl>
                                        <p:attrNameLst>
                                          <p:attrName>ppt_x</p:attrName>
                                          <p:attrName>ppt_y</p:attrName>
                                        </p:attrNameLst>
                                      </p:cBhvr>
                                      <p:rCtr x="0" y="-3611"/>
                                    </p:animMotion>
                                    <p:animRot by="1500000">
                                      <p:cBhvr>
                                        <p:cTn id="15" dur="125" fill="hold">
                                          <p:stCondLst>
                                            <p:cond delay="0"/>
                                          </p:stCondLst>
                                        </p:cTn>
                                        <p:tgtEl>
                                          <p:spTgt spid="11">
                                            <p:txEl>
                                              <p:pRg st="1" end="1"/>
                                            </p:txEl>
                                          </p:spTgt>
                                        </p:tgtEl>
                                        <p:attrNameLst>
                                          <p:attrName>r</p:attrName>
                                        </p:attrNameLst>
                                      </p:cBhvr>
                                    </p:animRot>
                                    <p:animRot by="-1500000">
                                      <p:cBhvr>
                                        <p:cTn id="16" dur="125" fill="hold">
                                          <p:stCondLst>
                                            <p:cond delay="125"/>
                                          </p:stCondLst>
                                        </p:cTn>
                                        <p:tgtEl>
                                          <p:spTgt spid="11">
                                            <p:txEl>
                                              <p:pRg st="1" end="1"/>
                                            </p:txEl>
                                          </p:spTgt>
                                        </p:tgtEl>
                                        <p:attrNameLst>
                                          <p:attrName>r</p:attrName>
                                        </p:attrNameLst>
                                      </p:cBhvr>
                                    </p:animRot>
                                    <p:animRot by="-1500000">
                                      <p:cBhvr>
                                        <p:cTn id="17" dur="125" fill="hold">
                                          <p:stCondLst>
                                            <p:cond delay="250"/>
                                          </p:stCondLst>
                                        </p:cTn>
                                        <p:tgtEl>
                                          <p:spTgt spid="11">
                                            <p:txEl>
                                              <p:pRg st="1" end="1"/>
                                            </p:txEl>
                                          </p:spTgt>
                                        </p:tgtEl>
                                        <p:attrNameLst>
                                          <p:attrName>r</p:attrName>
                                        </p:attrNameLst>
                                      </p:cBhvr>
                                    </p:animRot>
                                    <p:animRot by="1500000">
                                      <p:cBhvr>
                                        <p:cTn id="18" dur="125" fill="hold">
                                          <p:stCondLst>
                                            <p:cond delay="375"/>
                                          </p:stCondLst>
                                        </p:cTn>
                                        <p:tgtEl>
                                          <p:spTgt spid="11">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0" presetClass="exit" presetSubtype="0" accel="100000" fill="hold" grpId="0" nodeType="clickEffect">
                                  <p:stCondLst>
                                    <p:cond delay="0"/>
                                  </p:stCondLst>
                                  <p:iterate type="lt">
                                    <p:tmPct val="0"/>
                                  </p:iterate>
                                  <p:childTnLst>
                                    <p:anim calcmode="lin" valueType="num">
                                      <p:cBhvr>
                                        <p:cTn id="22" dur="1000"/>
                                        <p:tgtEl>
                                          <p:spTgt spid="11">
                                            <p:txEl>
                                              <p:pRg st="0" end="0"/>
                                            </p:txEl>
                                          </p:spTgt>
                                        </p:tgtEl>
                                        <p:attrNameLst>
                                          <p:attrName>ppt_w</p:attrName>
                                        </p:attrNameLst>
                                      </p:cBhvr>
                                      <p:tavLst>
                                        <p:tav tm="0">
                                          <p:val>
                                            <p:strVal val="ppt_w"/>
                                          </p:val>
                                        </p:tav>
                                        <p:tav tm="100000">
                                          <p:val>
                                            <p:strVal val="ppt_w+.3"/>
                                          </p:val>
                                        </p:tav>
                                      </p:tavLst>
                                    </p:anim>
                                    <p:anim calcmode="lin" valueType="num">
                                      <p:cBhvr>
                                        <p:cTn id="23"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24" dur="1000"/>
                                        <p:tgtEl>
                                          <p:spTgt spid="11">
                                            <p:txEl>
                                              <p:pRg st="0" end="0"/>
                                            </p:txEl>
                                          </p:spTgt>
                                        </p:tgtEl>
                                      </p:cBhvr>
                                    </p:animEffect>
                                    <p:set>
                                      <p:cBhvr>
                                        <p:cTn id="25" dur="1" fill="hold">
                                          <p:stCondLst>
                                            <p:cond delay="999"/>
                                          </p:stCondLst>
                                        </p:cTn>
                                        <p:tgtEl>
                                          <p:spTgt spid="11">
                                            <p:txEl>
                                              <p:pRg st="0" end="0"/>
                                            </p:txEl>
                                          </p:spTgt>
                                        </p:tgtEl>
                                        <p:attrNameLst>
                                          <p:attrName>style.visibility</p:attrName>
                                        </p:attrNameLst>
                                      </p:cBhvr>
                                      <p:to>
                                        <p:strVal val="hidden"/>
                                      </p:to>
                                    </p:set>
                                  </p:childTnLst>
                                </p:cTn>
                              </p:par>
                              <p:par>
                                <p:cTn id="26" presetID="50" presetClass="exit" presetSubtype="0" accel="100000" fill="hold" grpId="0" nodeType="withEffect">
                                  <p:stCondLst>
                                    <p:cond delay="0"/>
                                  </p:stCondLst>
                                  <p:iterate type="lt">
                                    <p:tmPct val="0"/>
                                  </p:iterate>
                                  <p:childTnLst>
                                    <p:anim calcmode="lin" valueType="num">
                                      <p:cBhvr>
                                        <p:cTn id="27" dur="1000"/>
                                        <p:tgtEl>
                                          <p:spTgt spid="11">
                                            <p:txEl>
                                              <p:pRg st="1" end="1"/>
                                            </p:txEl>
                                          </p:spTgt>
                                        </p:tgtEl>
                                        <p:attrNameLst>
                                          <p:attrName>ppt_w</p:attrName>
                                        </p:attrNameLst>
                                      </p:cBhvr>
                                      <p:tavLst>
                                        <p:tav tm="0">
                                          <p:val>
                                            <p:strVal val="ppt_w"/>
                                          </p:val>
                                        </p:tav>
                                        <p:tav tm="100000">
                                          <p:val>
                                            <p:strVal val="ppt_w+.3"/>
                                          </p:val>
                                        </p:tav>
                                      </p:tavLst>
                                    </p:anim>
                                    <p:anim calcmode="lin" valueType="num">
                                      <p:cBhvr>
                                        <p:cTn id="28"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29" dur="1000"/>
                                        <p:tgtEl>
                                          <p:spTgt spid="11">
                                            <p:txEl>
                                              <p:pRg st="1" end="1"/>
                                            </p:txEl>
                                          </p:spTgt>
                                        </p:tgtEl>
                                      </p:cBhvr>
                                    </p:animEffect>
                                    <p:set>
                                      <p:cBhvr>
                                        <p:cTn id="30" dur="1" fill="hold">
                                          <p:stCondLst>
                                            <p:cond delay="999"/>
                                          </p:stCondLst>
                                        </p:cTn>
                                        <p:tgtEl>
                                          <p:spTgt spid="11">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24361525" cy="6915150"/>
            <a:chOff x="-1" y="0"/>
            <a:chExt cx="24361525" cy="691515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63425" y="57150"/>
              <a:ext cx="12198099" cy="6858000"/>
            </a:xfrm>
            <a:prstGeom prst="rect">
              <a:avLst/>
            </a:prstGeom>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89789" y="4105062"/>
            <a:ext cx="2054530" cy="132904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52173" y="4105062"/>
            <a:ext cx="2657843" cy="148467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4311" y="4847399"/>
            <a:ext cx="5066215" cy="1981372"/>
          </a:xfrm>
          <a:prstGeom prst="rect">
            <a:avLst/>
          </a:prstGeom>
        </p:spPr>
      </p:pic>
      <p:sp>
        <p:nvSpPr>
          <p:cNvPr id="10" name="Rounded Rectangle 9"/>
          <p:cNvSpPr/>
          <p:nvPr/>
        </p:nvSpPr>
        <p:spPr>
          <a:xfrm>
            <a:off x="914400" y="86089"/>
            <a:ext cx="9950719" cy="1267097"/>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Trang phục của lính cứu hỏa gồm những gì?</a:t>
            </a:r>
            <a:endParaRPr lang="en-US" sz="36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914400" y="1636921"/>
            <a:ext cx="9950719" cy="168897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Trang phục của lính cứu hỏa gồm: quần áo chữa cháy, ủng, găng, mũ.</a:t>
            </a:r>
          </a:p>
        </p:txBody>
      </p:sp>
      <p:grpSp>
        <p:nvGrpSpPr>
          <p:cNvPr id="14" name="Group 13"/>
          <p:cNvGrpSpPr/>
          <p:nvPr/>
        </p:nvGrpSpPr>
        <p:grpSpPr>
          <a:xfrm>
            <a:off x="1429027" y="1636921"/>
            <a:ext cx="2503723" cy="2724900"/>
            <a:chOff x="8622598" y="849087"/>
            <a:chExt cx="2503723" cy="2724900"/>
          </a:xfrm>
        </p:grpSpPr>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16" name="TextBox 15"/>
            <p:cNvSpPr txBox="1"/>
            <p:nvPr/>
          </p:nvSpPr>
          <p:spPr>
            <a:xfrm>
              <a:off x="8843887" y="1243798"/>
              <a:ext cx="2061143" cy="1200329"/>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ta cùng bắt đầu nhé các bạn!</a:t>
              </a:r>
            </a:p>
          </p:txBody>
        </p:sp>
      </p:grpSp>
    </p:spTree>
    <p:extLst>
      <p:ext uri="{BB962C8B-B14F-4D97-AF65-F5344CB8AC3E}">
        <p14:creationId xmlns:p14="http://schemas.microsoft.com/office/powerpoint/2010/main" val="197811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45833E-6 3.33333E-6 L -0.99909 -0.00209 " pathEditMode="relative" rAng="0" ptsTypes="AA">
                                      <p:cBhvr>
                                        <p:cTn id="6" dur="2000" fill="hold"/>
                                        <p:tgtEl>
                                          <p:spTgt spid="5"/>
                                        </p:tgtEl>
                                        <p:attrNameLst>
                                          <p:attrName>ppt_x</p:attrName>
                                          <p:attrName>ppt_y</p:attrName>
                                        </p:attrNameLst>
                                      </p:cBhvr>
                                      <p:rCtr x="-49961" y="-116"/>
                                    </p:animMotion>
                                  </p:childTnLst>
                                  <p:subTnLst>
                                    <p:audio>
                                      <p:cMediaNode>
                                        <p:cTn display="0" masterRel="sameClick">
                                          <p:stCondLst>
                                            <p:cond evt="begin" delay="0">
                                              <p:tn val="5"/>
                                            </p:cond>
                                          </p:stCondLst>
                                          <p:endCondLst>
                                            <p:cond evt="onStopAudio" delay="0">
                                              <p:tgtEl>
                                                <p:sldTgt/>
                                              </p:tgtEl>
                                            </p:cond>
                                          </p:endCondLst>
                                        </p:cTn>
                                        <p:tgtEl>
                                          <p:sndTgt r:embed="rId2" name="AM THANH O TO 2 CCO TIENG COI.wav"/>
                                        </p:tgtEl>
                                      </p:cMediaNode>
                                    </p:audio>
                                  </p:subTnLst>
                                </p:cTn>
                              </p:par>
                              <p:par>
                                <p:cTn id="7" presetID="53" presetClass="exit" presetSubtype="32" fill="hold" nodeType="withEffect">
                                  <p:stCondLst>
                                    <p:cond delay="0"/>
                                  </p:stCondLst>
                                  <p:childTnLst>
                                    <p:anim calcmode="lin" valueType="num">
                                      <p:cBhvr>
                                        <p:cTn id="8" dur="500"/>
                                        <p:tgtEl>
                                          <p:spTgt spid="14"/>
                                        </p:tgtEl>
                                        <p:attrNameLst>
                                          <p:attrName>ppt_w</p:attrName>
                                        </p:attrNameLst>
                                      </p:cBhvr>
                                      <p:tavLst>
                                        <p:tav tm="0">
                                          <p:val>
                                            <p:strVal val="ppt_w"/>
                                          </p:val>
                                        </p:tav>
                                        <p:tav tm="100000">
                                          <p:val>
                                            <p:fltVal val="0"/>
                                          </p:val>
                                        </p:tav>
                                      </p:tavLst>
                                    </p:anim>
                                    <p:anim calcmode="lin" valueType="num">
                                      <p:cBhvr>
                                        <p:cTn id="9" dur="500"/>
                                        <p:tgtEl>
                                          <p:spTgt spid="14"/>
                                        </p:tgtEl>
                                        <p:attrNameLst>
                                          <p:attrName>ppt_h</p:attrName>
                                        </p:attrNameLst>
                                      </p:cBhvr>
                                      <p:tavLst>
                                        <p:tav tm="0">
                                          <p:val>
                                            <p:strVal val="ppt_h"/>
                                          </p:val>
                                        </p:tav>
                                        <p:tav tm="100000">
                                          <p:val>
                                            <p:fltVal val="0"/>
                                          </p:val>
                                        </p:tav>
                                      </p:tavLst>
                                    </p:anim>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35" presetClass="path" presetSubtype="0" accel="50000" decel="50000" fill="hold" nodeType="withEffect">
                                  <p:stCondLst>
                                    <p:cond delay="0"/>
                                  </p:stCondLst>
                                  <p:childTnLst>
                                    <p:animMotion origin="layout" path="M -2.08333E-7 -2.96296E-6 L -2.38451 -0.01782 " pathEditMode="relative" rAng="0" ptsTypes="AA">
                                      <p:cBhvr>
                                        <p:cTn id="13" dur="5000" fill="hold"/>
                                        <p:tgtEl>
                                          <p:spTgt spid="7"/>
                                        </p:tgtEl>
                                        <p:attrNameLst>
                                          <p:attrName>ppt_x</p:attrName>
                                          <p:attrName>ppt_y</p:attrName>
                                        </p:attrNameLst>
                                      </p:cBhvr>
                                      <p:rCtr x="-119232" y="-903"/>
                                    </p:animMotion>
                                  </p:childTnLst>
                                </p:cTn>
                              </p:par>
                              <p:par>
                                <p:cTn id="14" presetID="35" presetClass="path" presetSubtype="0" accel="50000" decel="50000" fill="hold" nodeType="withEffect">
                                  <p:stCondLst>
                                    <p:cond delay="2500"/>
                                  </p:stCondLst>
                                  <p:childTnLst>
                                    <p:animMotion origin="layout" path="M -1.66667E-6 -3.7037E-7 L -2.74271 -0.01412 " pathEditMode="relative" rAng="0" ptsTypes="AA">
                                      <p:cBhvr>
                                        <p:cTn id="15" dur="5000" fill="hold"/>
                                        <p:tgtEl>
                                          <p:spTgt spid="6"/>
                                        </p:tgtEl>
                                        <p:attrNameLst>
                                          <p:attrName>ppt_x</p:attrName>
                                          <p:attrName>ppt_y</p:attrName>
                                        </p:attrNameLst>
                                      </p:cBhvr>
                                      <p:rCtr x="-137135" y="-718"/>
                                    </p:animMotion>
                                  </p:childTnLst>
                                </p:cTn>
                              </p:par>
                              <p:par>
                                <p:cTn id="16" presetID="14" presetClass="entr" presetSubtype="10" fill="hold" nodeType="withEffect">
                                  <p:stCondLst>
                                    <p:cond delay="250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250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1"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1"/>
                                        </p:tgtEl>
                                        <p:attrNameLst>
                                          <p:attrName>r</p:attrName>
                                        </p:attrNameLst>
                                      </p:cBhvr>
                                    </p:animRot>
                                    <p:animRot by="-240000">
                                      <p:cBhvr>
                                        <p:cTn id="32" dur="200" fill="hold">
                                          <p:stCondLst>
                                            <p:cond delay="200"/>
                                          </p:stCondLst>
                                        </p:cTn>
                                        <p:tgtEl>
                                          <p:spTgt spid="11"/>
                                        </p:tgtEl>
                                        <p:attrNameLst>
                                          <p:attrName>r</p:attrName>
                                        </p:attrNameLst>
                                      </p:cBhvr>
                                    </p:animRot>
                                    <p:animRot by="240000">
                                      <p:cBhvr>
                                        <p:cTn id="33" dur="200" fill="hold">
                                          <p:stCondLst>
                                            <p:cond delay="400"/>
                                          </p:stCondLst>
                                        </p:cTn>
                                        <p:tgtEl>
                                          <p:spTgt spid="11"/>
                                        </p:tgtEl>
                                        <p:attrNameLst>
                                          <p:attrName>r</p:attrName>
                                        </p:attrNameLst>
                                      </p:cBhvr>
                                    </p:animRot>
                                    <p:animRot by="-240000">
                                      <p:cBhvr>
                                        <p:cTn id="34" dur="200" fill="hold">
                                          <p:stCondLst>
                                            <p:cond delay="600"/>
                                          </p:stCondLst>
                                        </p:cTn>
                                        <p:tgtEl>
                                          <p:spTgt spid="11"/>
                                        </p:tgtEl>
                                        <p:attrNameLst>
                                          <p:attrName>r</p:attrName>
                                        </p:attrNameLst>
                                      </p:cBhvr>
                                    </p:animRot>
                                    <p:animRot by="120000">
                                      <p:cBhvr>
                                        <p:cTn id="35" dur="200" fill="hold">
                                          <p:stCondLst>
                                            <p:cond delay="800"/>
                                          </p:stCondLst>
                                        </p:cTn>
                                        <p:tgtEl>
                                          <p:spTgt spid="11"/>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4" name="ting ting chuẩn.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28576"/>
            <a:ext cx="24387053" cy="6886576"/>
            <a:chOff x="-1" y="-28576"/>
            <a:chExt cx="24387053" cy="6886576"/>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714"/>
              <a:ext cx="12195051" cy="685628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5050" y="-28576"/>
              <a:ext cx="12192002" cy="6886575"/>
            </a:xfrm>
            <a:prstGeom prst="rect">
              <a:avLst/>
            </a:prstGeom>
          </p:spPr>
        </p:pic>
      </p:gr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26850" y="2403741"/>
            <a:ext cx="4237087" cy="423708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51743" y="3722488"/>
            <a:ext cx="2987299" cy="2017951"/>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3567" y="4354630"/>
            <a:ext cx="2981202" cy="2286198"/>
          </a:xfrm>
          <a:prstGeom prst="rect">
            <a:avLst/>
          </a:prstGeom>
        </p:spPr>
      </p:pic>
      <p:sp>
        <p:nvSpPr>
          <p:cNvPr id="9" name="Rounded Rectangle 8"/>
          <p:cNvSpPr/>
          <p:nvPr/>
        </p:nvSpPr>
        <p:spPr>
          <a:xfrm>
            <a:off x="1204686" y="86089"/>
            <a:ext cx="9660433" cy="1267097"/>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Lính cứu hỏa dập tắt đám cháy bằng cách nào?</a:t>
            </a:r>
            <a:endParaRPr lang="en-US" sz="36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1204685" y="1950720"/>
            <a:ext cx="9660433" cy="1981371"/>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Lính cứu hỏa dập tắt đám cháy bằng cách dùng vòi phun nước.</a:t>
            </a:r>
            <a:endParaRPr lang="vi-VN"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0868" y="4659456"/>
            <a:ext cx="5066215" cy="1981372"/>
          </a:xfrm>
          <a:prstGeom prst="rect">
            <a:avLst/>
          </a:prstGeom>
        </p:spPr>
      </p:pic>
    </p:spTree>
    <p:extLst>
      <p:ext uri="{BB962C8B-B14F-4D97-AF65-F5344CB8AC3E}">
        <p14:creationId xmlns:p14="http://schemas.microsoft.com/office/powerpoint/2010/main" val="19448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08333E-7 3.33333E-6 L -1.00013 0.00208 " pathEditMode="relative" rAng="0" ptsTypes="AA">
                                      <p:cBhvr>
                                        <p:cTn id="6" dur="2000" fill="hold"/>
                                        <p:tgtEl>
                                          <p:spTgt spid="4"/>
                                        </p:tgtEl>
                                        <p:attrNameLst>
                                          <p:attrName>ppt_x</p:attrName>
                                          <p:attrName>ppt_y</p:attrName>
                                        </p:attrNameLst>
                                      </p:cBhvr>
                                      <p:rCtr x="-50013" y="93"/>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4.16667E-7 7.40741E-7 L -2.34714 7.40741E-7 " pathEditMode="relative" rAng="0" ptsTypes="AA">
                                      <p:cBhvr>
                                        <p:cTn id="11" dur="5000" fill="hold"/>
                                        <p:tgtEl>
                                          <p:spTgt spid="5"/>
                                        </p:tgtEl>
                                        <p:attrNameLst>
                                          <p:attrName>ppt_x</p:attrName>
                                          <p:attrName>ppt_y</p:attrName>
                                        </p:attrNameLst>
                                      </p:cBhvr>
                                      <p:rCtr x="-117357" y="0"/>
                                    </p:animMotion>
                                  </p:childTnLst>
                                </p:cTn>
                              </p:par>
                              <p:par>
                                <p:cTn id="12" presetID="35" presetClass="path" presetSubtype="0" accel="50000" decel="50000" fill="hold" nodeType="withEffect">
                                  <p:stCondLst>
                                    <p:cond delay="3500"/>
                                  </p:stCondLst>
                                  <p:childTnLst>
                                    <p:animMotion origin="layout" path="M -0.06719 0.00649 L -2.32526 -0.00648 " pathEditMode="relative" rAng="0" ptsTypes="AA">
                                      <p:cBhvr>
                                        <p:cTn id="13" dur="5000" fill="hold"/>
                                        <p:tgtEl>
                                          <p:spTgt spid="6"/>
                                        </p:tgtEl>
                                        <p:attrNameLst>
                                          <p:attrName>ppt_x</p:attrName>
                                          <p:attrName>ppt_y</p:attrName>
                                        </p:attrNameLst>
                                      </p:cBhvr>
                                      <p:rCtr x="-112904" y="-648"/>
                                    </p:animMotion>
                                  </p:childTnLst>
                                </p:cTn>
                              </p:par>
                              <p:par>
                                <p:cTn id="14" presetID="14" presetClass="entr" presetSubtype="10" fill="hold" nodeType="withEffect">
                                  <p:stCondLst>
                                    <p:cond delay="25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12"/>
                                        </p:tgtEl>
                                        <p:attrNameLst>
                                          <p:attrName>ppt_w</p:attrName>
                                        </p:attrNameLst>
                                      </p:cBhvr>
                                      <p:tavLst>
                                        <p:tav tm="0">
                                          <p:val>
                                            <p:strVal val="ppt_w"/>
                                          </p:val>
                                        </p:tav>
                                        <p:tav tm="100000">
                                          <p:val>
                                            <p:fltVal val="0"/>
                                          </p:val>
                                        </p:tav>
                                      </p:tavLst>
                                    </p:anim>
                                    <p:anim calcmode="lin" valueType="num">
                                      <p:cBhvr>
                                        <p:cTn id="30" dur="500"/>
                                        <p:tgtEl>
                                          <p:spTgt spid="12"/>
                                        </p:tgtEl>
                                        <p:attrNameLst>
                                          <p:attrName>ppt_h</p:attrName>
                                        </p:attrNameLst>
                                      </p:cBhvr>
                                      <p:tavLst>
                                        <p:tav tm="0">
                                          <p:val>
                                            <p:strVal val="ppt_h"/>
                                          </p:val>
                                        </p:tav>
                                        <p:tav tm="100000">
                                          <p:val>
                                            <p:fltVal val="0"/>
                                          </p:val>
                                        </p:tav>
                                      </p:tavLst>
                                    </p:anim>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iến mất.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4384004" cy="6858000"/>
            <a:chOff x="0" y="0"/>
            <a:chExt cx="24384004"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2" y="0"/>
              <a:ext cx="12192002"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771544" y="3245493"/>
            <a:ext cx="4492354" cy="238919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974675" y="3851576"/>
            <a:ext cx="3828390" cy="178311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3642" y="4601967"/>
            <a:ext cx="2249619" cy="1877731"/>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91533" y="4571802"/>
            <a:ext cx="2981202" cy="2286198"/>
          </a:xfrm>
          <a:prstGeom prst="rect">
            <a:avLst/>
          </a:prstGeom>
        </p:spPr>
      </p:pic>
      <p:sp>
        <p:nvSpPr>
          <p:cNvPr id="10" name="Rounded Rectangle 9"/>
          <p:cNvSpPr/>
          <p:nvPr/>
        </p:nvSpPr>
        <p:spPr>
          <a:xfrm>
            <a:off x="998219" y="361790"/>
            <a:ext cx="9935479" cy="1267097"/>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nghĩ gì về những người lính cứu hỏa?</a:t>
            </a:r>
            <a:endParaRPr lang="en-US" sz="36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90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1 0 " pathEditMode="relative" rAng="0" ptsTypes="AA">
                                      <p:cBhvr>
                                        <p:cTn id="6" dur="2000" fill="hold"/>
                                        <p:tgtEl>
                                          <p:spTgt spid="4"/>
                                        </p:tgtEl>
                                        <p:attrNameLst>
                                          <p:attrName>ppt_x</p:attrName>
                                          <p:attrName>ppt_y</p:attrName>
                                        </p:attrNameLst>
                                      </p:cBhvr>
                                      <p:rCtr x="-50000"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2.wav"/>
                                        </p:tgtEl>
                                      </p:cMediaNode>
                                    </p:audio>
                                  </p:subTnLst>
                                </p:cTn>
                              </p:par>
                              <p:par>
                                <p:cTn id="7" presetID="9" presetClass="exit" presetSubtype="0" fill="hold" nodeType="withEffect">
                                  <p:stCondLst>
                                    <p:cond delay="0"/>
                                  </p:stCondLst>
                                  <p:childTnLst>
                                    <p:animEffect transition="out" filter="dissolv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3.125E-6 -2.22222E-6 L -2.60743 0.00834 " pathEditMode="relative" rAng="0" ptsTypes="AA">
                                      <p:cBhvr>
                                        <p:cTn id="11" dur="5000" fill="hold"/>
                                        <p:tgtEl>
                                          <p:spTgt spid="5"/>
                                        </p:tgtEl>
                                        <p:attrNameLst>
                                          <p:attrName>ppt_x</p:attrName>
                                          <p:attrName>ppt_y</p:attrName>
                                        </p:attrNameLst>
                                      </p:cBhvr>
                                      <p:rCtr x="-130378" y="417"/>
                                    </p:animMotion>
                                  </p:childTnLst>
                                </p:cTn>
                              </p:par>
                              <p:par>
                                <p:cTn id="12" presetID="35" presetClass="path" presetSubtype="0" accel="50000" decel="50000" fill="hold" nodeType="withEffect">
                                  <p:stCondLst>
                                    <p:cond delay="3500"/>
                                  </p:stCondLst>
                                  <p:childTnLst>
                                    <p:animMotion origin="layout" path="M 4.44089E-16 4.81481E-6 L -2.46328 -0.02431 " pathEditMode="relative" rAng="0" ptsTypes="AA">
                                      <p:cBhvr>
                                        <p:cTn id="13" dur="5000" fill="hold"/>
                                        <p:tgtEl>
                                          <p:spTgt spid="6"/>
                                        </p:tgtEl>
                                        <p:attrNameLst>
                                          <p:attrName>ppt_x</p:attrName>
                                          <p:attrName>ppt_y</p:attrName>
                                        </p:attrNameLst>
                                      </p:cBhvr>
                                      <p:rCtr x="-123164" y="-1227"/>
                                    </p:animMotion>
                                  </p:childTnLst>
                                </p:cTn>
                              </p:par>
                              <p:par>
                                <p:cTn id="14" presetID="14" presetClass="entr" presetSubtype="10"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2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301" y="0"/>
            <a:ext cx="24378502" cy="6858000"/>
            <a:chOff x="-6896100" y="-2590800"/>
            <a:chExt cx="24378502" cy="68580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0" y="-2590800"/>
              <a:ext cx="12192002"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2" y="-2590800"/>
              <a:ext cx="12224600" cy="6858000"/>
            </a:xfrm>
            <a:prstGeom prst="rect">
              <a:avLst/>
            </a:prstGeom>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740" y="3642377"/>
            <a:ext cx="2861806" cy="185125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109740" y="3763945"/>
            <a:ext cx="3357755" cy="172968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4686" y="3532107"/>
            <a:ext cx="3708600" cy="37086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6916" y="4628789"/>
            <a:ext cx="2249619" cy="1877731"/>
          </a:xfrm>
          <a:prstGeom prst="rect">
            <a:avLst/>
          </a:prstGeom>
        </p:spPr>
      </p:pic>
      <p:grpSp>
        <p:nvGrpSpPr>
          <p:cNvPr id="18" name="Group 17"/>
          <p:cNvGrpSpPr/>
          <p:nvPr/>
        </p:nvGrpSpPr>
        <p:grpSpPr>
          <a:xfrm>
            <a:off x="1939384" y="0"/>
            <a:ext cx="2966911" cy="2485815"/>
            <a:chOff x="364118" y="187335"/>
            <a:chExt cx="2966911" cy="2485815"/>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118" y="187335"/>
              <a:ext cx="2966911" cy="2485815"/>
            </a:xfrm>
            <a:prstGeom prst="rect">
              <a:avLst/>
            </a:prstGeom>
          </p:spPr>
        </p:pic>
        <p:sp>
          <p:nvSpPr>
            <p:cNvPr id="20" name="TextBox 19"/>
            <p:cNvSpPr txBox="1"/>
            <p:nvPr/>
          </p:nvSpPr>
          <p:spPr>
            <a:xfrm>
              <a:off x="534484" y="307722"/>
              <a:ext cx="2665916" cy="1384995"/>
            </a:xfrm>
            <a:prstGeom prst="rect">
              <a:avLst/>
            </a:prstGeom>
            <a:noFill/>
          </p:spPr>
          <p:txBody>
            <a:bodyPr wrap="square" rtlCol="0">
              <a:spAutoFit/>
            </a:bodyPr>
            <a:lstStyle/>
            <a:p>
              <a:pPr algn="just"/>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Chúc mừng các bạn đã đến lớp đúng giờ!</a:t>
              </a:r>
            </a:p>
          </p:txBody>
        </p:sp>
      </p:grpSp>
      <p:pic>
        <p:nvPicPr>
          <p:cNvPr id="21" name="Picture 20"/>
          <p:cNvPicPr>
            <a:picLocks noChangeAspect="1"/>
          </p:cNvPicPr>
          <p:nvPr/>
        </p:nvPicPr>
        <p:blipFill>
          <a:blip r:embed="rId10"/>
          <a:stretch>
            <a:fillRect/>
          </a:stretch>
        </p:blipFill>
        <p:spPr>
          <a:xfrm>
            <a:off x="7522697" y="4983389"/>
            <a:ext cx="4986321" cy="1874611"/>
          </a:xfrm>
          <a:prstGeom prst="rect">
            <a:avLst/>
          </a:prstGeom>
        </p:spPr>
      </p:pic>
      <p:pic>
        <p:nvPicPr>
          <p:cNvPr id="22"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72411" y="3684394"/>
            <a:ext cx="2938153" cy="2904959"/>
          </a:xfrm>
          <a:prstGeom prst="rect">
            <a:avLst/>
          </a:prstGeom>
        </p:spPr>
      </p:pic>
      <p:grpSp>
        <p:nvGrpSpPr>
          <p:cNvPr id="23" name="Group 22"/>
          <p:cNvGrpSpPr/>
          <p:nvPr/>
        </p:nvGrpSpPr>
        <p:grpSpPr>
          <a:xfrm>
            <a:off x="8622598" y="849087"/>
            <a:ext cx="2503723" cy="2724900"/>
            <a:chOff x="8622598" y="849087"/>
            <a:chExt cx="2503723" cy="2724900"/>
          </a:xfrm>
        </p:grpSpPr>
        <p:pic>
          <p:nvPicPr>
            <p:cNvPr id="24" name="Picture 23">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22598" y="849087"/>
              <a:ext cx="2503723" cy="2724900"/>
            </a:xfrm>
            <a:prstGeom prst="rect">
              <a:avLst/>
            </a:prstGeom>
          </p:spPr>
        </p:pic>
        <p:sp>
          <p:nvSpPr>
            <p:cNvPr id="25" name="TextBox 24">
              <a:hlinkClick r:id="" action="ppaction://hlinkshowjump?jump=nextslide"/>
            </p:cNvPr>
            <p:cNvSpPr txBox="1"/>
            <p:nvPr/>
          </p:nvSpPr>
          <p:spPr>
            <a:xfrm>
              <a:off x="8829464" y="1174307"/>
              <a:ext cx="2061143" cy="1569660"/>
            </a:xfrm>
            <a:prstGeom prst="rect">
              <a:avLst/>
            </a:prstGeom>
            <a:noFill/>
          </p:spPr>
          <p:txBody>
            <a:bodyPr wrap="square" rtlCol="0">
              <a:spAutoFit/>
            </a:bodyPr>
            <a:lstStyle/>
            <a:p>
              <a:pPr algn="ctr"/>
              <a:r>
                <a:rPr lang="en-US" sz="2400">
                  <a:latin typeface="Tahoma" panose="020B0604030504040204" pitchFamily="34" charset="0"/>
                  <a:ea typeface="Tahoma" panose="020B0604030504040204" pitchFamily="34" charset="0"/>
                  <a:cs typeface="Tahoma" panose="020B0604030504040204" pitchFamily="34" charset="0"/>
                </a:rPr>
                <a:t>Chúng mình cùng bắt đầu bài học nào các bạn</a:t>
              </a:r>
            </a:p>
          </p:txBody>
        </p:sp>
      </p:grpSp>
    </p:spTree>
    <p:extLst>
      <p:ext uri="{BB962C8B-B14F-4D97-AF65-F5344CB8AC3E}">
        <p14:creationId xmlns:p14="http://schemas.microsoft.com/office/powerpoint/2010/main" val="24223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5E-6 0 L -0.99844 0 " pathEditMode="relative" rAng="0" ptsTypes="AA">
                                      <p:cBhvr>
                                        <p:cTn id="6" dur="2000" fill="hold"/>
                                        <p:tgtEl>
                                          <p:spTgt spid="13"/>
                                        </p:tgtEl>
                                        <p:attrNameLst>
                                          <p:attrName>ppt_x</p:attrName>
                                          <p:attrName>ppt_y</p:attrName>
                                        </p:attrNameLst>
                                      </p:cBhvr>
                                      <p:rCtr x="-49922" y="0"/>
                                    </p:animMotion>
                                  </p:childTnLst>
                                  <p:subTnLst>
                                    <p:audio>
                                      <p:cMediaNode>
                                        <p:cTn display="0" masterRel="sameClick">
                                          <p:stCondLst>
                                            <p:cond evt="begin" delay="0">
                                              <p:tn val="5"/>
                                            </p:cond>
                                          </p:stCondLst>
                                          <p:endCondLst>
                                            <p:cond evt="onStopAudio" delay="0">
                                              <p:tgtEl>
                                                <p:sldTgt/>
                                              </p:tgtEl>
                                            </p:cond>
                                          </p:endCondLst>
                                        </p:cTn>
                                        <p:tgtEl>
                                          <p:sndTgt r:embed="rId2" name="AM THANH O TO YEAH 1 KET THUC TRO CHOI.wav"/>
                                        </p:tgtEl>
                                      </p:cMediaNode>
                                    </p:audio>
                                  </p:subTnLst>
                                </p:cTn>
                              </p:par>
                              <p:par>
                                <p:cTn id="7" presetID="9" presetClass="exit" presetSubtype="0" fill="hold" nodeType="withEffect">
                                  <p:stCondLst>
                                    <p:cond delay="0"/>
                                  </p:stCondLst>
                                  <p:childTnLst>
                                    <p:animEffect transition="out" filter="dissolv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2.91667E-6 -2.22222E-6 L -2.41354 0.02709 " pathEditMode="relative" rAng="0" ptsTypes="AA">
                                      <p:cBhvr>
                                        <p:cTn id="11" dur="5000" fill="hold"/>
                                        <p:tgtEl>
                                          <p:spTgt spid="14"/>
                                        </p:tgtEl>
                                        <p:attrNameLst>
                                          <p:attrName>ppt_x</p:attrName>
                                          <p:attrName>ppt_y</p:attrName>
                                        </p:attrNameLst>
                                      </p:cBhvr>
                                      <p:rCtr x="-120677" y="1343"/>
                                    </p:animMotion>
                                  </p:childTnLst>
                                </p:cTn>
                              </p:par>
                              <p:par>
                                <p:cTn id="12" presetID="35" presetClass="path" presetSubtype="0" accel="50000" decel="50000" fill="hold" nodeType="withEffect">
                                  <p:stCondLst>
                                    <p:cond delay="2000"/>
                                  </p:stCondLst>
                                  <p:childTnLst>
                                    <p:animMotion origin="layout" path="M -0.15339 0.07384 L -2.50339 0.03565 " pathEditMode="relative" rAng="0" ptsTypes="AA">
                                      <p:cBhvr>
                                        <p:cTn id="13" dur="5000" fill="hold"/>
                                        <p:tgtEl>
                                          <p:spTgt spid="15"/>
                                        </p:tgtEl>
                                        <p:attrNameLst>
                                          <p:attrName>ppt_x</p:attrName>
                                          <p:attrName>ppt_y</p:attrName>
                                        </p:attrNameLst>
                                      </p:cBhvr>
                                      <p:rCtr x="-117500" y="-1921"/>
                                    </p:animMotion>
                                  </p:childTnLst>
                                </p:cTn>
                              </p:par>
                              <p:par>
                                <p:cTn id="14" presetID="14" presetClass="entr" presetSubtype="10" fill="hold" nodeType="withEffect">
                                  <p:stCondLst>
                                    <p:cond delay="200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550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550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32" presetClass="emph" presetSubtype="0" repeatCount="10000" fill="hold" nodeType="withEffect">
                                  <p:stCondLst>
                                    <p:cond delay="5000"/>
                                  </p:stCondLst>
                                  <p:childTnLst>
                                    <p:animRot by="120000">
                                      <p:cBhvr>
                                        <p:cTn id="24" dur="100" fill="hold">
                                          <p:stCondLst>
                                            <p:cond delay="0"/>
                                          </p:stCondLst>
                                        </p:cTn>
                                        <p:tgtEl>
                                          <p:spTgt spid="22"/>
                                        </p:tgtEl>
                                        <p:attrNameLst>
                                          <p:attrName>r</p:attrName>
                                        </p:attrNameLst>
                                      </p:cBhvr>
                                    </p:animRot>
                                    <p:animRot by="-240000">
                                      <p:cBhvr>
                                        <p:cTn id="25" dur="200" fill="hold">
                                          <p:stCondLst>
                                            <p:cond delay="200"/>
                                          </p:stCondLst>
                                        </p:cTn>
                                        <p:tgtEl>
                                          <p:spTgt spid="22"/>
                                        </p:tgtEl>
                                        <p:attrNameLst>
                                          <p:attrName>r</p:attrName>
                                        </p:attrNameLst>
                                      </p:cBhvr>
                                    </p:animRot>
                                    <p:animRot by="240000">
                                      <p:cBhvr>
                                        <p:cTn id="26" dur="200" fill="hold">
                                          <p:stCondLst>
                                            <p:cond delay="400"/>
                                          </p:stCondLst>
                                        </p:cTn>
                                        <p:tgtEl>
                                          <p:spTgt spid="22"/>
                                        </p:tgtEl>
                                        <p:attrNameLst>
                                          <p:attrName>r</p:attrName>
                                        </p:attrNameLst>
                                      </p:cBhvr>
                                    </p:animRot>
                                    <p:animRot by="-240000">
                                      <p:cBhvr>
                                        <p:cTn id="27" dur="200" fill="hold">
                                          <p:stCondLst>
                                            <p:cond delay="600"/>
                                          </p:stCondLst>
                                        </p:cTn>
                                        <p:tgtEl>
                                          <p:spTgt spid="22"/>
                                        </p:tgtEl>
                                        <p:attrNameLst>
                                          <p:attrName>r</p:attrName>
                                        </p:attrNameLst>
                                      </p:cBhvr>
                                    </p:animRot>
                                    <p:animRot by="120000">
                                      <p:cBhvr>
                                        <p:cTn id="28" dur="200" fill="hold">
                                          <p:stCondLst>
                                            <p:cond delay="800"/>
                                          </p:stCondLst>
                                        </p:cTn>
                                        <p:tgtEl>
                                          <p:spTgt spid="22"/>
                                        </p:tgtEl>
                                        <p:attrNameLst>
                                          <p:attrName>r</p:attrName>
                                        </p:attrNameLst>
                                      </p:cBhvr>
                                    </p:animRot>
                                  </p:childTnLst>
                                </p:cTn>
                              </p:par>
                              <p:par>
                                <p:cTn id="29" presetID="14" presetClass="entr" presetSubtype="10" fill="hold" nodeType="withEffect">
                                  <p:stCondLst>
                                    <p:cond delay="550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3</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9E080222-55B3-4898-A805-F7398A7DB853}"/>
              </a:ext>
            </a:extLst>
          </p:cNvPr>
          <p:cNvSpPr/>
          <p:nvPr/>
        </p:nvSpPr>
        <p:spPr>
          <a:xfrm>
            <a:off x="1112807" y="394118"/>
            <a:ext cx="10673340" cy="1446550"/>
          </a:xfrm>
          <a:prstGeom prst="rect">
            <a:avLst/>
          </a:prstGeom>
        </p:spPr>
        <p:txBody>
          <a:bodyPr wrap="square">
            <a:spAutoFit/>
          </a:bodyPr>
          <a:lstStyle/>
          <a:p>
            <a:pPr algn="just"/>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400" b="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7164E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12" name="8">
            <a:extLst>
              <a:ext uri="{FF2B5EF4-FFF2-40B4-BE49-F238E27FC236}">
                <a16:creationId xmlns:a16="http://schemas.microsoft.com/office/drawing/2014/main" id="{32F9FD51-95B2-4838-878B-DA256DFB601D}"/>
              </a:ext>
            </a:extLst>
          </p:cNvPr>
          <p:cNvSpPr/>
          <p:nvPr/>
        </p:nvSpPr>
        <p:spPr>
          <a:xfrm>
            <a:off x="0" y="1926316"/>
            <a:ext cx="12192000" cy="1862048"/>
          </a:xfrm>
          <a:prstGeom prst="rect">
            <a:avLst/>
          </a:prstGeom>
          <a:solidFill>
            <a:srgbClr val="F9C7DB"/>
          </a:solidFill>
          <a:ln>
            <a:no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11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8">
            <a:extLst>
              <a:ext uri="{FF2B5EF4-FFF2-40B4-BE49-F238E27FC236}">
                <a16:creationId xmlns:a16="http://schemas.microsoft.com/office/drawing/2014/main" id="{87326042-B06F-4817-B579-65FF4B76FA55}"/>
              </a:ext>
            </a:extLst>
          </p:cNvPr>
          <p:cNvSpPr/>
          <p:nvPr/>
        </p:nvSpPr>
        <p:spPr>
          <a:xfrm>
            <a:off x="6650440" y="2937970"/>
            <a:ext cx="3235747"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đèn</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hiệu</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8">
            <a:extLst>
              <a:ext uri="{FF2B5EF4-FFF2-40B4-BE49-F238E27FC236}">
                <a16:creationId xmlns:a16="http://schemas.microsoft.com/office/drawing/2014/main" id="{290F5024-3F7C-430E-98D2-4D4E42178A77}"/>
              </a:ext>
            </a:extLst>
          </p:cNvPr>
          <p:cNvSpPr/>
          <p:nvPr/>
        </p:nvSpPr>
        <p:spPr>
          <a:xfrm>
            <a:off x="1103006" y="2060085"/>
            <a:ext cx="2604192"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thông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minh</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768F4A0F-D845-430F-8B58-B7805860CC31}"/>
              </a:ext>
            </a:extLst>
          </p:cNvPr>
          <p:cNvSpPr/>
          <p:nvPr/>
        </p:nvSpPr>
        <p:spPr>
          <a:xfrm>
            <a:off x="719891" y="3962411"/>
            <a:ext cx="10613126" cy="707886"/>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Giống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xe</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hoả</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xe</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cứu</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có</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6" name="8">
            <a:extLst>
              <a:ext uri="{FF2B5EF4-FFF2-40B4-BE49-F238E27FC236}">
                <a16:creationId xmlns:a16="http://schemas.microsoft.com/office/drawing/2014/main" id="{31869E24-068E-4CD7-BDF1-5A04373D6700}"/>
              </a:ext>
            </a:extLst>
          </p:cNvPr>
          <p:cNvSpPr/>
          <p:nvPr/>
        </p:nvSpPr>
        <p:spPr>
          <a:xfrm>
            <a:off x="3545619" y="2918893"/>
            <a:ext cx="2376155"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tài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sản</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8">
            <a:extLst>
              <a:ext uri="{FF2B5EF4-FFF2-40B4-BE49-F238E27FC236}">
                <a16:creationId xmlns:a16="http://schemas.microsoft.com/office/drawing/2014/main" id="{0FCDA283-5115-45DE-A8F3-2F781CA26C48}"/>
              </a:ext>
            </a:extLst>
          </p:cNvPr>
          <p:cNvSpPr/>
          <p:nvPr/>
        </p:nvSpPr>
        <p:spPr>
          <a:xfrm>
            <a:off x="1230295" y="4662811"/>
            <a:ext cx="904240" cy="707886"/>
          </a:xfrm>
          <a:prstGeom prst="rect">
            <a:avLst/>
          </a:prstGeom>
        </p:spPr>
        <p:txBody>
          <a:bodyPr wrap="square">
            <a:spAutoFit/>
          </a:bodyPr>
          <a:lstStyle/>
          <a:p>
            <a:r>
              <a:rPr lang="en-US" altLang="zh-CN" sz="40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8" name="8">
            <a:extLst>
              <a:ext uri="{FF2B5EF4-FFF2-40B4-BE49-F238E27FC236}">
                <a16:creationId xmlns:a16="http://schemas.microsoft.com/office/drawing/2014/main" id="{71878A53-FD9A-4E9D-A8CD-A3114AD730F6}"/>
              </a:ext>
            </a:extLst>
          </p:cNvPr>
          <p:cNvSpPr/>
          <p:nvPr/>
        </p:nvSpPr>
        <p:spPr>
          <a:xfrm>
            <a:off x="5197777" y="2060085"/>
            <a:ext cx="1988429"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xuất</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sắc</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9" name="8">
            <a:extLst>
              <a:ext uri="{FF2B5EF4-FFF2-40B4-BE49-F238E27FC236}">
                <a16:creationId xmlns:a16="http://schemas.microsoft.com/office/drawing/2014/main" id="{E9E45105-8008-4F6C-A37B-9E0973E903EA}"/>
              </a:ext>
            </a:extLst>
          </p:cNvPr>
          <p:cNvSpPr/>
          <p:nvPr/>
        </p:nvSpPr>
        <p:spPr>
          <a:xfrm>
            <a:off x="8818791" y="2060085"/>
            <a:ext cx="2145326"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vui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mừng</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0" name="8">
            <a:extLst>
              <a:ext uri="{FF2B5EF4-FFF2-40B4-BE49-F238E27FC236}">
                <a16:creationId xmlns:a16="http://schemas.microsoft.com/office/drawing/2014/main" id="{A38B9C27-0C7F-477E-A019-9C86835DDD1E}"/>
              </a:ext>
            </a:extLst>
          </p:cNvPr>
          <p:cNvSpPr/>
          <p:nvPr/>
        </p:nvSpPr>
        <p:spPr>
          <a:xfrm>
            <a:off x="719891" y="5370697"/>
            <a:ext cx="11068012" cy="707886"/>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Chúng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ta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8">
            <a:extLst>
              <a:ext uri="{FF2B5EF4-FFF2-40B4-BE49-F238E27FC236}">
                <a16:creationId xmlns:a16="http://schemas.microsoft.com/office/drawing/2014/main" id="{9BA167B7-C6E4-4927-9C1C-A783E1339D8A}"/>
              </a:ext>
            </a:extLst>
          </p:cNvPr>
          <p:cNvSpPr/>
          <p:nvPr/>
        </p:nvSpPr>
        <p:spPr>
          <a:xfrm>
            <a:off x="6159721" y="5370697"/>
            <a:ext cx="904240" cy="707886"/>
          </a:xfrm>
          <a:prstGeom prst="rect">
            <a:avLst/>
          </a:prstGeom>
        </p:spPr>
        <p:txBody>
          <a:bodyPr wrap="square">
            <a:spAutoFit/>
          </a:bodyPr>
          <a:lstStyle/>
          <a:p>
            <a:r>
              <a:rPr lang="en-US" altLang="zh-CN" sz="40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20366322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56" presetClass="path" presetSubtype="0" accel="50000" decel="50000" fill="hold" grpId="1" nodeType="afterEffect">
                                  <p:stCondLst>
                                    <p:cond delay="0"/>
                                  </p:stCondLst>
                                  <p:childTnLst>
                                    <p:animMotion origin="layout" path="M -0.00312 0.00417 L -0.44402 0.25394 " pathEditMode="relative" rAng="0" ptsTypes="AA">
                                      <p:cBhvr>
                                        <p:cTn id="10" dur="2000" fill="hold"/>
                                        <p:tgtEl>
                                          <p:spTgt spid="13"/>
                                        </p:tgtEl>
                                        <p:attrNameLst>
                                          <p:attrName>ppt_x</p:attrName>
                                          <p:attrName>ppt_y</p:attrName>
                                        </p:attrNameLst>
                                      </p:cBhvr>
                                      <p:rCtr x="-22044" y="12477"/>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500"/>
                            </p:stCondLst>
                            <p:childTnLst>
                              <p:par>
                                <p:cTn id="17" presetID="56" presetClass="path" presetSubtype="0" accel="50000" decel="50000" fill="hold" grpId="1" nodeType="afterEffect">
                                  <p:stCondLst>
                                    <p:cond delay="250"/>
                                  </p:stCondLst>
                                  <p:childTnLst>
                                    <p:animMotion origin="layout" path="M 0.00313 -0.00277 L 0.18763 0.35625 " pathEditMode="relative" rAng="0" ptsTypes="AA">
                                      <p:cBhvr>
                                        <p:cTn id="18" dur="2000" fill="hold"/>
                                        <p:tgtEl>
                                          <p:spTgt spid="16"/>
                                        </p:tgtEl>
                                        <p:attrNameLst>
                                          <p:attrName>ppt_x</p:attrName>
                                          <p:attrName>ppt_y</p:attrName>
                                        </p:attrNameLst>
                                      </p:cBhvr>
                                      <p:rCtr x="9219" y="1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6" grpId="1"/>
      <p:bldP spid="17" grpId="1"/>
      <p:bldP spid="2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860</TotalTime>
  <Words>342</Words>
  <Application>Microsoft Office PowerPoint</Application>
  <PresentationFormat>Widescreen</PresentationFormat>
  <Paragraphs>59</Paragraphs>
  <Slides>18</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Arial-Rounded</vt:lpstr>
      <vt:lpstr>Times New Roman</vt:lpstr>
      <vt:lpstr>#9Slide01 Noi dung ngan</vt:lpstr>
      <vt:lpstr>Calibri Light</vt:lpstr>
      <vt:lpstr>Calibri</vt:lpstr>
      <vt:lpstr>.VnArial</vt:lpstr>
      <vt:lpstr>Tahoma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508</cp:revision>
  <dcterms:created xsi:type="dcterms:W3CDTF">2021-08-21T07:02:17Z</dcterms:created>
  <dcterms:modified xsi:type="dcterms:W3CDTF">2023-04-25T08:24:58Z</dcterms:modified>
  <cp:category>9Slide.vn</cp:category>
</cp:coreProperties>
</file>