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46" r:id="rId2"/>
    <p:sldId id="259" r:id="rId3"/>
    <p:sldId id="256" r:id="rId4"/>
    <p:sldId id="258" r:id="rId5"/>
    <p:sldId id="345" r:id="rId6"/>
    <p:sldId id="262" r:id="rId7"/>
    <p:sldId id="260" r:id="rId8"/>
    <p:sldId id="257" r:id="rId9"/>
    <p:sldId id="293" r:id="rId10"/>
    <p:sldId id="331" r:id="rId11"/>
    <p:sldId id="332" r:id="rId12"/>
    <p:sldId id="333" r:id="rId13"/>
    <p:sldId id="276" r:id="rId14"/>
    <p:sldId id="334" r:id="rId15"/>
    <p:sldId id="335" r:id="rId16"/>
    <p:sldId id="341" r:id="rId17"/>
    <p:sldId id="336" r:id="rId18"/>
    <p:sldId id="343" r:id="rId19"/>
  </p:sldIdLst>
  <p:sldSz cx="12192000" cy="6858000"/>
  <p:notesSz cx="6858000" cy="9144000"/>
  <p:embeddedFontLst>
    <p:embeddedFont>
      <p:font typeface="#9Slide01 Noi dung ngan" panose="020B0604020202020204" charset="0"/>
      <p:regular r:id="rId21"/>
    </p:embeddedFont>
    <p:embeddedFont>
      <p:font typeface=".VnArial" panose="020B7200000000000000" pitchFamily="34" charset="0"/>
      <p:regular r:id="rId22"/>
      <p:bold r:id="rId23"/>
      <p:italic r:id="rId24"/>
      <p:boldItalic r:id="rId25"/>
    </p:embeddedFont>
    <p:embeddedFont>
      <p:font typeface="Arial-Rounded" panose="020B0500000000000000"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CEE0"/>
    <a:srgbClr val="8BD4F5"/>
    <a:srgbClr val="FFCF8F"/>
    <a:srgbClr val="5A58B4"/>
    <a:srgbClr val="7371BF"/>
    <a:srgbClr val="F5A3C5"/>
    <a:srgbClr val="7164EE"/>
    <a:srgbClr val="F9C7DB"/>
    <a:srgbClr val="E3E0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showGuides="1">
      <p:cViewPr varScale="1">
        <p:scale>
          <a:sx n="63" d="100"/>
          <a:sy n="63" d="100"/>
        </p:scale>
        <p:origin x="912" y="60"/>
      </p:cViewPr>
      <p:guideLst>
        <p:guide orient="horz" pos="218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12</a:t>
            </a:fld>
            <a:endParaRPr lang="en-US"/>
          </a:p>
        </p:txBody>
      </p:sp>
    </p:spTree>
    <p:extLst>
      <p:ext uri="{BB962C8B-B14F-4D97-AF65-F5344CB8AC3E}">
        <p14:creationId xmlns:p14="http://schemas.microsoft.com/office/powerpoint/2010/main" val="163051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30200" algn="just" rtl="0">
              <a:spcBef>
                <a:spcPts val="0"/>
              </a:spcBef>
              <a:spcAft>
                <a:spcPts val="200"/>
              </a:spcAft>
            </a:pP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lùi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dòng</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hoa</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chữ</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cái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kết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thúc</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có</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dấu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chấm</a:t>
            </a:r>
            <a:r>
              <a:rPr lang="en-US" sz="1800" b="0" i="0" u="none" strike="noStrike" dirty="0">
                <a:solidFill>
                  <a:srgbClr val="231F20"/>
                </a:solidFill>
                <a:effectLst/>
                <a:latin typeface="Times New Roman" panose="02020603050405020304" pitchFamily="18"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15</a:t>
            </a:fld>
            <a:endParaRPr lang="en-US"/>
          </a:p>
        </p:txBody>
      </p:sp>
    </p:spTree>
    <p:extLst>
      <p:ext uri="{BB962C8B-B14F-4D97-AF65-F5344CB8AC3E}">
        <p14:creationId xmlns:p14="http://schemas.microsoft.com/office/powerpoint/2010/main" val="306100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17</a:t>
            </a:fld>
            <a:endParaRPr lang="en-US"/>
          </a:p>
        </p:txBody>
      </p:sp>
    </p:spTree>
    <p:extLst>
      <p:ext uri="{BB962C8B-B14F-4D97-AF65-F5344CB8AC3E}">
        <p14:creationId xmlns:p14="http://schemas.microsoft.com/office/powerpoint/2010/main" val="1381804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5A2DC6-20EB-456B-80E4-F2648918374E}"/>
              </a:ext>
            </a:extLst>
          </p:cNvPr>
          <p:cNvPicPr>
            <a:picLocks noChangeAspect="1"/>
          </p:cNvPicPr>
          <p:nvPr userDrawn="1"/>
        </p:nvPicPr>
        <p:blipFill>
          <a:blip r:embed="rId2"/>
          <a:stretch>
            <a:fillRect/>
          </a:stretch>
        </p:blipFill>
        <p:spPr>
          <a:xfrm>
            <a:off x="2179716" y="2760732"/>
            <a:ext cx="8858256" cy="1956986"/>
          </a:xfrm>
          <a:prstGeom prst="rect">
            <a:avLst/>
          </a:prstGeom>
        </p:spPr>
      </p:pic>
      <p:sp>
        <p:nvSpPr>
          <p:cNvPr id="19" name="60">
            <a:extLst>
              <a:ext uri="{FF2B5EF4-FFF2-40B4-BE49-F238E27FC236}">
                <a16:creationId xmlns:a16="http://schemas.microsoft.com/office/drawing/2014/main" id="{BC6075E2-8572-40C8-B9F4-F66A273A4DAC}"/>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732C4B82-947B-47F8-B5AA-DB73A331F7C0}"/>
              </a:ext>
            </a:extLst>
          </p:cNvPr>
          <p:cNvPicPr>
            <a:picLocks noChangeAspect="1"/>
          </p:cNvPicPr>
          <p:nvPr userDrawn="1"/>
        </p:nvPicPr>
        <p:blipFill>
          <a:blip r:embed="rId3"/>
          <a:stretch>
            <a:fillRect/>
          </a:stretch>
        </p:blipFill>
        <p:spPr>
          <a:xfrm>
            <a:off x="1220589" y="556079"/>
            <a:ext cx="1908213" cy="4157832"/>
          </a:xfrm>
          <a:prstGeom prst="rect">
            <a:avLst/>
          </a:prstGeom>
        </p:spPr>
      </p:pic>
      <p:sp>
        <p:nvSpPr>
          <p:cNvPr id="21" name="PHẠM DUYÊN">
            <a:extLst>
              <a:ext uri="{FF2B5EF4-FFF2-40B4-BE49-F238E27FC236}">
                <a16:creationId xmlns:a16="http://schemas.microsoft.com/office/drawing/2014/main" id="{2EAE83BB-B79F-4AEE-8D29-1730E9035F15}"/>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63">
            <a:extLst>
              <a:ext uri="{FF2B5EF4-FFF2-40B4-BE49-F238E27FC236}">
                <a16:creationId xmlns:a16="http://schemas.microsoft.com/office/drawing/2014/main" id="{5B057DDF-38A6-454A-9974-4CF425403F81}"/>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4" name="21">
            <a:extLst>
              <a:ext uri="{FF2B5EF4-FFF2-40B4-BE49-F238E27FC236}">
                <a16:creationId xmlns:a16="http://schemas.microsoft.com/office/drawing/2014/main" id="{F6482B66-7D71-40DC-AE02-913ADBA8AC75}"/>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5" name="58">
            <a:extLst>
              <a:ext uri="{FF2B5EF4-FFF2-40B4-BE49-F238E27FC236}">
                <a16:creationId xmlns:a16="http://schemas.microsoft.com/office/drawing/2014/main" id="{6EB6D4BA-D076-4AD1-81AE-A5BDA16DED7A}"/>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6" name="Picture 25">
            <a:extLst>
              <a:ext uri="{FF2B5EF4-FFF2-40B4-BE49-F238E27FC236}">
                <a16:creationId xmlns:a16="http://schemas.microsoft.com/office/drawing/2014/main" id="{5C9DCF05-A379-43EE-88F9-3B7D778B8D6F}"/>
              </a:ext>
            </a:extLst>
          </p:cNvPr>
          <p:cNvPicPr>
            <a:picLocks noChangeAspect="1"/>
          </p:cNvPicPr>
          <p:nvPr userDrawn="1"/>
        </p:nvPicPr>
        <p:blipFill>
          <a:blip r:embed="rId4"/>
          <a:stretch>
            <a:fillRect/>
          </a:stretch>
        </p:blipFill>
        <p:spPr>
          <a:xfrm>
            <a:off x="4831245" y="336619"/>
            <a:ext cx="3096904" cy="1239504"/>
          </a:xfrm>
          <a:prstGeom prst="rect">
            <a:avLst/>
          </a:prstGeom>
        </p:spPr>
      </p:pic>
      <p:pic>
        <p:nvPicPr>
          <p:cNvPr id="30" name="Picture 29">
            <a:extLst>
              <a:ext uri="{FF2B5EF4-FFF2-40B4-BE49-F238E27FC236}">
                <a16:creationId xmlns:a16="http://schemas.microsoft.com/office/drawing/2014/main" id="{FF749DA4-52C3-415E-BC99-7FE3D04E237C}"/>
              </a:ext>
            </a:extLst>
          </p:cNvPr>
          <p:cNvPicPr>
            <a:picLocks noChangeAspect="1"/>
          </p:cNvPicPr>
          <p:nvPr userDrawn="1"/>
        </p:nvPicPr>
        <p:blipFill rotWithShape="1">
          <a:blip r:embed="rId5"/>
          <a:srcRect r="39076" b="27772"/>
          <a:stretch/>
        </p:blipFill>
        <p:spPr>
          <a:xfrm>
            <a:off x="1957867" y="137912"/>
            <a:ext cx="2021281" cy="664660"/>
          </a:xfrm>
          <a:prstGeom prst="rect">
            <a:avLst/>
          </a:prstGeom>
        </p:spPr>
      </p:pic>
      <p:pic>
        <p:nvPicPr>
          <p:cNvPr id="31" name="Picture 30">
            <a:extLst>
              <a:ext uri="{FF2B5EF4-FFF2-40B4-BE49-F238E27FC236}">
                <a16:creationId xmlns:a16="http://schemas.microsoft.com/office/drawing/2014/main" id="{908C2B57-A636-4DD7-9C51-C9A11F73A364}"/>
              </a:ext>
            </a:extLst>
          </p:cNvPr>
          <p:cNvPicPr>
            <a:picLocks noChangeAspect="1"/>
          </p:cNvPicPr>
          <p:nvPr userDrawn="1"/>
        </p:nvPicPr>
        <p:blipFill rotWithShape="1">
          <a:blip r:embed="rId6"/>
          <a:srcRect l="28729" t="19651" r="25218" b="36006"/>
          <a:stretch/>
        </p:blipFill>
        <p:spPr>
          <a:xfrm>
            <a:off x="2757013" y="627777"/>
            <a:ext cx="696383" cy="778991"/>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 calcmode="lin" valueType="num">
                                          <p:cBhvr>
                                            <p:cTn id="24" dur="500" fill="hold"/>
                                            <p:tgtEl>
                                              <p:spTgt spid="25"/>
                                            </p:tgtEl>
                                            <p:attrNameLst>
                                              <p:attrName>style.rotation</p:attrName>
                                            </p:attrNameLst>
                                          </p:cBhvr>
                                          <p:tavLst>
                                            <p:tav tm="0">
                                              <p:val>
                                                <p:fltVal val="90"/>
                                              </p:val>
                                            </p:tav>
                                            <p:tav tm="100000">
                                              <p:val>
                                                <p:fltVal val="0"/>
                                              </p:val>
                                            </p:tav>
                                          </p:tavLst>
                                        </p:anim>
                                        <p:animEffect transition="in" filter="fade">
                                          <p:cBhvr>
                                            <p:cTn id="25" dur="500"/>
                                            <p:tgtEl>
                                              <p:spTgt spid="25"/>
                                            </p:tgtEl>
                                          </p:cBhvr>
                                        </p:animEffect>
                                      </p:childTnLst>
                                    </p:cTn>
                                  </p:par>
                                  <p:par>
                                    <p:cTn id="26" presetID="22" presetClass="entr" presetSubtype="8" fill="hold" nodeType="withEffect">
                                      <p:stCondLst>
                                        <p:cond delay="200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750"/>
                                            <p:tgtEl>
                                              <p:spTgt spid="30"/>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14:bounceEnd="56000">
                                          <p:cBhvr additive="base">
                                            <p:cTn id="43" dur="1500" fill="hold"/>
                                            <p:tgtEl>
                                              <p:spTgt spid="20"/>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0"/>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 calcmode="lin" valueType="num">
                                          <p:cBhvr>
                                            <p:cTn id="24" dur="500" fill="hold"/>
                                            <p:tgtEl>
                                              <p:spTgt spid="25"/>
                                            </p:tgtEl>
                                            <p:attrNameLst>
                                              <p:attrName>style.rotation</p:attrName>
                                            </p:attrNameLst>
                                          </p:cBhvr>
                                          <p:tavLst>
                                            <p:tav tm="0">
                                              <p:val>
                                                <p:fltVal val="90"/>
                                              </p:val>
                                            </p:tav>
                                            <p:tav tm="100000">
                                              <p:val>
                                                <p:fltVal val="0"/>
                                              </p:val>
                                            </p:tav>
                                          </p:tavLst>
                                        </p:anim>
                                        <p:animEffect transition="in" filter="fade">
                                          <p:cBhvr>
                                            <p:cTn id="25" dur="500"/>
                                            <p:tgtEl>
                                              <p:spTgt spid="25"/>
                                            </p:tgtEl>
                                          </p:cBhvr>
                                        </p:animEffect>
                                      </p:childTnLst>
                                    </p:cTn>
                                  </p:par>
                                  <p:par>
                                    <p:cTn id="26" presetID="22" presetClass="entr" presetSubtype="8" fill="hold" nodeType="withEffect">
                                      <p:stCondLst>
                                        <p:cond delay="200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750"/>
                                            <p:tgtEl>
                                              <p:spTgt spid="30"/>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500" fill="hold"/>
                                            <p:tgtEl>
                                              <p:spTgt spid="20"/>
                                            </p:tgtEl>
                                            <p:attrNameLst>
                                              <p:attrName>ppt_x</p:attrName>
                                            </p:attrNameLst>
                                          </p:cBhvr>
                                          <p:tavLst>
                                            <p:tav tm="0">
                                              <p:val>
                                                <p:strVal val="#ppt_x"/>
                                              </p:val>
                                            </p:tav>
                                            <p:tav tm="100000">
                                              <p:val>
                                                <p:strVal val="#ppt_x"/>
                                              </p:val>
                                            </p:tav>
                                          </p:tavLst>
                                        </p:anim>
                                        <p:anim calcmode="lin" valueType="num">
                                          <p:cBhvr additive="base">
                                            <p:cTn id="44" dur="1500" fill="hold"/>
                                            <p:tgtEl>
                                              <p:spTgt spid="20"/>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25"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8404D7C0-5451-4651-825A-EFE91E46F741}"/>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5F7BE57A-A4C4-44C9-96D9-04C4985467F7}"/>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438B641E-967A-4332-AED6-24BDCE9EC871}"/>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5313A236-8042-40AC-B6C7-28798F5A4DF4}"/>
              </a:ext>
            </a:extLst>
          </p:cNvPr>
          <p:cNvSpPr/>
          <p:nvPr userDrawn="1"/>
        </p:nvSpPr>
        <p:spPr>
          <a:xfrm flipH="1">
            <a:off x="0" y="6249971"/>
            <a:ext cx="12192000" cy="60802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83FF20-920D-4596-B886-EC1A85194BD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377708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3FF20-920D-4596-B886-EC1A85194BD7}"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178114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BCAD862-F2FE-4AF4-B890-FF60EA6951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4/25/2023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2" r:id="rId4"/>
    <p:sldLayoutId id="2147483663"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4.png"/><Relationship Id="rId5" Type="http://schemas.openxmlformats.org/officeDocument/2006/relationships/image" Target="../media/image13.png"/><Relationship Id="rId10" Type="http://schemas.openxmlformats.org/officeDocument/2006/relationships/image" Target="../media/image53.svg"/><Relationship Id="rId4" Type="http://schemas.openxmlformats.org/officeDocument/2006/relationships/image" Target="../media/image12.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audio" Target="../media/audio6.wav"/><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2F56AD-D043-D65A-C8F4-4EE9579F612B}"/>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8" name="Picture 7">
            <a:extLst>
              <a:ext uri="{FF2B5EF4-FFF2-40B4-BE49-F238E27FC236}">
                <a16:creationId xmlns:a16="http://schemas.microsoft.com/office/drawing/2014/main" id="{3241D2FC-01A5-042B-559D-B68B0181C4D5}"/>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9" name="Picture 8">
            <a:extLst>
              <a:ext uri="{FF2B5EF4-FFF2-40B4-BE49-F238E27FC236}">
                <a16:creationId xmlns:a16="http://schemas.microsoft.com/office/drawing/2014/main" id="{ACF021F0-C3DB-9B12-766D-B1FDB70B92E1}"/>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10" name="矩形 7">
            <a:extLst>
              <a:ext uri="{FF2B5EF4-FFF2-40B4-BE49-F238E27FC236}">
                <a16:creationId xmlns:a16="http://schemas.microsoft.com/office/drawing/2014/main" id="{2509B979-2263-6642-22EB-01F08BD074F1}"/>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11" name="矩形 7">
            <a:extLst>
              <a:ext uri="{FF2B5EF4-FFF2-40B4-BE49-F238E27FC236}">
                <a16:creationId xmlns:a16="http://schemas.microsoft.com/office/drawing/2014/main" id="{2A219E8A-2A8F-4E21-5A37-CDF5BE2891F9}"/>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29611351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AF66C18D-E259-4B78-816A-CCFA58257055}"/>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91B4C9EB-D8B6-41C5-9589-CA3B9775CF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04685A14-3915-49C4-8B40-C869DB13603F}"/>
              </a:ext>
            </a:extLst>
          </p:cNvPr>
          <p:cNvSpPr/>
          <p:nvPr/>
        </p:nvSpPr>
        <p:spPr>
          <a:xfrm>
            <a:off x="0" y="1342181"/>
            <a:ext cx="12192000" cy="288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12C481B-C1F0-4D92-B76A-3B5C2C79FF6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40C42D-C938-4509-86FF-9F49C257B7A4}"/>
              </a:ext>
            </a:extLst>
          </p:cNvPr>
          <p:cNvPicPr>
            <a:picLocks noChangeAspect="1"/>
          </p:cNvPicPr>
          <p:nvPr/>
        </p:nvPicPr>
        <p:blipFill rotWithShape="1">
          <a:blip r:embed="rId4"/>
          <a:srcRect t="1" b="36108"/>
          <a:stretch/>
        </p:blipFill>
        <p:spPr>
          <a:xfrm>
            <a:off x="201488" y="1425133"/>
            <a:ext cx="11665834" cy="2719140"/>
          </a:xfrm>
          <a:prstGeom prst="rect">
            <a:avLst/>
          </a:prstGeom>
        </p:spPr>
      </p:pic>
    </p:spTree>
    <p:extLst>
      <p:ext uri="{BB962C8B-B14F-4D97-AF65-F5344CB8AC3E}">
        <p14:creationId xmlns:p14="http://schemas.microsoft.com/office/powerpoint/2010/main" val="311915898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BE87ACF8-B3AA-4577-9DD2-6451B1F074ED}"/>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00D69599-7B0E-4E69-9765-222900132D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42AE3F25-09C7-42A4-A5DE-3B9F90612AF2}"/>
              </a:ext>
            </a:extLst>
          </p:cNvPr>
          <p:cNvSpPr/>
          <p:nvPr/>
        </p:nvSpPr>
        <p:spPr>
          <a:xfrm>
            <a:off x="0" y="1468697"/>
            <a:ext cx="12192000" cy="287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1E2009A-326E-457F-A093-DCCDDAACC07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D6AEAE-2526-4361-B442-7F07FA2C555A}"/>
              </a:ext>
            </a:extLst>
          </p:cNvPr>
          <p:cNvPicPr>
            <a:picLocks noChangeAspect="1"/>
          </p:cNvPicPr>
          <p:nvPr/>
        </p:nvPicPr>
        <p:blipFill rotWithShape="1">
          <a:blip r:embed="rId4"/>
          <a:srcRect b="36370"/>
          <a:stretch/>
        </p:blipFill>
        <p:spPr>
          <a:xfrm>
            <a:off x="307506" y="1536814"/>
            <a:ext cx="11884494" cy="2743012"/>
          </a:xfrm>
          <a:prstGeom prst="rect">
            <a:avLst/>
          </a:prstGeom>
        </p:spPr>
      </p:pic>
    </p:spTree>
    <p:extLst>
      <p:ext uri="{BB962C8B-B14F-4D97-AF65-F5344CB8AC3E}">
        <p14:creationId xmlns:p14="http://schemas.microsoft.com/office/powerpoint/2010/main" val="26092052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8">
            <a:extLst>
              <a:ext uri="{FF2B5EF4-FFF2-40B4-BE49-F238E27FC236}">
                <a16:creationId xmlns:a16="http://schemas.microsoft.com/office/drawing/2014/main" id="{AF39A4BC-E398-4203-AD2A-8B8DD7C1E1D2}"/>
              </a:ext>
            </a:extLst>
          </p:cNvPr>
          <p:cNvSpPr/>
          <p:nvPr/>
        </p:nvSpPr>
        <p:spPr>
          <a:xfrm>
            <a:off x="-2282" y="6221199"/>
            <a:ext cx="12192000" cy="630942"/>
          </a:xfrm>
          <a:prstGeom prst="rect">
            <a:avLst/>
          </a:prstGeom>
          <a:solidFill>
            <a:srgbClr val="7371BF"/>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2" name="Group 1">
            <a:extLst>
              <a:ext uri="{FF2B5EF4-FFF2-40B4-BE49-F238E27FC236}">
                <a16:creationId xmlns:a16="http://schemas.microsoft.com/office/drawing/2014/main" id="{9E34F7FA-3085-45B4-B64B-0F4736192272}"/>
              </a:ext>
            </a:extLst>
          </p:cNvPr>
          <p:cNvGrpSpPr/>
          <p:nvPr/>
        </p:nvGrpSpPr>
        <p:grpSpPr>
          <a:xfrm>
            <a:off x="139809" y="296838"/>
            <a:ext cx="863972" cy="1015663"/>
            <a:chOff x="426137" y="296838"/>
            <a:chExt cx="863972" cy="1015663"/>
          </a:xfrm>
        </p:grpSpPr>
        <p:sp>
          <p:nvSpPr>
            <p:cNvPr id="3" name="Oval 2">
              <a:extLst>
                <a:ext uri="{FF2B5EF4-FFF2-40B4-BE49-F238E27FC236}">
                  <a16:creationId xmlns:a16="http://schemas.microsoft.com/office/drawing/2014/main" id="{4FE2A932-893F-47D8-97F4-27BE7C29EE52}"/>
                </a:ext>
              </a:extLst>
            </p:cNvPr>
            <p:cNvSpPr/>
            <p:nvPr/>
          </p:nvSpPr>
          <p:spPr>
            <a:xfrm>
              <a:off x="426137" y="413003"/>
              <a:ext cx="863972" cy="816586"/>
            </a:xfrm>
            <a:prstGeom prst="ellipse">
              <a:avLst/>
            </a:prstGeom>
            <a:solidFill>
              <a:srgbClr val="7164E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81F184F-DF2F-4030-8063-74F344809BB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5" name="8">
            <a:extLst>
              <a:ext uri="{FF2B5EF4-FFF2-40B4-BE49-F238E27FC236}">
                <a16:creationId xmlns:a16="http://schemas.microsoft.com/office/drawing/2014/main" id="{D753A227-419B-4AEE-A6BB-FACF9F9104BB}"/>
              </a:ext>
            </a:extLst>
          </p:cNvPr>
          <p:cNvSpPr/>
          <p:nvPr/>
        </p:nvSpPr>
        <p:spPr>
          <a:xfrm>
            <a:off x="1075869" y="255424"/>
            <a:ext cx="10867296" cy="1446550"/>
          </a:xfrm>
          <a:prstGeom prst="rect">
            <a:avLst/>
          </a:prstGeom>
        </p:spPr>
        <p:txBody>
          <a:bodyPr wrap="square">
            <a:spAutoFit/>
          </a:bodyPr>
          <a:lstStyle/>
          <a:p>
            <a:pPr algn="just"/>
            <a:r>
              <a:rPr lang="vi-VN"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Quan sát các bức tranh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về</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trò</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tranh</a:t>
            </a:r>
            <a:endParaRPr lang="zh-CN" altLang="en-US" sz="88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Picture 10">
            <a:extLst>
              <a:ext uri="{FF2B5EF4-FFF2-40B4-BE49-F238E27FC236}">
                <a16:creationId xmlns:a16="http://schemas.microsoft.com/office/drawing/2014/main" id="{7E48B96E-06F2-41BF-9B9C-47932B552CE8}"/>
              </a:ext>
            </a:extLst>
          </p:cNvPr>
          <p:cNvPicPr>
            <a:picLocks noChangeAspect="1"/>
          </p:cNvPicPr>
          <p:nvPr/>
        </p:nvPicPr>
        <p:blipFill>
          <a:blip r:embed="rId3"/>
          <a:stretch>
            <a:fillRect/>
          </a:stretch>
        </p:blipFill>
        <p:spPr>
          <a:xfrm>
            <a:off x="1307596" y="1745827"/>
            <a:ext cx="3675070" cy="4307103"/>
          </a:xfrm>
          <a:prstGeom prst="rect">
            <a:avLst/>
          </a:prstGeom>
        </p:spPr>
      </p:pic>
      <p:pic>
        <p:nvPicPr>
          <p:cNvPr id="12" name="Picture 11">
            <a:extLst>
              <a:ext uri="{FF2B5EF4-FFF2-40B4-BE49-F238E27FC236}">
                <a16:creationId xmlns:a16="http://schemas.microsoft.com/office/drawing/2014/main" id="{32CD615C-28F8-4B8C-87B6-420BD334C6DC}"/>
              </a:ext>
            </a:extLst>
          </p:cNvPr>
          <p:cNvPicPr>
            <a:picLocks noChangeAspect="1"/>
          </p:cNvPicPr>
          <p:nvPr/>
        </p:nvPicPr>
        <p:blipFill>
          <a:blip r:embed="rId4"/>
          <a:stretch>
            <a:fillRect/>
          </a:stretch>
        </p:blipFill>
        <p:spPr>
          <a:xfrm>
            <a:off x="6093718" y="1745827"/>
            <a:ext cx="4773368" cy="4307103"/>
          </a:xfrm>
          <a:prstGeom prst="rect">
            <a:avLst/>
          </a:prstGeom>
        </p:spPr>
      </p:pic>
      <p:sp>
        <p:nvSpPr>
          <p:cNvPr id="30" name="8">
            <a:extLst>
              <a:ext uri="{FF2B5EF4-FFF2-40B4-BE49-F238E27FC236}">
                <a16:creationId xmlns:a16="http://schemas.microsoft.com/office/drawing/2014/main" id="{8C2D1D70-14C3-4674-8D36-8B26DB86CE8D}"/>
              </a:ext>
            </a:extLst>
          </p:cNvPr>
          <p:cNvSpPr/>
          <p:nvPr/>
        </p:nvSpPr>
        <p:spPr>
          <a:xfrm>
            <a:off x="1978387" y="6150114"/>
            <a:ext cx="2557018" cy="707886"/>
          </a:xfrm>
          <a:prstGeom prst="rect">
            <a:avLst/>
          </a:prstGeom>
        </p:spPr>
        <p:txBody>
          <a:bodyPr wrap="square">
            <a:spAutoFit/>
          </a:bodyPr>
          <a:lstStyle/>
          <a:p>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quay</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8">
            <a:extLst>
              <a:ext uri="{FF2B5EF4-FFF2-40B4-BE49-F238E27FC236}">
                <a16:creationId xmlns:a16="http://schemas.microsoft.com/office/drawing/2014/main" id="{E5CA9DD2-1E55-414E-BEFE-77A71AD4D0B5}"/>
              </a:ext>
            </a:extLst>
          </p:cNvPr>
          <p:cNvSpPr/>
          <p:nvPr/>
        </p:nvSpPr>
        <p:spPr>
          <a:xfrm>
            <a:off x="7567146" y="6182727"/>
            <a:ext cx="2712001" cy="707886"/>
          </a:xfrm>
          <a:prstGeom prst="rect">
            <a:avLst/>
          </a:prstGeom>
        </p:spPr>
        <p:txBody>
          <a:bodyPr wrap="square">
            <a:spAutoFit/>
          </a:bodyPr>
          <a:lstStyle/>
          <a:p>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ô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quan</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7498942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2.70833E-6 3.7037E-7 L 0.44101 -0.0037 " pathEditMode="relative" rAng="0" ptsTypes="AA">
                                      <p:cBhvr>
                                        <p:cTn id="6" dur="2000" fill="hold"/>
                                        <p:tgtEl>
                                          <p:spTgt spid="30"/>
                                        </p:tgtEl>
                                        <p:attrNameLst>
                                          <p:attrName>ppt_x</p:attrName>
                                          <p:attrName>ppt_y</p:attrName>
                                        </p:attrNameLst>
                                      </p:cBhvr>
                                      <p:rCtr x="22044" y="-185"/>
                                    </p:animMotion>
                                  </p:childTnLst>
                                </p:cTn>
                              </p:par>
                              <p:par>
                                <p:cTn id="7" presetID="42" presetClass="path" presetSubtype="0" accel="50000" decel="50000" fill="hold" grpId="1" nodeType="withEffect">
                                  <p:stCondLst>
                                    <p:cond delay="0"/>
                                  </p:stCondLst>
                                  <p:childTnLst>
                                    <p:animMotion origin="layout" path="M -1.04167E-6 -7.40741E-7 L -0.46485 -0.00486 " pathEditMode="relative" rAng="0" ptsTypes="AA">
                                      <p:cBhvr>
                                        <p:cTn id="8" dur="2000" fill="hold"/>
                                        <p:tgtEl>
                                          <p:spTgt spid="31"/>
                                        </p:tgtEl>
                                        <p:attrNameLst>
                                          <p:attrName>ppt_x</p:attrName>
                                          <p:attrName>ppt_y</p:attrName>
                                        </p:attrNameLst>
                                      </p:cBhvr>
                                      <p:rCtr x="-23060"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P spid="3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4</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3CB9D4-07A4-41E9-9D1B-38247F5D4B05}"/>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B3FE96AE-B9C8-478E-9027-0B5BB8C15B73}"/>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2CF6AF7E-FDBF-48D0-8FAD-DC30D599F2C4}"/>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F591C176-91B2-427C-B8DA-848FC8F21350}"/>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0367BB2B-9174-4D10-AAE5-E9663CFC9A40}"/>
              </a:ext>
            </a:extLst>
          </p:cNvPr>
          <p:cNvSpPr/>
          <p:nvPr/>
        </p:nvSpPr>
        <p:spPr>
          <a:xfrm>
            <a:off x="215558" y="1314117"/>
            <a:ext cx="11745784"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73CB797-2D39-4F5C-9BCD-A7CF3CCB6F2E}"/>
              </a:ext>
            </a:extLst>
          </p:cNvPr>
          <p:cNvGrpSpPr/>
          <p:nvPr/>
        </p:nvGrpSpPr>
        <p:grpSpPr>
          <a:xfrm>
            <a:off x="451212" y="1459165"/>
            <a:ext cx="11289575" cy="4654005"/>
            <a:chOff x="1134893" y="1455648"/>
            <a:chExt cx="9523325" cy="4286980"/>
          </a:xfrm>
        </p:grpSpPr>
        <p:sp>
          <p:nvSpPr>
            <p:cNvPr id="8" name="Rectangle 9">
              <a:extLst>
                <a:ext uri="{FF2B5EF4-FFF2-40B4-BE49-F238E27FC236}">
                  <a16:creationId xmlns:a16="http://schemas.microsoft.com/office/drawing/2014/main" id="{A360B49F-818F-4E99-866E-9EC549F10583}"/>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0">
              <a:extLst>
                <a:ext uri="{FF2B5EF4-FFF2-40B4-BE49-F238E27FC236}">
                  <a16:creationId xmlns:a16="http://schemas.microsoft.com/office/drawing/2014/main" id="{367D59B3-B4DB-496A-9DFC-1E68FE31AEF9}"/>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blipFill dpi="0" rotWithShape="1">
              <a:blip r:embed="rId2"/>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DCD2EB19-C0EF-4412-A8BD-94C582593D9A}"/>
              </a:ext>
            </a:extLst>
          </p:cNvPr>
          <p:cNvSpPr/>
          <p:nvPr/>
        </p:nvSpPr>
        <p:spPr>
          <a:xfrm>
            <a:off x="920611" y="1950867"/>
            <a:ext cx="10252803" cy="3785652"/>
          </a:xfrm>
          <a:prstGeom prst="rect">
            <a:avLst/>
          </a:prstGeom>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Vinh đem quả bưởi làm bóng chơi với các bạn. Quả bóng lăn xuống hố. Vinh bèn tìm cách đổ đầy nước vào hố cho quả bóng nổi lên. Các bạn nhìn Vinh thán phục.</a:t>
            </a:r>
            <a:endParaRPr lang="vi-VN" sz="8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076720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D4B9CE-D4BC-4BD0-8EEA-CE8239640FA2}"/>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3B960C1-3456-41D9-9F70-D0DF63018066}"/>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CB49492C-0969-42EF-8FD5-83A1629C0D41}"/>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3D3A5EF3-87CC-4F85-9E49-6EEA13AED009}"/>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F6FA562C-69DD-441F-9342-53D44D7BDACC}"/>
              </a:ext>
            </a:extLst>
          </p:cNvPr>
          <p:cNvSpPr/>
          <p:nvPr/>
        </p:nvSpPr>
        <p:spPr>
          <a:xfrm>
            <a:off x="0" y="1198845"/>
            <a:ext cx="12191999" cy="5292332"/>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glow rad="127000">
                  <a:schemeClr val="accent1"/>
                </a:glow>
                <a:outerShdw blurRad="50800" dist="50800" dir="5400000" algn="ctr" rotWithShape="0">
                  <a:srgbClr val="000000"/>
                </a:outerShdw>
                <a:reflection endPos="65000" dist="508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9ABCB687-B0FB-420B-9709-D1E27EC6BEF1}"/>
              </a:ext>
            </a:extLst>
          </p:cNvPr>
          <p:cNvPicPr>
            <a:picLocks noChangeAspect="1"/>
          </p:cNvPicPr>
          <p:nvPr/>
        </p:nvPicPr>
        <p:blipFill>
          <a:blip r:embed="rId3"/>
          <a:stretch>
            <a:fillRect/>
          </a:stretch>
        </p:blipFill>
        <p:spPr>
          <a:xfrm>
            <a:off x="269694" y="1719783"/>
            <a:ext cx="12192000" cy="4333530"/>
          </a:xfrm>
          <a:prstGeom prst="rect">
            <a:avLst/>
          </a:prstGeom>
        </p:spPr>
      </p:pic>
    </p:spTree>
    <p:extLst>
      <p:ext uri="{BB962C8B-B14F-4D97-AF65-F5344CB8AC3E}">
        <p14:creationId xmlns:p14="http://schemas.microsoft.com/office/powerpoint/2010/main" val="36319394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AAA2277-DAB0-47F9-B171-496FB13E58C7}"/>
              </a:ext>
            </a:extLst>
          </p:cNvPr>
          <p:cNvGrpSpPr/>
          <p:nvPr/>
        </p:nvGrpSpPr>
        <p:grpSpPr>
          <a:xfrm>
            <a:off x="4720253" y="2319614"/>
            <a:ext cx="3891586" cy="930824"/>
            <a:chOff x="4911946" y="2751983"/>
            <a:chExt cx="3891586" cy="930824"/>
          </a:xfrm>
        </p:grpSpPr>
        <p:sp>
          <p:nvSpPr>
            <p:cNvPr id="11" name="8">
              <a:extLst>
                <a:ext uri="{FF2B5EF4-FFF2-40B4-BE49-F238E27FC236}">
                  <a16:creationId xmlns:a16="http://schemas.microsoft.com/office/drawing/2014/main" id="{E8DA9560-B8EA-495F-945B-6C4EF76B543E}"/>
                </a:ext>
              </a:extLst>
            </p:cNvPr>
            <p:cNvSpPr/>
            <p:nvPr/>
          </p:nvSpPr>
          <p:spPr>
            <a:xfrm>
              <a:off x="4911946" y="2751983"/>
              <a:ext cx="3891586"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huỳnh</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huỵch</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AB8469C8-1EFC-41BC-B9E3-8ACA2575349D}"/>
                </a:ext>
              </a:extLst>
            </p:cNvPr>
            <p:cNvPicPr>
              <a:picLocks noChangeAspect="1"/>
            </p:cNvPicPr>
            <p:nvPr/>
          </p:nvPicPr>
          <p:blipFill rotWithShape="1">
            <a:blip r:embed="rId2"/>
            <a:srcRect l="14201" t="21523" r="15662" b="24188"/>
            <a:stretch/>
          </p:blipFill>
          <p:spPr>
            <a:xfrm>
              <a:off x="5271337" y="2895097"/>
              <a:ext cx="1556426" cy="787710"/>
            </a:xfrm>
            <a:prstGeom prst="rect">
              <a:avLst/>
            </a:prstGeom>
          </p:spPr>
        </p:pic>
      </p:grpSp>
      <p:grpSp>
        <p:nvGrpSpPr>
          <p:cNvPr id="2" name="Group 1">
            <a:extLst>
              <a:ext uri="{FF2B5EF4-FFF2-40B4-BE49-F238E27FC236}">
                <a16:creationId xmlns:a16="http://schemas.microsoft.com/office/drawing/2014/main" id="{7ABE376F-6470-4A4A-B125-BBE3BF1DA47B}"/>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134BB5B-EF51-4150-9A89-315605B940AB}"/>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EF8D4C6-EC48-4C71-832D-C6255296E463}"/>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FF1E9D0F-037B-438E-8EA5-C8AAA8592D21}"/>
              </a:ext>
            </a:extLst>
          </p:cNvPr>
          <p:cNvSpPr/>
          <p:nvPr/>
        </p:nvSpPr>
        <p:spPr>
          <a:xfrm>
            <a:off x="1075625" y="327819"/>
            <a:ext cx="10867296" cy="830997"/>
          </a:xfrm>
          <a:prstGeom prst="rect">
            <a:avLst/>
          </a:prstGeom>
        </p:spPr>
        <p:txBody>
          <a:bodyPr wrap="square">
            <a:spAutoFit/>
          </a:bodyPr>
          <a:lstStyle/>
          <a:p>
            <a:pPr algn="just"/>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ô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vuông</a:t>
            </a:r>
            <a:endParaRPr lang="zh-CN" altLang="en-US"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7F57A2E5-9967-4F46-8910-FF7DF56D9405}"/>
              </a:ext>
            </a:extLst>
          </p:cNvPr>
          <p:cNvSpPr/>
          <p:nvPr/>
        </p:nvSpPr>
        <p:spPr>
          <a:xfrm>
            <a:off x="330874" y="1348720"/>
            <a:ext cx="5288530"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inh</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hay</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uynh</a:t>
            </a:r>
            <a:r>
              <a:rPr lang="en-US" altLang="zh-C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8">
            <a:extLst>
              <a:ext uri="{FF2B5EF4-FFF2-40B4-BE49-F238E27FC236}">
                <a16:creationId xmlns:a16="http://schemas.microsoft.com/office/drawing/2014/main" id="{65E85C98-0460-48AB-B0CD-197D313C8D32}"/>
              </a:ext>
            </a:extLst>
          </p:cNvPr>
          <p:cNvSpPr/>
          <p:nvPr/>
        </p:nvSpPr>
        <p:spPr>
          <a:xfrm>
            <a:off x="230366" y="2327108"/>
            <a:ext cx="3612469"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m</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inh</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6" name="Picture 25" descr="Shape&#10;&#10;Description automatically generated with low confidence">
            <a:extLst>
              <a:ext uri="{FF2B5EF4-FFF2-40B4-BE49-F238E27FC236}">
                <a16:creationId xmlns:a16="http://schemas.microsoft.com/office/drawing/2014/main" id="{8B80E261-CC5C-4DF6-8B15-5AD4576E564B}"/>
              </a:ext>
            </a:extLst>
          </p:cNvPr>
          <p:cNvPicPr>
            <a:picLocks noChangeAspect="1"/>
          </p:cNvPicPr>
          <p:nvPr/>
        </p:nvPicPr>
        <p:blipFill rotWithShape="1">
          <a:blip r:embed="rId3"/>
          <a:srcRect l="53203" t="10081" r="17883" b="63809"/>
          <a:stretch/>
        </p:blipFill>
        <p:spPr>
          <a:xfrm>
            <a:off x="5549384" y="2241936"/>
            <a:ext cx="308473" cy="418641"/>
          </a:xfrm>
          <a:prstGeom prst="rect">
            <a:avLst/>
          </a:prstGeom>
        </p:spPr>
      </p:pic>
      <p:grpSp>
        <p:nvGrpSpPr>
          <p:cNvPr id="19" name="Group 18">
            <a:extLst>
              <a:ext uri="{FF2B5EF4-FFF2-40B4-BE49-F238E27FC236}">
                <a16:creationId xmlns:a16="http://schemas.microsoft.com/office/drawing/2014/main" id="{94E78429-D588-47D2-B3EF-DCFBF91B1C64}"/>
              </a:ext>
            </a:extLst>
          </p:cNvPr>
          <p:cNvGrpSpPr/>
          <p:nvPr/>
        </p:nvGrpSpPr>
        <p:grpSpPr>
          <a:xfrm>
            <a:off x="8860120" y="2327108"/>
            <a:ext cx="3331880" cy="923330"/>
            <a:chOff x="7137592" y="4993395"/>
            <a:chExt cx="3331880" cy="923330"/>
          </a:xfrm>
        </p:grpSpPr>
        <p:sp>
          <p:nvSpPr>
            <p:cNvPr id="14" name="8">
              <a:extLst>
                <a:ext uri="{FF2B5EF4-FFF2-40B4-BE49-F238E27FC236}">
                  <a16:creationId xmlns:a16="http://schemas.microsoft.com/office/drawing/2014/main" id="{30C45A0B-FA0B-480C-9746-4C821A664448}"/>
                </a:ext>
              </a:extLst>
            </p:cNvPr>
            <p:cNvSpPr/>
            <p:nvPr/>
          </p:nvSpPr>
          <p:spPr>
            <a:xfrm>
              <a:off x="7137592" y="4993395"/>
              <a:ext cx="3331880"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tĩnh</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5" name="Picture 14">
              <a:extLst>
                <a:ext uri="{FF2B5EF4-FFF2-40B4-BE49-F238E27FC236}">
                  <a16:creationId xmlns:a16="http://schemas.microsoft.com/office/drawing/2014/main" id="{2E1C0790-73AD-45EB-87A9-A88669D641EC}"/>
                </a:ext>
              </a:extLst>
            </p:cNvPr>
            <p:cNvPicPr>
              <a:picLocks noChangeAspect="1"/>
            </p:cNvPicPr>
            <p:nvPr/>
          </p:nvPicPr>
          <p:blipFill>
            <a:blip r:embed="rId4"/>
            <a:stretch>
              <a:fillRect/>
            </a:stretch>
          </p:blipFill>
          <p:spPr>
            <a:xfrm>
              <a:off x="8773238" y="5182587"/>
              <a:ext cx="1036410" cy="566977"/>
            </a:xfrm>
            <a:prstGeom prst="rect">
              <a:avLst/>
            </a:prstGeom>
          </p:spPr>
        </p:pic>
      </p:grpSp>
      <p:sp>
        <p:nvSpPr>
          <p:cNvPr id="16" name="Rectangle 15">
            <a:extLst>
              <a:ext uri="{FF2B5EF4-FFF2-40B4-BE49-F238E27FC236}">
                <a16:creationId xmlns:a16="http://schemas.microsoft.com/office/drawing/2014/main" id="{1081D94F-BB27-4DE3-A8ED-7F80F5BCB859}"/>
              </a:ext>
            </a:extLst>
          </p:cNvPr>
          <p:cNvSpPr/>
          <p:nvPr/>
        </p:nvSpPr>
        <p:spPr>
          <a:xfrm>
            <a:off x="2727744" y="2458190"/>
            <a:ext cx="1441154" cy="715968"/>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5DA38F4-9DB9-40DF-B400-5E733CA6D31A}"/>
              </a:ext>
            </a:extLst>
          </p:cNvPr>
          <p:cNvSpPr/>
          <p:nvPr/>
        </p:nvSpPr>
        <p:spPr>
          <a:xfrm>
            <a:off x="10512285" y="2519170"/>
            <a:ext cx="1441154" cy="715968"/>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BAC2863-F3A7-4F91-9882-EA35A98C0B8A}"/>
              </a:ext>
            </a:extLst>
          </p:cNvPr>
          <p:cNvSpPr/>
          <p:nvPr/>
        </p:nvSpPr>
        <p:spPr>
          <a:xfrm>
            <a:off x="5194914" y="2514944"/>
            <a:ext cx="1441155" cy="715968"/>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CA63F33-72F3-4E1C-9CD7-BFC88A33D0D5}"/>
              </a:ext>
            </a:extLst>
          </p:cNvPr>
          <p:cNvPicPr>
            <a:picLocks noChangeAspect="1"/>
          </p:cNvPicPr>
          <p:nvPr/>
        </p:nvPicPr>
        <p:blipFill rotWithShape="1">
          <a:blip r:embed="rId5"/>
          <a:srcRect l="32719" t="41524" r="33740" b="38330"/>
          <a:stretch/>
        </p:blipFill>
        <p:spPr>
          <a:xfrm>
            <a:off x="10602978" y="2364439"/>
            <a:ext cx="238720" cy="167161"/>
          </a:xfrm>
          <a:prstGeom prst="rect">
            <a:avLst/>
          </a:prstGeom>
        </p:spPr>
      </p:pic>
      <p:sp>
        <p:nvSpPr>
          <p:cNvPr id="7" name="8">
            <a:extLst>
              <a:ext uri="{FF2B5EF4-FFF2-40B4-BE49-F238E27FC236}">
                <a16:creationId xmlns:a16="http://schemas.microsoft.com/office/drawing/2014/main" id="{2FA0C66D-212F-AE06-BC42-640ECEEFD3DD}"/>
              </a:ext>
            </a:extLst>
          </p:cNvPr>
          <p:cNvSpPr/>
          <p:nvPr/>
        </p:nvSpPr>
        <p:spPr>
          <a:xfrm>
            <a:off x="4820761" y="4667107"/>
            <a:ext cx="3891586"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hân</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h</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oan</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93B962E4-DFD4-711D-3ABC-0E80D134E8E2}"/>
              </a:ext>
            </a:extLst>
          </p:cNvPr>
          <p:cNvSpPr/>
          <p:nvPr/>
        </p:nvSpPr>
        <p:spPr>
          <a:xfrm>
            <a:off x="330874" y="4667107"/>
            <a:ext cx="3612469"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băn</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kh</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oăn</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Rectangle 11">
            <a:extLst>
              <a:ext uri="{FF2B5EF4-FFF2-40B4-BE49-F238E27FC236}">
                <a16:creationId xmlns:a16="http://schemas.microsoft.com/office/drawing/2014/main" id="{483EE104-E88E-4082-7F01-4138D87C75DF}"/>
              </a:ext>
            </a:extLst>
          </p:cNvPr>
          <p:cNvSpPr/>
          <p:nvPr/>
        </p:nvSpPr>
        <p:spPr>
          <a:xfrm>
            <a:off x="2398298" y="4846003"/>
            <a:ext cx="1207408"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68432389-F6DB-D50E-9EA4-9B89A60AAD17}"/>
              </a:ext>
            </a:extLst>
          </p:cNvPr>
          <p:cNvSpPr/>
          <p:nvPr/>
        </p:nvSpPr>
        <p:spPr>
          <a:xfrm>
            <a:off x="6563510" y="4846003"/>
            <a:ext cx="1207409"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515ED45F-C902-F6C2-C078-77177A0D6ACD}"/>
              </a:ext>
            </a:extLst>
          </p:cNvPr>
          <p:cNvGrpSpPr/>
          <p:nvPr/>
        </p:nvGrpSpPr>
        <p:grpSpPr>
          <a:xfrm>
            <a:off x="8960628" y="4618252"/>
            <a:ext cx="4052457" cy="923330"/>
            <a:chOff x="4647054" y="4418731"/>
            <a:chExt cx="4052457" cy="923330"/>
          </a:xfrm>
        </p:grpSpPr>
        <p:sp>
          <p:nvSpPr>
            <p:cNvPr id="23" name="8">
              <a:extLst>
                <a:ext uri="{FF2B5EF4-FFF2-40B4-BE49-F238E27FC236}">
                  <a16:creationId xmlns:a16="http://schemas.microsoft.com/office/drawing/2014/main" id="{7B262490-8FB9-32F8-C974-92510218C6BA}"/>
                </a:ext>
              </a:extLst>
            </p:cNvPr>
            <p:cNvSpPr/>
            <p:nvPr/>
          </p:nvSpPr>
          <p:spPr>
            <a:xfrm>
              <a:off x="4647054" y="4418731"/>
              <a:ext cx="4052457"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thành</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4" name="Picture 23">
              <a:extLst>
                <a:ext uri="{FF2B5EF4-FFF2-40B4-BE49-F238E27FC236}">
                  <a16:creationId xmlns:a16="http://schemas.microsoft.com/office/drawing/2014/main" id="{0102F467-1A54-8826-521C-9F8240072891}"/>
                </a:ext>
              </a:extLst>
            </p:cNvPr>
            <p:cNvPicPr>
              <a:picLocks noChangeAspect="1"/>
            </p:cNvPicPr>
            <p:nvPr/>
          </p:nvPicPr>
          <p:blipFill rotWithShape="1">
            <a:blip r:embed="rId6"/>
            <a:srcRect l="16154" t="26840" r="15320" b="33024"/>
            <a:stretch/>
          </p:blipFill>
          <p:spPr>
            <a:xfrm>
              <a:off x="5004579" y="4637562"/>
              <a:ext cx="1332690" cy="582367"/>
            </a:xfrm>
            <a:prstGeom prst="rect">
              <a:avLst/>
            </a:prstGeom>
          </p:spPr>
        </p:pic>
      </p:grpSp>
      <p:pic>
        <p:nvPicPr>
          <p:cNvPr id="25" name="Picture 24" descr="Shape&#10;&#10;Description automatically generated with low confidence">
            <a:extLst>
              <a:ext uri="{FF2B5EF4-FFF2-40B4-BE49-F238E27FC236}">
                <a16:creationId xmlns:a16="http://schemas.microsoft.com/office/drawing/2014/main" id="{FC636C2D-B292-E651-5AC1-47D47F183FD5}"/>
              </a:ext>
            </a:extLst>
          </p:cNvPr>
          <p:cNvPicPr>
            <a:picLocks noChangeAspect="1"/>
          </p:cNvPicPr>
          <p:nvPr/>
        </p:nvPicPr>
        <p:blipFill rotWithShape="1">
          <a:blip r:embed="rId3"/>
          <a:srcRect l="53203" t="10081" r="17883" b="63809"/>
          <a:stretch/>
        </p:blipFill>
        <p:spPr>
          <a:xfrm>
            <a:off x="9676924" y="4565846"/>
            <a:ext cx="308473" cy="418641"/>
          </a:xfrm>
          <a:prstGeom prst="rect">
            <a:avLst/>
          </a:prstGeom>
        </p:spPr>
      </p:pic>
      <p:sp>
        <p:nvSpPr>
          <p:cNvPr id="27" name="Rectangle 26">
            <a:extLst>
              <a:ext uri="{FF2B5EF4-FFF2-40B4-BE49-F238E27FC236}">
                <a16:creationId xmlns:a16="http://schemas.microsoft.com/office/drawing/2014/main" id="{7519BFF4-0200-6D5B-F9EA-C97B29F2918B}"/>
              </a:ext>
            </a:extLst>
          </p:cNvPr>
          <p:cNvSpPr/>
          <p:nvPr/>
        </p:nvSpPr>
        <p:spPr>
          <a:xfrm>
            <a:off x="9407093" y="4833782"/>
            <a:ext cx="1207408"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8" name="8">
            <a:extLst>
              <a:ext uri="{FF2B5EF4-FFF2-40B4-BE49-F238E27FC236}">
                <a16:creationId xmlns:a16="http://schemas.microsoft.com/office/drawing/2014/main" id="{0B6C897C-12DA-64C2-C4B9-491047F56A2C}"/>
              </a:ext>
            </a:extLst>
          </p:cNvPr>
          <p:cNvSpPr/>
          <p:nvPr/>
        </p:nvSpPr>
        <p:spPr>
          <a:xfrm>
            <a:off x="330874" y="3408337"/>
            <a:ext cx="5288530"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oan</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hay</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oăn</a:t>
            </a:r>
            <a:r>
              <a:rPr lang="en-US" altLang="zh-C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333250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2" grpId="0" animBg="1"/>
      <p:bldP spid="21"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pic>
        <p:nvPicPr>
          <p:cNvPr id="10" name="Picture 9">
            <a:extLst>
              <a:ext uri="{FF2B5EF4-FFF2-40B4-BE49-F238E27FC236}">
                <a16:creationId xmlns:a16="http://schemas.microsoft.com/office/drawing/2014/main" id="{0637EAB2-7A5B-42F1-BB5F-F43D69207318}"/>
              </a:ext>
            </a:extLst>
          </p:cNvPr>
          <p:cNvPicPr>
            <a:picLocks noChangeAspect="1"/>
          </p:cNvPicPr>
          <p:nvPr/>
        </p:nvPicPr>
        <p:blipFill>
          <a:blip r:embed="rId3"/>
          <a:stretch>
            <a:fillRect/>
          </a:stretch>
        </p:blipFill>
        <p:spPr>
          <a:xfrm>
            <a:off x="832436" y="236311"/>
            <a:ext cx="3627434" cy="1182727"/>
          </a:xfrm>
          <a:prstGeom prst="rect">
            <a:avLst/>
          </a:prstGeom>
        </p:spPr>
      </p:pic>
      <p:sp>
        <p:nvSpPr>
          <p:cNvPr id="11" name="8">
            <a:extLst>
              <a:ext uri="{FF2B5EF4-FFF2-40B4-BE49-F238E27FC236}">
                <a16:creationId xmlns:a16="http://schemas.microsoft.com/office/drawing/2014/main" id="{86B2D11F-6399-41C7-9A64-2B05441B1605}"/>
              </a:ext>
            </a:extLst>
          </p:cNvPr>
          <p:cNvSpPr/>
          <p:nvPr/>
        </p:nvSpPr>
        <p:spPr>
          <a:xfrm>
            <a:off x="121339" y="1082644"/>
            <a:ext cx="10127561" cy="707886"/>
          </a:xfrm>
          <a:prstGeom prst="rect">
            <a:avLst/>
          </a:prstGeom>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a. Dựa vào gợi ý ở dưới, tìm ô chữ hàng ngang.</a:t>
            </a:r>
          </a:p>
        </p:txBody>
      </p:sp>
      <p:sp>
        <p:nvSpPr>
          <p:cNvPr id="12" name="8">
            <a:extLst>
              <a:ext uri="{FF2B5EF4-FFF2-40B4-BE49-F238E27FC236}">
                <a16:creationId xmlns:a16="http://schemas.microsoft.com/office/drawing/2014/main" id="{983E6FED-1830-4038-80C0-FCB0183CCD41}"/>
              </a:ext>
            </a:extLst>
          </p:cNvPr>
          <p:cNvSpPr/>
          <p:nvPr/>
        </p:nvSpPr>
        <p:spPr>
          <a:xfrm>
            <a:off x="159946" y="1785533"/>
            <a:ext cx="10368354" cy="707886"/>
          </a:xfrm>
          <a:prstGeom prst="rect">
            <a:avLst/>
          </a:prstGeom>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b. Đọc từ ngữ xuất hiện ở hàng dọc màu vàng.</a:t>
            </a:r>
          </a:p>
        </p:txBody>
      </p:sp>
      <p:graphicFrame>
        <p:nvGraphicFramePr>
          <p:cNvPr id="15" name="Table 14">
            <a:extLst>
              <a:ext uri="{FF2B5EF4-FFF2-40B4-BE49-F238E27FC236}">
                <a16:creationId xmlns:a16="http://schemas.microsoft.com/office/drawing/2014/main" id="{6AA23A7A-9C85-40C6-9D31-70ED8A24AA19}"/>
              </a:ext>
            </a:extLst>
          </p:cNvPr>
          <p:cNvGraphicFramePr>
            <a:graphicFrameLocks noGrp="1"/>
          </p:cNvGraphicFramePr>
          <p:nvPr>
            <p:extLst>
              <p:ext uri="{D42A27DB-BD31-4B8C-83A1-F6EECF244321}">
                <p14:modId xmlns:p14="http://schemas.microsoft.com/office/powerpoint/2010/main" val="2553500196"/>
              </p:ext>
            </p:extLst>
          </p:nvPr>
        </p:nvGraphicFramePr>
        <p:xfrm>
          <a:off x="2868169" y="2499839"/>
          <a:ext cx="6096016" cy="2438400"/>
        </p:xfrm>
        <a:graphic>
          <a:graphicData uri="http://schemas.openxmlformats.org/drawingml/2006/table">
            <a:tbl>
              <a:tblPr firstRow="1" bandRow="1">
                <a:tableStyleId>{5C22544A-7EE6-4342-B048-85BDC9FD1C3A}</a:tableStyleId>
              </a:tblPr>
              <a:tblGrid>
                <a:gridCol w="609602">
                  <a:extLst>
                    <a:ext uri="{9D8B030D-6E8A-4147-A177-3AD203B41FA5}">
                      <a16:colId xmlns:a16="http://schemas.microsoft.com/office/drawing/2014/main" val="20000"/>
                    </a:ext>
                  </a:extLst>
                </a:gridCol>
                <a:gridCol w="609602">
                  <a:extLst>
                    <a:ext uri="{9D8B030D-6E8A-4147-A177-3AD203B41FA5}">
                      <a16:colId xmlns:a16="http://schemas.microsoft.com/office/drawing/2014/main" val="20001"/>
                    </a:ext>
                  </a:extLst>
                </a:gridCol>
                <a:gridCol w="598055">
                  <a:extLst>
                    <a:ext uri="{9D8B030D-6E8A-4147-A177-3AD203B41FA5}">
                      <a16:colId xmlns:a16="http://schemas.microsoft.com/office/drawing/2014/main" val="20002"/>
                    </a:ext>
                  </a:extLst>
                </a:gridCol>
                <a:gridCol w="621145">
                  <a:extLst>
                    <a:ext uri="{9D8B030D-6E8A-4147-A177-3AD203B41FA5}">
                      <a16:colId xmlns:a16="http://schemas.microsoft.com/office/drawing/2014/main" val="20003"/>
                    </a:ext>
                  </a:extLst>
                </a:gridCol>
                <a:gridCol w="609602">
                  <a:extLst>
                    <a:ext uri="{9D8B030D-6E8A-4147-A177-3AD203B41FA5}">
                      <a16:colId xmlns:a16="http://schemas.microsoft.com/office/drawing/2014/main" val="20004"/>
                    </a:ext>
                  </a:extLst>
                </a:gridCol>
                <a:gridCol w="609602">
                  <a:extLst>
                    <a:ext uri="{9D8B030D-6E8A-4147-A177-3AD203B41FA5}">
                      <a16:colId xmlns:a16="http://schemas.microsoft.com/office/drawing/2014/main" val="20005"/>
                    </a:ext>
                  </a:extLst>
                </a:gridCol>
                <a:gridCol w="609602">
                  <a:extLst>
                    <a:ext uri="{9D8B030D-6E8A-4147-A177-3AD203B41FA5}">
                      <a16:colId xmlns:a16="http://schemas.microsoft.com/office/drawing/2014/main" val="20008"/>
                    </a:ext>
                  </a:extLst>
                </a:gridCol>
                <a:gridCol w="609602">
                  <a:extLst>
                    <a:ext uri="{9D8B030D-6E8A-4147-A177-3AD203B41FA5}">
                      <a16:colId xmlns:a16="http://schemas.microsoft.com/office/drawing/2014/main" val="20009"/>
                    </a:ext>
                  </a:extLst>
                </a:gridCol>
                <a:gridCol w="609602">
                  <a:extLst>
                    <a:ext uri="{9D8B030D-6E8A-4147-A177-3AD203B41FA5}">
                      <a16:colId xmlns:a16="http://schemas.microsoft.com/office/drawing/2014/main" val="20010"/>
                    </a:ext>
                  </a:extLst>
                </a:gridCol>
                <a:gridCol w="609602">
                  <a:extLst>
                    <a:ext uri="{9D8B030D-6E8A-4147-A177-3AD203B41FA5}">
                      <a16:colId xmlns:a16="http://schemas.microsoft.com/office/drawing/2014/main" val="20011"/>
                    </a:ext>
                  </a:extLst>
                </a:gridCol>
              </a:tblGrid>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extLst>
                  <a:ext uri="{0D108BD9-81ED-4DB2-BD59-A6C34878D82A}">
                    <a16:rowId xmlns:a16="http://schemas.microsoft.com/office/drawing/2014/main" val="10004"/>
                  </a:ext>
                </a:extLst>
              </a:tr>
              <a:tr h="609600">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84427"/>
                  </a:ext>
                </a:extLst>
              </a:tr>
            </a:tbl>
          </a:graphicData>
        </a:graphic>
      </p:graphicFrame>
      <p:sp>
        <p:nvSpPr>
          <p:cNvPr id="16" name="TextBox 15">
            <a:extLst>
              <a:ext uri="{FF2B5EF4-FFF2-40B4-BE49-F238E27FC236}">
                <a16:creationId xmlns:a16="http://schemas.microsoft.com/office/drawing/2014/main" id="{8AAF1DC7-FAEC-46B8-9BD1-F68C3137D3D8}"/>
              </a:ext>
            </a:extLst>
          </p:cNvPr>
          <p:cNvSpPr txBox="1"/>
          <p:nvPr/>
        </p:nvSpPr>
        <p:spPr>
          <a:xfrm>
            <a:off x="2855376"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q</a:t>
            </a:r>
          </a:p>
        </p:txBody>
      </p:sp>
      <p:sp>
        <p:nvSpPr>
          <p:cNvPr id="17" name="TextBox 16">
            <a:extLst>
              <a:ext uri="{FF2B5EF4-FFF2-40B4-BE49-F238E27FC236}">
                <a16:creationId xmlns:a16="http://schemas.microsoft.com/office/drawing/2014/main" id="{53785DAE-2735-4534-B48A-873184093BF3}"/>
              </a:ext>
            </a:extLst>
          </p:cNvPr>
          <p:cNvSpPr txBox="1"/>
          <p:nvPr/>
        </p:nvSpPr>
        <p:spPr>
          <a:xfrm>
            <a:off x="3452276"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u</a:t>
            </a:r>
          </a:p>
        </p:txBody>
      </p:sp>
      <p:sp>
        <p:nvSpPr>
          <p:cNvPr id="18" name="TextBox 17">
            <a:extLst>
              <a:ext uri="{FF2B5EF4-FFF2-40B4-BE49-F238E27FC236}">
                <a16:creationId xmlns:a16="http://schemas.microsoft.com/office/drawing/2014/main" id="{7E07CA24-A981-41F9-B2D9-086DF470AA05}"/>
              </a:ext>
            </a:extLst>
          </p:cNvPr>
          <p:cNvSpPr txBox="1"/>
          <p:nvPr/>
        </p:nvSpPr>
        <p:spPr>
          <a:xfrm>
            <a:off x="4059567"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ả</a:t>
            </a:r>
          </a:p>
        </p:txBody>
      </p:sp>
      <p:sp>
        <p:nvSpPr>
          <p:cNvPr id="19" name="TextBox 18">
            <a:extLst>
              <a:ext uri="{FF2B5EF4-FFF2-40B4-BE49-F238E27FC236}">
                <a16:creationId xmlns:a16="http://schemas.microsoft.com/office/drawing/2014/main" id="{C47E9D89-54DF-4D16-898A-E9A50D66E837}"/>
              </a:ext>
            </a:extLst>
          </p:cNvPr>
          <p:cNvSpPr txBox="1"/>
          <p:nvPr/>
        </p:nvSpPr>
        <p:spPr>
          <a:xfrm>
            <a:off x="4676186"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b</a:t>
            </a:r>
          </a:p>
        </p:txBody>
      </p:sp>
      <p:sp>
        <p:nvSpPr>
          <p:cNvPr id="20" name="TextBox 19">
            <a:extLst>
              <a:ext uri="{FF2B5EF4-FFF2-40B4-BE49-F238E27FC236}">
                <a16:creationId xmlns:a16="http://schemas.microsoft.com/office/drawing/2014/main" id="{49EDF113-CE72-49EA-BADB-8FBB80A47190}"/>
              </a:ext>
            </a:extLst>
          </p:cNvPr>
          <p:cNvSpPr txBox="1"/>
          <p:nvPr/>
        </p:nvSpPr>
        <p:spPr>
          <a:xfrm>
            <a:off x="5306047"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ó</a:t>
            </a:r>
          </a:p>
        </p:txBody>
      </p:sp>
      <p:sp>
        <p:nvSpPr>
          <p:cNvPr id="21" name="TextBox 20">
            <a:extLst>
              <a:ext uri="{FF2B5EF4-FFF2-40B4-BE49-F238E27FC236}">
                <a16:creationId xmlns:a16="http://schemas.microsoft.com/office/drawing/2014/main" id="{2BE61FBA-DBFF-43A9-AC60-7FCDA131B9AA}"/>
              </a:ext>
            </a:extLst>
          </p:cNvPr>
          <p:cNvSpPr txBox="1"/>
          <p:nvPr/>
        </p:nvSpPr>
        <p:spPr>
          <a:xfrm>
            <a:off x="5898756"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22" name="TextBox 21">
            <a:extLst>
              <a:ext uri="{FF2B5EF4-FFF2-40B4-BE49-F238E27FC236}">
                <a16:creationId xmlns:a16="http://schemas.microsoft.com/office/drawing/2014/main" id="{0AEC9C01-D0A8-4868-AD54-6283D4121198}"/>
              </a:ext>
            </a:extLst>
          </p:cNvPr>
          <p:cNvSpPr txBox="1"/>
          <p:nvPr/>
        </p:nvSpPr>
        <p:spPr>
          <a:xfrm>
            <a:off x="6507201" y="431426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sp>
        <p:nvSpPr>
          <p:cNvPr id="23" name="TextBox 22">
            <a:extLst>
              <a:ext uri="{FF2B5EF4-FFF2-40B4-BE49-F238E27FC236}">
                <a16:creationId xmlns:a16="http://schemas.microsoft.com/office/drawing/2014/main" id="{57F6DADA-2B82-4A3B-AD0B-F0D0C919F525}"/>
              </a:ext>
            </a:extLst>
          </p:cNvPr>
          <p:cNvSpPr txBox="1"/>
          <p:nvPr/>
        </p:nvSpPr>
        <p:spPr>
          <a:xfrm>
            <a:off x="4673356" y="3095052"/>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m</a:t>
            </a:r>
          </a:p>
        </p:txBody>
      </p:sp>
      <p:sp>
        <p:nvSpPr>
          <p:cNvPr id="24" name="TextBox 23">
            <a:extLst>
              <a:ext uri="{FF2B5EF4-FFF2-40B4-BE49-F238E27FC236}">
                <a16:creationId xmlns:a16="http://schemas.microsoft.com/office/drawing/2014/main" id="{35FA85E3-DFBA-4EEA-BF75-E6393CEBAD74}"/>
              </a:ext>
            </a:extLst>
          </p:cNvPr>
          <p:cNvSpPr txBox="1"/>
          <p:nvPr/>
        </p:nvSpPr>
        <p:spPr>
          <a:xfrm>
            <a:off x="5274967" y="3095052"/>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è</a:t>
            </a:r>
          </a:p>
        </p:txBody>
      </p:sp>
      <p:sp>
        <p:nvSpPr>
          <p:cNvPr id="25" name="TextBox 24">
            <a:extLst>
              <a:ext uri="{FF2B5EF4-FFF2-40B4-BE49-F238E27FC236}">
                <a16:creationId xmlns:a16="http://schemas.microsoft.com/office/drawing/2014/main" id="{441E349B-D126-4634-80F4-2044794F5A6D}"/>
              </a:ext>
            </a:extLst>
          </p:cNvPr>
          <p:cNvSpPr txBox="1"/>
          <p:nvPr/>
        </p:nvSpPr>
        <p:spPr>
          <a:xfrm>
            <a:off x="5262335" y="3722557"/>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c</a:t>
            </a:r>
          </a:p>
        </p:txBody>
      </p:sp>
      <p:sp>
        <p:nvSpPr>
          <p:cNvPr id="26" name="TextBox 25">
            <a:extLst>
              <a:ext uri="{FF2B5EF4-FFF2-40B4-BE49-F238E27FC236}">
                <a16:creationId xmlns:a16="http://schemas.microsoft.com/office/drawing/2014/main" id="{F241360C-C820-4D77-8F7A-40A076E7A443}"/>
              </a:ext>
            </a:extLst>
          </p:cNvPr>
          <p:cNvSpPr txBox="1"/>
          <p:nvPr/>
        </p:nvSpPr>
        <p:spPr>
          <a:xfrm>
            <a:off x="5904828" y="3082279"/>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o</a:t>
            </a:r>
          </a:p>
        </p:txBody>
      </p:sp>
      <p:sp>
        <p:nvSpPr>
          <p:cNvPr id="27" name="TextBox 26">
            <a:extLst>
              <a:ext uri="{FF2B5EF4-FFF2-40B4-BE49-F238E27FC236}">
                <a16:creationId xmlns:a16="http://schemas.microsoft.com/office/drawing/2014/main" id="{9B5B497A-D99A-42C5-A125-E0BE6ED1A011}"/>
              </a:ext>
            </a:extLst>
          </p:cNvPr>
          <p:cNvSpPr txBox="1"/>
          <p:nvPr/>
        </p:nvSpPr>
        <p:spPr>
          <a:xfrm>
            <a:off x="5916236" y="370423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á</a:t>
            </a:r>
          </a:p>
        </p:txBody>
      </p:sp>
      <p:sp>
        <p:nvSpPr>
          <p:cNvPr id="28" name="TextBox 27">
            <a:extLst>
              <a:ext uri="{FF2B5EF4-FFF2-40B4-BE49-F238E27FC236}">
                <a16:creationId xmlns:a16="http://schemas.microsoft.com/office/drawing/2014/main" id="{72BCCD45-F632-4673-A440-2F7B9C6A38FD}"/>
              </a:ext>
            </a:extLst>
          </p:cNvPr>
          <p:cNvSpPr txBox="1"/>
          <p:nvPr/>
        </p:nvSpPr>
        <p:spPr>
          <a:xfrm>
            <a:off x="6463489" y="370423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B</a:t>
            </a:r>
          </a:p>
        </p:txBody>
      </p:sp>
      <p:sp>
        <p:nvSpPr>
          <p:cNvPr id="29" name="TextBox 28">
            <a:extLst>
              <a:ext uri="{FF2B5EF4-FFF2-40B4-BE49-F238E27FC236}">
                <a16:creationId xmlns:a16="http://schemas.microsoft.com/office/drawing/2014/main" id="{91C920A5-7171-4007-AB84-F0030506C210}"/>
              </a:ext>
            </a:extLst>
          </p:cNvPr>
          <p:cNvSpPr txBox="1"/>
          <p:nvPr/>
        </p:nvSpPr>
        <p:spPr>
          <a:xfrm>
            <a:off x="7084635" y="370423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ố</a:t>
            </a:r>
          </a:p>
        </p:txBody>
      </p:sp>
      <p:sp>
        <p:nvSpPr>
          <p:cNvPr id="30" name="TextBox 29">
            <a:extLst>
              <a:ext uri="{FF2B5EF4-FFF2-40B4-BE49-F238E27FC236}">
                <a16:creationId xmlns:a16="http://schemas.microsoft.com/office/drawing/2014/main" id="{6D41946F-A9B3-41E5-9D09-AD561AF55BDD}"/>
              </a:ext>
            </a:extLst>
          </p:cNvPr>
          <p:cNvSpPr txBox="1"/>
          <p:nvPr/>
        </p:nvSpPr>
        <p:spPr>
          <a:xfrm>
            <a:off x="7693080" y="370423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31" name="TextBox 30">
            <a:extLst>
              <a:ext uri="{FF2B5EF4-FFF2-40B4-BE49-F238E27FC236}">
                <a16:creationId xmlns:a16="http://schemas.microsoft.com/office/drawing/2014/main" id="{8B82D4BD-EFB7-49BF-A07D-54AB59669F78}"/>
              </a:ext>
            </a:extLst>
          </p:cNvPr>
          <p:cNvSpPr txBox="1"/>
          <p:nvPr/>
        </p:nvSpPr>
        <p:spPr>
          <a:xfrm>
            <a:off x="2241158" y="4322890"/>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4</a:t>
            </a:r>
            <a:r>
              <a:rPr lang="en-US" sz="2667" dirty="0">
                <a:latin typeface="Arial-Rounded" pitchFamily="34" charset="0"/>
                <a:ea typeface="Arial-Rounded" pitchFamily="34" charset="0"/>
                <a:cs typeface="Arial-Rounded" pitchFamily="34" charset="0"/>
              </a:rPr>
              <a:t>)</a:t>
            </a:r>
          </a:p>
        </p:txBody>
      </p:sp>
      <p:sp>
        <p:nvSpPr>
          <p:cNvPr id="32" name="TextBox 31">
            <a:extLst>
              <a:ext uri="{FF2B5EF4-FFF2-40B4-BE49-F238E27FC236}">
                <a16:creationId xmlns:a16="http://schemas.microsoft.com/office/drawing/2014/main" id="{E7BBA975-4F05-4452-B89B-F313129F6AAE}"/>
              </a:ext>
            </a:extLst>
          </p:cNvPr>
          <p:cNvSpPr txBox="1"/>
          <p:nvPr/>
        </p:nvSpPr>
        <p:spPr>
          <a:xfrm>
            <a:off x="4051683" y="3149352"/>
            <a:ext cx="651164"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2</a:t>
            </a:r>
            <a:r>
              <a:rPr lang="en-US" sz="2667" dirty="0">
                <a:latin typeface="Arial-Rounded" pitchFamily="34" charset="0"/>
                <a:ea typeface="Arial-Rounded" pitchFamily="34" charset="0"/>
                <a:cs typeface="Arial-Rounded" pitchFamily="34" charset="0"/>
              </a:rPr>
              <a:t>)</a:t>
            </a:r>
          </a:p>
        </p:txBody>
      </p:sp>
      <p:sp>
        <p:nvSpPr>
          <p:cNvPr id="33" name="TextBox 32">
            <a:extLst>
              <a:ext uri="{FF2B5EF4-FFF2-40B4-BE49-F238E27FC236}">
                <a16:creationId xmlns:a16="http://schemas.microsoft.com/office/drawing/2014/main" id="{39788DF1-F74D-42F6-90DE-CA090F105DF0}"/>
              </a:ext>
            </a:extLst>
          </p:cNvPr>
          <p:cNvSpPr txBox="1"/>
          <p:nvPr/>
        </p:nvSpPr>
        <p:spPr>
          <a:xfrm>
            <a:off x="4649080" y="3759838"/>
            <a:ext cx="603690"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3</a:t>
            </a:r>
            <a:r>
              <a:rPr lang="en-US" sz="2667" dirty="0">
                <a:latin typeface="Arial-Rounded" pitchFamily="34" charset="0"/>
                <a:ea typeface="Arial-Rounded" pitchFamily="34" charset="0"/>
                <a:cs typeface="Arial-Rounded" pitchFamily="34" charset="0"/>
              </a:rPr>
              <a:t>)</a:t>
            </a:r>
          </a:p>
        </p:txBody>
      </p:sp>
      <p:sp>
        <p:nvSpPr>
          <p:cNvPr id="37" name="TextBox 36">
            <a:extLst>
              <a:ext uri="{FF2B5EF4-FFF2-40B4-BE49-F238E27FC236}">
                <a16:creationId xmlns:a16="http://schemas.microsoft.com/office/drawing/2014/main" id="{60192D9A-A79C-474F-AC82-692A324E98E5}"/>
              </a:ext>
            </a:extLst>
          </p:cNvPr>
          <p:cNvSpPr txBox="1"/>
          <p:nvPr/>
        </p:nvSpPr>
        <p:spPr>
          <a:xfrm>
            <a:off x="5886689" y="247016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t</a:t>
            </a:r>
          </a:p>
        </p:txBody>
      </p:sp>
      <p:sp>
        <p:nvSpPr>
          <p:cNvPr id="38" name="TextBox 37">
            <a:extLst>
              <a:ext uri="{FF2B5EF4-FFF2-40B4-BE49-F238E27FC236}">
                <a16:creationId xmlns:a16="http://schemas.microsoft.com/office/drawing/2014/main" id="{D4B39E3F-EF99-469F-8DC8-7E1F02AA78BF}"/>
              </a:ext>
            </a:extLst>
          </p:cNvPr>
          <p:cNvSpPr txBox="1"/>
          <p:nvPr/>
        </p:nvSpPr>
        <p:spPr>
          <a:xfrm>
            <a:off x="6488300" y="247016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h</a:t>
            </a:r>
          </a:p>
        </p:txBody>
      </p:sp>
      <p:sp>
        <p:nvSpPr>
          <p:cNvPr id="39" name="TextBox 38">
            <a:extLst>
              <a:ext uri="{FF2B5EF4-FFF2-40B4-BE49-F238E27FC236}">
                <a16:creationId xmlns:a16="http://schemas.microsoft.com/office/drawing/2014/main" id="{A2F954A8-4C35-480B-891F-2184842AAE83}"/>
              </a:ext>
            </a:extLst>
          </p:cNvPr>
          <p:cNvSpPr txBox="1"/>
          <p:nvPr/>
        </p:nvSpPr>
        <p:spPr>
          <a:xfrm>
            <a:off x="7118161" y="245739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ỏ</a:t>
            </a:r>
          </a:p>
        </p:txBody>
      </p:sp>
      <p:sp>
        <p:nvSpPr>
          <p:cNvPr id="40" name="TextBox 39">
            <a:extLst>
              <a:ext uri="{FF2B5EF4-FFF2-40B4-BE49-F238E27FC236}">
                <a16:creationId xmlns:a16="http://schemas.microsoft.com/office/drawing/2014/main" id="{DBB68F70-62B8-4E77-A597-64091A9883B8}"/>
              </a:ext>
            </a:extLst>
          </p:cNvPr>
          <p:cNvSpPr txBox="1"/>
          <p:nvPr/>
        </p:nvSpPr>
        <p:spPr>
          <a:xfrm>
            <a:off x="5265016" y="2524466"/>
            <a:ext cx="651164"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1</a:t>
            </a:r>
            <a:r>
              <a:rPr lang="en-US" sz="2667" dirty="0">
                <a:latin typeface="Arial-Rounded" pitchFamily="34" charset="0"/>
                <a:ea typeface="Arial-Rounded" pitchFamily="34" charset="0"/>
                <a:cs typeface="Arial-Rounded" pitchFamily="34" charset="0"/>
              </a:rPr>
              <a:t>)</a:t>
            </a:r>
          </a:p>
        </p:txBody>
      </p:sp>
      <p:sp>
        <p:nvSpPr>
          <p:cNvPr id="41" name="TextBox 40">
            <a:extLst>
              <a:ext uri="{FF2B5EF4-FFF2-40B4-BE49-F238E27FC236}">
                <a16:creationId xmlns:a16="http://schemas.microsoft.com/office/drawing/2014/main" id="{3394F482-F302-445E-B39A-6B38E2C9F0A1}"/>
              </a:ext>
            </a:extLst>
          </p:cNvPr>
          <p:cNvSpPr txBox="1"/>
          <p:nvPr/>
        </p:nvSpPr>
        <p:spPr>
          <a:xfrm>
            <a:off x="8325771" y="370423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sp>
        <p:nvSpPr>
          <p:cNvPr id="42" name="TextBox 41">
            <a:extLst>
              <a:ext uri="{FF2B5EF4-FFF2-40B4-BE49-F238E27FC236}">
                <a16:creationId xmlns:a16="http://schemas.microsoft.com/office/drawing/2014/main" id="{9E0B4323-6414-4611-AA75-C38F7159E2FF}"/>
              </a:ext>
            </a:extLst>
          </p:cNvPr>
          <p:cNvSpPr txBox="1"/>
          <p:nvPr/>
        </p:nvSpPr>
        <p:spPr>
          <a:xfrm>
            <a:off x="1692105" y="5106300"/>
            <a:ext cx="8883989" cy="1464231"/>
          </a:xfrm>
          <a:prstGeom prst="roundRect">
            <a:avLst/>
          </a:prstGeom>
          <a:solidFill>
            <a:schemeClr val="bg2">
              <a:lumMod val="25000"/>
            </a:schemeClr>
          </a:solidFill>
        </p:spPr>
        <p:txBody>
          <a:bodyPr wrap="square">
            <a:spAutoFit/>
          </a:bodyPr>
          <a:lstStyle/>
          <a:p>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Con gì đuôi ngắn tai dài</a:t>
            </a:r>
            <a:b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Mắt hồng lông mượt, có tài chạy nhanh?</a:t>
            </a:r>
            <a:endParaRPr lang="vi-VN" sz="40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0E59C9AC-537A-4E73-AA7C-EAD14D00503F}"/>
              </a:ext>
            </a:extLst>
          </p:cNvPr>
          <p:cNvSpPr txBox="1"/>
          <p:nvPr/>
        </p:nvSpPr>
        <p:spPr>
          <a:xfrm>
            <a:off x="1692105" y="5079893"/>
            <a:ext cx="8883989" cy="1464231"/>
          </a:xfrm>
          <a:prstGeom prst="roundRect">
            <a:avLst/>
          </a:prstGeom>
          <a:solidFill>
            <a:schemeClr val="bg2">
              <a:lumMod val="25000"/>
            </a:schemeClr>
          </a:solidFill>
        </p:spPr>
        <p:txBody>
          <a:bodyPr wrap="square">
            <a:spAutoFit/>
          </a:bodyPr>
          <a:lstStyle/>
          <a:p>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Con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tai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thính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tinh</a:t>
            </a:r>
            <a:b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Nấp</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tối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rình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chuột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qua?</a:t>
            </a:r>
            <a:endParaRPr lang="vi-VN" sz="40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72B59074-40C8-4EBE-A655-6229FBD49AAF}"/>
              </a:ext>
            </a:extLst>
          </p:cNvPr>
          <p:cNvSpPr txBox="1"/>
          <p:nvPr/>
        </p:nvSpPr>
        <p:spPr>
          <a:xfrm>
            <a:off x="1692105" y="5053486"/>
            <a:ext cx="8883989" cy="1464231"/>
          </a:xfrm>
          <a:prstGeom prst="roundRect">
            <a:avLst/>
          </a:prstGeom>
          <a:solidFill>
            <a:schemeClr val="bg2">
              <a:lumMod val="25000"/>
            </a:schemeClr>
          </a:solidFill>
        </p:spPr>
        <p:txBody>
          <a:bodyPr wrap="square">
            <a:spAutoFit/>
          </a:bodyPr>
          <a:lstStyle/>
          <a:p>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Con gì cô Tấm quý yêu</a:t>
            </a:r>
            <a:b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Cơm vàng cơm bạc sớm chiều cho ăn?</a:t>
            </a:r>
            <a:endParaRPr lang="vi-VN" sz="40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FDADBCE7-D016-4585-A313-0760D0B8715F}"/>
              </a:ext>
            </a:extLst>
          </p:cNvPr>
          <p:cNvSpPr txBox="1"/>
          <p:nvPr/>
        </p:nvSpPr>
        <p:spPr>
          <a:xfrm>
            <a:off x="1761039" y="5036188"/>
            <a:ext cx="8883989" cy="1464231"/>
          </a:xfrm>
          <a:prstGeom prst="roundRect">
            <a:avLst/>
          </a:prstGeom>
          <a:solidFill>
            <a:schemeClr val="bg2">
              <a:lumMod val="25000"/>
            </a:schemeClr>
          </a:solidFill>
        </p:spPr>
        <p:txBody>
          <a:bodyPr wrap="square">
            <a:spAutoFit/>
          </a:bodyPr>
          <a:lstStyle/>
          <a:p>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phải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ăn</a:t>
            </a:r>
            <a:b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Mà</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dùng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đá</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chuyền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56382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iterate type="lt">
                                    <p:tmPct val="0"/>
                                  </p:iterate>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250" fill="hold"/>
                                        <p:tgtEl>
                                          <p:spTgt spid="37"/>
                                        </p:tgtEl>
                                        <p:attrNameLst>
                                          <p:attrName>ppt_x</p:attrName>
                                        </p:attrNameLst>
                                      </p:cBhvr>
                                      <p:tavLst>
                                        <p:tav tm="0">
                                          <p:val>
                                            <p:strVal val="1+#ppt_w/2"/>
                                          </p:val>
                                        </p:tav>
                                        <p:tav tm="100000">
                                          <p:val>
                                            <p:strVal val="#ppt_x"/>
                                          </p:val>
                                        </p:tav>
                                      </p:tavLst>
                                    </p:anim>
                                    <p:anim calcmode="lin" valueType="num">
                                      <p:cBhvr additive="base">
                                        <p:cTn id="32" dur="2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250"/>
                            </p:stCondLst>
                            <p:childTnLst>
                              <p:par>
                                <p:cTn id="34" presetID="2" presetClass="entr" presetSubtype="2"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250" fill="hold"/>
                                        <p:tgtEl>
                                          <p:spTgt spid="38"/>
                                        </p:tgtEl>
                                        <p:attrNameLst>
                                          <p:attrName>ppt_x</p:attrName>
                                        </p:attrNameLst>
                                      </p:cBhvr>
                                      <p:tavLst>
                                        <p:tav tm="0">
                                          <p:val>
                                            <p:strVal val="1+#ppt_w/2"/>
                                          </p:val>
                                        </p:tav>
                                        <p:tav tm="100000">
                                          <p:val>
                                            <p:strVal val="#ppt_x"/>
                                          </p:val>
                                        </p:tav>
                                      </p:tavLst>
                                    </p:anim>
                                    <p:anim calcmode="lin" valueType="num">
                                      <p:cBhvr additive="base">
                                        <p:cTn id="37" dur="250" fill="hold"/>
                                        <p:tgtEl>
                                          <p:spTgt spid="38"/>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250" fill="hold"/>
                                        <p:tgtEl>
                                          <p:spTgt spid="39"/>
                                        </p:tgtEl>
                                        <p:attrNameLst>
                                          <p:attrName>ppt_x</p:attrName>
                                        </p:attrNameLst>
                                      </p:cBhvr>
                                      <p:tavLst>
                                        <p:tav tm="0">
                                          <p:val>
                                            <p:strVal val="1+#ppt_w/2"/>
                                          </p:val>
                                        </p:tav>
                                        <p:tav tm="100000">
                                          <p:val>
                                            <p:strVal val="#ppt_x"/>
                                          </p:val>
                                        </p:tav>
                                      </p:tavLst>
                                    </p:anim>
                                    <p:anim calcmode="lin" valueType="num">
                                      <p:cBhvr additive="base">
                                        <p:cTn id="42" dur="25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42"/>
                                        </p:tgtEl>
                                        <p:attrNameLst>
                                          <p:attrName>ppt_w</p:attrName>
                                        </p:attrNameLst>
                                      </p:cBhvr>
                                      <p:tavLst>
                                        <p:tav tm="0">
                                          <p:val>
                                            <p:strVal val="ppt_w"/>
                                          </p:val>
                                        </p:tav>
                                        <p:tav tm="100000">
                                          <p:val>
                                            <p:fltVal val="0"/>
                                          </p:val>
                                        </p:tav>
                                      </p:tavLst>
                                    </p:anim>
                                    <p:anim calcmode="lin" valueType="num">
                                      <p:cBhvr>
                                        <p:cTn id="47" dur="500"/>
                                        <p:tgtEl>
                                          <p:spTgt spid="42"/>
                                        </p:tgtEl>
                                        <p:attrNameLst>
                                          <p:attrName>ppt_h</p:attrName>
                                        </p:attrNameLst>
                                      </p:cBhvr>
                                      <p:tavLst>
                                        <p:tav tm="0">
                                          <p:val>
                                            <p:strVal val="ppt_h"/>
                                          </p:val>
                                        </p:tav>
                                        <p:tav tm="100000">
                                          <p:val>
                                            <p:fltVal val="0"/>
                                          </p:val>
                                        </p:tav>
                                      </p:tavLst>
                                    </p:anim>
                                    <p:animEffect transition="out" filter="fade">
                                      <p:cBhvr>
                                        <p:cTn id="48" dur="500"/>
                                        <p:tgtEl>
                                          <p:spTgt spid="42"/>
                                        </p:tgtEl>
                                      </p:cBhvr>
                                    </p:animEffect>
                                    <p:set>
                                      <p:cBhvr>
                                        <p:cTn id="49" dur="1" fill="hold">
                                          <p:stCondLst>
                                            <p:cond delay="499"/>
                                          </p:stCondLst>
                                        </p:cTn>
                                        <p:tgtEl>
                                          <p:spTgt spid="42"/>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500" fill="hold"/>
                                        <p:tgtEl>
                                          <p:spTgt spid="43"/>
                                        </p:tgtEl>
                                        <p:attrNameLst>
                                          <p:attrName>ppt_x</p:attrName>
                                        </p:attrNameLst>
                                      </p:cBhvr>
                                      <p:tavLst>
                                        <p:tav tm="0">
                                          <p:val>
                                            <p:strVal val="#ppt_x"/>
                                          </p:val>
                                        </p:tav>
                                        <p:tav tm="100000">
                                          <p:val>
                                            <p:strVal val="#ppt_x"/>
                                          </p:val>
                                        </p:tav>
                                      </p:tavLst>
                                    </p:anim>
                                    <p:anim calcmode="lin" valueType="num">
                                      <p:cBhvr additive="base">
                                        <p:cTn id="5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1+#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2"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250" fill="hold"/>
                                        <p:tgtEl>
                                          <p:spTgt spid="24"/>
                                        </p:tgtEl>
                                        <p:attrNameLst>
                                          <p:attrName>ppt_x</p:attrName>
                                        </p:attrNameLst>
                                      </p:cBhvr>
                                      <p:tavLst>
                                        <p:tav tm="0">
                                          <p:val>
                                            <p:strVal val="1+#ppt_w/2"/>
                                          </p:val>
                                        </p:tav>
                                        <p:tav tm="100000">
                                          <p:val>
                                            <p:strVal val="#ppt_x"/>
                                          </p:val>
                                        </p:tav>
                                      </p:tavLst>
                                    </p:anim>
                                    <p:anim calcmode="lin" valueType="num">
                                      <p:cBhvr additive="base">
                                        <p:cTn id="64" dur="250" fill="hold"/>
                                        <p:tgtEl>
                                          <p:spTgt spid="24"/>
                                        </p:tgtEl>
                                        <p:attrNameLst>
                                          <p:attrName>ppt_y</p:attrName>
                                        </p:attrNameLst>
                                      </p:cBhvr>
                                      <p:tavLst>
                                        <p:tav tm="0">
                                          <p:val>
                                            <p:strVal val="#ppt_y"/>
                                          </p:val>
                                        </p:tav>
                                        <p:tav tm="100000">
                                          <p:val>
                                            <p:strVal val="#ppt_y"/>
                                          </p:val>
                                        </p:tav>
                                      </p:tavLst>
                                    </p:anim>
                                  </p:childTnLst>
                                </p:cTn>
                              </p:par>
                            </p:childTnLst>
                          </p:cTn>
                        </p:par>
                        <p:par>
                          <p:cTn id="65" fill="hold">
                            <p:stCondLst>
                              <p:cond delay="750"/>
                            </p:stCondLst>
                            <p:childTnLst>
                              <p:par>
                                <p:cTn id="66" presetID="2" presetClass="entr" presetSubtype="2" fill="hold" grpId="0" nodeType="afterEffect">
                                  <p:stCondLst>
                                    <p:cond delay="0"/>
                                  </p:stCondLst>
                                  <p:iterate type="lt">
                                    <p:tmPct val="0"/>
                                  </p:iterate>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250" fill="hold"/>
                                        <p:tgtEl>
                                          <p:spTgt spid="26"/>
                                        </p:tgtEl>
                                        <p:attrNameLst>
                                          <p:attrName>ppt_x</p:attrName>
                                        </p:attrNameLst>
                                      </p:cBhvr>
                                      <p:tavLst>
                                        <p:tav tm="0">
                                          <p:val>
                                            <p:strVal val="1+#ppt_w/2"/>
                                          </p:val>
                                        </p:tav>
                                        <p:tav tm="100000">
                                          <p:val>
                                            <p:strVal val="#ppt_x"/>
                                          </p:val>
                                        </p:tav>
                                      </p:tavLst>
                                    </p:anim>
                                    <p:anim calcmode="lin" valueType="num">
                                      <p:cBhvr additive="base">
                                        <p:cTn id="69" dur="2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43"/>
                                        </p:tgtEl>
                                        <p:attrNameLst>
                                          <p:attrName>ppt_w</p:attrName>
                                        </p:attrNameLst>
                                      </p:cBhvr>
                                      <p:tavLst>
                                        <p:tav tm="0">
                                          <p:val>
                                            <p:strVal val="ppt_w"/>
                                          </p:val>
                                        </p:tav>
                                        <p:tav tm="100000">
                                          <p:val>
                                            <p:fltVal val="0"/>
                                          </p:val>
                                        </p:tav>
                                      </p:tavLst>
                                    </p:anim>
                                    <p:anim calcmode="lin" valueType="num">
                                      <p:cBhvr>
                                        <p:cTn id="74" dur="500"/>
                                        <p:tgtEl>
                                          <p:spTgt spid="43"/>
                                        </p:tgtEl>
                                        <p:attrNameLst>
                                          <p:attrName>ppt_h</p:attrName>
                                        </p:attrNameLst>
                                      </p:cBhvr>
                                      <p:tavLst>
                                        <p:tav tm="0">
                                          <p:val>
                                            <p:strVal val="ppt_h"/>
                                          </p:val>
                                        </p:tav>
                                        <p:tav tm="100000">
                                          <p:val>
                                            <p:fltVal val="0"/>
                                          </p:val>
                                        </p:tav>
                                      </p:tavLst>
                                    </p:anim>
                                    <p:animEffect transition="out" filter="fade">
                                      <p:cBhvr>
                                        <p:cTn id="75" dur="500"/>
                                        <p:tgtEl>
                                          <p:spTgt spid="43"/>
                                        </p:tgtEl>
                                      </p:cBhvr>
                                    </p:animEffect>
                                    <p:set>
                                      <p:cBhvr>
                                        <p:cTn id="76" dur="1" fill="hold">
                                          <p:stCondLst>
                                            <p:cond delay="499"/>
                                          </p:stCondLst>
                                        </p:cTn>
                                        <p:tgtEl>
                                          <p:spTgt spid="43"/>
                                        </p:tgtEl>
                                        <p:attrNameLst>
                                          <p:attrName>style.visibility</p:attrName>
                                        </p:attrNameLst>
                                      </p:cBhvr>
                                      <p:to>
                                        <p:strVal val="hidden"/>
                                      </p:to>
                                    </p:set>
                                  </p:childTnLst>
                                </p:cTn>
                              </p:par>
                              <p:par>
                                <p:cTn id="77" presetID="2" presetClass="entr" presetSubtype="4"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250" fill="hold"/>
                                        <p:tgtEl>
                                          <p:spTgt spid="25"/>
                                        </p:tgtEl>
                                        <p:attrNameLst>
                                          <p:attrName>ppt_x</p:attrName>
                                        </p:attrNameLst>
                                      </p:cBhvr>
                                      <p:tavLst>
                                        <p:tav tm="0">
                                          <p:val>
                                            <p:strVal val="1+#ppt_w/2"/>
                                          </p:val>
                                        </p:tav>
                                        <p:tav tm="100000">
                                          <p:val>
                                            <p:strVal val="#ppt_x"/>
                                          </p:val>
                                        </p:tav>
                                      </p:tavLst>
                                    </p:anim>
                                    <p:anim calcmode="lin" valueType="num">
                                      <p:cBhvr additive="base">
                                        <p:cTn id="86" dur="250" fill="hold"/>
                                        <p:tgtEl>
                                          <p:spTgt spid="25"/>
                                        </p:tgtEl>
                                        <p:attrNameLst>
                                          <p:attrName>ppt_y</p:attrName>
                                        </p:attrNameLst>
                                      </p:cBhvr>
                                      <p:tavLst>
                                        <p:tav tm="0">
                                          <p:val>
                                            <p:strVal val="#ppt_y"/>
                                          </p:val>
                                        </p:tav>
                                        <p:tav tm="100000">
                                          <p:val>
                                            <p:strVal val="#ppt_y"/>
                                          </p:val>
                                        </p:tav>
                                      </p:tavLst>
                                    </p:anim>
                                  </p:childTnLst>
                                </p:cTn>
                              </p:par>
                            </p:childTnLst>
                          </p:cTn>
                        </p:par>
                        <p:par>
                          <p:cTn id="87" fill="hold">
                            <p:stCondLst>
                              <p:cond delay="250"/>
                            </p:stCondLst>
                            <p:childTnLst>
                              <p:par>
                                <p:cTn id="88" presetID="2" presetClass="entr" presetSubtype="2" fill="hold" grpId="0" nodeType="afterEffect">
                                  <p:stCondLst>
                                    <p:cond delay="0"/>
                                  </p:stCondLst>
                                  <p:iterate type="lt">
                                    <p:tmPct val="0"/>
                                  </p:iterate>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250" fill="hold"/>
                                        <p:tgtEl>
                                          <p:spTgt spid="27"/>
                                        </p:tgtEl>
                                        <p:attrNameLst>
                                          <p:attrName>ppt_x</p:attrName>
                                        </p:attrNameLst>
                                      </p:cBhvr>
                                      <p:tavLst>
                                        <p:tav tm="0">
                                          <p:val>
                                            <p:strVal val="1+#ppt_w/2"/>
                                          </p:val>
                                        </p:tav>
                                        <p:tav tm="100000">
                                          <p:val>
                                            <p:strVal val="#ppt_x"/>
                                          </p:val>
                                        </p:tav>
                                      </p:tavLst>
                                    </p:anim>
                                    <p:anim calcmode="lin" valueType="num">
                                      <p:cBhvr additive="base">
                                        <p:cTn id="91" dur="250" fill="hold"/>
                                        <p:tgtEl>
                                          <p:spTgt spid="27"/>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2" presetClass="entr" presetSubtype="2"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250" fill="hold"/>
                                        <p:tgtEl>
                                          <p:spTgt spid="28"/>
                                        </p:tgtEl>
                                        <p:attrNameLst>
                                          <p:attrName>ppt_x</p:attrName>
                                        </p:attrNameLst>
                                      </p:cBhvr>
                                      <p:tavLst>
                                        <p:tav tm="0">
                                          <p:val>
                                            <p:strVal val="1+#ppt_w/2"/>
                                          </p:val>
                                        </p:tav>
                                        <p:tav tm="100000">
                                          <p:val>
                                            <p:strVal val="#ppt_x"/>
                                          </p:val>
                                        </p:tav>
                                      </p:tavLst>
                                    </p:anim>
                                    <p:anim calcmode="lin" valueType="num">
                                      <p:cBhvr additive="base">
                                        <p:cTn id="96" dur="250" fill="hold"/>
                                        <p:tgtEl>
                                          <p:spTgt spid="28"/>
                                        </p:tgtEl>
                                        <p:attrNameLst>
                                          <p:attrName>ppt_y</p:attrName>
                                        </p:attrNameLst>
                                      </p:cBhvr>
                                      <p:tavLst>
                                        <p:tav tm="0">
                                          <p:val>
                                            <p:strVal val="#ppt_y"/>
                                          </p:val>
                                        </p:tav>
                                        <p:tav tm="100000">
                                          <p:val>
                                            <p:strVal val="#ppt_y"/>
                                          </p:val>
                                        </p:tav>
                                      </p:tavLst>
                                    </p:anim>
                                  </p:childTnLst>
                                </p:cTn>
                              </p:par>
                            </p:childTnLst>
                          </p:cTn>
                        </p:par>
                        <p:par>
                          <p:cTn id="97" fill="hold">
                            <p:stCondLst>
                              <p:cond delay="750"/>
                            </p:stCondLst>
                            <p:childTnLst>
                              <p:par>
                                <p:cTn id="98" presetID="2" presetClass="entr" presetSubtype="2"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250" fill="hold"/>
                                        <p:tgtEl>
                                          <p:spTgt spid="29"/>
                                        </p:tgtEl>
                                        <p:attrNameLst>
                                          <p:attrName>ppt_x</p:attrName>
                                        </p:attrNameLst>
                                      </p:cBhvr>
                                      <p:tavLst>
                                        <p:tav tm="0">
                                          <p:val>
                                            <p:strVal val="1+#ppt_w/2"/>
                                          </p:val>
                                        </p:tav>
                                        <p:tav tm="100000">
                                          <p:val>
                                            <p:strVal val="#ppt_x"/>
                                          </p:val>
                                        </p:tav>
                                      </p:tavLst>
                                    </p:anim>
                                    <p:anim calcmode="lin" valueType="num">
                                      <p:cBhvr additive="base">
                                        <p:cTn id="101" dur="250" fill="hold"/>
                                        <p:tgtEl>
                                          <p:spTgt spid="29"/>
                                        </p:tgtEl>
                                        <p:attrNameLst>
                                          <p:attrName>ppt_y</p:attrName>
                                        </p:attrNameLst>
                                      </p:cBhvr>
                                      <p:tavLst>
                                        <p:tav tm="0">
                                          <p:val>
                                            <p:strVal val="#ppt_y"/>
                                          </p:val>
                                        </p:tav>
                                        <p:tav tm="100000">
                                          <p:val>
                                            <p:strVal val="#ppt_y"/>
                                          </p:val>
                                        </p:tav>
                                      </p:tavLst>
                                    </p:anim>
                                  </p:childTnLst>
                                </p:cTn>
                              </p:par>
                            </p:childTnLst>
                          </p:cTn>
                        </p:par>
                        <p:par>
                          <p:cTn id="102" fill="hold">
                            <p:stCondLst>
                              <p:cond delay="1000"/>
                            </p:stCondLst>
                            <p:childTnLst>
                              <p:par>
                                <p:cTn id="103" presetID="2" presetClass="entr" presetSubtype="2"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250" fill="hold"/>
                                        <p:tgtEl>
                                          <p:spTgt spid="30"/>
                                        </p:tgtEl>
                                        <p:attrNameLst>
                                          <p:attrName>ppt_x</p:attrName>
                                        </p:attrNameLst>
                                      </p:cBhvr>
                                      <p:tavLst>
                                        <p:tav tm="0">
                                          <p:val>
                                            <p:strVal val="1+#ppt_w/2"/>
                                          </p:val>
                                        </p:tav>
                                        <p:tav tm="100000">
                                          <p:val>
                                            <p:strVal val="#ppt_x"/>
                                          </p:val>
                                        </p:tav>
                                      </p:tavLst>
                                    </p:anim>
                                    <p:anim calcmode="lin" valueType="num">
                                      <p:cBhvr additive="base">
                                        <p:cTn id="106" dur="250" fill="hold"/>
                                        <p:tgtEl>
                                          <p:spTgt spid="30"/>
                                        </p:tgtEl>
                                        <p:attrNameLst>
                                          <p:attrName>ppt_y</p:attrName>
                                        </p:attrNameLst>
                                      </p:cBhvr>
                                      <p:tavLst>
                                        <p:tav tm="0">
                                          <p:val>
                                            <p:strVal val="#ppt_y"/>
                                          </p:val>
                                        </p:tav>
                                        <p:tav tm="100000">
                                          <p:val>
                                            <p:strVal val="#ppt_y"/>
                                          </p:val>
                                        </p:tav>
                                      </p:tavLst>
                                    </p:anim>
                                  </p:childTnLst>
                                </p:cTn>
                              </p:par>
                            </p:childTnLst>
                          </p:cTn>
                        </p:par>
                        <p:par>
                          <p:cTn id="107" fill="hold">
                            <p:stCondLst>
                              <p:cond delay="1250"/>
                            </p:stCondLst>
                            <p:childTnLst>
                              <p:par>
                                <p:cTn id="108" presetID="2" presetClass="entr" presetSubtype="2" fill="hold" grpId="0" nodeType="afterEffect">
                                  <p:stCondLst>
                                    <p:cond delay="0"/>
                                  </p:stCondLst>
                                  <p:childTnLst>
                                    <p:set>
                                      <p:cBhvr>
                                        <p:cTn id="109" dur="1" fill="hold">
                                          <p:stCondLst>
                                            <p:cond delay="0"/>
                                          </p:stCondLst>
                                        </p:cTn>
                                        <p:tgtEl>
                                          <p:spTgt spid="41"/>
                                        </p:tgtEl>
                                        <p:attrNameLst>
                                          <p:attrName>style.visibility</p:attrName>
                                        </p:attrNameLst>
                                      </p:cBhvr>
                                      <p:to>
                                        <p:strVal val="visible"/>
                                      </p:to>
                                    </p:set>
                                    <p:anim calcmode="lin" valueType="num">
                                      <p:cBhvr additive="base">
                                        <p:cTn id="110" dur="250" fill="hold"/>
                                        <p:tgtEl>
                                          <p:spTgt spid="41"/>
                                        </p:tgtEl>
                                        <p:attrNameLst>
                                          <p:attrName>ppt_x</p:attrName>
                                        </p:attrNameLst>
                                      </p:cBhvr>
                                      <p:tavLst>
                                        <p:tav tm="0">
                                          <p:val>
                                            <p:strVal val="1+#ppt_w/2"/>
                                          </p:val>
                                        </p:tav>
                                        <p:tav tm="100000">
                                          <p:val>
                                            <p:strVal val="#ppt_x"/>
                                          </p:val>
                                        </p:tav>
                                      </p:tavLst>
                                    </p:anim>
                                    <p:anim calcmode="lin" valueType="num">
                                      <p:cBhvr additive="base">
                                        <p:cTn id="111" dur="25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44"/>
                                        </p:tgtEl>
                                        <p:attrNameLst>
                                          <p:attrName>ppt_w</p:attrName>
                                        </p:attrNameLst>
                                      </p:cBhvr>
                                      <p:tavLst>
                                        <p:tav tm="0">
                                          <p:val>
                                            <p:strVal val="ppt_w"/>
                                          </p:val>
                                        </p:tav>
                                        <p:tav tm="100000">
                                          <p:val>
                                            <p:fltVal val="0"/>
                                          </p:val>
                                        </p:tav>
                                      </p:tavLst>
                                    </p:anim>
                                    <p:anim calcmode="lin" valueType="num">
                                      <p:cBhvr>
                                        <p:cTn id="116" dur="500"/>
                                        <p:tgtEl>
                                          <p:spTgt spid="44"/>
                                        </p:tgtEl>
                                        <p:attrNameLst>
                                          <p:attrName>ppt_h</p:attrName>
                                        </p:attrNameLst>
                                      </p:cBhvr>
                                      <p:tavLst>
                                        <p:tav tm="0">
                                          <p:val>
                                            <p:strVal val="ppt_h"/>
                                          </p:val>
                                        </p:tav>
                                        <p:tav tm="100000">
                                          <p:val>
                                            <p:fltVal val="0"/>
                                          </p:val>
                                        </p:tav>
                                      </p:tavLst>
                                    </p:anim>
                                    <p:animEffect transition="out" filter="fade">
                                      <p:cBhvr>
                                        <p:cTn id="117" dur="500"/>
                                        <p:tgtEl>
                                          <p:spTgt spid="44"/>
                                        </p:tgtEl>
                                      </p:cBhvr>
                                    </p:animEffect>
                                    <p:set>
                                      <p:cBhvr>
                                        <p:cTn id="118" dur="1" fill="hold">
                                          <p:stCondLst>
                                            <p:cond delay="499"/>
                                          </p:stCondLst>
                                        </p:cTn>
                                        <p:tgtEl>
                                          <p:spTgt spid="44"/>
                                        </p:tgtEl>
                                        <p:attrNameLst>
                                          <p:attrName>style.visibility</p:attrName>
                                        </p:attrNameLst>
                                      </p:cBhvr>
                                      <p:to>
                                        <p:strVal val="hidden"/>
                                      </p:to>
                                    </p:set>
                                  </p:childTnLst>
                                </p:cTn>
                              </p:par>
                              <p:par>
                                <p:cTn id="119" presetID="2" presetClass="entr" presetSubtype="4"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 calcmode="lin" valueType="num">
                                      <p:cBhvr additive="base">
                                        <p:cTn id="121" dur="500" fill="hold"/>
                                        <p:tgtEl>
                                          <p:spTgt spid="45"/>
                                        </p:tgtEl>
                                        <p:attrNameLst>
                                          <p:attrName>ppt_x</p:attrName>
                                        </p:attrNameLst>
                                      </p:cBhvr>
                                      <p:tavLst>
                                        <p:tav tm="0">
                                          <p:val>
                                            <p:strVal val="#ppt_x"/>
                                          </p:val>
                                        </p:tav>
                                        <p:tav tm="100000">
                                          <p:val>
                                            <p:strVal val="#ppt_x"/>
                                          </p:val>
                                        </p:tav>
                                      </p:tavLst>
                                    </p:anim>
                                    <p:anim calcmode="lin" valueType="num">
                                      <p:cBhvr additive="base">
                                        <p:cTn id="1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500" fill="hold"/>
                                        <p:tgtEl>
                                          <p:spTgt spid="16"/>
                                        </p:tgtEl>
                                        <p:attrNameLst>
                                          <p:attrName>ppt_x</p:attrName>
                                        </p:attrNameLst>
                                      </p:cBhvr>
                                      <p:tavLst>
                                        <p:tav tm="0">
                                          <p:val>
                                            <p:strVal val="1+#ppt_w/2"/>
                                          </p:val>
                                        </p:tav>
                                        <p:tav tm="100000">
                                          <p:val>
                                            <p:strVal val="#ppt_x"/>
                                          </p:val>
                                        </p:tav>
                                      </p:tavLst>
                                    </p:anim>
                                    <p:anim calcmode="lin" valueType="num">
                                      <p:cBhvr additive="base">
                                        <p:cTn id="128" dur="500" fill="hold"/>
                                        <p:tgtEl>
                                          <p:spTgt spid="16"/>
                                        </p:tgtEl>
                                        <p:attrNameLst>
                                          <p:attrName>ppt_y</p:attrName>
                                        </p:attrNameLst>
                                      </p:cBhvr>
                                      <p:tavLst>
                                        <p:tav tm="0">
                                          <p:val>
                                            <p:strVal val="#ppt_y"/>
                                          </p:val>
                                        </p:tav>
                                        <p:tav tm="100000">
                                          <p:val>
                                            <p:strVal val="#ppt_y"/>
                                          </p:val>
                                        </p:tav>
                                      </p:tavLst>
                                    </p:anim>
                                  </p:childTnLst>
                                </p:cTn>
                              </p:par>
                            </p:childTnLst>
                          </p:cTn>
                        </p:par>
                        <p:par>
                          <p:cTn id="129" fill="hold">
                            <p:stCondLst>
                              <p:cond delay="500"/>
                            </p:stCondLst>
                            <p:childTnLst>
                              <p:par>
                                <p:cTn id="130" presetID="2" presetClass="entr" presetSubtype="2" fill="hold" grpId="0" nodeType="after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additive="base">
                                        <p:cTn id="132" dur="250" fill="hold"/>
                                        <p:tgtEl>
                                          <p:spTgt spid="17"/>
                                        </p:tgtEl>
                                        <p:attrNameLst>
                                          <p:attrName>ppt_x</p:attrName>
                                        </p:attrNameLst>
                                      </p:cBhvr>
                                      <p:tavLst>
                                        <p:tav tm="0">
                                          <p:val>
                                            <p:strVal val="1+#ppt_w/2"/>
                                          </p:val>
                                        </p:tav>
                                        <p:tav tm="100000">
                                          <p:val>
                                            <p:strVal val="#ppt_x"/>
                                          </p:val>
                                        </p:tav>
                                      </p:tavLst>
                                    </p:anim>
                                    <p:anim calcmode="lin" valueType="num">
                                      <p:cBhvr additive="base">
                                        <p:cTn id="133" dur="250" fill="hold"/>
                                        <p:tgtEl>
                                          <p:spTgt spid="17"/>
                                        </p:tgtEl>
                                        <p:attrNameLst>
                                          <p:attrName>ppt_y</p:attrName>
                                        </p:attrNameLst>
                                      </p:cBhvr>
                                      <p:tavLst>
                                        <p:tav tm="0">
                                          <p:val>
                                            <p:strVal val="#ppt_y"/>
                                          </p:val>
                                        </p:tav>
                                        <p:tav tm="100000">
                                          <p:val>
                                            <p:strVal val="#ppt_y"/>
                                          </p:val>
                                        </p:tav>
                                      </p:tavLst>
                                    </p:anim>
                                  </p:childTnLst>
                                </p:cTn>
                              </p:par>
                            </p:childTnLst>
                          </p:cTn>
                        </p:par>
                        <p:par>
                          <p:cTn id="134" fill="hold">
                            <p:stCondLst>
                              <p:cond delay="750"/>
                            </p:stCondLst>
                            <p:childTnLst>
                              <p:par>
                                <p:cTn id="135" presetID="2" presetClass="entr" presetSubtype="2" fill="hold" grpId="0" nodeType="after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additive="base">
                                        <p:cTn id="137" dur="250" fill="hold"/>
                                        <p:tgtEl>
                                          <p:spTgt spid="18"/>
                                        </p:tgtEl>
                                        <p:attrNameLst>
                                          <p:attrName>ppt_x</p:attrName>
                                        </p:attrNameLst>
                                      </p:cBhvr>
                                      <p:tavLst>
                                        <p:tav tm="0">
                                          <p:val>
                                            <p:strVal val="1+#ppt_w/2"/>
                                          </p:val>
                                        </p:tav>
                                        <p:tav tm="100000">
                                          <p:val>
                                            <p:strVal val="#ppt_x"/>
                                          </p:val>
                                        </p:tav>
                                      </p:tavLst>
                                    </p:anim>
                                    <p:anim calcmode="lin" valueType="num">
                                      <p:cBhvr additive="base">
                                        <p:cTn id="138" dur="250" fill="hold"/>
                                        <p:tgtEl>
                                          <p:spTgt spid="18"/>
                                        </p:tgtEl>
                                        <p:attrNameLst>
                                          <p:attrName>ppt_y</p:attrName>
                                        </p:attrNameLst>
                                      </p:cBhvr>
                                      <p:tavLst>
                                        <p:tav tm="0">
                                          <p:val>
                                            <p:strVal val="#ppt_y"/>
                                          </p:val>
                                        </p:tav>
                                        <p:tav tm="100000">
                                          <p:val>
                                            <p:strVal val="#ppt_y"/>
                                          </p:val>
                                        </p:tav>
                                      </p:tavLst>
                                    </p:anim>
                                  </p:childTnLst>
                                </p:cTn>
                              </p:par>
                            </p:childTnLst>
                          </p:cTn>
                        </p:par>
                        <p:par>
                          <p:cTn id="139" fill="hold">
                            <p:stCondLst>
                              <p:cond delay="1000"/>
                            </p:stCondLst>
                            <p:childTnLst>
                              <p:par>
                                <p:cTn id="140" presetID="2" presetClass="entr" presetSubtype="2" fill="hold" grpId="0" nodeType="afterEffect">
                                  <p:stCondLst>
                                    <p:cond delay="0"/>
                                  </p:stCondLst>
                                  <p:childTnLst>
                                    <p:set>
                                      <p:cBhvr>
                                        <p:cTn id="141" dur="1" fill="hold">
                                          <p:stCondLst>
                                            <p:cond delay="0"/>
                                          </p:stCondLst>
                                        </p:cTn>
                                        <p:tgtEl>
                                          <p:spTgt spid="19"/>
                                        </p:tgtEl>
                                        <p:attrNameLst>
                                          <p:attrName>style.visibility</p:attrName>
                                        </p:attrNameLst>
                                      </p:cBhvr>
                                      <p:to>
                                        <p:strVal val="visible"/>
                                      </p:to>
                                    </p:set>
                                    <p:anim calcmode="lin" valueType="num">
                                      <p:cBhvr additive="base">
                                        <p:cTn id="142" dur="250" fill="hold"/>
                                        <p:tgtEl>
                                          <p:spTgt spid="19"/>
                                        </p:tgtEl>
                                        <p:attrNameLst>
                                          <p:attrName>ppt_x</p:attrName>
                                        </p:attrNameLst>
                                      </p:cBhvr>
                                      <p:tavLst>
                                        <p:tav tm="0">
                                          <p:val>
                                            <p:strVal val="1+#ppt_w/2"/>
                                          </p:val>
                                        </p:tav>
                                        <p:tav tm="100000">
                                          <p:val>
                                            <p:strVal val="#ppt_x"/>
                                          </p:val>
                                        </p:tav>
                                      </p:tavLst>
                                    </p:anim>
                                    <p:anim calcmode="lin" valueType="num">
                                      <p:cBhvr additive="base">
                                        <p:cTn id="143" dur="250" fill="hold"/>
                                        <p:tgtEl>
                                          <p:spTgt spid="19"/>
                                        </p:tgtEl>
                                        <p:attrNameLst>
                                          <p:attrName>ppt_y</p:attrName>
                                        </p:attrNameLst>
                                      </p:cBhvr>
                                      <p:tavLst>
                                        <p:tav tm="0">
                                          <p:val>
                                            <p:strVal val="#ppt_y"/>
                                          </p:val>
                                        </p:tav>
                                        <p:tav tm="100000">
                                          <p:val>
                                            <p:strVal val="#ppt_y"/>
                                          </p:val>
                                        </p:tav>
                                      </p:tavLst>
                                    </p:anim>
                                  </p:childTnLst>
                                </p:cTn>
                              </p:par>
                            </p:childTnLst>
                          </p:cTn>
                        </p:par>
                        <p:par>
                          <p:cTn id="144" fill="hold">
                            <p:stCondLst>
                              <p:cond delay="1250"/>
                            </p:stCondLst>
                            <p:childTnLst>
                              <p:par>
                                <p:cTn id="145" presetID="2" presetClass="entr" presetSubtype="2" fill="hold" grpId="0" nodeType="afterEffect">
                                  <p:stCondLst>
                                    <p:cond delay="0"/>
                                  </p:stCondLst>
                                  <p:childTnLst>
                                    <p:set>
                                      <p:cBhvr>
                                        <p:cTn id="146" dur="1" fill="hold">
                                          <p:stCondLst>
                                            <p:cond delay="0"/>
                                          </p:stCondLst>
                                        </p:cTn>
                                        <p:tgtEl>
                                          <p:spTgt spid="20"/>
                                        </p:tgtEl>
                                        <p:attrNameLst>
                                          <p:attrName>style.visibility</p:attrName>
                                        </p:attrNameLst>
                                      </p:cBhvr>
                                      <p:to>
                                        <p:strVal val="visible"/>
                                      </p:to>
                                    </p:set>
                                    <p:anim calcmode="lin" valueType="num">
                                      <p:cBhvr additive="base">
                                        <p:cTn id="147" dur="250" fill="hold"/>
                                        <p:tgtEl>
                                          <p:spTgt spid="20"/>
                                        </p:tgtEl>
                                        <p:attrNameLst>
                                          <p:attrName>ppt_x</p:attrName>
                                        </p:attrNameLst>
                                      </p:cBhvr>
                                      <p:tavLst>
                                        <p:tav tm="0">
                                          <p:val>
                                            <p:strVal val="1+#ppt_w/2"/>
                                          </p:val>
                                        </p:tav>
                                        <p:tav tm="100000">
                                          <p:val>
                                            <p:strVal val="#ppt_x"/>
                                          </p:val>
                                        </p:tav>
                                      </p:tavLst>
                                    </p:anim>
                                    <p:anim calcmode="lin" valueType="num">
                                      <p:cBhvr additive="base">
                                        <p:cTn id="148" dur="250" fill="hold"/>
                                        <p:tgtEl>
                                          <p:spTgt spid="20"/>
                                        </p:tgtEl>
                                        <p:attrNameLst>
                                          <p:attrName>ppt_y</p:attrName>
                                        </p:attrNameLst>
                                      </p:cBhvr>
                                      <p:tavLst>
                                        <p:tav tm="0">
                                          <p:val>
                                            <p:strVal val="#ppt_y"/>
                                          </p:val>
                                        </p:tav>
                                        <p:tav tm="100000">
                                          <p:val>
                                            <p:strVal val="#ppt_y"/>
                                          </p:val>
                                        </p:tav>
                                      </p:tavLst>
                                    </p:anim>
                                  </p:childTnLst>
                                </p:cTn>
                              </p:par>
                            </p:childTnLst>
                          </p:cTn>
                        </p:par>
                        <p:par>
                          <p:cTn id="149" fill="hold">
                            <p:stCondLst>
                              <p:cond delay="1500"/>
                            </p:stCondLst>
                            <p:childTnLst>
                              <p:par>
                                <p:cTn id="150" presetID="2" presetClass="entr" presetSubtype="2" fill="hold" grpId="0" nodeType="afterEffect">
                                  <p:stCondLst>
                                    <p:cond delay="0"/>
                                  </p:stCondLst>
                                  <p:iterate type="lt">
                                    <p:tmPct val="0"/>
                                  </p:iterate>
                                  <p:childTnLst>
                                    <p:set>
                                      <p:cBhvr>
                                        <p:cTn id="151" dur="1" fill="hold">
                                          <p:stCondLst>
                                            <p:cond delay="0"/>
                                          </p:stCondLst>
                                        </p:cTn>
                                        <p:tgtEl>
                                          <p:spTgt spid="21"/>
                                        </p:tgtEl>
                                        <p:attrNameLst>
                                          <p:attrName>style.visibility</p:attrName>
                                        </p:attrNameLst>
                                      </p:cBhvr>
                                      <p:to>
                                        <p:strVal val="visible"/>
                                      </p:to>
                                    </p:set>
                                    <p:anim calcmode="lin" valueType="num">
                                      <p:cBhvr additive="base">
                                        <p:cTn id="152" dur="250" fill="hold"/>
                                        <p:tgtEl>
                                          <p:spTgt spid="21"/>
                                        </p:tgtEl>
                                        <p:attrNameLst>
                                          <p:attrName>ppt_x</p:attrName>
                                        </p:attrNameLst>
                                      </p:cBhvr>
                                      <p:tavLst>
                                        <p:tav tm="0">
                                          <p:val>
                                            <p:strVal val="1+#ppt_w/2"/>
                                          </p:val>
                                        </p:tav>
                                        <p:tav tm="100000">
                                          <p:val>
                                            <p:strVal val="#ppt_x"/>
                                          </p:val>
                                        </p:tav>
                                      </p:tavLst>
                                    </p:anim>
                                    <p:anim calcmode="lin" valueType="num">
                                      <p:cBhvr additive="base">
                                        <p:cTn id="153" dur="250" fill="hold"/>
                                        <p:tgtEl>
                                          <p:spTgt spid="21"/>
                                        </p:tgtEl>
                                        <p:attrNameLst>
                                          <p:attrName>ppt_y</p:attrName>
                                        </p:attrNameLst>
                                      </p:cBhvr>
                                      <p:tavLst>
                                        <p:tav tm="0">
                                          <p:val>
                                            <p:strVal val="#ppt_y"/>
                                          </p:val>
                                        </p:tav>
                                        <p:tav tm="100000">
                                          <p:val>
                                            <p:strVal val="#ppt_y"/>
                                          </p:val>
                                        </p:tav>
                                      </p:tavLst>
                                    </p:anim>
                                  </p:childTnLst>
                                </p:cTn>
                              </p:par>
                            </p:childTnLst>
                          </p:cTn>
                        </p:par>
                        <p:par>
                          <p:cTn id="154" fill="hold">
                            <p:stCondLst>
                              <p:cond delay="1750"/>
                            </p:stCondLst>
                            <p:childTnLst>
                              <p:par>
                                <p:cTn id="155" presetID="2" presetClass="entr" presetSubtype="2" fill="hold" grpId="0" nodeType="afterEffect">
                                  <p:stCondLst>
                                    <p:cond delay="0"/>
                                  </p:stCondLst>
                                  <p:childTnLst>
                                    <p:set>
                                      <p:cBhvr>
                                        <p:cTn id="156" dur="1" fill="hold">
                                          <p:stCondLst>
                                            <p:cond delay="0"/>
                                          </p:stCondLst>
                                        </p:cTn>
                                        <p:tgtEl>
                                          <p:spTgt spid="22"/>
                                        </p:tgtEl>
                                        <p:attrNameLst>
                                          <p:attrName>style.visibility</p:attrName>
                                        </p:attrNameLst>
                                      </p:cBhvr>
                                      <p:to>
                                        <p:strVal val="visible"/>
                                      </p:to>
                                    </p:set>
                                    <p:anim calcmode="lin" valueType="num">
                                      <p:cBhvr additive="base">
                                        <p:cTn id="157" dur="250" fill="hold"/>
                                        <p:tgtEl>
                                          <p:spTgt spid="22"/>
                                        </p:tgtEl>
                                        <p:attrNameLst>
                                          <p:attrName>ppt_x</p:attrName>
                                        </p:attrNameLst>
                                      </p:cBhvr>
                                      <p:tavLst>
                                        <p:tav tm="0">
                                          <p:val>
                                            <p:strVal val="1+#ppt_w/2"/>
                                          </p:val>
                                        </p:tav>
                                        <p:tav tm="100000">
                                          <p:val>
                                            <p:strVal val="#ppt_x"/>
                                          </p:val>
                                        </p:tav>
                                      </p:tavLst>
                                    </p:anim>
                                    <p:anim calcmode="lin" valueType="num">
                                      <p:cBhvr additive="base">
                                        <p:cTn id="158" dur="2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53" presetClass="exit" presetSubtype="32" fill="hold" grpId="1" nodeType="clickEffect">
                                  <p:stCondLst>
                                    <p:cond delay="0"/>
                                  </p:stCondLst>
                                  <p:childTnLst>
                                    <p:anim calcmode="lin" valueType="num">
                                      <p:cBhvr>
                                        <p:cTn id="162" dur="500"/>
                                        <p:tgtEl>
                                          <p:spTgt spid="45"/>
                                        </p:tgtEl>
                                        <p:attrNameLst>
                                          <p:attrName>ppt_w</p:attrName>
                                        </p:attrNameLst>
                                      </p:cBhvr>
                                      <p:tavLst>
                                        <p:tav tm="0">
                                          <p:val>
                                            <p:strVal val="ppt_w"/>
                                          </p:val>
                                        </p:tav>
                                        <p:tav tm="100000">
                                          <p:val>
                                            <p:fltVal val="0"/>
                                          </p:val>
                                        </p:tav>
                                      </p:tavLst>
                                    </p:anim>
                                    <p:anim calcmode="lin" valueType="num">
                                      <p:cBhvr>
                                        <p:cTn id="163" dur="500"/>
                                        <p:tgtEl>
                                          <p:spTgt spid="45"/>
                                        </p:tgtEl>
                                        <p:attrNameLst>
                                          <p:attrName>ppt_h</p:attrName>
                                        </p:attrNameLst>
                                      </p:cBhvr>
                                      <p:tavLst>
                                        <p:tav tm="0">
                                          <p:val>
                                            <p:strVal val="ppt_h"/>
                                          </p:val>
                                        </p:tav>
                                        <p:tav tm="100000">
                                          <p:val>
                                            <p:fltVal val="0"/>
                                          </p:val>
                                        </p:tav>
                                      </p:tavLst>
                                    </p:anim>
                                    <p:animEffect transition="out" filter="fade">
                                      <p:cBhvr>
                                        <p:cTn id="164" dur="500"/>
                                        <p:tgtEl>
                                          <p:spTgt spid="45"/>
                                        </p:tgtEl>
                                      </p:cBhvr>
                                    </p:animEffect>
                                    <p:set>
                                      <p:cBhvr>
                                        <p:cTn id="165" dur="1" fill="hold">
                                          <p:stCondLst>
                                            <p:cond delay="499"/>
                                          </p:stCondLst>
                                        </p:cTn>
                                        <p:tgtEl>
                                          <p:spTgt spid="45"/>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6" presetClass="emph" presetSubtype="0" repeatCount="3000" fill="hold" grpId="1" nodeType="clickEffect">
                                  <p:stCondLst>
                                    <p:cond delay="0"/>
                                  </p:stCondLst>
                                  <p:iterate type="lt">
                                    <p:tmPct val="0"/>
                                  </p:iterate>
                                  <p:childTnLst>
                                    <p:animEffect transition="out" filter="fade">
                                      <p:cBhvr>
                                        <p:cTn id="169" dur="500" tmFilter="0, 0; .2, .5; .8, .5; 1, 0"/>
                                        <p:tgtEl>
                                          <p:spTgt spid="37"/>
                                        </p:tgtEl>
                                      </p:cBhvr>
                                    </p:animEffect>
                                    <p:animScale>
                                      <p:cBhvr>
                                        <p:cTn id="170" dur="250" autoRev="1" fill="hold"/>
                                        <p:tgtEl>
                                          <p:spTgt spid="37"/>
                                        </p:tgtEl>
                                      </p:cBhvr>
                                      <p:by x="105000" y="105000"/>
                                    </p:animScale>
                                  </p:childTnLst>
                                </p:cTn>
                              </p:par>
                              <p:par>
                                <p:cTn id="171" presetID="26" presetClass="emph" presetSubtype="0" repeatCount="3000" fill="hold" grpId="1" nodeType="withEffect">
                                  <p:stCondLst>
                                    <p:cond delay="0"/>
                                  </p:stCondLst>
                                  <p:iterate type="lt">
                                    <p:tmPct val="0"/>
                                  </p:iterate>
                                  <p:childTnLst>
                                    <p:animEffect transition="out" filter="fade">
                                      <p:cBhvr>
                                        <p:cTn id="172" dur="500" tmFilter="0, 0; .2, .5; .8, .5; 1, 0"/>
                                        <p:tgtEl>
                                          <p:spTgt spid="21"/>
                                        </p:tgtEl>
                                      </p:cBhvr>
                                    </p:animEffect>
                                    <p:animScale>
                                      <p:cBhvr>
                                        <p:cTn id="173" dur="250" autoRev="1" fill="hold"/>
                                        <p:tgtEl>
                                          <p:spTgt spid="21"/>
                                        </p:tgtEl>
                                      </p:cBhvr>
                                      <p:by x="105000" y="105000"/>
                                    </p:animScale>
                                  </p:childTnLst>
                                </p:cTn>
                              </p:par>
                              <p:par>
                                <p:cTn id="174" presetID="26" presetClass="emph" presetSubtype="0" repeatCount="3000" fill="hold" grpId="1" nodeType="withEffect">
                                  <p:stCondLst>
                                    <p:cond delay="0"/>
                                  </p:stCondLst>
                                  <p:iterate type="lt">
                                    <p:tmPct val="0"/>
                                  </p:iterate>
                                  <p:childTnLst>
                                    <p:animEffect transition="out" filter="fade">
                                      <p:cBhvr>
                                        <p:cTn id="175" dur="500" tmFilter="0, 0; .2, .5; .8, .5; 1, 0"/>
                                        <p:tgtEl>
                                          <p:spTgt spid="26"/>
                                        </p:tgtEl>
                                      </p:cBhvr>
                                    </p:animEffect>
                                    <p:animScale>
                                      <p:cBhvr>
                                        <p:cTn id="176" dur="250" autoRev="1" fill="hold"/>
                                        <p:tgtEl>
                                          <p:spTgt spid="26"/>
                                        </p:tgtEl>
                                      </p:cBhvr>
                                      <p:by x="105000" y="105000"/>
                                    </p:animScale>
                                  </p:childTnLst>
                                </p:cTn>
                              </p:par>
                              <p:par>
                                <p:cTn id="177" presetID="26" presetClass="emph" presetSubtype="0" repeatCount="3000" fill="hold" grpId="1" nodeType="withEffect">
                                  <p:stCondLst>
                                    <p:cond delay="0"/>
                                  </p:stCondLst>
                                  <p:iterate type="lt">
                                    <p:tmPct val="0"/>
                                  </p:iterate>
                                  <p:childTnLst>
                                    <p:animEffect transition="out" filter="fade">
                                      <p:cBhvr>
                                        <p:cTn id="178" dur="500" tmFilter="0, 0; .2, .5; .8, .5; 1, 0"/>
                                        <p:tgtEl>
                                          <p:spTgt spid="27"/>
                                        </p:tgtEl>
                                      </p:cBhvr>
                                    </p:animEffect>
                                    <p:animScale>
                                      <p:cBhvr>
                                        <p:cTn id="179" dur="250" autoRev="1" fill="hold"/>
                                        <p:tgtEl>
                                          <p:spTgt spid="27"/>
                                        </p:tgtEl>
                                      </p:cBhvr>
                                      <p:by x="105000" y="105000"/>
                                    </p:animScale>
                                  </p:childTnLst>
                                </p:cTn>
                              </p:par>
                            </p:childTnLst>
                          </p:cTn>
                        </p:par>
                        <p:par>
                          <p:cTn id="180" fill="hold">
                            <p:stCondLst>
                              <p:cond delay="1500"/>
                            </p:stCondLst>
                            <p:childTnLst>
                              <p:par>
                                <p:cTn id="181" presetID="16" presetClass="emph" presetSubtype="0" fill="hold" grpId="2" nodeType="afterEffect">
                                  <p:stCondLst>
                                    <p:cond delay="0"/>
                                  </p:stCondLst>
                                  <p:iterate type="lt">
                                    <p:tmPct val="4000"/>
                                  </p:iterate>
                                  <p:childTnLst>
                                    <p:set>
                                      <p:cBhvr override="childStyle">
                                        <p:cTn id="182" dur="500" fill="hold"/>
                                        <p:tgtEl>
                                          <p:spTgt spid="37"/>
                                        </p:tgtEl>
                                        <p:attrNameLst>
                                          <p:attrName>style.color</p:attrName>
                                        </p:attrNameLst>
                                      </p:cBhvr>
                                      <p:to>
                                        <p:clrVal>
                                          <a:srgbClr val="FF0000"/>
                                        </p:clrVal>
                                      </p:to>
                                    </p:set>
                                    <p:set>
                                      <p:cBhvr>
                                        <p:cTn id="183" dur="500" fill="hold"/>
                                        <p:tgtEl>
                                          <p:spTgt spid="37"/>
                                        </p:tgtEl>
                                        <p:attrNameLst>
                                          <p:attrName>fillcolor</p:attrName>
                                        </p:attrNameLst>
                                      </p:cBhvr>
                                      <p:to>
                                        <p:clrVal>
                                          <a:srgbClr val="FF0000"/>
                                        </p:clrVal>
                                      </p:to>
                                    </p:set>
                                    <p:set>
                                      <p:cBhvr>
                                        <p:cTn id="184" dur="500" fill="hold"/>
                                        <p:tgtEl>
                                          <p:spTgt spid="37"/>
                                        </p:tgtEl>
                                        <p:attrNameLst>
                                          <p:attrName>fill.type</p:attrName>
                                        </p:attrNameLst>
                                      </p:cBhvr>
                                      <p:to>
                                        <p:strVal val="solid"/>
                                      </p:to>
                                    </p:set>
                                  </p:childTnLst>
                                </p:cTn>
                              </p:par>
                              <p:par>
                                <p:cTn id="185" presetID="16" presetClass="emph" presetSubtype="0" fill="hold" grpId="2" nodeType="withEffect">
                                  <p:stCondLst>
                                    <p:cond delay="0"/>
                                  </p:stCondLst>
                                  <p:iterate type="lt">
                                    <p:tmPct val="4000"/>
                                  </p:iterate>
                                  <p:childTnLst>
                                    <p:set>
                                      <p:cBhvr override="childStyle">
                                        <p:cTn id="186" dur="500" fill="hold"/>
                                        <p:tgtEl>
                                          <p:spTgt spid="26"/>
                                        </p:tgtEl>
                                        <p:attrNameLst>
                                          <p:attrName>style.color</p:attrName>
                                        </p:attrNameLst>
                                      </p:cBhvr>
                                      <p:to>
                                        <p:clrVal>
                                          <a:srgbClr val="FF0000"/>
                                        </p:clrVal>
                                      </p:to>
                                    </p:set>
                                    <p:set>
                                      <p:cBhvr>
                                        <p:cTn id="187" dur="500" fill="hold"/>
                                        <p:tgtEl>
                                          <p:spTgt spid="26"/>
                                        </p:tgtEl>
                                        <p:attrNameLst>
                                          <p:attrName>fillcolor</p:attrName>
                                        </p:attrNameLst>
                                      </p:cBhvr>
                                      <p:to>
                                        <p:clrVal>
                                          <a:srgbClr val="FF0000"/>
                                        </p:clrVal>
                                      </p:to>
                                    </p:set>
                                    <p:set>
                                      <p:cBhvr>
                                        <p:cTn id="188" dur="500" fill="hold"/>
                                        <p:tgtEl>
                                          <p:spTgt spid="26"/>
                                        </p:tgtEl>
                                        <p:attrNameLst>
                                          <p:attrName>fill.type</p:attrName>
                                        </p:attrNameLst>
                                      </p:cBhvr>
                                      <p:to>
                                        <p:strVal val="solid"/>
                                      </p:to>
                                    </p:set>
                                  </p:childTnLst>
                                </p:cTn>
                              </p:par>
                              <p:par>
                                <p:cTn id="189" presetID="16" presetClass="emph" presetSubtype="0" fill="hold" grpId="2" nodeType="withEffect">
                                  <p:stCondLst>
                                    <p:cond delay="0"/>
                                  </p:stCondLst>
                                  <p:iterate type="lt">
                                    <p:tmPct val="4000"/>
                                  </p:iterate>
                                  <p:childTnLst>
                                    <p:set>
                                      <p:cBhvr override="childStyle">
                                        <p:cTn id="190" dur="500" fill="hold"/>
                                        <p:tgtEl>
                                          <p:spTgt spid="27"/>
                                        </p:tgtEl>
                                        <p:attrNameLst>
                                          <p:attrName>style.color</p:attrName>
                                        </p:attrNameLst>
                                      </p:cBhvr>
                                      <p:to>
                                        <p:clrVal>
                                          <a:srgbClr val="FF0000"/>
                                        </p:clrVal>
                                      </p:to>
                                    </p:set>
                                    <p:set>
                                      <p:cBhvr>
                                        <p:cTn id="191" dur="500" fill="hold"/>
                                        <p:tgtEl>
                                          <p:spTgt spid="27"/>
                                        </p:tgtEl>
                                        <p:attrNameLst>
                                          <p:attrName>fillcolor</p:attrName>
                                        </p:attrNameLst>
                                      </p:cBhvr>
                                      <p:to>
                                        <p:clrVal>
                                          <a:srgbClr val="FF0000"/>
                                        </p:clrVal>
                                      </p:to>
                                    </p:set>
                                    <p:set>
                                      <p:cBhvr>
                                        <p:cTn id="192" dur="500" fill="hold"/>
                                        <p:tgtEl>
                                          <p:spTgt spid="27"/>
                                        </p:tgtEl>
                                        <p:attrNameLst>
                                          <p:attrName>fill.type</p:attrName>
                                        </p:attrNameLst>
                                      </p:cBhvr>
                                      <p:to>
                                        <p:strVal val="solid"/>
                                      </p:to>
                                    </p:set>
                                  </p:childTnLst>
                                </p:cTn>
                              </p:par>
                              <p:par>
                                <p:cTn id="193" presetID="16" presetClass="emph" presetSubtype="0" fill="hold" grpId="2" nodeType="withEffect">
                                  <p:stCondLst>
                                    <p:cond delay="0"/>
                                  </p:stCondLst>
                                  <p:iterate type="lt">
                                    <p:tmPct val="4000"/>
                                  </p:iterate>
                                  <p:childTnLst>
                                    <p:set>
                                      <p:cBhvr override="childStyle">
                                        <p:cTn id="194" dur="500" fill="hold"/>
                                        <p:tgtEl>
                                          <p:spTgt spid="21"/>
                                        </p:tgtEl>
                                        <p:attrNameLst>
                                          <p:attrName>style.color</p:attrName>
                                        </p:attrNameLst>
                                      </p:cBhvr>
                                      <p:to>
                                        <p:clrVal>
                                          <a:srgbClr val="FF0000"/>
                                        </p:clrVal>
                                      </p:to>
                                    </p:set>
                                    <p:set>
                                      <p:cBhvr>
                                        <p:cTn id="195" dur="500" fill="hold"/>
                                        <p:tgtEl>
                                          <p:spTgt spid="21"/>
                                        </p:tgtEl>
                                        <p:attrNameLst>
                                          <p:attrName>fillcolor</p:attrName>
                                        </p:attrNameLst>
                                      </p:cBhvr>
                                      <p:to>
                                        <p:clrVal>
                                          <a:srgbClr val="FF0000"/>
                                        </p:clrVal>
                                      </p:to>
                                    </p:set>
                                    <p:set>
                                      <p:cBhvr>
                                        <p:cTn id="196"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1" grpId="1"/>
      <p:bldP spid="21" grpId="2"/>
      <p:bldP spid="22" grpId="0"/>
      <p:bldP spid="23" grpId="0"/>
      <p:bldP spid="24" grpId="0"/>
      <p:bldP spid="25" grpId="0"/>
      <p:bldP spid="26" grpId="0"/>
      <p:bldP spid="26" grpId="1"/>
      <p:bldP spid="26" grpId="2"/>
      <p:bldP spid="27" grpId="0"/>
      <p:bldP spid="27" grpId="1"/>
      <p:bldP spid="27" grpId="2"/>
      <p:bldP spid="28" grpId="0"/>
      <p:bldP spid="29" grpId="0"/>
      <p:bldP spid="30" grpId="0"/>
      <p:bldP spid="31" grpId="0"/>
      <p:bldP spid="32" grpId="0"/>
      <p:bldP spid="33" grpId="0"/>
      <p:bldP spid="37" grpId="0"/>
      <p:bldP spid="37" grpId="1"/>
      <p:bldP spid="37" grpId="2"/>
      <p:bldP spid="38" grpId="0"/>
      <p:bldP spid="39" grpId="0"/>
      <p:bldP spid="40" grpId="0"/>
      <p:bldP spid="41" grpId="0"/>
      <p:bldP spid="42" grpId="0" animBg="1"/>
      <p:bldP spid="42" grpId="1" animBg="1"/>
      <p:bldP spid="43" grpId="0" animBg="1"/>
      <p:bldP spid="43" grpId="1" animBg="1"/>
      <p:bldP spid="44" grpId="0" animBg="1"/>
      <p:bldP spid="44" grpId="1" animBg="1"/>
      <p:bldP spid="45" grpId="0" animBg="1"/>
      <p:bldP spid="4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32102" y="1511811"/>
            <a:ext cx="7390894" cy="4296650"/>
          </a:xfrm>
          <a:prstGeom prst="rect">
            <a:avLst/>
          </a:prstGeom>
        </p:spPr>
      </p:pic>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12" name="24">
            <a:extLst>
              <a:ext uri="{FF2B5EF4-FFF2-40B4-BE49-F238E27FC236}">
                <a16:creationId xmlns:a16="http://schemas.microsoft.com/office/drawing/2014/main" id="{D9F37A57-3FA8-E6B4-DE21-D679B39214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628" y="1511048"/>
            <a:ext cx="995134" cy="2811939"/>
          </a:xfrm>
          <a:prstGeom prst="rect">
            <a:avLst/>
          </a:prstGeom>
        </p:spPr>
      </p:pic>
      <p:pic>
        <p:nvPicPr>
          <p:cNvPr id="13" name="32">
            <a:extLst>
              <a:ext uri="{FF2B5EF4-FFF2-40B4-BE49-F238E27FC236}">
                <a16:creationId xmlns:a16="http://schemas.microsoft.com/office/drawing/2014/main" id="{ED89A83C-029F-E53B-AC6C-BA1B34EABD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77452">
            <a:off x="1599876" y="2147723"/>
            <a:ext cx="1547922" cy="2036192"/>
          </a:xfrm>
          <a:prstGeom prst="rect">
            <a:avLst/>
          </a:prstGeom>
        </p:spPr>
      </p:pic>
      <p:pic>
        <p:nvPicPr>
          <p:cNvPr id="15" name="37">
            <a:extLst>
              <a:ext uri="{FF2B5EF4-FFF2-40B4-BE49-F238E27FC236}">
                <a16:creationId xmlns:a16="http://schemas.microsoft.com/office/drawing/2014/main" id="{6F5A2EDC-CA4D-DF88-DE94-5A510ACDFF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75184" y="1042300"/>
            <a:ext cx="1346635" cy="657659"/>
          </a:xfrm>
          <a:prstGeom prst="rect">
            <a:avLst/>
          </a:prstGeom>
        </p:spPr>
      </p:pic>
      <p:sp>
        <p:nvSpPr>
          <p:cNvPr id="16" name="TextBox 15">
            <a:extLst>
              <a:ext uri="{FF2B5EF4-FFF2-40B4-BE49-F238E27FC236}">
                <a16:creationId xmlns:a16="http://schemas.microsoft.com/office/drawing/2014/main" id="{5268694B-7F70-7AA5-FE45-A087EEABAEAA}"/>
              </a:ext>
            </a:extLst>
          </p:cNvPr>
          <p:cNvSpPr txBox="1"/>
          <p:nvPr/>
        </p:nvSpPr>
        <p:spPr>
          <a:xfrm>
            <a:off x="2916283" y="3645213"/>
            <a:ext cx="6359433"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43612209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9365582-8322-47D8-B00C-1A7A18E197CB}"/>
              </a:ext>
            </a:extLst>
          </p:cNvPr>
          <p:cNvPicPr>
            <a:picLocks noChangeAspect="1"/>
          </p:cNvPicPr>
          <p:nvPr/>
        </p:nvPicPr>
        <p:blipFill rotWithShape="1">
          <a:blip r:embed="rId3"/>
          <a:srcRect l="5043" t="11829" r="6258" b="27091"/>
          <a:stretch/>
        </p:blipFill>
        <p:spPr>
          <a:xfrm>
            <a:off x="3132772" y="3988820"/>
            <a:ext cx="5789554" cy="1704841"/>
          </a:xfrm>
          <a:prstGeom prst="rect">
            <a:avLst/>
          </a:prstGeom>
        </p:spPr>
      </p:pic>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7"/>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7"/>
          <a:stretch>
            <a:fillRect/>
          </a:stretch>
        </p:blipFill>
        <p:spPr>
          <a:xfrm>
            <a:off x="6488644" y="6116173"/>
            <a:ext cx="4468755" cy="762066"/>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34200"/>
          </a:xfrm>
          <a:prstGeom prst="rect">
            <a:avLst/>
          </a:prstGeom>
        </p:spPr>
      </p:pic>
      <p:pic>
        <p:nvPicPr>
          <p:cNvPr id="7" name="Picture 6">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82249"/>
            <a:ext cx="3708600" cy="3708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77713"/>
            <a:ext cx="3708600" cy="3708600"/>
          </a:xfrm>
          <a:prstGeom prst="rect">
            <a:avLst/>
          </a:prstGeom>
        </p:spPr>
      </p:pic>
      <p:sp>
        <p:nvSpPr>
          <p:cNvPr id="10" name="Rounded Rectangle 9"/>
          <p:cNvSpPr/>
          <p:nvPr/>
        </p:nvSpPr>
        <p:spPr>
          <a:xfrm>
            <a:off x="4310743" y="1364343"/>
            <a:ext cx="7112003" cy="2448519"/>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36837" y="1712774"/>
            <a:ext cx="7029449" cy="1754326"/>
          </a:xfrm>
          <a:prstGeom prst="rect">
            <a:avLst/>
          </a:prstGeom>
          <a:noFill/>
        </p:spPr>
        <p:txBody>
          <a:bodyPr wrap="square" lIns="91440" tIns="45720" rIns="91440" bIns="45720">
            <a:spAutoFit/>
          </a:bodyPr>
          <a:lstStyle/>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VƯỢT CHƯỚNG</a:t>
            </a:r>
          </a:p>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NGẠI VẬT</a:t>
            </a:r>
          </a:p>
        </p:txBody>
      </p:sp>
      <p:grpSp>
        <p:nvGrpSpPr>
          <p:cNvPr id="12" name="Group 11"/>
          <p:cNvGrpSpPr/>
          <p:nvPr/>
        </p:nvGrpSpPr>
        <p:grpSpPr>
          <a:xfrm>
            <a:off x="618206" y="1087962"/>
            <a:ext cx="2503723" cy="2724900"/>
            <a:chOff x="8622598" y="849087"/>
            <a:chExt cx="2503723" cy="2724900"/>
          </a:xfrm>
        </p:grpSpPr>
        <p:pic>
          <p:nvPicPr>
            <p:cNvPr id="13" name="Picture 1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4" name="TextBox 13">
              <a:hlinkClick r:id="" action="ppaction://hlinkshowjump?jump=nextslide"/>
            </p:cNvPr>
            <p:cNvSpPr txBox="1"/>
            <p:nvPr/>
          </p:nvSpPr>
          <p:spPr>
            <a:xfrm>
              <a:off x="8843887" y="1116609"/>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Bấm để xem hướng dẫn chơi các bạn nhé!</a:t>
              </a:r>
            </a:p>
          </p:txBody>
        </p:sp>
      </p:grpSp>
      <p:pic>
        <p:nvPicPr>
          <p:cNvPr id="15" name="NHAC NEN CHO TROI VUI NHON D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1038819"/>
            <a:ext cx="609600" cy="6096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636" y="4555726"/>
            <a:ext cx="5066215" cy="1981372"/>
          </a:xfrm>
          <a:prstGeom prst="rect">
            <a:avLst/>
          </a:prstGeom>
        </p:spPr>
      </p:pic>
    </p:spTree>
    <p:extLst>
      <p:ext uri="{BB962C8B-B14F-4D97-AF65-F5344CB8AC3E}">
        <p14:creationId xmlns:p14="http://schemas.microsoft.com/office/powerpoint/2010/main" val="353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9" fill="hold"/>
                                        <p:tgtEl>
                                          <p:spTgt spid="15"/>
                                        </p:tgtEl>
                                      </p:cBhvr>
                                    </p:cmd>
                                  </p:childTnLst>
                                </p:cTn>
                              </p:par>
                              <p:par>
                                <p:cTn id="7" presetID="34" presetClass="emph" presetSubtype="0" repeatCount="indefinite" fill="hold" nodeType="withEffect">
                                  <p:stCondLst>
                                    <p:cond delay="0"/>
                                  </p:stCondLst>
                                  <p:iterate type="lt">
                                    <p:tmPct val="10000"/>
                                  </p:iterate>
                                  <p:childTnLst>
                                    <p:animMotion origin="layout" path="M 3.33333E-6 4.81481E-6 L 3.33333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3.33333E-6 -2.59259E-6 L 3.33333E-6 -0.07222 " pathEditMode="relative" rAng="0" ptsTypes="AA">
                                      <p:cBhvr>
                                        <p:cTn id="14"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15" dur="125" fill="hold">
                                          <p:stCondLst>
                                            <p:cond delay="0"/>
                                          </p:stCondLst>
                                        </p:cTn>
                                        <p:tgtEl>
                                          <p:spTgt spid="11">
                                            <p:txEl>
                                              <p:pRg st="1" end="1"/>
                                            </p:txEl>
                                          </p:spTgt>
                                        </p:tgtEl>
                                        <p:attrNameLst>
                                          <p:attrName>r</p:attrName>
                                        </p:attrNameLst>
                                      </p:cBhvr>
                                    </p:animRot>
                                    <p:animRot by="-1500000">
                                      <p:cBhvr>
                                        <p:cTn id="16" dur="125" fill="hold">
                                          <p:stCondLst>
                                            <p:cond delay="125"/>
                                          </p:stCondLst>
                                        </p:cTn>
                                        <p:tgtEl>
                                          <p:spTgt spid="11">
                                            <p:txEl>
                                              <p:pRg st="1" end="1"/>
                                            </p:txEl>
                                          </p:spTgt>
                                        </p:tgtEl>
                                        <p:attrNameLst>
                                          <p:attrName>r</p:attrName>
                                        </p:attrNameLst>
                                      </p:cBhvr>
                                    </p:animRot>
                                    <p:animRot by="-1500000">
                                      <p:cBhvr>
                                        <p:cTn id="17" dur="125" fill="hold">
                                          <p:stCondLst>
                                            <p:cond delay="250"/>
                                          </p:stCondLst>
                                        </p:cTn>
                                        <p:tgtEl>
                                          <p:spTgt spid="11">
                                            <p:txEl>
                                              <p:pRg st="1" end="1"/>
                                            </p:txEl>
                                          </p:spTgt>
                                        </p:tgtEl>
                                        <p:attrNameLst>
                                          <p:attrName>r</p:attrName>
                                        </p:attrNameLst>
                                      </p:cBhvr>
                                    </p:animRot>
                                    <p:animRot by="1500000">
                                      <p:cBhvr>
                                        <p:cTn id="18" dur="125" fill="hold">
                                          <p:stCondLst>
                                            <p:cond delay="375"/>
                                          </p:stCondLst>
                                        </p:cTn>
                                        <p:tgtEl>
                                          <p:spTgt spid="1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0" presetClass="exit" presetSubtype="0" accel="100000" fill="hold" grpId="0" nodeType="clickEffect">
                                  <p:stCondLst>
                                    <p:cond delay="0"/>
                                  </p:stCondLst>
                                  <p:iterate type="lt">
                                    <p:tmPct val="0"/>
                                  </p:iterate>
                                  <p:childTnLst>
                                    <p:anim calcmode="lin" valueType="num">
                                      <p:cBhvr>
                                        <p:cTn id="22" dur="1000"/>
                                        <p:tgtEl>
                                          <p:spTgt spid="11">
                                            <p:txEl>
                                              <p:pRg st="0" end="0"/>
                                            </p:txEl>
                                          </p:spTgt>
                                        </p:tgtEl>
                                        <p:attrNameLst>
                                          <p:attrName>ppt_w</p:attrName>
                                        </p:attrNameLst>
                                      </p:cBhvr>
                                      <p:tavLst>
                                        <p:tav tm="0">
                                          <p:val>
                                            <p:strVal val="ppt_w"/>
                                          </p:val>
                                        </p:tav>
                                        <p:tav tm="100000">
                                          <p:val>
                                            <p:strVal val="ppt_w+.3"/>
                                          </p:val>
                                        </p:tav>
                                      </p:tavLst>
                                    </p:anim>
                                    <p:anim calcmode="lin" valueType="num">
                                      <p:cBhvr>
                                        <p:cTn id="23"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11">
                                            <p:txEl>
                                              <p:pRg st="0" end="0"/>
                                            </p:txEl>
                                          </p:spTgt>
                                        </p:tgtEl>
                                      </p:cBhvr>
                                    </p:animEffect>
                                    <p:set>
                                      <p:cBhvr>
                                        <p:cTn id="25" dur="1" fill="hold">
                                          <p:stCondLst>
                                            <p:cond delay="999"/>
                                          </p:stCondLst>
                                        </p:cTn>
                                        <p:tgtEl>
                                          <p:spTgt spid="11">
                                            <p:txEl>
                                              <p:pRg st="0" end="0"/>
                                            </p:txEl>
                                          </p:spTgt>
                                        </p:tgtEl>
                                        <p:attrNameLst>
                                          <p:attrName>style.visibility</p:attrName>
                                        </p:attrNameLst>
                                      </p:cBhvr>
                                      <p:to>
                                        <p:strVal val="hidden"/>
                                      </p:to>
                                    </p:set>
                                  </p:childTnLst>
                                </p:cTn>
                              </p:par>
                              <p:par>
                                <p:cTn id="26" presetID="50" presetClass="exit" presetSubtype="0" accel="100000" fill="hold" grpId="0" nodeType="withEffect">
                                  <p:stCondLst>
                                    <p:cond delay="0"/>
                                  </p:stCondLst>
                                  <p:iterate type="lt">
                                    <p:tmPct val="0"/>
                                  </p:iterate>
                                  <p:childTnLst>
                                    <p:anim calcmode="lin" valueType="num">
                                      <p:cBhvr>
                                        <p:cTn id="27" dur="1000"/>
                                        <p:tgtEl>
                                          <p:spTgt spid="11">
                                            <p:txEl>
                                              <p:pRg st="1" end="1"/>
                                            </p:txEl>
                                          </p:spTgt>
                                        </p:tgtEl>
                                        <p:attrNameLst>
                                          <p:attrName>ppt_w</p:attrName>
                                        </p:attrNameLst>
                                      </p:cBhvr>
                                      <p:tavLst>
                                        <p:tav tm="0">
                                          <p:val>
                                            <p:strVal val="ppt_w"/>
                                          </p:val>
                                        </p:tav>
                                        <p:tav tm="100000">
                                          <p:val>
                                            <p:strVal val="ppt_w+.3"/>
                                          </p:val>
                                        </p:tav>
                                      </p:tavLst>
                                    </p:anim>
                                    <p:anim calcmode="lin" valueType="num">
                                      <p:cBhvr>
                                        <p:cTn id="28"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9" dur="1000"/>
                                        <p:tgtEl>
                                          <p:spTgt spid="11">
                                            <p:txEl>
                                              <p:pRg st="1" end="1"/>
                                            </p:txEl>
                                          </p:spTgt>
                                        </p:tgtEl>
                                      </p:cBhvr>
                                    </p:animEffect>
                                    <p:set>
                                      <p:cBhvr>
                                        <p:cTn id="30"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24361525" cy="6915150"/>
            <a:chOff x="-1" y="0"/>
            <a:chExt cx="24361525" cy="691515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3425" y="57150"/>
              <a:ext cx="12198099" cy="6858000"/>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9789" y="4105062"/>
            <a:ext cx="2054530" cy="132904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52173" y="4105062"/>
            <a:ext cx="2657843" cy="148467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4311" y="4847399"/>
            <a:ext cx="5066215" cy="1981372"/>
          </a:xfrm>
          <a:prstGeom prst="rect">
            <a:avLst/>
          </a:prstGeom>
        </p:spPr>
      </p:pic>
      <p:sp>
        <p:nvSpPr>
          <p:cNvPr id="10" name="Rounded Rectangle 9"/>
          <p:cNvSpPr/>
          <p:nvPr/>
        </p:nvSpPr>
        <p:spPr>
          <a:xfrm>
            <a:off x="914400" y="86089"/>
            <a:ext cx="9950719"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Vinh và các bạn chơi trò gì?</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914400" y="1636921"/>
            <a:ext cx="9950719" cy="168897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Cậu bé Vinh và các bạn chơi </a:t>
            </a:r>
            <a:r>
              <a:rPr lang="en-US"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 bóng (bằng quả bưởi)</a:t>
            </a: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4" name="Group 13"/>
          <p:cNvGrpSpPr/>
          <p:nvPr/>
        </p:nvGrpSpPr>
        <p:grpSpPr>
          <a:xfrm>
            <a:off x="1429027" y="1636921"/>
            <a:ext cx="2503723" cy="2724900"/>
            <a:chOff x="8622598" y="849087"/>
            <a:chExt cx="2503723" cy="2724900"/>
          </a:xfrm>
        </p:grpSpPr>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6" name="TextBox 15"/>
            <p:cNvSpPr txBox="1"/>
            <p:nvPr/>
          </p:nvSpPr>
          <p:spPr>
            <a:xfrm>
              <a:off x="8843887" y="1243798"/>
              <a:ext cx="2061143" cy="1200329"/>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ta cùng bắt đầu nhé các bạn!</a:t>
              </a:r>
            </a:p>
          </p:txBody>
        </p:sp>
      </p:grpSp>
    </p:spTree>
    <p:extLst>
      <p:ext uri="{BB962C8B-B14F-4D97-AF65-F5344CB8AC3E}">
        <p14:creationId xmlns:p14="http://schemas.microsoft.com/office/powerpoint/2010/main" val="19781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3.33333E-6 L -0.99909 -0.00209 " pathEditMode="relative" rAng="0" ptsTypes="AA">
                                      <p:cBhvr>
                                        <p:cTn id="6" dur="2000" fill="hold"/>
                                        <p:tgtEl>
                                          <p:spTgt spid="5"/>
                                        </p:tgtEl>
                                        <p:attrNameLst>
                                          <p:attrName>ppt_x</p:attrName>
                                          <p:attrName>ppt_y</p:attrName>
                                        </p:attrNameLst>
                                      </p:cBhvr>
                                      <p:rCtr x="-49961" y="-116"/>
                                    </p:animMotion>
                                  </p:childTnLst>
                                  <p:subTnLst>
                                    <p:audio>
                                      <p:cMediaNode>
                                        <p:cTn display="0" masterRel="sameClick">
                                          <p:stCondLst>
                                            <p:cond evt="begin" delay="0">
                                              <p:tn val="5"/>
                                            </p:cond>
                                          </p:stCondLst>
                                          <p:endCondLst>
                                            <p:cond evt="onStopAudio" delay="0">
                                              <p:tgtEl>
                                                <p:sldTgt/>
                                              </p:tgtEl>
                                            </p:cond>
                                          </p:endCondLst>
                                        </p:cTn>
                                        <p:tgtEl>
                                          <p:sndTgt r:embed="rId2" name="AM THANH O TO 2 CCO TIENG COI.wav"/>
                                        </p:tgtEl>
                                      </p:cMediaNode>
                                    </p:audio>
                                  </p:subTnLst>
                                </p:cTn>
                              </p:par>
                              <p:par>
                                <p:cTn id="7" presetID="53" presetClass="exit" presetSubtype="32" fill="hold" nodeType="withEffect">
                                  <p:stCondLst>
                                    <p:cond delay="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2.08333E-7 -2.96296E-6 L -2.38451 -0.01782 " pathEditMode="relative" rAng="0" ptsTypes="AA">
                                      <p:cBhvr>
                                        <p:cTn id="13" dur="5000" fill="hold"/>
                                        <p:tgtEl>
                                          <p:spTgt spid="7"/>
                                        </p:tgtEl>
                                        <p:attrNameLst>
                                          <p:attrName>ppt_x</p:attrName>
                                          <p:attrName>ppt_y</p:attrName>
                                        </p:attrNameLst>
                                      </p:cBhvr>
                                      <p:rCtr x="-119232" y="-903"/>
                                    </p:animMotion>
                                  </p:childTnLst>
                                </p:cTn>
                              </p:par>
                              <p:par>
                                <p:cTn id="14" presetID="35" presetClass="path" presetSubtype="0" accel="50000" decel="50000" fill="hold" nodeType="withEffect">
                                  <p:stCondLst>
                                    <p:cond delay="2500"/>
                                  </p:stCondLst>
                                  <p:childTnLst>
                                    <p:animMotion origin="layout" path="M -1.66667E-6 -3.7037E-7 L -2.74271 -0.01412 " pathEditMode="relative" rAng="0" ptsTypes="AA">
                                      <p:cBhvr>
                                        <p:cTn id="15" dur="5000" fill="hold"/>
                                        <p:tgtEl>
                                          <p:spTgt spid="6"/>
                                        </p:tgtEl>
                                        <p:attrNameLst>
                                          <p:attrName>ppt_x</p:attrName>
                                          <p:attrName>ppt_y</p:attrName>
                                        </p:attrNameLst>
                                      </p:cBhvr>
                                      <p:rCtr x="-137135" y="-718"/>
                                    </p:animMotion>
                                  </p:childTnLst>
                                </p:cTn>
                              </p:par>
                              <p:par>
                                <p:cTn id="16" presetID="14" presetClass="entr" presetSubtype="10" fill="hold" nodeType="with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8576"/>
            <a:ext cx="24387053" cy="6886576"/>
            <a:chOff x="-1" y="-28576"/>
            <a:chExt cx="24387053" cy="688657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14"/>
              <a:ext cx="12195051" cy="685628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5050" y="-28576"/>
              <a:ext cx="12192002" cy="6886575"/>
            </a:xfrm>
            <a:prstGeom prst="rect">
              <a:avLst/>
            </a:prstGeom>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26850" y="2403741"/>
            <a:ext cx="4237087" cy="423708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1743" y="3722488"/>
            <a:ext cx="2987299" cy="201795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3567" y="4354630"/>
            <a:ext cx="2981202" cy="2286198"/>
          </a:xfrm>
          <a:prstGeom prst="rect">
            <a:avLst/>
          </a:prstGeom>
        </p:spPr>
      </p:pic>
      <p:sp>
        <p:nvSpPr>
          <p:cNvPr id="9" name="Rounded Rectangle 8"/>
          <p:cNvSpPr/>
          <p:nvPr/>
        </p:nvSpPr>
        <p:spPr>
          <a:xfrm>
            <a:off x="1204686" y="86089"/>
            <a:ext cx="9660433"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Vinh làm thế nào để lấy được quả bóng ở dưới hố lên?</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1204685" y="1950720"/>
            <a:ext cx="9660433" cy="198137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Vinh đổ nước xuống đầy cái hố để lấy được quả bóng lên.</a:t>
            </a: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0868" y="4659456"/>
            <a:ext cx="5066215" cy="1981372"/>
          </a:xfrm>
          <a:prstGeom prst="rect">
            <a:avLst/>
          </a:prstGeom>
        </p:spPr>
      </p:pic>
    </p:spTree>
    <p:extLst>
      <p:ext uri="{BB962C8B-B14F-4D97-AF65-F5344CB8AC3E}">
        <p14:creationId xmlns:p14="http://schemas.microsoft.com/office/powerpoint/2010/main" val="19448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1.00013 0.00208 " pathEditMode="relative" rAng="0" ptsTypes="AA">
                                      <p:cBhvr>
                                        <p:cTn id="6" dur="2000" fill="hold"/>
                                        <p:tgtEl>
                                          <p:spTgt spid="4"/>
                                        </p:tgtEl>
                                        <p:attrNameLst>
                                          <p:attrName>ppt_x</p:attrName>
                                          <p:attrName>ppt_y</p:attrName>
                                        </p:attrNameLst>
                                      </p:cBhvr>
                                      <p:rCtr x="-50013" y="93"/>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16667E-7 7.40741E-7 L -2.34714 7.40741E-7 " pathEditMode="relative" rAng="0" ptsTypes="AA">
                                      <p:cBhvr>
                                        <p:cTn id="11" dur="5000" fill="hold"/>
                                        <p:tgtEl>
                                          <p:spTgt spid="5"/>
                                        </p:tgtEl>
                                        <p:attrNameLst>
                                          <p:attrName>ppt_x</p:attrName>
                                          <p:attrName>ppt_y</p:attrName>
                                        </p:attrNameLst>
                                      </p:cBhvr>
                                      <p:rCtr x="-117357" y="0"/>
                                    </p:animMotion>
                                  </p:childTnLst>
                                </p:cTn>
                              </p:par>
                              <p:par>
                                <p:cTn id="12" presetID="35" presetClass="path" presetSubtype="0" accel="50000" decel="50000" fill="hold" nodeType="withEffect">
                                  <p:stCondLst>
                                    <p:cond delay="3500"/>
                                  </p:stCondLst>
                                  <p:childTnLst>
                                    <p:animMotion origin="layout" path="M -0.06719 0.00649 L -2.32526 -0.00648 " pathEditMode="relative" rAng="0" ptsTypes="AA">
                                      <p:cBhvr>
                                        <p:cTn id="13" dur="5000" fill="hold"/>
                                        <p:tgtEl>
                                          <p:spTgt spid="6"/>
                                        </p:tgtEl>
                                        <p:attrNameLst>
                                          <p:attrName>ppt_x</p:attrName>
                                          <p:attrName>ppt_y</p:attrName>
                                        </p:attrNameLst>
                                      </p:cBhvr>
                                      <p:rCtr x="-112904" y="-648"/>
                                    </p:animMotion>
                                  </p:childTnLst>
                                </p:cTn>
                              </p:par>
                              <p:par>
                                <p:cTn id="14" presetID="14" presetClass="entr" presetSubtype="10" fill="hold" nodeType="with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2"/>
                                        </p:tgtEl>
                                        <p:attrNameLst>
                                          <p:attrName>ppt_w</p:attrName>
                                        </p:attrNameLst>
                                      </p:cBhvr>
                                      <p:tavLst>
                                        <p:tav tm="0">
                                          <p:val>
                                            <p:strVal val="ppt_w"/>
                                          </p:val>
                                        </p:tav>
                                        <p:tav tm="100000">
                                          <p:val>
                                            <p:fltVal val="0"/>
                                          </p:val>
                                        </p:tav>
                                      </p:tavLst>
                                    </p:anim>
                                    <p:anim calcmode="lin" valueType="num">
                                      <p:cBhvr>
                                        <p:cTn id="30" dur="500"/>
                                        <p:tgtEl>
                                          <p:spTgt spid="12"/>
                                        </p:tgtEl>
                                        <p:attrNameLst>
                                          <p:attrName>ppt_h</p:attrName>
                                        </p:attrNameLst>
                                      </p:cBhvr>
                                      <p:tavLst>
                                        <p:tav tm="0">
                                          <p:val>
                                            <p:strVal val="ppt_h"/>
                                          </p:val>
                                        </p:tav>
                                        <p:tav tm="100000">
                                          <p:val>
                                            <p:fltVal val="0"/>
                                          </p:val>
                                        </p:tav>
                                      </p:tavLst>
                                    </p:anim>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iến mất.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384004" cy="6858000"/>
            <a:chOff x="0" y="0"/>
            <a:chExt cx="24384004" cy="685800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2" y="0"/>
              <a:ext cx="12192002" cy="6858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5771544" y="3245493"/>
            <a:ext cx="4492354" cy="238919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974675" y="3851576"/>
            <a:ext cx="3828390" cy="178311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3642" y="4601967"/>
            <a:ext cx="2249619" cy="187773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1533" y="4571802"/>
            <a:ext cx="2981202" cy="2286198"/>
          </a:xfrm>
          <a:prstGeom prst="rect">
            <a:avLst/>
          </a:prstGeom>
        </p:spPr>
      </p:pic>
      <p:sp>
        <p:nvSpPr>
          <p:cNvPr id="10" name="Rounded Rectangle 9"/>
          <p:cNvSpPr/>
          <p:nvPr/>
        </p:nvSpPr>
        <p:spPr>
          <a:xfrm>
            <a:off x="998219" y="361790"/>
            <a:ext cx="9935479"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sao các bạn nhìn Vinh trầm trồ thán phục</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1066800" y="2444994"/>
            <a:ext cx="9798319" cy="174410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r>
              <a:rPr lang="en-US"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cậu ấy thông minh và nhanh trí.</a:t>
            </a:r>
            <a:endParaRPr lang="en-US" sz="3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90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2000" fill="hold"/>
                                        <p:tgtEl>
                                          <p:spTgt spid="4"/>
                                        </p:tgtEl>
                                        <p:attrNameLst>
                                          <p:attrName>ppt_x</p:attrName>
                                          <p:attrName>ppt_y</p:attrName>
                                        </p:attrNameLst>
                                      </p:cBhvr>
                                      <p:rCtr x="-50000"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3.125E-6 -2.22222E-6 L -2.60743 0.00834 " pathEditMode="relative" rAng="0" ptsTypes="AA">
                                      <p:cBhvr>
                                        <p:cTn id="11" dur="5000" fill="hold"/>
                                        <p:tgtEl>
                                          <p:spTgt spid="5"/>
                                        </p:tgtEl>
                                        <p:attrNameLst>
                                          <p:attrName>ppt_x</p:attrName>
                                          <p:attrName>ppt_y</p:attrName>
                                        </p:attrNameLst>
                                      </p:cBhvr>
                                      <p:rCtr x="-130378" y="417"/>
                                    </p:animMotion>
                                  </p:childTnLst>
                                </p:cTn>
                              </p:par>
                              <p:par>
                                <p:cTn id="12" presetID="35" presetClass="path" presetSubtype="0" accel="50000" decel="50000" fill="hold" nodeType="withEffect">
                                  <p:stCondLst>
                                    <p:cond delay="3500"/>
                                  </p:stCondLst>
                                  <p:childTnLst>
                                    <p:animMotion origin="layout" path="M 4.44089E-16 4.81481E-6 L -2.46328 -0.02431 " pathEditMode="relative" rAng="0" ptsTypes="AA">
                                      <p:cBhvr>
                                        <p:cTn id="13" dur="5000" fill="hold"/>
                                        <p:tgtEl>
                                          <p:spTgt spid="6"/>
                                        </p:tgtEl>
                                        <p:attrNameLst>
                                          <p:attrName>ppt_x</p:attrName>
                                          <p:attrName>ppt_y</p:attrName>
                                        </p:attrNameLst>
                                      </p:cBhvr>
                                      <p:rCtr x="-123164" y="-1227"/>
                                    </p:animMotion>
                                  </p:childTnLst>
                                </p:cTn>
                              </p:par>
                              <p:par>
                                <p:cTn id="14" presetID="14" presetClass="entr" presetSubtype="1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1"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01" y="0"/>
            <a:ext cx="24378502" cy="6858000"/>
            <a:chOff x="-6896100" y="-2590800"/>
            <a:chExt cx="24378502" cy="6858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2590800"/>
              <a:ext cx="12192002"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2" y="-2590800"/>
              <a:ext cx="12224600" cy="6858000"/>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740" y="3642377"/>
            <a:ext cx="2861806" cy="18512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09740" y="3763945"/>
            <a:ext cx="3357755" cy="172968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916" y="4628789"/>
            <a:ext cx="2249619" cy="1877731"/>
          </a:xfrm>
          <a:prstGeom prst="rect">
            <a:avLst/>
          </a:prstGeom>
        </p:spPr>
      </p:pic>
      <p:grpSp>
        <p:nvGrpSpPr>
          <p:cNvPr id="18" name="Group 17"/>
          <p:cNvGrpSpPr/>
          <p:nvPr/>
        </p:nvGrpSpPr>
        <p:grpSpPr>
          <a:xfrm>
            <a:off x="1939384" y="0"/>
            <a:ext cx="2966911" cy="2485815"/>
            <a:chOff x="364118" y="187335"/>
            <a:chExt cx="2966911" cy="248581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18" y="187335"/>
              <a:ext cx="2966911" cy="2485815"/>
            </a:xfrm>
            <a:prstGeom prst="rect">
              <a:avLst/>
            </a:prstGeom>
          </p:spPr>
        </p:pic>
        <p:sp>
          <p:nvSpPr>
            <p:cNvPr id="20" name="TextBox 19"/>
            <p:cNvSpPr txBox="1"/>
            <p:nvPr/>
          </p:nvSpPr>
          <p:spPr>
            <a:xfrm>
              <a:off x="534484" y="307722"/>
              <a:ext cx="2665916" cy="1384995"/>
            </a:xfrm>
            <a:prstGeom prst="rect">
              <a:avLst/>
            </a:prstGeom>
            <a:noFill/>
          </p:spPr>
          <p:txBody>
            <a:bodyPr wrap="square" rtlCol="0">
              <a:spAutoFit/>
            </a:bodyPr>
            <a:lstStyle/>
            <a:p>
              <a:pPr algn="just"/>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Chúc mừng các bạn đã đến lớp đúng giờ!</a:t>
              </a:r>
            </a:p>
          </p:txBody>
        </p:sp>
      </p:grpSp>
      <p:pic>
        <p:nvPicPr>
          <p:cNvPr id="21" name="Picture 20"/>
          <p:cNvPicPr>
            <a:picLocks noChangeAspect="1"/>
          </p:cNvPicPr>
          <p:nvPr/>
        </p:nvPicPr>
        <p:blipFill>
          <a:blip r:embed="rId10"/>
          <a:stretch>
            <a:fillRect/>
          </a:stretch>
        </p:blipFill>
        <p:spPr>
          <a:xfrm>
            <a:off x="7522697" y="4983389"/>
            <a:ext cx="4986321" cy="1874611"/>
          </a:xfrm>
          <a:prstGeom prst="rect">
            <a:avLst/>
          </a:prstGeom>
        </p:spPr>
      </p:pic>
      <p:pic>
        <p:nvPicPr>
          <p:cNvPr id="2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11" y="3684394"/>
            <a:ext cx="2938153" cy="2904959"/>
          </a:xfrm>
          <a:prstGeom prst="rect">
            <a:avLst/>
          </a:prstGeom>
        </p:spPr>
      </p:pic>
      <p:grpSp>
        <p:nvGrpSpPr>
          <p:cNvPr id="23" name="Group 22"/>
          <p:cNvGrpSpPr/>
          <p:nvPr/>
        </p:nvGrpSpPr>
        <p:grpSpPr>
          <a:xfrm>
            <a:off x="8622598" y="849087"/>
            <a:ext cx="2503723" cy="2724900"/>
            <a:chOff x="8622598" y="849087"/>
            <a:chExt cx="2503723" cy="2724900"/>
          </a:xfrm>
        </p:grpSpPr>
        <p:pic>
          <p:nvPicPr>
            <p:cNvPr id="24" name="Picture 23">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25" name="TextBox 24">
              <a:hlinkClick r:id="" action="ppaction://hlinkshowjump?jump=nextslide"/>
            </p:cNvPr>
            <p:cNvSpPr txBox="1"/>
            <p:nvPr/>
          </p:nvSpPr>
          <p:spPr>
            <a:xfrm>
              <a:off x="8829464" y="1174307"/>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mình cùng bắt đầu bài học nào các bạn</a:t>
              </a:r>
            </a:p>
          </p:txBody>
        </p:sp>
      </p:grpSp>
    </p:spTree>
    <p:extLst>
      <p:ext uri="{BB962C8B-B14F-4D97-AF65-F5344CB8AC3E}">
        <p14:creationId xmlns:p14="http://schemas.microsoft.com/office/powerpoint/2010/main" val="24223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0 L -0.99844 0 " pathEditMode="relative" rAng="0" ptsTypes="AA">
                                      <p:cBhvr>
                                        <p:cTn id="6" dur="2000" fill="hold"/>
                                        <p:tgtEl>
                                          <p:spTgt spid="13"/>
                                        </p:tgtEl>
                                        <p:attrNameLst>
                                          <p:attrName>ppt_x</p:attrName>
                                          <p:attrName>ppt_y</p:attrName>
                                        </p:attrNameLst>
                                      </p:cBhvr>
                                      <p:rCtr x="-49922"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1 KET THUC TRO CHOI.wav"/>
                                        </p:tgtEl>
                                      </p:cMediaNode>
                                    </p:audio>
                                  </p:subTnLst>
                                </p:cTn>
                              </p:par>
                              <p:par>
                                <p:cTn id="7" presetID="9" presetClass="exit" presetSubtype="0" fill="hold"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91667E-6 -2.22222E-6 L -2.41354 0.02709 " pathEditMode="relative" rAng="0" ptsTypes="AA">
                                      <p:cBhvr>
                                        <p:cTn id="11" dur="5000" fill="hold"/>
                                        <p:tgtEl>
                                          <p:spTgt spid="14"/>
                                        </p:tgtEl>
                                        <p:attrNameLst>
                                          <p:attrName>ppt_x</p:attrName>
                                          <p:attrName>ppt_y</p:attrName>
                                        </p:attrNameLst>
                                      </p:cBhvr>
                                      <p:rCtr x="-120677" y="1343"/>
                                    </p:animMotion>
                                  </p:childTnLst>
                                </p:cTn>
                              </p:par>
                              <p:par>
                                <p:cTn id="12" presetID="35" presetClass="path" presetSubtype="0" accel="50000" decel="50000" fill="hold" nodeType="withEffect">
                                  <p:stCondLst>
                                    <p:cond delay="2000"/>
                                  </p:stCondLst>
                                  <p:childTnLst>
                                    <p:animMotion origin="layout" path="M -0.15339 0.07384 L -2.50339 0.03565 " pathEditMode="relative" rAng="0" ptsTypes="AA">
                                      <p:cBhvr>
                                        <p:cTn id="13" dur="5000" fill="hold"/>
                                        <p:tgtEl>
                                          <p:spTgt spid="15"/>
                                        </p:tgtEl>
                                        <p:attrNameLst>
                                          <p:attrName>ppt_x</p:attrName>
                                          <p:attrName>ppt_y</p:attrName>
                                        </p:attrNameLst>
                                      </p:cBhvr>
                                      <p:rCtr x="-117500" y="-1921"/>
                                    </p:animMotion>
                                  </p:childTnLst>
                                </p:cTn>
                              </p:par>
                              <p:par>
                                <p:cTn id="14" presetID="14" presetClass="entr" presetSubtype="1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55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550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32" presetClass="emph" presetSubtype="0" repeatCount="10000" fill="hold" nodeType="withEffect">
                                  <p:stCondLst>
                                    <p:cond delay="500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14" presetClass="entr" presetSubtype="10" fill="hold" nodeType="withEffect">
                                  <p:stCondLst>
                                    <p:cond delay="550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3</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9E080222-55B3-4898-A805-F7398A7DB853}"/>
              </a:ext>
            </a:extLst>
          </p:cNvPr>
          <p:cNvSpPr/>
          <p:nvPr/>
        </p:nvSpPr>
        <p:spPr>
          <a:xfrm>
            <a:off x="1112807" y="394118"/>
            <a:ext cx="10673340" cy="1446550"/>
          </a:xfrm>
          <a:prstGeom prst="rect">
            <a:avLst/>
          </a:prstGeom>
        </p:spPr>
        <p:txBody>
          <a:bodyPr wrap="square">
            <a:spAutoFit/>
          </a:bodyPr>
          <a:lstStyle/>
          <a:p>
            <a:pPr algn="just"/>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7164E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12" name="8">
            <a:extLst>
              <a:ext uri="{FF2B5EF4-FFF2-40B4-BE49-F238E27FC236}">
                <a16:creationId xmlns:a16="http://schemas.microsoft.com/office/drawing/2014/main" id="{32F9FD51-95B2-4838-878B-DA256DFB601D}"/>
              </a:ext>
            </a:extLst>
          </p:cNvPr>
          <p:cNvSpPr/>
          <p:nvPr/>
        </p:nvSpPr>
        <p:spPr>
          <a:xfrm>
            <a:off x="0" y="2089278"/>
            <a:ext cx="12192000" cy="1193390"/>
          </a:xfrm>
          <a:prstGeom prst="rect">
            <a:avLst/>
          </a:prstGeom>
          <a:solidFill>
            <a:srgbClr val="F9C7DB"/>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7326042-B06F-4817-B579-65FF4B76FA55}"/>
              </a:ext>
            </a:extLst>
          </p:cNvPr>
          <p:cNvSpPr/>
          <p:nvPr/>
        </p:nvSpPr>
        <p:spPr>
          <a:xfrm>
            <a:off x="7776382" y="2296058"/>
            <a:ext cx="1988943"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nuối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tiếc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290F5024-3F7C-430E-98D2-4D4E42178A77}"/>
              </a:ext>
            </a:extLst>
          </p:cNvPr>
          <p:cNvSpPr/>
          <p:nvPr/>
        </p:nvSpPr>
        <p:spPr>
          <a:xfrm>
            <a:off x="159106" y="2296058"/>
            <a:ext cx="26041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minh</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68F4A0F-D845-430F-8B58-B7805860CC31}"/>
              </a:ext>
            </a:extLst>
          </p:cNvPr>
          <p:cNvSpPr/>
          <p:nvPr/>
        </p:nvSpPr>
        <p:spPr>
          <a:xfrm>
            <a:off x="230365" y="3962411"/>
            <a:ext cx="11470021" cy="1323439"/>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đội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yêu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thua</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31869E24-068E-4CD7-BDF1-5A04373D6700}"/>
              </a:ext>
            </a:extLst>
          </p:cNvPr>
          <p:cNvSpPr/>
          <p:nvPr/>
        </p:nvSpPr>
        <p:spPr>
          <a:xfrm>
            <a:off x="5190259" y="2296058"/>
            <a:ext cx="237615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thán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phục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0FCDA283-5115-45DE-A8F3-2F781CA26C48}"/>
              </a:ext>
            </a:extLst>
          </p:cNvPr>
          <p:cNvSpPr/>
          <p:nvPr/>
        </p:nvSpPr>
        <p:spPr>
          <a:xfrm>
            <a:off x="4370659" y="3962411"/>
            <a:ext cx="904240" cy="707886"/>
          </a:xfrm>
          <a:prstGeom prst="rect">
            <a:avLst/>
          </a:prstGeom>
        </p:spPr>
        <p:txBody>
          <a:bodyPr wrap="square">
            <a:spAutoFit/>
          </a:bodyPr>
          <a:lstStyle/>
          <a:p>
            <a:r>
              <a:rPr lang="en-US" altLang="zh-CN"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71878A53-FD9A-4E9D-A8CD-A3114AD730F6}"/>
              </a:ext>
            </a:extLst>
          </p:cNvPr>
          <p:cNvSpPr/>
          <p:nvPr/>
        </p:nvSpPr>
        <p:spPr>
          <a:xfrm>
            <a:off x="2985514" y="2296058"/>
            <a:ext cx="1988429"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xuất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sắc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E9E45105-8008-4F6C-A37B-9E0973E903EA}"/>
              </a:ext>
            </a:extLst>
          </p:cNvPr>
          <p:cNvSpPr/>
          <p:nvPr/>
        </p:nvSpPr>
        <p:spPr>
          <a:xfrm>
            <a:off x="9978999" y="2296058"/>
            <a:ext cx="2145326"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vui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mừng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A38B9C27-0C7F-477E-A019-9C86835DDD1E}"/>
              </a:ext>
            </a:extLst>
          </p:cNvPr>
          <p:cNvSpPr/>
          <p:nvPr/>
        </p:nvSpPr>
        <p:spPr>
          <a:xfrm>
            <a:off x="230366" y="5370697"/>
            <a:ext cx="11961634"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vẽ</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đẹp</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Cả</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8">
            <a:extLst>
              <a:ext uri="{FF2B5EF4-FFF2-40B4-BE49-F238E27FC236}">
                <a16:creationId xmlns:a16="http://schemas.microsoft.com/office/drawing/2014/main" id="{9BA167B7-C6E4-4927-9C1C-A783E1339D8A}"/>
              </a:ext>
            </a:extLst>
          </p:cNvPr>
          <p:cNvSpPr/>
          <p:nvPr/>
        </p:nvSpPr>
        <p:spPr>
          <a:xfrm>
            <a:off x="8247141" y="5370697"/>
            <a:ext cx="904240" cy="707886"/>
          </a:xfrm>
          <a:prstGeom prst="rect">
            <a:avLst/>
          </a:prstGeom>
        </p:spPr>
        <p:txBody>
          <a:bodyPr wrap="square">
            <a:spAutoFit/>
          </a:bodyPr>
          <a:lstStyle/>
          <a:p>
            <a:r>
              <a:rPr lang="en-US" altLang="zh-CN"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56" presetClass="path" presetSubtype="0" accel="50000" decel="50000" fill="hold" grpId="1" nodeType="afterEffect">
                                  <p:stCondLst>
                                    <p:cond delay="0"/>
                                  </p:stCondLst>
                                  <p:childTnLst>
                                    <p:animMotion origin="layout" path="M -0.00312 0.00417 L -0.32383 0.24213 " pathEditMode="relative" rAng="0" ptsTypes="AA">
                                      <p:cBhvr>
                                        <p:cTn id="10" dur="2000" fill="hold"/>
                                        <p:tgtEl>
                                          <p:spTgt spid="13"/>
                                        </p:tgtEl>
                                        <p:attrNameLst>
                                          <p:attrName>ppt_x</p:attrName>
                                          <p:attrName>ppt_y</p:attrName>
                                        </p:attrNameLst>
                                      </p:cBhvr>
                                      <p:rCtr x="-16042" y="11898"/>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500"/>
                            </p:stCondLst>
                            <p:childTnLst>
                              <p:par>
                                <p:cTn id="17" presetID="56" presetClass="path" presetSubtype="0" accel="50000" decel="50000" fill="hold" grpId="1" nodeType="afterEffect">
                                  <p:stCondLst>
                                    <p:cond delay="250"/>
                                  </p:stCondLst>
                                  <p:childTnLst>
                                    <p:animMotion origin="layout" path="M 0.00312 -0.00278 L 0.18737 0.44885 " pathEditMode="relative" rAng="0" ptsTypes="AA">
                                      <p:cBhvr>
                                        <p:cTn id="18" dur="2000" fill="hold"/>
                                        <p:tgtEl>
                                          <p:spTgt spid="16"/>
                                        </p:tgtEl>
                                        <p:attrNameLst>
                                          <p:attrName>ppt_x</p:attrName>
                                          <p:attrName>ppt_y</p:attrName>
                                        </p:attrNameLst>
                                      </p:cBhvr>
                                      <p:rCtr x="9206" y="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6" grpId="1"/>
      <p:bldP spid="17" grpId="1"/>
      <p:bldP spid="2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787</TotalTime>
  <Words>460</Words>
  <Application>Microsoft Office PowerPoint</Application>
  <PresentationFormat>Widescreen</PresentationFormat>
  <Paragraphs>85</Paragraphs>
  <Slides>18</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Arial-Rounded</vt:lpstr>
      <vt:lpstr>Times New Roman</vt:lpstr>
      <vt:lpstr>#9Slide01 Noi dung ngan</vt:lpstr>
      <vt:lpstr>Calibri Light</vt:lpstr>
      <vt:lpstr>Calibri</vt:lpstr>
      <vt:lpstr>.VnArial</vt:lpstr>
      <vt:lpstr>Tahoma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473</cp:revision>
  <dcterms:created xsi:type="dcterms:W3CDTF">2021-08-21T07:02:17Z</dcterms:created>
  <dcterms:modified xsi:type="dcterms:W3CDTF">2023-04-25T08:24:24Z</dcterms:modified>
  <cp:category>9Slide.vn</cp:category>
</cp:coreProperties>
</file>