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CF2"/>
    <a:srgbClr val="479B99"/>
    <a:srgbClr val="006398"/>
    <a:srgbClr val="9BD1D0"/>
    <a:srgbClr val="FD7765"/>
    <a:srgbClr val="D4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7" autoAdjust="0"/>
    <p:restoredTop sz="94660"/>
  </p:normalViewPr>
  <p:slideViewPr>
    <p:cSldViewPr>
      <p:cViewPr varScale="1">
        <p:scale>
          <a:sx n="63" d="100"/>
          <a:sy n="63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03A2C6-15CD-41BF-BCF4-CECBC636FAD2}"/>
              </a:ext>
            </a:extLst>
          </p:cNvPr>
          <p:cNvSpPr/>
          <p:nvPr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AC01A74-94B8-46DA-9EBF-4BE599589C81}"/>
              </a:ext>
            </a:extLst>
          </p:cNvPr>
          <p:cNvSpPr/>
          <p:nvPr/>
        </p:nvSpPr>
        <p:spPr>
          <a:xfrm>
            <a:off x="7681320" y="-15557"/>
            <a:ext cx="4848016" cy="1544852"/>
          </a:xfrm>
          <a:custGeom>
            <a:avLst/>
            <a:gdLst>
              <a:gd name="connsiteX0" fmla="*/ 4208145 w 4208145"/>
              <a:gd name="connsiteY0" fmla="*/ 0 h 1349415"/>
              <a:gd name="connsiteX1" fmla="*/ 3274695 w 4208145"/>
              <a:gd name="connsiteY1" fmla="*/ 1203960 h 1349415"/>
              <a:gd name="connsiteX2" fmla="*/ 2104073 w 4208145"/>
              <a:gd name="connsiteY2" fmla="*/ 1152525 h 1349415"/>
              <a:gd name="connsiteX3" fmla="*/ 1869758 w 4208145"/>
              <a:gd name="connsiteY3" fmla="*/ 976313 h 1349415"/>
              <a:gd name="connsiteX4" fmla="*/ 879158 w 4208145"/>
              <a:gd name="connsiteY4" fmla="*/ 881063 h 1349415"/>
              <a:gd name="connsiteX5" fmla="*/ 353378 w 4208145"/>
              <a:gd name="connsiteY5" fmla="*/ 549593 h 1349415"/>
              <a:gd name="connsiteX6" fmla="*/ 0 w 4208145"/>
              <a:gd name="connsiteY6" fmla="*/ 27622 h 13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145" h="1349415">
                <a:moveTo>
                  <a:pt x="4208145" y="0"/>
                </a:moveTo>
                <a:cubicBezTo>
                  <a:pt x="4028123" y="337185"/>
                  <a:pt x="3590925" y="988695"/>
                  <a:pt x="3274695" y="1203960"/>
                </a:cubicBezTo>
                <a:cubicBezTo>
                  <a:pt x="2943225" y="1429703"/>
                  <a:pt x="2413635" y="1377315"/>
                  <a:pt x="2104073" y="1152525"/>
                </a:cubicBezTo>
                <a:cubicBezTo>
                  <a:pt x="2025015" y="1095375"/>
                  <a:pt x="1954530" y="1024890"/>
                  <a:pt x="1869758" y="976313"/>
                </a:cubicBezTo>
                <a:cubicBezTo>
                  <a:pt x="1577340" y="812483"/>
                  <a:pt x="1206817" y="953453"/>
                  <a:pt x="879158" y="881063"/>
                </a:cubicBezTo>
                <a:cubicBezTo>
                  <a:pt x="673417" y="835343"/>
                  <a:pt x="494347" y="705803"/>
                  <a:pt x="353378" y="549593"/>
                </a:cubicBezTo>
                <a:cubicBezTo>
                  <a:pt x="212408" y="393383"/>
                  <a:pt x="105728" y="209550"/>
                  <a:pt x="0" y="27622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4FFB67-50AC-48C5-ACCC-73D0D498C8DF}"/>
              </a:ext>
            </a:extLst>
          </p:cNvPr>
          <p:cNvSpPr/>
          <p:nvPr/>
        </p:nvSpPr>
        <p:spPr>
          <a:xfrm>
            <a:off x="11636334" y="2546032"/>
            <a:ext cx="579478" cy="1688782"/>
          </a:xfrm>
          <a:custGeom>
            <a:avLst/>
            <a:gdLst>
              <a:gd name="connsiteX0" fmla="*/ 549951 w 579478"/>
              <a:gd name="connsiteY0" fmla="*/ 0 h 1688782"/>
              <a:gd name="connsiteX1" fmla="*/ 47031 w 579478"/>
              <a:gd name="connsiteY1" fmla="*/ 472440 h 1688782"/>
              <a:gd name="connsiteX2" fmla="*/ 96561 w 579478"/>
              <a:gd name="connsiteY2" fmla="*/ 1170623 h 1688782"/>
              <a:gd name="connsiteX3" fmla="*/ 579478 w 579478"/>
              <a:gd name="connsiteY3" fmla="*/ 1688783 h 16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78" h="1688782">
                <a:moveTo>
                  <a:pt x="549951" y="0"/>
                </a:moveTo>
                <a:cubicBezTo>
                  <a:pt x="317541" y="57150"/>
                  <a:pt x="127041" y="246697"/>
                  <a:pt x="47031" y="472440"/>
                </a:cubicBezTo>
                <a:cubicBezTo>
                  <a:pt x="-32979" y="698183"/>
                  <a:pt x="-7262" y="954405"/>
                  <a:pt x="96561" y="1170623"/>
                </a:cubicBezTo>
                <a:cubicBezTo>
                  <a:pt x="200383" y="1386840"/>
                  <a:pt x="375643" y="1564005"/>
                  <a:pt x="579478" y="1688783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7D083A-04ED-4DEE-8089-58BFD06DFCDA}"/>
              </a:ext>
            </a:extLst>
          </p:cNvPr>
          <p:cNvSpPr/>
          <p:nvPr userDrawn="1"/>
        </p:nvSpPr>
        <p:spPr>
          <a:xfrm rot="397454">
            <a:off x="-101515" y="16566"/>
            <a:ext cx="596719" cy="1459229"/>
          </a:xfrm>
          <a:custGeom>
            <a:avLst/>
            <a:gdLst>
              <a:gd name="connsiteX0" fmla="*/ 0 w 596719"/>
              <a:gd name="connsiteY0" fmla="*/ 0 h 1459229"/>
              <a:gd name="connsiteX1" fmla="*/ 379095 w 596719"/>
              <a:gd name="connsiteY1" fmla="*/ 245745 h 1459229"/>
              <a:gd name="connsiteX2" fmla="*/ 587693 w 596719"/>
              <a:gd name="connsiteY2" fmla="*/ 901065 h 1459229"/>
              <a:gd name="connsiteX3" fmla="*/ 185738 w 596719"/>
              <a:gd name="connsiteY3" fmla="*/ 1459230 h 14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719" h="1459229">
                <a:moveTo>
                  <a:pt x="0" y="0"/>
                </a:moveTo>
                <a:cubicBezTo>
                  <a:pt x="137160" y="63818"/>
                  <a:pt x="272415" y="138113"/>
                  <a:pt x="379095" y="245745"/>
                </a:cubicBezTo>
                <a:cubicBezTo>
                  <a:pt x="545782" y="415290"/>
                  <a:pt x="624840" y="665798"/>
                  <a:pt x="587693" y="901065"/>
                </a:cubicBezTo>
                <a:cubicBezTo>
                  <a:pt x="550545" y="1135380"/>
                  <a:pt x="396240" y="1348740"/>
                  <a:pt x="185738" y="1459230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545A5FC-1FBD-498C-859C-1BE15BA5F4FD}"/>
              </a:ext>
            </a:extLst>
          </p:cNvPr>
          <p:cNvSpPr/>
          <p:nvPr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5" name="Graphic 7">
            <a:extLst>
              <a:ext uri="{FF2B5EF4-FFF2-40B4-BE49-F238E27FC236}">
                <a16:creationId xmlns:a16="http://schemas.microsoft.com/office/drawing/2014/main" id="{B37959DC-2511-4C74-B52C-058F8D464BE9}"/>
              </a:ext>
            </a:extLst>
          </p:cNvPr>
          <p:cNvGrpSpPr/>
          <p:nvPr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93C441-031F-4FF8-A5EC-B6814666532A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8BCD546-A5D7-4E0F-AA8E-FA21A376385A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54AC3F8-E57B-416C-93DA-2566A8AD8CA8}"/>
              </a:ext>
            </a:extLst>
          </p:cNvPr>
          <p:cNvSpPr/>
          <p:nvPr/>
        </p:nvSpPr>
        <p:spPr>
          <a:xfrm>
            <a:off x="9399794" y="3188653"/>
            <a:ext cx="1954006" cy="1645382"/>
          </a:xfrm>
          <a:custGeom>
            <a:avLst/>
            <a:gdLst>
              <a:gd name="connsiteX0" fmla="*/ 0 w 1156089"/>
              <a:gd name="connsiteY0" fmla="*/ 8988 h 1645382"/>
              <a:gd name="connsiteX1" fmla="*/ 899160 w 1156089"/>
              <a:gd name="connsiteY1" fmla="*/ 283308 h 1645382"/>
              <a:gd name="connsiteX2" fmla="*/ 1096328 w 1156089"/>
              <a:gd name="connsiteY2" fmla="*/ 1173895 h 1645382"/>
              <a:gd name="connsiteX3" fmla="*/ 811530 w 1156089"/>
              <a:gd name="connsiteY3" fmla="*/ 1400590 h 1645382"/>
              <a:gd name="connsiteX4" fmla="*/ 694373 w 1156089"/>
              <a:gd name="connsiteY4" fmla="*/ 1333915 h 1645382"/>
              <a:gd name="connsiteX5" fmla="*/ 795338 w 1156089"/>
              <a:gd name="connsiteY5" fmla="*/ 1205328 h 1645382"/>
              <a:gd name="connsiteX6" fmla="*/ 948690 w 1156089"/>
              <a:gd name="connsiteY6" fmla="*/ 1302483 h 1645382"/>
              <a:gd name="connsiteX7" fmla="*/ 936307 w 1156089"/>
              <a:gd name="connsiteY7" fmla="*/ 1645383 h 16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089" h="1645382">
                <a:moveTo>
                  <a:pt x="0" y="8988"/>
                </a:moveTo>
                <a:cubicBezTo>
                  <a:pt x="321945" y="-30065"/>
                  <a:pt x="666750" y="57565"/>
                  <a:pt x="899160" y="283308"/>
                </a:cubicBezTo>
                <a:cubicBezTo>
                  <a:pt x="1131570" y="509050"/>
                  <a:pt x="1228725" y="878620"/>
                  <a:pt x="1096328" y="1173895"/>
                </a:cubicBezTo>
                <a:cubicBezTo>
                  <a:pt x="1043940" y="1291053"/>
                  <a:pt x="940118" y="1401543"/>
                  <a:pt x="811530" y="1400590"/>
                </a:cubicBezTo>
                <a:cubicBezTo>
                  <a:pt x="763905" y="1400590"/>
                  <a:pt x="711518" y="1378683"/>
                  <a:pt x="694373" y="1333915"/>
                </a:cubicBezTo>
                <a:cubicBezTo>
                  <a:pt x="672465" y="1274860"/>
                  <a:pt x="731520" y="1207233"/>
                  <a:pt x="795338" y="1205328"/>
                </a:cubicBezTo>
                <a:cubicBezTo>
                  <a:pt x="859155" y="1203423"/>
                  <a:pt x="915353" y="1248190"/>
                  <a:pt x="948690" y="1302483"/>
                </a:cubicBezTo>
                <a:cubicBezTo>
                  <a:pt x="1012507" y="1405353"/>
                  <a:pt x="1007745" y="1547275"/>
                  <a:pt x="936307" y="1645383"/>
                </a:cubicBezTo>
              </a:path>
            </a:pathLst>
          </a:custGeom>
          <a:noFill/>
          <a:ln w="28575" cap="rnd">
            <a:solidFill>
              <a:srgbClr val="FDB03F"/>
            </a:solidFill>
            <a:custDash>
              <a:ds d="600000" sp="600000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3DE24D4-CE51-4A0A-A2B7-038A7968C31B}"/>
              </a:ext>
            </a:extLst>
          </p:cNvPr>
          <p:cNvSpPr/>
          <p:nvPr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aphic 7">
            <a:extLst>
              <a:ext uri="{FF2B5EF4-FFF2-40B4-BE49-F238E27FC236}">
                <a16:creationId xmlns:a16="http://schemas.microsoft.com/office/drawing/2014/main" id="{E8F364F1-C5D4-4439-8508-00A5EDD7AC0B}"/>
              </a:ext>
            </a:extLst>
          </p:cNvPr>
          <p:cNvGrpSpPr/>
          <p:nvPr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A421698-FA37-49A1-913E-FB0FB3C4980A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3F63AC-8986-43CB-AD18-E7D73040717D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3846F1-4AC8-4281-8A30-A39BDDF2DBFC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C447D2B-5991-4270-B22E-1F1FF599A2D8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E972E55-F508-493C-9458-3AF084AF92E2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A07EA4E-F7AE-4175-A50E-36F8CE43BA61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CA16ECB-8655-4A6B-9019-4F1B48FE5880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B56E4E0-B516-4B9E-AF9E-0599F8F96185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0D38A32-1149-45EC-8091-D7C7B9C39172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6B36C5-46DD-499E-BBD2-5BA573294D14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5CFE557-84E8-4B2C-9024-84C8B013A785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66DA9-C203-41FF-997E-9735684D4214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688F3F-6D14-499C-AA04-B4EBB6747DE6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C518411-18B7-4B2F-9436-E32840C6E328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7E63AD-835C-49A2-86E3-E75C2B0172AC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FA9B93-7952-46BE-AB15-5A28B0420AFC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7885F37-3174-488C-8938-92AFCA89CAA7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C2D0BC-AD80-452B-8D77-51D751920C2D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7DE0278E-6829-47AA-A00B-2404770BC1D9}"/>
              </a:ext>
            </a:extLst>
          </p:cNvPr>
          <p:cNvSpPr/>
          <p:nvPr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0" name="Graphic 7">
            <a:extLst>
              <a:ext uri="{FF2B5EF4-FFF2-40B4-BE49-F238E27FC236}">
                <a16:creationId xmlns:a16="http://schemas.microsoft.com/office/drawing/2014/main" id="{A2672447-7734-44F6-8DCF-2EDEF107E48D}"/>
              </a:ext>
            </a:extLst>
          </p:cNvPr>
          <p:cNvGrpSpPr/>
          <p:nvPr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A8FA05D-669C-4D32-8D03-883E4E9336C3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A3897E1-AED6-48B6-88E2-82ED6A64011E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F9D4103-ADE6-4FDF-836F-1C2AC4F1E0AF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6B7A3996-F333-412B-BD74-3B3D6FCCE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C99C8A40-265B-42F3-AECC-D85C9A57F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3630" y="2625567"/>
            <a:ext cx="6696570" cy="1237005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105F098-334B-4B5D-8FB4-F98D01666E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5903" y="4881604"/>
            <a:ext cx="1255885" cy="17436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425686B-D90D-4631-988D-6EC2839B8F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1548" y="3936948"/>
            <a:ext cx="8496665" cy="368469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A5937D8F-6D4B-473E-BCFF-CFA00A9E0A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7027" y="110698"/>
            <a:ext cx="4001273" cy="2440493"/>
          </a:xfrm>
          <a:prstGeom prst="rect">
            <a:avLst/>
          </a:prstGeom>
        </p:spPr>
      </p:pic>
      <p:pic>
        <p:nvPicPr>
          <p:cNvPr id="41" name="PHẠM DUYÊN">
            <a:extLst>
              <a:ext uri="{FF2B5EF4-FFF2-40B4-BE49-F238E27FC236}">
                <a16:creationId xmlns:a16="http://schemas.microsoft.com/office/drawing/2014/main" id="{ECAB904C-CA7F-43FC-995D-52204C649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28982D-68FD-462F-84EA-41C9E7384D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BBFCAB-EB7F-4B05-A8F0-137614AE8E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BA0E17-6C65-4FD3-A60F-08CC3BFB94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172-9C67-473C-851B-C227A9D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EE0B-4403-46EC-A6DB-D897CB04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C2A7D-D8D0-49ED-A6C8-72343637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31EE6-E40A-45C6-B039-68E41F51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91216-B9CA-47A0-91D0-433AA894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8">
            <a:extLst>
              <a:ext uri="{FF2B5EF4-FFF2-40B4-BE49-F238E27FC236}">
                <a16:creationId xmlns:a16="http://schemas.microsoft.com/office/drawing/2014/main" id="{1CA8F950-D6B7-4125-8143-FB16E652007B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0D9E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2A2E1-421E-4437-A092-9BC5B247074D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36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921C60-9960-40C1-B9BB-FA18211C3E8C}"/>
              </a:ext>
            </a:extLst>
          </p:cNvPr>
          <p:cNvSpPr/>
          <p:nvPr userDrawn="1"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4A135-12BD-4F9D-9C71-06C6812EC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548" y="4210164"/>
            <a:ext cx="7866647" cy="341147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BAA7DC5-8B7A-4FE2-9D6C-44F6C538C92A}"/>
              </a:ext>
            </a:extLst>
          </p:cNvPr>
          <p:cNvSpPr/>
          <p:nvPr userDrawn="1"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5E994DCD-06E1-4497-A80B-7B6138A48C94}"/>
              </a:ext>
            </a:extLst>
          </p:cNvPr>
          <p:cNvGrpSpPr/>
          <p:nvPr userDrawn="1"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65E9EB-15D4-4F52-9A8B-00B8ECED5F56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E855F2-A9AB-434E-B1BD-3D2E83E205A1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FE554F-8419-4898-99C7-9EFB0CF1DDC0}"/>
              </a:ext>
            </a:extLst>
          </p:cNvPr>
          <p:cNvSpPr/>
          <p:nvPr userDrawn="1"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0AE7C5B7-6265-4C4D-9803-D88748E16919}"/>
              </a:ext>
            </a:extLst>
          </p:cNvPr>
          <p:cNvGrpSpPr/>
          <p:nvPr userDrawn="1"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D526D7-66E5-41F6-A64F-9485DADE4DF5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D1D4C6-2620-431B-BA0C-E635778A4A9C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D4B336-1B42-4AD4-B5B8-C879DD6A9770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FE5CB8-CA07-4935-B133-9B0C291D3145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D25CFD-5C15-4A27-A775-B4E96D82AF0C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84CFF6-A755-4E25-9B22-936898F865E4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26076D-626E-4923-8480-FD8029516E29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F1AE39-8400-426F-9D7F-2C54E4D41393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72F387-7BDF-4D60-B3D4-47B8811E2FA1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6960CF-6513-4850-BF38-08048E022ACE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8B2196-D884-4773-A1F5-844B9F5DB248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C9CE48-A1EB-4708-A708-D080940ADC07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DC2103-AA95-4E1B-AEAF-1342D965CF68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D01450-060D-4D3A-8E1A-9AED502D0E69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9402C4-1D41-4C21-B50A-C683F5B8E9C0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232248-245B-4B1C-BF81-B7315B6D6F82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357183-9645-451C-BB17-07AB473FC57B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50F334-9B2D-4030-A518-919F80E9DE49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EB34E44-DB12-4DA3-8C46-53EE4B3F6E7E}"/>
              </a:ext>
            </a:extLst>
          </p:cNvPr>
          <p:cNvSpPr/>
          <p:nvPr userDrawn="1"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aphic 7">
            <a:extLst>
              <a:ext uri="{FF2B5EF4-FFF2-40B4-BE49-F238E27FC236}">
                <a16:creationId xmlns:a16="http://schemas.microsoft.com/office/drawing/2014/main" id="{F207B2FD-E6A1-48E9-8522-D13F1E8A6990}"/>
              </a:ext>
            </a:extLst>
          </p:cNvPr>
          <p:cNvGrpSpPr/>
          <p:nvPr userDrawn="1"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9735C5-5F86-4D21-A69B-E90BB7BD1A58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3E1038-99D3-4DD5-A6D1-9F12F07561CC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D54E0F-8382-4E34-B9C7-BE2F16459917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D1E08A4-3356-4967-A96D-0886A3F4B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AC4601-3CFF-4A0A-8639-EE7AC966C13D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9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2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2601-2FCF-48E7-9868-CC2DE568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ABE90-E2DF-4101-86ED-1EA0CA3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AFED1-FE7A-4725-B1EC-F85514EB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5C65E-2B40-462D-9812-FA378B9F4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287F7-E83B-4101-9B9E-1FFA7E2E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73BB-2B52-4A20-8E50-52E7DB1B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012C-7641-47F7-8B48-2FB6AA82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91B8C-F7B3-45B5-8FFB-C8BA9E1A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1C32-D23E-4123-8E48-03B88238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9C65D-C6E8-47DF-B284-1B05FBAD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9106-5D14-44B4-9F86-605BB079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BD366-26FA-48B0-960F-06F420C5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1B8A-6A6C-4B0D-84D8-53296EC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D5FCE-C21C-448C-B5FF-0C0590DE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906-1309-4524-B9A8-CCF8A4E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3411-842F-463C-8A79-489AE01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4E2B-ED34-4FE9-BAB4-89A15B23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A4D48-9887-4995-B1EE-C1C3B323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75C1-17EB-42CE-9AD7-21AA2674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1F289-91AC-473F-88CC-262C867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A8C2-DF0B-445A-86F5-55F5C7CD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C58-B488-44AD-AF68-48928773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4D9A4-429E-451A-80D4-BAE88706C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73A1A-C0F8-4584-BBDF-ACA59E6FB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075D-E64E-4800-BB29-D3A4B47E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16F7F-4919-4524-BC81-D02A88A1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1A417-E3DC-43B3-8A35-A652D233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768A7A1-DFB3-43CC-AAB2-AD2797E28E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C17BC-1E66-4A5D-A472-22D9538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8845-D430-45B1-9EDD-1C902A1F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5D90-96C5-4493-B04A-41236B7F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C9CA-BCFD-4AAE-8A35-9EBB48015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F985-35BC-4363-AFE4-91DB917CD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35A61A7B-B79A-4634-995F-12ED656E84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AE6A6-5E34-4C6B-BB5F-C3BB340E5E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141FC-A91E-4B68-90F7-1D323934B9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61C71-8D68-4F08-BB88-66026917A9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CA98-8DBF-71A3-F0EB-68057BB1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8" y="1984027"/>
            <a:ext cx="10439401" cy="452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51763C-6EED-EFC7-2AB5-DD05D41D3B72}"/>
              </a:ext>
            </a:extLst>
          </p:cNvPr>
          <p:cNvSpPr txBox="1"/>
          <p:nvPr/>
        </p:nvSpPr>
        <p:spPr>
          <a:xfrm>
            <a:off x="2514600" y="1066800"/>
            <a:ext cx="925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147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">
            <a:extLst>
              <a:ext uri="{FF2B5EF4-FFF2-40B4-BE49-F238E27FC236}">
                <a16:creationId xmlns:a16="http://schemas.microsoft.com/office/drawing/2014/main" id="{14979768-1A1F-487A-95A3-C8450CFC80F1}"/>
              </a:ext>
            </a:extLst>
          </p:cNvPr>
          <p:cNvSpPr/>
          <p:nvPr/>
        </p:nvSpPr>
        <p:spPr>
          <a:xfrm rot="5400000">
            <a:off x="5304463" y="-122838"/>
            <a:ext cx="2054964" cy="1120797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35">
            <a:extLst>
              <a:ext uri="{FF2B5EF4-FFF2-40B4-BE49-F238E27FC236}">
                <a16:creationId xmlns:a16="http://schemas.microsoft.com/office/drawing/2014/main" id="{D37AAC34-64E6-4016-9ECC-B424AA1B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88" y="4343400"/>
            <a:ext cx="1216245" cy="10627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7EDAED-094A-44D8-ADDB-A259064540CC}"/>
              </a:ext>
            </a:extLst>
          </p:cNvPr>
          <p:cNvGrpSpPr/>
          <p:nvPr/>
        </p:nvGrpSpPr>
        <p:grpSpPr>
          <a:xfrm>
            <a:off x="1277670" y="4580378"/>
            <a:ext cx="9999930" cy="598030"/>
            <a:chOff x="1277670" y="5064472"/>
            <a:chExt cx="9999930" cy="598030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AAF2177-34AD-40C6-A691-CE6F813F51A1}"/>
                </a:ext>
              </a:extLst>
            </p:cNvPr>
            <p:cNvSpPr/>
            <p:nvPr/>
          </p:nvSpPr>
          <p:spPr>
            <a:xfrm>
              <a:off x="1277670" y="5064472"/>
              <a:ext cx="9999930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a)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Xác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định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tên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của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thành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phố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                  . 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633F2-A6D1-4A8A-936B-9A1690223FEC}"/>
                </a:ext>
              </a:extLst>
            </p:cNvPr>
            <p:cNvSpPr/>
            <p:nvPr/>
          </p:nvSpPr>
          <p:spPr>
            <a:xfrm>
              <a:off x="8686800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FD6B87-1802-44B3-A205-00E99099B083}"/>
                </a:ext>
              </a:extLst>
            </p:cNvPr>
            <p:cNvSpPr/>
            <p:nvPr/>
          </p:nvSpPr>
          <p:spPr>
            <a:xfrm>
              <a:off x="9474124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1149C8-61AA-485F-9506-21E30615EBDE}"/>
                </a:ext>
              </a:extLst>
            </p:cNvPr>
            <p:cNvSpPr/>
            <p:nvPr/>
          </p:nvSpPr>
          <p:spPr>
            <a:xfrm>
              <a:off x="10261448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CD6B33D-0930-473F-8498-6020D77968D3}"/>
              </a:ext>
            </a:extLst>
          </p:cNvPr>
          <p:cNvSpPr/>
          <p:nvPr/>
        </p:nvSpPr>
        <p:spPr>
          <a:xfrm>
            <a:off x="1680008" y="511938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C2E0771-E042-435E-8894-9A3A0E1DB7F8}"/>
              </a:ext>
            </a:extLst>
          </p:cNvPr>
          <p:cNvSpPr/>
          <p:nvPr/>
        </p:nvSpPr>
        <p:spPr>
          <a:xfrm>
            <a:off x="1680008" y="551960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63F82B0-0137-4B5B-A670-5B2F029B6FFF}"/>
              </a:ext>
            </a:extLst>
          </p:cNvPr>
          <p:cNvSpPr/>
          <p:nvPr/>
        </p:nvSpPr>
        <p:spPr>
          <a:xfrm>
            <a:off x="1680008" y="5919823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FA0219-E582-4AB0-90C2-51EAD675EC7E}"/>
              </a:ext>
            </a:extLst>
          </p:cNvPr>
          <p:cNvSpPr/>
          <p:nvPr/>
        </p:nvSpPr>
        <p:spPr>
          <a:xfrm>
            <a:off x="4680554" y="5154762"/>
            <a:ext cx="1579570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Huế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486272-B8C9-484E-A7AA-15ADF087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6" y="1219200"/>
            <a:ext cx="5415894" cy="31038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1FA339E6-E4F5-43C7-821B-C62BB19C2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59765"/>
              </p:ext>
            </p:extLst>
          </p:nvPr>
        </p:nvGraphicFramePr>
        <p:xfrm>
          <a:off x="6248400" y="1338563"/>
          <a:ext cx="54139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44">
                  <a:extLst>
                    <a:ext uri="{9D8B030D-6E8A-4147-A177-3AD203B41FA5}">
                      <a16:colId xmlns:a16="http://schemas.microsoft.com/office/drawing/2014/main" val="2478593523"/>
                    </a:ext>
                  </a:extLst>
                </a:gridCol>
                <a:gridCol w="2412836">
                  <a:extLst>
                    <a:ext uri="{9D8B030D-6E8A-4147-A177-3AD203B41FA5}">
                      <a16:colId xmlns:a16="http://schemas.microsoft.com/office/drawing/2014/main" val="138250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Chuyến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bay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khởi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hành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Hồ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Chí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Minh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Đà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Nẵng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6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Huế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538347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D1CCFD9A-8FE3-4EF1-B975-D62A2371F961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708D487-61EE-4D4D-996A-DAF799F1DA6D}"/>
              </a:ext>
            </a:extLst>
          </p:cNvPr>
          <p:cNvSpPr/>
          <p:nvPr/>
        </p:nvSpPr>
        <p:spPr>
          <a:xfrm>
            <a:off x="1156292" y="404842"/>
            <a:ext cx="10502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và bảng thông tin chuyến bay rồi trả lời.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984534-F8F2-4B09-8283-F17C581257A4}"/>
              </a:ext>
            </a:extLst>
          </p:cNvPr>
          <p:cNvSpPr/>
          <p:nvPr/>
        </p:nvSpPr>
        <p:spPr>
          <a:xfrm>
            <a:off x="6285833" y="3705238"/>
            <a:ext cx="4902868" cy="45931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B7E5CB-CEC9-4D7C-B068-9761FCCB47E5}"/>
              </a:ext>
            </a:extLst>
          </p:cNvPr>
          <p:cNvSpPr/>
          <p:nvPr/>
        </p:nvSpPr>
        <p:spPr>
          <a:xfrm>
            <a:off x="389198" y="1204051"/>
            <a:ext cx="5516302" cy="11327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">
            <a:extLst>
              <a:ext uri="{FF2B5EF4-FFF2-40B4-BE49-F238E27FC236}">
                <a16:creationId xmlns:a16="http://schemas.microsoft.com/office/drawing/2014/main" id="{14979768-1A1F-487A-95A3-C8450CFC80F1}"/>
              </a:ext>
            </a:extLst>
          </p:cNvPr>
          <p:cNvSpPr/>
          <p:nvPr/>
        </p:nvSpPr>
        <p:spPr>
          <a:xfrm rot="5400000">
            <a:off x="5304463" y="-122838"/>
            <a:ext cx="2054964" cy="1120797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35">
            <a:extLst>
              <a:ext uri="{FF2B5EF4-FFF2-40B4-BE49-F238E27FC236}">
                <a16:creationId xmlns:a16="http://schemas.microsoft.com/office/drawing/2014/main" id="{D37AAC34-64E6-4016-9ECC-B424AA1B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88" y="4343400"/>
            <a:ext cx="1216245" cy="10627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7EDAED-094A-44D8-ADDB-A259064540CC}"/>
              </a:ext>
            </a:extLst>
          </p:cNvPr>
          <p:cNvGrpSpPr/>
          <p:nvPr/>
        </p:nvGrpSpPr>
        <p:grpSpPr>
          <a:xfrm>
            <a:off x="1277670" y="4580378"/>
            <a:ext cx="9999930" cy="598030"/>
            <a:chOff x="1277670" y="5064472"/>
            <a:chExt cx="9999930" cy="598030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AAF2177-34AD-40C6-A691-CE6F813F51A1}"/>
                </a:ext>
              </a:extLst>
            </p:cNvPr>
            <p:cNvSpPr/>
            <p:nvPr/>
          </p:nvSpPr>
          <p:spPr>
            <a:xfrm>
              <a:off x="1277670" y="5064472"/>
              <a:ext cx="9999930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a)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Xác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định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tên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của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thành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phố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                  . 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633F2-A6D1-4A8A-936B-9A1690223FEC}"/>
                </a:ext>
              </a:extLst>
            </p:cNvPr>
            <p:cNvSpPr/>
            <p:nvPr/>
          </p:nvSpPr>
          <p:spPr>
            <a:xfrm>
              <a:off x="8686800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FD6B87-1802-44B3-A205-00E99099B083}"/>
                </a:ext>
              </a:extLst>
            </p:cNvPr>
            <p:cNvSpPr/>
            <p:nvPr/>
          </p:nvSpPr>
          <p:spPr>
            <a:xfrm>
              <a:off x="9474124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1149C8-61AA-485F-9506-21E30615EBDE}"/>
                </a:ext>
              </a:extLst>
            </p:cNvPr>
            <p:cNvSpPr/>
            <p:nvPr/>
          </p:nvSpPr>
          <p:spPr>
            <a:xfrm>
              <a:off x="10261448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CD6B33D-0930-473F-8498-6020D77968D3}"/>
              </a:ext>
            </a:extLst>
          </p:cNvPr>
          <p:cNvSpPr/>
          <p:nvPr/>
        </p:nvSpPr>
        <p:spPr>
          <a:xfrm>
            <a:off x="1680008" y="511938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C2E0771-E042-435E-8894-9A3A0E1DB7F8}"/>
              </a:ext>
            </a:extLst>
          </p:cNvPr>
          <p:cNvSpPr/>
          <p:nvPr/>
        </p:nvSpPr>
        <p:spPr>
          <a:xfrm>
            <a:off x="1680008" y="551960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63F82B0-0137-4B5B-A670-5B2F029B6FFF}"/>
              </a:ext>
            </a:extLst>
          </p:cNvPr>
          <p:cNvSpPr/>
          <p:nvPr/>
        </p:nvSpPr>
        <p:spPr>
          <a:xfrm>
            <a:off x="1680008" y="5919823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FA0219-E582-4AB0-90C2-51EAD675EC7E}"/>
              </a:ext>
            </a:extLst>
          </p:cNvPr>
          <p:cNvSpPr/>
          <p:nvPr/>
        </p:nvSpPr>
        <p:spPr>
          <a:xfrm>
            <a:off x="4680554" y="5154762"/>
            <a:ext cx="1579570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Huế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D03673-03BC-4382-AF41-03914600B7DC}"/>
              </a:ext>
            </a:extLst>
          </p:cNvPr>
          <p:cNvSpPr/>
          <p:nvPr/>
        </p:nvSpPr>
        <p:spPr>
          <a:xfrm>
            <a:off x="4680554" y="5596593"/>
            <a:ext cx="1579570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Nẵng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486272-B8C9-484E-A7AA-15ADF087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6" y="1219200"/>
            <a:ext cx="5415894" cy="31038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1FA339E6-E4F5-43C7-821B-C62BB19C2C52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338563"/>
          <a:ext cx="54139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44">
                  <a:extLst>
                    <a:ext uri="{9D8B030D-6E8A-4147-A177-3AD203B41FA5}">
                      <a16:colId xmlns:a16="http://schemas.microsoft.com/office/drawing/2014/main" val="2478593523"/>
                    </a:ext>
                  </a:extLst>
                </a:gridCol>
                <a:gridCol w="2412836">
                  <a:extLst>
                    <a:ext uri="{9D8B030D-6E8A-4147-A177-3AD203B41FA5}">
                      <a16:colId xmlns:a16="http://schemas.microsoft.com/office/drawing/2014/main" val="138250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Chuyến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bay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khởi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hành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Hồ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Chí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Minh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Đà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Nẵng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6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Huế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538347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D1CCFD9A-8FE3-4EF1-B975-D62A2371F961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708D487-61EE-4D4D-996A-DAF799F1DA6D}"/>
              </a:ext>
            </a:extLst>
          </p:cNvPr>
          <p:cNvSpPr/>
          <p:nvPr/>
        </p:nvSpPr>
        <p:spPr>
          <a:xfrm>
            <a:off x="1156292" y="404842"/>
            <a:ext cx="10502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và bảng thông tin chuyến bay rồi trả lời.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984534-F8F2-4B09-8283-F17C581257A4}"/>
              </a:ext>
            </a:extLst>
          </p:cNvPr>
          <p:cNvSpPr/>
          <p:nvPr/>
        </p:nvSpPr>
        <p:spPr>
          <a:xfrm>
            <a:off x="6285833" y="3198281"/>
            <a:ext cx="4902868" cy="45931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B7E5CB-CEC9-4D7C-B068-9761FCCB47E5}"/>
              </a:ext>
            </a:extLst>
          </p:cNvPr>
          <p:cNvSpPr/>
          <p:nvPr/>
        </p:nvSpPr>
        <p:spPr>
          <a:xfrm>
            <a:off x="389198" y="2220051"/>
            <a:ext cx="5516302" cy="11327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">
            <a:extLst>
              <a:ext uri="{FF2B5EF4-FFF2-40B4-BE49-F238E27FC236}">
                <a16:creationId xmlns:a16="http://schemas.microsoft.com/office/drawing/2014/main" id="{14979768-1A1F-487A-95A3-C8450CFC80F1}"/>
              </a:ext>
            </a:extLst>
          </p:cNvPr>
          <p:cNvSpPr/>
          <p:nvPr/>
        </p:nvSpPr>
        <p:spPr>
          <a:xfrm rot="5400000">
            <a:off x="5304463" y="-122838"/>
            <a:ext cx="2054964" cy="1120797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35">
            <a:extLst>
              <a:ext uri="{FF2B5EF4-FFF2-40B4-BE49-F238E27FC236}">
                <a16:creationId xmlns:a16="http://schemas.microsoft.com/office/drawing/2014/main" id="{D37AAC34-64E6-4016-9ECC-B424AA1B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88" y="4343400"/>
            <a:ext cx="1216245" cy="10627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7EDAED-094A-44D8-ADDB-A259064540CC}"/>
              </a:ext>
            </a:extLst>
          </p:cNvPr>
          <p:cNvGrpSpPr/>
          <p:nvPr/>
        </p:nvGrpSpPr>
        <p:grpSpPr>
          <a:xfrm>
            <a:off x="1277670" y="4580378"/>
            <a:ext cx="9999930" cy="598030"/>
            <a:chOff x="1277670" y="5064472"/>
            <a:chExt cx="9999930" cy="598030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AAF2177-34AD-40C6-A691-CE6F813F51A1}"/>
                </a:ext>
              </a:extLst>
            </p:cNvPr>
            <p:cNvSpPr/>
            <p:nvPr/>
          </p:nvSpPr>
          <p:spPr>
            <a:xfrm>
              <a:off x="1277670" y="5064472"/>
              <a:ext cx="9999930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a)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Xác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định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tên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của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thành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phố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                  . 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633F2-A6D1-4A8A-936B-9A1690223FEC}"/>
                </a:ext>
              </a:extLst>
            </p:cNvPr>
            <p:cNvSpPr/>
            <p:nvPr/>
          </p:nvSpPr>
          <p:spPr>
            <a:xfrm>
              <a:off x="8686800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FD6B87-1802-44B3-A205-00E99099B083}"/>
                </a:ext>
              </a:extLst>
            </p:cNvPr>
            <p:cNvSpPr/>
            <p:nvPr/>
          </p:nvSpPr>
          <p:spPr>
            <a:xfrm>
              <a:off x="9474124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1149C8-61AA-485F-9506-21E30615EBDE}"/>
                </a:ext>
              </a:extLst>
            </p:cNvPr>
            <p:cNvSpPr/>
            <p:nvPr/>
          </p:nvSpPr>
          <p:spPr>
            <a:xfrm>
              <a:off x="10261448" y="5073696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CD6B33D-0930-473F-8498-6020D77968D3}"/>
              </a:ext>
            </a:extLst>
          </p:cNvPr>
          <p:cNvSpPr/>
          <p:nvPr/>
        </p:nvSpPr>
        <p:spPr>
          <a:xfrm>
            <a:off x="1680008" y="511938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C2E0771-E042-435E-8894-9A3A0E1DB7F8}"/>
              </a:ext>
            </a:extLst>
          </p:cNvPr>
          <p:cNvSpPr/>
          <p:nvPr/>
        </p:nvSpPr>
        <p:spPr>
          <a:xfrm>
            <a:off x="1680008" y="5519602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63F82B0-0137-4B5B-A670-5B2F029B6FFF}"/>
              </a:ext>
            </a:extLst>
          </p:cNvPr>
          <p:cNvSpPr/>
          <p:nvPr/>
        </p:nvSpPr>
        <p:spPr>
          <a:xfrm>
            <a:off x="1680008" y="5919823"/>
            <a:ext cx="3113373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phố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FA0219-E582-4AB0-90C2-51EAD675EC7E}"/>
              </a:ext>
            </a:extLst>
          </p:cNvPr>
          <p:cNvSpPr/>
          <p:nvPr/>
        </p:nvSpPr>
        <p:spPr>
          <a:xfrm>
            <a:off x="4680554" y="5154762"/>
            <a:ext cx="1579570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Huế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D03673-03BC-4382-AF41-03914600B7DC}"/>
              </a:ext>
            </a:extLst>
          </p:cNvPr>
          <p:cNvSpPr/>
          <p:nvPr/>
        </p:nvSpPr>
        <p:spPr>
          <a:xfrm>
            <a:off x="4680554" y="5596593"/>
            <a:ext cx="1579570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Nẵng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E6BB45E-867F-4B2C-AFDB-66992AB0CA0B}"/>
              </a:ext>
            </a:extLst>
          </p:cNvPr>
          <p:cNvSpPr/>
          <p:nvPr/>
        </p:nvSpPr>
        <p:spPr>
          <a:xfrm>
            <a:off x="4680553" y="6038452"/>
            <a:ext cx="3724893" cy="421242"/>
          </a:xfrm>
          <a:prstGeom prst="roundRect">
            <a:avLst/>
          </a:prstGeom>
          <a:solidFill>
            <a:srgbClr val="76CCF2"/>
          </a:solidFill>
          <a:ln>
            <a:solidFill>
              <a:srgbClr val="C4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2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Minh</a:t>
            </a:r>
            <a:endParaRPr lang="vi-VN" sz="2400" b="1" dirty="0">
              <a:latin typeface="Quicksand Medium" panose="000006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486272-B8C9-484E-A7AA-15ADF087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6" y="1219200"/>
            <a:ext cx="5415894" cy="31038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1FA339E6-E4F5-43C7-821B-C62BB19C2C52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338563"/>
          <a:ext cx="54139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44">
                  <a:extLst>
                    <a:ext uri="{9D8B030D-6E8A-4147-A177-3AD203B41FA5}">
                      <a16:colId xmlns:a16="http://schemas.microsoft.com/office/drawing/2014/main" val="2478593523"/>
                    </a:ext>
                  </a:extLst>
                </a:gridCol>
                <a:gridCol w="2412836">
                  <a:extLst>
                    <a:ext uri="{9D8B030D-6E8A-4147-A177-3AD203B41FA5}">
                      <a16:colId xmlns:a16="http://schemas.microsoft.com/office/drawing/2014/main" val="138250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Chuyến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bay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khởi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hành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Hồ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Chí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Minh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Đà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Nẵng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6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Huế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538347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D1CCFD9A-8FE3-4EF1-B975-D62A2371F961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708D487-61EE-4D4D-996A-DAF799F1DA6D}"/>
              </a:ext>
            </a:extLst>
          </p:cNvPr>
          <p:cNvSpPr/>
          <p:nvPr/>
        </p:nvSpPr>
        <p:spPr>
          <a:xfrm>
            <a:off x="1156292" y="404842"/>
            <a:ext cx="10502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và bảng thông tin chuyến bay rồi trả lời.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984534-F8F2-4B09-8283-F17C581257A4}"/>
              </a:ext>
            </a:extLst>
          </p:cNvPr>
          <p:cNvSpPr/>
          <p:nvPr/>
        </p:nvSpPr>
        <p:spPr>
          <a:xfrm>
            <a:off x="6258673" y="2313161"/>
            <a:ext cx="4902868" cy="80575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B7E5CB-CEC9-4D7C-B068-9761FCCB47E5}"/>
              </a:ext>
            </a:extLst>
          </p:cNvPr>
          <p:cNvSpPr/>
          <p:nvPr/>
        </p:nvSpPr>
        <p:spPr>
          <a:xfrm>
            <a:off x="389198" y="3286852"/>
            <a:ext cx="5516302" cy="1031652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89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AE03C-1D94-4283-9A63-FE0FC219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6" y="1219200"/>
            <a:ext cx="5415894" cy="31038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E6C0E278-2413-4D84-A4F3-62ACA91D681D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338563"/>
          <a:ext cx="54139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44">
                  <a:extLst>
                    <a:ext uri="{9D8B030D-6E8A-4147-A177-3AD203B41FA5}">
                      <a16:colId xmlns:a16="http://schemas.microsoft.com/office/drawing/2014/main" val="2478593523"/>
                    </a:ext>
                  </a:extLst>
                </a:gridCol>
                <a:gridCol w="2412836">
                  <a:extLst>
                    <a:ext uri="{9D8B030D-6E8A-4147-A177-3AD203B41FA5}">
                      <a16:colId xmlns:a16="http://schemas.microsoft.com/office/drawing/2014/main" val="138250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Chuyến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bay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khởi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hành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Hồ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Chí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Minh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Đà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Nẵng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6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Huế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538347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7CA0F04-E3B8-4B75-A9B1-2C811675D343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ADC8957-ABBB-4E28-994C-5952D17501D3}"/>
              </a:ext>
            </a:extLst>
          </p:cNvPr>
          <p:cNvSpPr/>
          <p:nvPr/>
        </p:nvSpPr>
        <p:spPr>
          <a:xfrm>
            <a:off x="1156292" y="404842"/>
            <a:ext cx="10502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và bảng thông tin chuyến bay rồi trả lời.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909C31CE-080B-4FFE-A036-C17ECA454050}"/>
              </a:ext>
            </a:extLst>
          </p:cNvPr>
          <p:cNvSpPr/>
          <p:nvPr/>
        </p:nvSpPr>
        <p:spPr>
          <a:xfrm rot="5400000">
            <a:off x="5502852" y="-171301"/>
            <a:ext cx="1296047" cy="1120797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7" name="35">
            <a:extLst>
              <a:ext uri="{FF2B5EF4-FFF2-40B4-BE49-F238E27FC236}">
                <a16:creationId xmlns:a16="http://schemas.microsoft.com/office/drawing/2014/main" id="{957BD959-66E2-499D-9E68-C83DD07EE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9" y="4919950"/>
            <a:ext cx="1216245" cy="1062765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BFE1480-B6D2-499F-A0EE-DDF1C9041D28}"/>
              </a:ext>
            </a:extLst>
          </p:cNvPr>
          <p:cNvSpPr/>
          <p:nvPr/>
        </p:nvSpPr>
        <p:spPr>
          <a:xfrm>
            <a:off x="1610004" y="5141142"/>
            <a:ext cx="939274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sẽ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lên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bay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màu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nào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đến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Nẵng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B71288E-6EBB-4633-9CF0-95A438004395}"/>
              </a:ext>
            </a:extLst>
          </p:cNvPr>
          <p:cNvSpPr/>
          <p:nvPr/>
        </p:nvSpPr>
        <p:spPr>
          <a:xfrm>
            <a:off x="1454503" y="5156928"/>
            <a:ext cx="939274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sẽ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lên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đỏ</a:t>
            </a:r>
            <a:r>
              <a:rPr lang="en-US" sz="4000" dirty="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đến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Nẵng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71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1D358-7745-44AB-BB1C-599B9E72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294" y="1350130"/>
            <a:ext cx="6741409" cy="350305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12">
            <a:extLst>
              <a:ext uri="{FF2B5EF4-FFF2-40B4-BE49-F238E27FC236}">
                <a16:creationId xmlns:a16="http://schemas.microsoft.com/office/drawing/2014/main" id="{A4E606C4-2AA0-40A7-BEF0-84BEBD9CD2B8}"/>
              </a:ext>
            </a:extLst>
          </p:cNvPr>
          <p:cNvSpPr/>
          <p:nvPr/>
        </p:nvSpPr>
        <p:spPr>
          <a:xfrm rot="5400000">
            <a:off x="5296139" y="795049"/>
            <a:ext cx="1296047" cy="986970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7" name="35">
            <a:extLst>
              <a:ext uri="{FF2B5EF4-FFF2-40B4-BE49-F238E27FC236}">
                <a16:creationId xmlns:a16="http://schemas.microsoft.com/office/drawing/2014/main" id="{2C2ABE04-B481-4C31-9EA5-1320EC17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181" y="4572000"/>
            <a:ext cx="1216245" cy="1062765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D738E98-F8EC-4A51-B546-FA1012DABDF1}"/>
              </a:ext>
            </a:extLst>
          </p:cNvPr>
          <p:cNvSpPr/>
          <p:nvPr/>
        </p:nvSpPr>
        <p:spPr>
          <a:xfrm>
            <a:off x="2072426" y="5438357"/>
            <a:ext cx="8361111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Gia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đình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nhà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mấy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giờ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F0FD3D8F-C1A2-4C95-9A56-B583D636D801}"/>
              </a:ext>
            </a:extLst>
          </p:cNvPr>
          <p:cNvSpPr/>
          <p:nvPr/>
        </p:nvSpPr>
        <p:spPr>
          <a:xfrm>
            <a:off x="1697017" y="5438357"/>
            <a:ext cx="879796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Gia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đình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nhà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2 </a:t>
            </a:r>
            <a:r>
              <a:rPr lang="en-US" sz="4000" b="1" dirty="0" err="1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giờ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5273FC-2145-4809-9FF7-A48AB6435470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85DEAEF-7D07-4CA5-8F37-6D4238F45068}"/>
              </a:ext>
            </a:extLst>
          </p:cNvPr>
          <p:cNvSpPr/>
          <p:nvPr/>
        </p:nvSpPr>
        <p:spPr>
          <a:xfrm>
            <a:off x="1156292" y="404842"/>
            <a:ext cx="49397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rồi trả lời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15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B359B-D134-48E4-96E8-1A98BAC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6" y="2209800"/>
            <a:ext cx="9998307" cy="18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A10D3102-26FA-4F5F-B00B-B6DFA0402711}"/>
              </a:ext>
            </a:extLst>
          </p:cNvPr>
          <p:cNvSpPr txBox="1"/>
          <p:nvPr/>
        </p:nvSpPr>
        <p:spPr>
          <a:xfrm>
            <a:off x="304800" y="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SGK-82,83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C5A88-0E5B-4765-9107-762CD55C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990600"/>
            <a:ext cx="3798642" cy="1755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2E811-884B-4A0D-B02E-0464B25B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99" y="2514508"/>
            <a:ext cx="6499671" cy="1295492"/>
          </a:xfrm>
          <a:prstGeom prst="rect">
            <a:avLst/>
          </a:prstGeom>
        </p:spPr>
      </p:pic>
      <p:sp>
        <p:nvSpPr>
          <p:cNvPr id="6" name="3">
            <a:extLst>
              <a:ext uri="{FF2B5EF4-FFF2-40B4-BE49-F238E27FC236}">
                <a16:creationId xmlns:a16="http://schemas.microsoft.com/office/drawing/2014/main" id="{7A8CB39E-B104-417C-931A-978B2A4A08BD}"/>
              </a:ext>
            </a:extLst>
          </p:cNvPr>
          <p:cNvSpPr/>
          <p:nvPr/>
        </p:nvSpPr>
        <p:spPr>
          <a:xfrm>
            <a:off x="5132899" y="4223642"/>
            <a:ext cx="1378885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2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3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FCDD844-3523-4FF6-89A6-7B1F432AEFDC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FB9E55-DEC3-4E1D-9D4E-366CE5F3580A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A75E7-7819-4EF7-AA6B-AF75EB9B2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176" r="56" b="-5176"/>
          <a:stretch/>
        </p:blipFill>
        <p:spPr>
          <a:xfrm>
            <a:off x="3409051" y="1141972"/>
            <a:ext cx="5543550" cy="4389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DEC907-B421-4EEB-86DD-77177AE5C812}"/>
              </a:ext>
            </a:extLst>
          </p:cNvPr>
          <p:cNvSpPr/>
          <p:nvPr/>
        </p:nvSpPr>
        <p:spPr>
          <a:xfrm>
            <a:off x="2316487" y="5237000"/>
            <a:ext cx="7728678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Rùa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hay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Thỏ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nhanh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47B6503-1819-484E-9E4D-A60CDE750435}"/>
              </a:ext>
            </a:extLst>
          </p:cNvPr>
          <p:cNvSpPr/>
          <p:nvPr/>
        </p:nvSpPr>
        <p:spPr>
          <a:xfrm>
            <a:off x="1414146" y="5237000"/>
            <a:ext cx="9670556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đoán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xem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nếu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Rùa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Thỏ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chạy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nào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sẽ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đích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trước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5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1CDA69B-03B8-4CE1-8A4D-65639AF86CB1}"/>
              </a:ext>
            </a:extLst>
          </p:cNvPr>
          <p:cNvSpPr/>
          <p:nvPr/>
        </p:nvSpPr>
        <p:spPr>
          <a:xfrm>
            <a:off x="1587648" y="1066800"/>
            <a:ext cx="901670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hãy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lời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C61FC68-2B91-48B6-9CB1-029377CD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72" y="4087900"/>
            <a:ext cx="3442689" cy="221536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E33E107-71BB-4294-A872-ED165E6E0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5" y="4103337"/>
            <a:ext cx="3419534" cy="2184487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A59C2F-7257-450C-AFBC-1E822B3B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18" y="1716624"/>
            <a:ext cx="3427251" cy="223852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B599E26-42C4-4CEB-8A87-51C585807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18" y="4100061"/>
            <a:ext cx="3442689" cy="2230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4CBA1-0286-41EF-80F9-112B2A161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021" y="1690658"/>
            <a:ext cx="3520979" cy="23114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410E8EB-CDC9-4680-B86F-4BF7379A8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5" y="1716624"/>
            <a:ext cx="3512161" cy="221536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730C0F4-B1D1-448E-A2D4-8CD622832D5F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74EA2F-F3AB-43CE-A41E-931A6FA35CF1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8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64F06AE-C5CD-4F65-8A13-0B2A6C2B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10" y="3618610"/>
            <a:ext cx="2741254" cy="176399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3A331B8-99A5-4A32-BD05-F8DA5548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2" y="3627756"/>
            <a:ext cx="2722817" cy="1739406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84F85-9B17-42BD-9E5C-1B614BA0E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56" y="1823552"/>
            <a:ext cx="2728962" cy="1782430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DA5738-8418-4480-816A-33A1E9BA3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55" y="3633916"/>
            <a:ext cx="2741255" cy="1776284"/>
          </a:xfrm>
          <a:prstGeom prst="rect">
            <a:avLst/>
          </a:prstGeom>
        </p:spPr>
      </p:pic>
      <p:pic>
        <p:nvPicPr>
          <p:cNvPr id="7" name="Picture 6" descr="A clock and a figurine on a table&#10;&#10;Description automatically generated with medium confidence">
            <a:extLst>
              <a:ext uri="{FF2B5EF4-FFF2-40B4-BE49-F238E27FC236}">
                <a16:creationId xmlns:a16="http://schemas.microsoft.com/office/drawing/2014/main" id="{D3143885-A119-4C8A-B820-FF7C91469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70" y="1832698"/>
            <a:ext cx="2753548" cy="175784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A252BC6-E4A1-41DA-9E8F-656CABF34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2" y="1818834"/>
            <a:ext cx="2796571" cy="1763991"/>
          </a:xfrm>
          <a:prstGeom prst="rect">
            <a:avLst/>
          </a:prstGeom>
        </p:spPr>
      </p:pic>
      <p:grpSp>
        <p:nvGrpSpPr>
          <p:cNvPr id="9" name="69">
            <a:extLst>
              <a:ext uri="{FF2B5EF4-FFF2-40B4-BE49-F238E27FC236}">
                <a16:creationId xmlns:a16="http://schemas.microsoft.com/office/drawing/2014/main" id="{9C91FA41-BCCF-4E03-BC6C-190AF977B996}"/>
              </a:ext>
            </a:extLst>
          </p:cNvPr>
          <p:cNvGrpSpPr/>
          <p:nvPr/>
        </p:nvGrpSpPr>
        <p:grpSpPr>
          <a:xfrm>
            <a:off x="2364061" y="5638800"/>
            <a:ext cx="9370739" cy="653761"/>
            <a:chOff x="1855445" y="1397358"/>
            <a:chExt cx="9370739" cy="1152000"/>
          </a:xfrm>
        </p:grpSpPr>
        <p:sp>
          <p:nvSpPr>
            <p:cNvPr id="10" name="Notched Right Arrow 20">
              <a:extLst>
                <a:ext uri="{FF2B5EF4-FFF2-40B4-BE49-F238E27FC236}">
                  <a16:creationId xmlns:a16="http://schemas.microsoft.com/office/drawing/2014/main" id="{EEF765A7-CFF0-47D2-A2B8-92CA5DC99154}"/>
                </a:ext>
              </a:extLst>
            </p:cNvPr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FCD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rgbClr val="FCDF84"/>
                </a:solidFill>
              </a:endParaRPr>
            </a:p>
          </p:txBody>
        </p:sp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4675C0DC-8F2B-4CDE-8C22-9315DA3AA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a.</a:t>
              </a:r>
            </a:p>
          </p:txBody>
        </p:sp>
      </p:grpSp>
      <p:sp>
        <p:nvSpPr>
          <p:cNvPr id="12" name="TextBox 59">
            <a:extLst>
              <a:ext uri="{FF2B5EF4-FFF2-40B4-BE49-F238E27FC236}">
                <a16:creationId xmlns:a16="http://schemas.microsoft.com/office/drawing/2014/main" id="{68254D8D-6DA3-4C98-B278-76474007C58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65691" y="5742512"/>
            <a:ext cx="6665175" cy="523212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Rùa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xuất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phát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mấy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?</a:t>
            </a:r>
            <a:endParaRPr lang="en-US" altLang="ko-KR" sz="2800" kern="0" dirty="0">
              <a:solidFill>
                <a:schemeClr val="tx1">
                  <a:lumMod val="85000"/>
                  <a:lumOff val="15000"/>
                </a:schemeClr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AB92F-E9EB-48FD-8E52-3A37A9ED3E84}"/>
              </a:ext>
            </a:extLst>
          </p:cNvPr>
          <p:cNvGrpSpPr/>
          <p:nvPr/>
        </p:nvGrpSpPr>
        <p:grpSpPr>
          <a:xfrm>
            <a:off x="524662" y="5638800"/>
            <a:ext cx="2135209" cy="653761"/>
            <a:chOff x="-9319" y="5526548"/>
            <a:chExt cx="2135209" cy="653761"/>
          </a:xfrm>
        </p:grpSpPr>
        <p:sp>
          <p:nvSpPr>
            <p:cNvPr id="14" name="75">
              <a:extLst>
                <a:ext uri="{FF2B5EF4-FFF2-40B4-BE49-F238E27FC236}">
                  <a16:creationId xmlns:a16="http://schemas.microsoft.com/office/drawing/2014/main" id="{97657808-AA89-43CB-BEE9-6DD59A71920C}"/>
                </a:ext>
              </a:extLst>
            </p:cNvPr>
            <p:cNvSpPr/>
            <p:nvPr/>
          </p:nvSpPr>
          <p:spPr>
            <a:xfrm rot="16200000">
              <a:off x="731405" y="4785824"/>
              <a:ext cx="653761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76C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15" name="Freeform 168">
              <a:extLst>
                <a:ext uri="{FF2B5EF4-FFF2-40B4-BE49-F238E27FC236}">
                  <a16:creationId xmlns:a16="http://schemas.microsoft.com/office/drawing/2014/main" id="{E8985B71-9E22-42A1-BEA0-1D5E9F62CB5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8213" y="5575809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E703DDB-F8BA-4471-81A6-430654808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77" y="1971441"/>
            <a:ext cx="5207445" cy="3284696"/>
          </a:xfrm>
          <a:prstGeom prst="rect">
            <a:avLst/>
          </a:prstGeom>
        </p:spPr>
      </p:pic>
      <p:sp>
        <p:nvSpPr>
          <p:cNvPr id="17" name="TextBox 59">
            <a:extLst>
              <a:ext uri="{FF2B5EF4-FFF2-40B4-BE49-F238E27FC236}">
                <a16:creationId xmlns:a16="http://schemas.microsoft.com/office/drawing/2014/main" id="{14D4DE03-19A3-45C3-95C6-60B0F8F1BDE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47844" y="5742512"/>
            <a:ext cx="6665175" cy="58476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Rùa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xuất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phát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6 </a:t>
            </a:r>
            <a:r>
              <a:rPr lang="en-US" altLang="zh-CN" sz="32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2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.</a:t>
            </a:r>
            <a:endParaRPr lang="en-US" altLang="ko-KR" sz="3200" kern="0" dirty="0">
              <a:solidFill>
                <a:srgbClr val="FF0000"/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E5883E-95EF-40D1-B2AD-95A49ED7839F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E0BC100-4890-40A0-9B7F-0F83EC6BEA04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6B8C863-1614-41F3-8C99-7632B48444E6}"/>
              </a:ext>
            </a:extLst>
          </p:cNvPr>
          <p:cNvSpPr/>
          <p:nvPr/>
        </p:nvSpPr>
        <p:spPr>
          <a:xfrm>
            <a:off x="1587648" y="1066800"/>
            <a:ext cx="901670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hãy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lời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706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284DFCB-1366-46FC-B27E-B86FFD48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18" y="3542410"/>
            <a:ext cx="2741254" cy="176399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ECEEB17-78F7-4DCC-A64F-5713ABBDE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1556"/>
            <a:ext cx="2722817" cy="1739406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518E42-DB06-44F0-9303-A4670E52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64" y="1747352"/>
            <a:ext cx="2728962" cy="1782430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9B93610-A844-4F40-BB83-05E147661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63" y="3557716"/>
            <a:ext cx="2741255" cy="1776284"/>
          </a:xfrm>
          <a:prstGeom prst="rect">
            <a:avLst/>
          </a:prstGeom>
        </p:spPr>
      </p:pic>
      <p:pic>
        <p:nvPicPr>
          <p:cNvPr id="6" name="Picture 5" descr="A clock and a figurine on a table&#10;&#10;Description automatically generated with medium confidence">
            <a:extLst>
              <a:ext uri="{FF2B5EF4-FFF2-40B4-BE49-F238E27FC236}">
                <a16:creationId xmlns:a16="http://schemas.microsoft.com/office/drawing/2014/main" id="{9B762E1D-CB43-431B-973C-BB79B48CD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78" y="1756498"/>
            <a:ext cx="2753548" cy="17578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2AC6DCC-519A-4BEF-A24B-2E0400A57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2634"/>
            <a:ext cx="2796571" cy="1763991"/>
          </a:xfrm>
          <a:prstGeom prst="rect">
            <a:avLst/>
          </a:prstGeom>
        </p:spPr>
      </p:pic>
      <p:grpSp>
        <p:nvGrpSpPr>
          <p:cNvPr id="8" name="69">
            <a:extLst>
              <a:ext uri="{FF2B5EF4-FFF2-40B4-BE49-F238E27FC236}">
                <a16:creationId xmlns:a16="http://schemas.microsoft.com/office/drawing/2014/main" id="{A2D826A4-51CE-4D6D-90B0-1F6C0EBA2D78}"/>
              </a:ext>
            </a:extLst>
          </p:cNvPr>
          <p:cNvGrpSpPr/>
          <p:nvPr/>
        </p:nvGrpSpPr>
        <p:grpSpPr>
          <a:xfrm>
            <a:off x="2372402" y="5638895"/>
            <a:ext cx="9370739" cy="653761"/>
            <a:chOff x="1855445" y="1397358"/>
            <a:chExt cx="9370739" cy="1152000"/>
          </a:xfrm>
        </p:grpSpPr>
        <p:sp>
          <p:nvSpPr>
            <p:cNvPr id="9" name="Notched Right Arrow 20">
              <a:extLst>
                <a:ext uri="{FF2B5EF4-FFF2-40B4-BE49-F238E27FC236}">
                  <a16:creationId xmlns:a16="http://schemas.microsoft.com/office/drawing/2014/main" id="{0C92DEF8-1722-40B4-AD2B-565FCD717C72}"/>
                </a:ext>
              </a:extLst>
            </p:cNvPr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FCD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rgbClr val="FCDF84"/>
                </a:solidFill>
              </a:endParaRPr>
            </a:p>
          </p:txBody>
        </p:sp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E68F7D64-93B0-48EC-8240-027AF214C3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b.</a:t>
              </a: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334DA188-8765-4579-BECC-BD7B12B45DF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74032" y="5673391"/>
            <a:ext cx="6665175" cy="58476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bắt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bướm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mấy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?</a:t>
            </a:r>
            <a:endParaRPr lang="en-US" altLang="ko-KR" sz="3200" kern="0" dirty="0">
              <a:solidFill>
                <a:schemeClr val="tx1">
                  <a:lumMod val="85000"/>
                  <a:lumOff val="15000"/>
                </a:schemeClr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EB9FFB-6761-49BF-9C55-C7F32ED52F78}"/>
              </a:ext>
            </a:extLst>
          </p:cNvPr>
          <p:cNvGrpSpPr/>
          <p:nvPr/>
        </p:nvGrpSpPr>
        <p:grpSpPr>
          <a:xfrm>
            <a:off x="533003" y="5638895"/>
            <a:ext cx="2135209" cy="653761"/>
            <a:chOff x="-9319" y="5526548"/>
            <a:chExt cx="2135209" cy="653761"/>
          </a:xfrm>
        </p:grpSpPr>
        <p:sp>
          <p:nvSpPr>
            <p:cNvPr id="13" name="75">
              <a:extLst>
                <a:ext uri="{FF2B5EF4-FFF2-40B4-BE49-F238E27FC236}">
                  <a16:creationId xmlns:a16="http://schemas.microsoft.com/office/drawing/2014/main" id="{C3C3ABFE-9ACB-44B3-B162-C5BA3CF73DFE}"/>
                </a:ext>
              </a:extLst>
            </p:cNvPr>
            <p:cNvSpPr/>
            <p:nvPr/>
          </p:nvSpPr>
          <p:spPr>
            <a:xfrm rot="16200000">
              <a:off x="731405" y="4785824"/>
              <a:ext cx="653761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76C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14" name="Freeform 168">
              <a:extLst>
                <a:ext uri="{FF2B5EF4-FFF2-40B4-BE49-F238E27FC236}">
                  <a16:creationId xmlns:a16="http://schemas.microsoft.com/office/drawing/2014/main" id="{E1E5A3E8-1387-4FB5-9467-FF0FD19CE3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8213" y="5575809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781B79C-C1D2-4F1A-B6C3-02C5909B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179" y="1864277"/>
            <a:ext cx="5145258" cy="3284696"/>
          </a:xfrm>
          <a:prstGeom prst="rect">
            <a:avLst/>
          </a:prstGeom>
        </p:spPr>
      </p:pic>
      <p:sp>
        <p:nvSpPr>
          <p:cNvPr id="16" name="TextBox 59">
            <a:extLst>
              <a:ext uri="{FF2B5EF4-FFF2-40B4-BE49-F238E27FC236}">
                <a16:creationId xmlns:a16="http://schemas.microsoft.com/office/drawing/2014/main" id="{EFED843B-C507-4A4B-A099-5057DA74CD9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82350" y="5656596"/>
            <a:ext cx="5632648" cy="64632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bắt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bướm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8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.</a:t>
            </a:r>
            <a:endParaRPr lang="en-US" altLang="ko-KR" sz="3600" kern="0" dirty="0">
              <a:solidFill>
                <a:srgbClr val="FF0000"/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1DAE5E-F699-4AC5-ADBD-D7F4AE3F759D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EE296CE-C6BB-45F2-859B-8A06BC054741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19095D9-5951-450A-BF8B-2726DCC2683A}"/>
              </a:ext>
            </a:extLst>
          </p:cNvPr>
          <p:cNvSpPr/>
          <p:nvPr/>
        </p:nvSpPr>
        <p:spPr>
          <a:xfrm>
            <a:off x="1587648" y="1066800"/>
            <a:ext cx="901670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hãy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lời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0430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8FD8488-2802-4238-9B77-0DC5EFF91EEE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2784451-5E77-441E-ACC0-D432D5B34CAB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71211D0-9479-48D7-96E3-A96290643ADF}"/>
              </a:ext>
            </a:extLst>
          </p:cNvPr>
          <p:cNvSpPr/>
          <p:nvPr/>
        </p:nvSpPr>
        <p:spPr>
          <a:xfrm>
            <a:off x="1587648" y="1066800"/>
            <a:ext cx="901670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hãy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lời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385AA6D-39AF-410F-8189-D3FFCCD1B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18" y="3628576"/>
            <a:ext cx="2741254" cy="176399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342E53E-BF81-4525-84F8-89795318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37722"/>
            <a:ext cx="2722817" cy="173940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6EE542B-4F14-48B0-8011-42DA5D0E2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64" y="1833518"/>
            <a:ext cx="2728962" cy="178243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C71042B-E5BD-48A0-9000-86741DB7E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63" y="3643882"/>
            <a:ext cx="2741255" cy="1776284"/>
          </a:xfrm>
          <a:prstGeom prst="rect">
            <a:avLst/>
          </a:prstGeom>
        </p:spPr>
      </p:pic>
      <p:pic>
        <p:nvPicPr>
          <p:cNvPr id="9" name="Picture 8" descr="A clock and a figurine on a table&#10;&#10;Description automatically generated with medium confidence">
            <a:extLst>
              <a:ext uri="{FF2B5EF4-FFF2-40B4-BE49-F238E27FC236}">
                <a16:creationId xmlns:a16="http://schemas.microsoft.com/office/drawing/2014/main" id="{FFC5FC32-F77B-4374-B60F-13A679809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78" y="1842664"/>
            <a:ext cx="2753548" cy="175784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F2DA559-BCC6-415F-8BD3-F05705976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796571" cy="1763991"/>
          </a:xfrm>
          <a:prstGeom prst="rect">
            <a:avLst/>
          </a:prstGeom>
        </p:spPr>
      </p:pic>
      <p:grpSp>
        <p:nvGrpSpPr>
          <p:cNvPr id="11" name="69">
            <a:extLst>
              <a:ext uri="{FF2B5EF4-FFF2-40B4-BE49-F238E27FC236}">
                <a16:creationId xmlns:a16="http://schemas.microsoft.com/office/drawing/2014/main" id="{1D97FB69-F968-4639-BE71-5C811611786C}"/>
              </a:ext>
            </a:extLst>
          </p:cNvPr>
          <p:cNvGrpSpPr/>
          <p:nvPr/>
        </p:nvGrpSpPr>
        <p:grpSpPr>
          <a:xfrm>
            <a:off x="2380866" y="5652729"/>
            <a:ext cx="9370739" cy="653761"/>
            <a:chOff x="1855445" y="1397358"/>
            <a:chExt cx="9370739" cy="1152000"/>
          </a:xfrm>
        </p:grpSpPr>
        <p:sp>
          <p:nvSpPr>
            <p:cNvPr id="12" name="Notched Right Arrow 20">
              <a:extLst>
                <a:ext uri="{FF2B5EF4-FFF2-40B4-BE49-F238E27FC236}">
                  <a16:creationId xmlns:a16="http://schemas.microsoft.com/office/drawing/2014/main" id="{E7D5B9AA-CD4D-4863-AE90-CD18901A4EF9}"/>
                </a:ext>
              </a:extLst>
            </p:cNvPr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FCD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rgbClr val="FCDF84"/>
                </a:solidFill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3C45F61A-A172-4302-A1D4-094F8701B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c</a:t>
              </a:r>
              <a:r>
                <a:rPr lang="en-US" sz="1935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.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" name="TextBox 59">
            <a:extLst>
              <a:ext uri="{FF2B5EF4-FFF2-40B4-BE49-F238E27FC236}">
                <a16:creationId xmlns:a16="http://schemas.microsoft.com/office/drawing/2014/main" id="{54963FA6-505C-4789-B65A-E048807606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82496" y="5687225"/>
            <a:ext cx="6665175" cy="58476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ngủ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quên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mấy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?</a:t>
            </a:r>
            <a:endParaRPr lang="en-US" altLang="ko-KR" sz="3200" kern="0" dirty="0">
              <a:solidFill>
                <a:schemeClr val="tx1">
                  <a:lumMod val="85000"/>
                  <a:lumOff val="15000"/>
                </a:schemeClr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C01266-4250-4447-9BCD-EB28AE923D0A}"/>
              </a:ext>
            </a:extLst>
          </p:cNvPr>
          <p:cNvGrpSpPr/>
          <p:nvPr/>
        </p:nvGrpSpPr>
        <p:grpSpPr>
          <a:xfrm>
            <a:off x="541467" y="5652729"/>
            <a:ext cx="2135209" cy="653761"/>
            <a:chOff x="-9319" y="5526548"/>
            <a:chExt cx="2135209" cy="653761"/>
          </a:xfrm>
        </p:grpSpPr>
        <p:sp>
          <p:nvSpPr>
            <p:cNvPr id="16" name="75">
              <a:extLst>
                <a:ext uri="{FF2B5EF4-FFF2-40B4-BE49-F238E27FC236}">
                  <a16:creationId xmlns:a16="http://schemas.microsoft.com/office/drawing/2014/main" id="{FF1DDB5F-9CE4-4876-82AC-2CFB36F7D370}"/>
                </a:ext>
              </a:extLst>
            </p:cNvPr>
            <p:cNvSpPr/>
            <p:nvPr/>
          </p:nvSpPr>
          <p:spPr>
            <a:xfrm rot="16200000">
              <a:off x="731405" y="4785824"/>
              <a:ext cx="653761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76C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17" name="Freeform 168">
              <a:extLst>
                <a:ext uri="{FF2B5EF4-FFF2-40B4-BE49-F238E27FC236}">
                  <a16:creationId xmlns:a16="http://schemas.microsoft.com/office/drawing/2014/main" id="{F2A4FBBB-EFE5-4AFA-89BF-1E80488995E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8213" y="5575809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86B55DA-8F06-4D99-A857-F46741A0D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034" y="2030636"/>
            <a:ext cx="5141767" cy="3284696"/>
          </a:xfrm>
          <a:prstGeom prst="rect">
            <a:avLst/>
          </a:prstGeom>
        </p:spPr>
      </p:pic>
      <p:sp>
        <p:nvSpPr>
          <p:cNvPr id="19" name="TextBox 59">
            <a:extLst>
              <a:ext uri="{FF2B5EF4-FFF2-40B4-BE49-F238E27FC236}">
                <a16:creationId xmlns:a16="http://schemas.microsoft.com/office/drawing/2014/main" id="{9BB9AF67-A311-48D5-B0E0-8D1E9FF8863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24643" y="5657645"/>
            <a:ext cx="5632648" cy="64632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Thỏ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ngủ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quên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9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.</a:t>
            </a:r>
            <a:endParaRPr lang="en-US" altLang="ko-KR" sz="3600" kern="0" dirty="0">
              <a:solidFill>
                <a:srgbClr val="FF0000"/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77247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FF26D3-321A-4E0A-B035-BA43CD3F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46" y="3539676"/>
            <a:ext cx="2741254" cy="176399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681C2B-94A4-4325-B1F7-0CD53F17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" y="3548822"/>
            <a:ext cx="2722817" cy="1739406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91ADD2-7251-4A3E-99EC-A04891702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92" y="1744618"/>
            <a:ext cx="2728962" cy="1782430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CED928C-6556-4D6A-ACA0-A4FBAA235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91" y="3554982"/>
            <a:ext cx="2741255" cy="1776284"/>
          </a:xfrm>
          <a:prstGeom prst="rect">
            <a:avLst/>
          </a:prstGeom>
        </p:spPr>
      </p:pic>
      <p:pic>
        <p:nvPicPr>
          <p:cNvPr id="6" name="Picture 5" descr="A clock and a figurine on a table&#10;&#10;Description automatically generated with medium confidence">
            <a:extLst>
              <a:ext uri="{FF2B5EF4-FFF2-40B4-BE49-F238E27FC236}">
                <a16:creationId xmlns:a16="http://schemas.microsoft.com/office/drawing/2014/main" id="{460AC416-0D05-47B5-B747-91E095D33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06" y="1753764"/>
            <a:ext cx="2753548" cy="17578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4D7DF2A-3CFA-43CB-9BE5-32DB40929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" y="1739900"/>
            <a:ext cx="2796571" cy="1763991"/>
          </a:xfrm>
          <a:prstGeom prst="rect">
            <a:avLst/>
          </a:prstGeom>
        </p:spPr>
      </p:pic>
      <p:grpSp>
        <p:nvGrpSpPr>
          <p:cNvPr id="8" name="69">
            <a:extLst>
              <a:ext uri="{FF2B5EF4-FFF2-40B4-BE49-F238E27FC236}">
                <a16:creationId xmlns:a16="http://schemas.microsoft.com/office/drawing/2014/main" id="{67323126-632F-4161-9BE8-A7BCC9D74F0F}"/>
              </a:ext>
            </a:extLst>
          </p:cNvPr>
          <p:cNvGrpSpPr/>
          <p:nvPr/>
        </p:nvGrpSpPr>
        <p:grpSpPr>
          <a:xfrm>
            <a:off x="2435902" y="5608138"/>
            <a:ext cx="9370739" cy="653761"/>
            <a:chOff x="1855445" y="1397358"/>
            <a:chExt cx="9370739" cy="1152000"/>
          </a:xfrm>
        </p:grpSpPr>
        <p:sp>
          <p:nvSpPr>
            <p:cNvPr id="9" name="Notched Right Arrow 20">
              <a:extLst>
                <a:ext uri="{FF2B5EF4-FFF2-40B4-BE49-F238E27FC236}">
                  <a16:creationId xmlns:a16="http://schemas.microsoft.com/office/drawing/2014/main" id="{9A493A75-F4E7-4408-8475-C2284B4CE9C4}"/>
                </a:ext>
              </a:extLst>
            </p:cNvPr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FCD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rgbClr val="FCDF84"/>
                </a:solidFill>
              </a:endParaRPr>
            </a:p>
          </p:txBody>
        </p:sp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1C5B1569-9759-4494-84DD-D64D60823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d</a:t>
              </a:r>
              <a:r>
                <a:rPr lang="en-US" sz="1935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.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F4C505B2-BB32-41FD-A9F8-AD45C58C8C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37532" y="5642634"/>
            <a:ext cx="6665175" cy="58476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Rùa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về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đích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mấy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?</a:t>
            </a:r>
            <a:endParaRPr lang="en-US" altLang="ko-KR" sz="3200" kern="0" dirty="0">
              <a:solidFill>
                <a:schemeClr val="tx1">
                  <a:lumMod val="85000"/>
                  <a:lumOff val="15000"/>
                </a:schemeClr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FD69C1-34BE-40C6-AEA4-4DAC99B68F30}"/>
              </a:ext>
            </a:extLst>
          </p:cNvPr>
          <p:cNvGrpSpPr/>
          <p:nvPr/>
        </p:nvGrpSpPr>
        <p:grpSpPr>
          <a:xfrm>
            <a:off x="596503" y="5608138"/>
            <a:ext cx="2135209" cy="653761"/>
            <a:chOff x="-9319" y="5526548"/>
            <a:chExt cx="2135209" cy="653761"/>
          </a:xfrm>
        </p:grpSpPr>
        <p:sp>
          <p:nvSpPr>
            <p:cNvPr id="13" name="75">
              <a:extLst>
                <a:ext uri="{FF2B5EF4-FFF2-40B4-BE49-F238E27FC236}">
                  <a16:creationId xmlns:a16="http://schemas.microsoft.com/office/drawing/2014/main" id="{EF852ACE-6779-4F10-9E4E-C4E729A10857}"/>
                </a:ext>
              </a:extLst>
            </p:cNvPr>
            <p:cNvSpPr/>
            <p:nvPr/>
          </p:nvSpPr>
          <p:spPr>
            <a:xfrm rot="16200000">
              <a:off x="731405" y="4785824"/>
              <a:ext cx="653761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76C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14" name="Freeform 168">
              <a:extLst>
                <a:ext uri="{FF2B5EF4-FFF2-40B4-BE49-F238E27FC236}">
                  <a16:creationId xmlns:a16="http://schemas.microsoft.com/office/drawing/2014/main" id="{22B0682A-2107-4803-AF3D-08FB5195E4E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8213" y="5575809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ABBC27-5CD8-477D-B388-2B66EC68F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116" y="1994153"/>
            <a:ext cx="5104440" cy="3284696"/>
          </a:xfrm>
          <a:prstGeom prst="rect">
            <a:avLst/>
          </a:prstGeom>
        </p:spPr>
      </p:pic>
      <p:sp>
        <p:nvSpPr>
          <p:cNvPr id="16" name="TextBox 59">
            <a:extLst>
              <a:ext uri="{FF2B5EF4-FFF2-40B4-BE49-F238E27FC236}">
                <a16:creationId xmlns:a16="http://schemas.microsoft.com/office/drawing/2014/main" id="{EB219292-3A45-46C0-BA7A-0B5C7E0025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37532" y="5631295"/>
            <a:ext cx="5632648" cy="64632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Rùa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về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đích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lúc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giờ</a:t>
            </a:r>
            <a:r>
              <a:rPr lang="en-US" altLang="zh-CN" sz="3600" b="1" dirty="0">
                <a:solidFill>
                  <a:srgbClr val="FF0000"/>
                </a:solidFill>
                <a:latin typeface="Quicksand Medium" panose="00000600000000000000" pitchFamily="2" charset="0"/>
                <a:ea typeface="微软雅黑" panose="020B0503020204020204" pitchFamily="34" charset="-122"/>
              </a:rPr>
              <a:t>.</a:t>
            </a:r>
            <a:endParaRPr lang="en-US" altLang="ko-KR" sz="3600" kern="0" dirty="0">
              <a:solidFill>
                <a:srgbClr val="FF0000"/>
              </a:solidFill>
              <a:latin typeface="Quicksand Medium" panose="000006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04357D-F376-4C52-9EFD-89284D857DDB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0E86D20-0119-4F09-923F-511D560B5362}"/>
              </a:ext>
            </a:extLst>
          </p:cNvPr>
          <p:cNvSpPr/>
          <p:nvPr/>
        </p:nvSpPr>
        <p:spPr>
          <a:xfrm>
            <a:off x="1156292" y="404842"/>
            <a:ext cx="2517183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82973E6A-01D1-42F2-BAE8-B9BB474F76AB}"/>
              </a:ext>
            </a:extLst>
          </p:cNvPr>
          <p:cNvSpPr/>
          <p:nvPr/>
        </p:nvSpPr>
        <p:spPr>
          <a:xfrm>
            <a:off x="1587648" y="1066800"/>
            <a:ext cx="901670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hãy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lời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171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repeatCount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50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">
            <a:extLst>
              <a:ext uri="{FF2B5EF4-FFF2-40B4-BE49-F238E27FC236}">
                <a16:creationId xmlns:a16="http://schemas.microsoft.com/office/drawing/2014/main" id="{97EFA796-61C0-4D9C-A1FA-63E666FACCDE}"/>
              </a:ext>
            </a:extLst>
          </p:cNvPr>
          <p:cNvSpPr/>
          <p:nvPr/>
        </p:nvSpPr>
        <p:spPr>
          <a:xfrm rot="5400000">
            <a:off x="5760446" y="225315"/>
            <a:ext cx="1143001" cy="1120797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D0A86-14CB-41D6-B5D0-3DB0BBD8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8" y="1447800"/>
            <a:ext cx="5791389" cy="33190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1E9C2908-5E4C-4582-B1ED-79B923403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47044"/>
              </p:ext>
            </p:extLst>
          </p:nvPr>
        </p:nvGraphicFramePr>
        <p:xfrm>
          <a:off x="6444565" y="1674761"/>
          <a:ext cx="54139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44">
                  <a:extLst>
                    <a:ext uri="{9D8B030D-6E8A-4147-A177-3AD203B41FA5}">
                      <a16:colId xmlns:a16="http://schemas.microsoft.com/office/drawing/2014/main" val="2478593523"/>
                    </a:ext>
                  </a:extLst>
                </a:gridCol>
                <a:gridCol w="2412836">
                  <a:extLst>
                    <a:ext uri="{9D8B030D-6E8A-4147-A177-3AD203B41FA5}">
                      <a16:colId xmlns:a16="http://schemas.microsoft.com/office/drawing/2014/main" val="138250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Chuyến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bay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khởi</a:t>
                      </a: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hành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Hồ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Chí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Minh</a:t>
                      </a: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Đà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Nẵng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6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Hà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Huế</a:t>
                      </a:r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 Medium" panose="00000600000000000000" pitchFamily="2" charset="0"/>
                        </a:rPr>
                        <a:t>giờ</a:t>
                      </a:r>
                      <a:endPara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 Medium" panose="000006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9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538347"/>
                  </a:ext>
                </a:extLst>
              </a:tr>
            </a:tbl>
          </a:graphicData>
        </a:graphic>
      </p:graphicFrame>
      <p:pic>
        <p:nvPicPr>
          <p:cNvPr id="7" name="35">
            <a:extLst>
              <a:ext uri="{FF2B5EF4-FFF2-40B4-BE49-F238E27FC236}">
                <a16:creationId xmlns:a16="http://schemas.microsoft.com/office/drawing/2014/main" id="{B7395C20-EA30-4DDF-B1CD-A7C29800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69" y="5310381"/>
            <a:ext cx="1216245" cy="10627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AE687E9-6632-431D-B9CE-877DB28C27A5}"/>
              </a:ext>
            </a:extLst>
          </p:cNvPr>
          <p:cNvGrpSpPr/>
          <p:nvPr/>
        </p:nvGrpSpPr>
        <p:grpSpPr>
          <a:xfrm>
            <a:off x="1147280" y="5529164"/>
            <a:ext cx="10066820" cy="607002"/>
            <a:chOff x="1147280" y="5872063"/>
            <a:chExt cx="10066820" cy="607002"/>
          </a:xfrm>
        </p:grpSpPr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7143F9A8-07D0-49CB-883C-01FEB4B08B87}"/>
                </a:ext>
              </a:extLst>
            </p:cNvPr>
            <p:cNvSpPr/>
            <p:nvPr/>
          </p:nvSpPr>
          <p:spPr>
            <a:xfrm>
              <a:off x="1147280" y="5872063"/>
              <a:ext cx="10066820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a)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Xác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định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tên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của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các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thành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phố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Quicksand Medium" panose="00000600000000000000" pitchFamily="2" charset="0"/>
                  <a:cs typeface="Arial" pitchFamily="34" charset="0"/>
                </a:rPr>
                <a:t>                   . 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99EEEA-DF80-4215-B100-5BF23CBD1447}"/>
                </a:ext>
              </a:extLst>
            </p:cNvPr>
            <p:cNvSpPr/>
            <p:nvPr/>
          </p:nvSpPr>
          <p:spPr>
            <a:xfrm>
              <a:off x="8614888" y="5890259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B0F16E-7320-4B62-BE9E-6145B77AC93D}"/>
                </a:ext>
              </a:extLst>
            </p:cNvPr>
            <p:cNvSpPr/>
            <p:nvPr/>
          </p:nvSpPr>
          <p:spPr>
            <a:xfrm>
              <a:off x="9402212" y="5890259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442AFB-6535-4963-8FF3-CCE2F5AB9BBB}"/>
                </a:ext>
              </a:extLst>
            </p:cNvPr>
            <p:cNvSpPr/>
            <p:nvPr/>
          </p:nvSpPr>
          <p:spPr>
            <a:xfrm>
              <a:off x="10189536" y="5890259"/>
              <a:ext cx="630864" cy="588806"/>
            </a:xfrm>
            <a:prstGeom prst="ellipse">
              <a:avLst/>
            </a:prstGeom>
            <a:solidFill>
              <a:srgbClr val="76CCF2"/>
            </a:solidFill>
            <a:ln>
              <a:solidFill>
                <a:srgbClr val="C4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6398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vi-VN" sz="4400" b="1" dirty="0">
                <a:solidFill>
                  <a:srgbClr val="006398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FBE8252-CAB0-451D-8F22-A5FEB9518D73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7985FE7-91A3-44E8-8489-A208E71EC0C6}"/>
              </a:ext>
            </a:extLst>
          </p:cNvPr>
          <p:cNvSpPr/>
          <p:nvPr/>
        </p:nvSpPr>
        <p:spPr>
          <a:xfrm>
            <a:off x="1156292" y="404842"/>
            <a:ext cx="10502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và bảng thông tin chuyến bay rồi trả lời.</a:t>
            </a:r>
            <a:endParaRPr lang="vi-VN" sz="3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77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</TotalTime>
  <Words>585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#9Slide07 Cadena</vt:lpstr>
      <vt:lpstr>#9Slide07 SVNPosterizer KG Inli</vt:lpstr>
      <vt:lpstr>Arial</vt:lpstr>
      <vt:lpstr>Calibri</vt:lpstr>
      <vt:lpstr>Calibri Light</vt:lpstr>
      <vt:lpstr>Impact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53</cp:revision>
  <dcterms:created xsi:type="dcterms:W3CDTF">2021-11-23T13:35:02Z</dcterms:created>
  <dcterms:modified xsi:type="dcterms:W3CDTF">2023-04-23T14:48:06Z</dcterms:modified>
  <cp:category>9Slide.vn</cp:category>
</cp:coreProperties>
</file>