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306" r:id="rId2"/>
    <p:sldId id="256" r:id="rId3"/>
    <p:sldId id="257" r:id="rId4"/>
    <p:sldId id="295" r:id="rId5"/>
    <p:sldId id="287" r:id="rId6"/>
    <p:sldId id="300" r:id="rId7"/>
    <p:sldId id="301" r:id="rId8"/>
    <p:sldId id="302" r:id="rId9"/>
    <p:sldId id="303" r:id="rId10"/>
    <p:sldId id="304" r:id="rId11"/>
    <p:sldId id="30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EA3"/>
    <a:srgbClr val="F9F303"/>
    <a:srgbClr val="EA5651"/>
    <a:srgbClr val="0185D1"/>
    <a:srgbClr val="0070C0"/>
    <a:srgbClr val="75A6D7"/>
    <a:srgbClr val="FFFDE9"/>
    <a:srgbClr val="FEE3A4"/>
    <a:srgbClr val="D54642"/>
    <a:srgbClr val="DD6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86410"/>
  </p:normalViewPr>
  <p:slideViewPr>
    <p:cSldViewPr>
      <p:cViewPr varScale="1">
        <p:scale>
          <a:sx n="84" d="100"/>
          <a:sy n="84" d="100"/>
        </p:scale>
        <p:origin x="730" y="82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40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>
            <a:extLst>
              <a:ext uri="{FF2B5EF4-FFF2-40B4-BE49-F238E27FC236}">
                <a16:creationId xmlns:a16="http://schemas.microsoft.com/office/drawing/2014/main" id="{AF680262-39FB-477B-AFFA-73D7C74F82E5}"/>
              </a:ext>
            </a:extLst>
          </p:cNvPr>
          <p:cNvSpPr txBox="1"/>
          <p:nvPr userDrawn="1"/>
        </p:nvSpPr>
        <p:spPr>
          <a:xfrm>
            <a:off x="4608252" y="2866538"/>
            <a:ext cx="2975495" cy="11249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solidFill>
                    <a:srgbClr val="84BFB7"/>
                  </a:solidFill>
                </a:ln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pPr algn="ctr">
              <a:lnSpc>
                <a:spcPct val="124000"/>
              </a:lnSpc>
            </a:pPr>
            <a:r>
              <a:rPr lang="en-US" altLang="zh-CN" sz="6000" spc="200">
                <a:ln w="53975">
                  <a:solidFill>
                    <a:srgbClr val="0070C0"/>
                  </a:solidFill>
                </a:ln>
                <a:latin typeface="#9Slide03 BoosterNextFYBlack" panose="02000A03000000020004" pitchFamily="2" charset="0"/>
              </a:rPr>
              <a:t>TOÁN</a:t>
            </a:r>
            <a:r>
              <a:rPr lang="en-US" altLang="zh-CN" sz="6000" spc="200" baseline="0">
                <a:ln w="53975">
                  <a:solidFill>
                    <a:srgbClr val="0070C0"/>
                  </a:solidFill>
                </a:ln>
                <a:latin typeface="#9Slide03 BoosterNextFYBlack" panose="02000A03000000020004" pitchFamily="2" charset="0"/>
              </a:rPr>
              <a:t> 1</a:t>
            </a:r>
            <a:endParaRPr lang="zh-CN" altLang="en-US" sz="6000" spc="200" dirty="0">
              <a:ln w="53975">
                <a:solidFill>
                  <a:srgbClr val="0070C0"/>
                </a:solidFill>
              </a:ln>
              <a:latin typeface="#9Slide03 BoosterNextFYBlack" panose="02000A03000000020004" pitchFamily="2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8EAA46B6-D1ED-42FA-96E8-DB3A8F92CA3F}"/>
              </a:ext>
            </a:extLst>
          </p:cNvPr>
          <p:cNvSpPr txBox="1"/>
          <p:nvPr userDrawn="1"/>
        </p:nvSpPr>
        <p:spPr>
          <a:xfrm>
            <a:off x="1600200" y="1447800"/>
            <a:ext cx="39966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400">
                <a:solidFill>
                  <a:srgbClr val="ED7F77"/>
                </a:solidFill>
                <a:effectLst>
                  <a:outerShdw dist="12700" dir="2700000" algn="tl" rotWithShape="0">
                    <a:srgbClr val="BD7750">
                      <a:alpha val="64000"/>
                    </a:srgbClr>
                  </a:outerShdw>
                </a:effectLst>
                <a:latin typeface="#9Slide03 IcielUni Sans Heavy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BÀI 34</a:t>
            </a:r>
            <a:endParaRPr lang="zh-CN" altLang="en-US" sz="10400" dirty="0">
              <a:solidFill>
                <a:srgbClr val="ED7F77"/>
              </a:solidFill>
              <a:effectLst>
                <a:outerShdw dist="12700" dir="2700000" algn="tl" rotWithShape="0">
                  <a:srgbClr val="BD7750">
                    <a:alpha val="64000"/>
                  </a:srgbClr>
                </a:outerShdw>
              </a:effectLst>
              <a:latin typeface="#9Slide03 IcielUni Sans Heavy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">
            <a:extLst>
              <a:ext uri="{FF2B5EF4-FFF2-40B4-BE49-F238E27FC236}">
                <a16:creationId xmlns:a16="http://schemas.microsoft.com/office/drawing/2014/main" id="{E3DCD945-251D-462C-A67B-0E2CB3756DA4}"/>
              </a:ext>
            </a:extLst>
          </p:cNvPr>
          <p:cNvSpPr/>
          <p:nvPr userDrawn="1"/>
        </p:nvSpPr>
        <p:spPr>
          <a:xfrm>
            <a:off x="3557077" y="1333214"/>
            <a:ext cx="5077847" cy="4191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7CAC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 dirty="0"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">
            <a:extLst>
              <a:ext uri="{FF2B5EF4-FFF2-40B4-BE49-F238E27FC236}">
                <a16:creationId xmlns:a16="http://schemas.microsoft.com/office/drawing/2014/main" id="{0FB1D705-6FAA-4AF1-A50A-AB0EC50E52AB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oundRect">
            <a:avLst>
              <a:gd name="adj" fmla="val 6827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E015EE-4ABE-441B-BBA7-C7F14B9BAA2D}"/>
              </a:ext>
            </a:extLst>
          </p:cNvPr>
          <p:cNvSpPr/>
          <p:nvPr userDrawn="1"/>
        </p:nvSpPr>
        <p:spPr>
          <a:xfrm>
            <a:off x="790575" y="847725"/>
            <a:ext cx="10610850" cy="5000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24628FE4-81EF-439D-BAE4-BEA72B7DF1CB}"/>
              </a:ext>
            </a:extLst>
          </p:cNvPr>
          <p:cNvSpPr/>
          <p:nvPr userDrawn="1"/>
        </p:nvSpPr>
        <p:spPr>
          <a:xfrm>
            <a:off x="88106" y="97631"/>
            <a:ext cx="12015788" cy="6662738"/>
          </a:xfrm>
          <a:prstGeom prst="roundRect">
            <a:avLst>
              <a:gd name="adj" fmla="val 3253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2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0B088E9-767F-4352-AD45-774444D033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F167AC17-74DA-41F8-B9F5-FE0E6F763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20" r="-20" b="-20"/>
          <a:stretch/>
        </p:blipFill>
        <p:spPr>
          <a:xfrm flipH="1">
            <a:off x="2389" y="0"/>
            <a:ext cx="12189611" cy="6858000"/>
          </a:xfrm>
          <a:prstGeom prst="rect">
            <a:avLst/>
          </a:prstGeom>
        </p:spPr>
      </p:pic>
      <p:pic>
        <p:nvPicPr>
          <p:cNvPr id="53" name="PHẠM DUYÊ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DE5435-84DA-A919-D5AB-A7294DA8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200" y="2743200"/>
            <a:ext cx="7315200" cy="317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F8EC2-590C-8781-9268-0FEA023981AD}"/>
              </a:ext>
            </a:extLst>
          </p:cNvPr>
          <p:cNvSpPr txBox="1"/>
          <p:nvPr/>
        </p:nvSpPr>
        <p:spPr>
          <a:xfrm>
            <a:off x="2133600" y="1828800"/>
            <a:ext cx="891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9146378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0F0A7C7D-6F61-48B8-BC09-6784574E7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" b="546"/>
          <a:stretch/>
        </p:blipFill>
        <p:spPr>
          <a:xfrm>
            <a:off x="259914" y="1352550"/>
            <a:ext cx="6064686" cy="5283170"/>
          </a:xfrm>
          <a:prstGeom prst="roundRect">
            <a:avLst>
              <a:gd name="adj" fmla="val 2115"/>
            </a:avLst>
          </a:prstGeom>
          <a:effectLst>
            <a:softEdge rad="63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A58C504-3735-41B6-A4D7-056C65D18A0A}"/>
              </a:ext>
            </a:extLst>
          </p:cNvPr>
          <p:cNvGrpSpPr/>
          <p:nvPr/>
        </p:nvGrpSpPr>
        <p:grpSpPr>
          <a:xfrm>
            <a:off x="259914" y="222281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6D2E8D-AFA0-4966-893A-2420E716CCE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7757AB-BC3B-4298-83EF-F476206B452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7F4FAC5-6F01-4DC7-81AD-D191C8FBD7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369C42-AC7A-47A4-AE29-CDE7A589D29F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6B5C56-4A05-4446-899F-83A3206EEC2B}"/>
              </a:ext>
            </a:extLst>
          </p:cNvPr>
          <p:cNvSpPr txBox="1"/>
          <p:nvPr/>
        </p:nvSpPr>
        <p:spPr>
          <a:xfrm>
            <a:off x="1022378" y="237670"/>
            <a:ext cx="1088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Rô-bốt đi du lịch. Hành trình đi du lịch của Rô-bốt qua các địa điểm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1C9A0-E962-4069-BC83-535D0AD676AF}"/>
              </a:ext>
            </a:extLst>
          </p:cNvPr>
          <p:cNvSpPr txBox="1"/>
          <p:nvPr/>
        </p:nvSpPr>
        <p:spPr>
          <a:xfrm>
            <a:off x="6890726" y="1655240"/>
            <a:ext cx="4449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Thứ mấy, Rô-bốt ở Đà Nẵng?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D62BD-DCFC-4A8B-8DFC-0F2EEA94EED3}"/>
              </a:ext>
            </a:extLst>
          </p:cNvPr>
          <p:cNvGrpSpPr/>
          <p:nvPr/>
        </p:nvGrpSpPr>
        <p:grpSpPr>
          <a:xfrm>
            <a:off x="6610787" y="3352800"/>
            <a:ext cx="3009091" cy="1318293"/>
            <a:chOff x="6705600" y="3733800"/>
            <a:chExt cx="3009091" cy="1318293"/>
          </a:xfrm>
        </p:grpSpPr>
        <p:sp>
          <p:nvSpPr>
            <p:cNvPr id="12" name="Google Shape;391;p34">
              <a:extLst>
                <a:ext uri="{FF2B5EF4-FFF2-40B4-BE49-F238E27FC236}">
                  <a16:creationId xmlns:a16="http://schemas.microsoft.com/office/drawing/2014/main" id="{82173ADF-9B19-42F3-B06E-7FCF3371DD02}"/>
                </a:ext>
              </a:extLst>
            </p:cNvPr>
            <p:cNvSpPr/>
            <p:nvPr/>
          </p:nvSpPr>
          <p:spPr>
            <a:xfrm>
              <a:off x="6705600" y="3733800"/>
              <a:ext cx="3009091" cy="13182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6501" y="10800"/>
                  </a:lnTo>
                  <a:lnTo>
                    <a:pt x="0" y="21600"/>
                  </a:lnTo>
                  <a:lnTo>
                    <a:pt x="15099" y="21600"/>
                  </a:lnTo>
                  <a:lnTo>
                    <a:pt x="21600" y="10800"/>
                  </a:lnTo>
                  <a:lnTo>
                    <a:pt x="15099" y="0"/>
                  </a:lnTo>
                  <a:cubicBezTo>
                    <a:pt x="1509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AEA3"/>
            </a:solidFill>
            <a:ln>
              <a:noFill/>
            </a:ln>
            <a:effectLst>
              <a:outerShdw blurRad="1143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00" tIns="19000" rIns="19000" bIns="19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98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AB3B4C-F57B-4CC3-B861-33B1AF3D86F0}"/>
                </a:ext>
              </a:extLst>
            </p:cNvPr>
            <p:cNvSpPr txBox="1"/>
            <p:nvPr/>
          </p:nvSpPr>
          <p:spPr>
            <a:xfrm>
              <a:off x="7614011" y="4098636"/>
              <a:ext cx="1687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B95A5C-0447-4444-A3C1-CF95701C3865}"/>
              </a:ext>
            </a:extLst>
          </p:cNvPr>
          <p:cNvGrpSpPr/>
          <p:nvPr/>
        </p:nvGrpSpPr>
        <p:grpSpPr>
          <a:xfrm>
            <a:off x="8935685" y="2824498"/>
            <a:ext cx="3009101" cy="2374898"/>
            <a:chOff x="9030498" y="3205498"/>
            <a:chExt cx="3009101" cy="2374898"/>
          </a:xfrm>
        </p:grpSpPr>
        <p:sp>
          <p:nvSpPr>
            <p:cNvPr id="13" name="Google Shape;392;p34">
              <a:extLst>
                <a:ext uri="{FF2B5EF4-FFF2-40B4-BE49-F238E27FC236}">
                  <a16:creationId xmlns:a16="http://schemas.microsoft.com/office/drawing/2014/main" id="{054E37D0-6327-4F8A-9393-2621F09CF557}"/>
                </a:ext>
              </a:extLst>
            </p:cNvPr>
            <p:cNvSpPr/>
            <p:nvPr/>
          </p:nvSpPr>
          <p:spPr>
            <a:xfrm>
              <a:off x="9030498" y="3205498"/>
              <a:ext cx="3009101" cy="23748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0"/>
                  </a:moveTo>
                  <a:lnTo>
                    <a:pt x="9889" y="0"/>
                  </a:lnTo>
                  <a:lnTo>
                    <a:pt x="9889" y="4805"/>
                  </a:lnTo>
                  <a:lnTo>
                    <a:pt x="0" y="4805"/>
                  </a:lnTo>
                  <a:lnTo>
                    <a:pt x="6501" y="10800"/>
                  </a:lnTo>
                  <a:lnTo>
                    <a:pt x="0" y="16795"/>
                  </a:lnTo>
                  <a:lnTo>
                    <a:pt x="9889" y="16795"/>
                  </a:lnTo>
                  <a:lnTo>
                    <a:pt x="9889" y="21600"/>
                  </a:lnTo>
                  <a:lnTo>
                    <a:pt x="15099" y="16795"/>
                  </a:lnTo>
                  <a:lnTo>
                    <a:pt x="15099" y="16795"/>
                  </a:lnTo>
                  <a:lnTo>
                    <a:pt x="21600" y="10800"/>
                  </a:lnTo>
                  <a:lnTo>
                    <a:pt x="21600" y="10800"/>
                  </a:ln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EA5651"/>
            </a:solidFill>
            <a:ln>
              <a:noFill/>
            </a:ln>
            <a:effectLst>
              <a:outerShdw blurRad="1143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00" tIns="19000" rIns="19000" bIns="19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98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01B119-9019-446C-ACC2-975731E31A6F}"/>
                </a:ext>
              </a:extLst>
            </p:cNvPr>
            <p:cNvSpPr txBox="1"/>
            <p:nvPr/>
          </p:nvSpPr>
          <p:spPr>
            <a:xfrm>
              <a:off x="9797341" y="3810000"/>
              <a:ext cx="18416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Đà Nẵng</a:t>
              </a:r>
              <a:endParaRPr lang="en-US" sz="3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446835-4B53-4C8F-99FB-432D69D3D130}"/>
              </a:ext>
            </a:extLst>
          </p:cNvPr>
          <p:cNvGrpSpPr/>
          <p:nvPr/>
        </p:nvGrpSpPr>
        <p:grpSpPr>
          <a:xfrm>
            <a:off x="1981200" y="1657163"/>
            <a:ext cx="1181100" cy="381000"/>
            <a:chOff x="1524000" y="1750248"/>
            <a:chExt cx="1600200" cy="3810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FF522CD-6830-4AC5-A62E-3916C065B867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2F22EA-BFB3-4026-A114-337498EA9189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Hai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59B451-2582-4262-AF1F-92CD587F457C}"/>
              </a:ext>
            </a:extLst>
          </p:cNvPr>
          <p:cNvGrpSpPr/>
          <p:nvPr/>
        </p:nvGrpSpPr>
        <p:grpSpPr>
          <a:xfrm>
            <a:off x="3549650" y="2158813"/>
            <a:ext cx="1181100" cy="381000"/>
            <a:chOff x="1524000" y="1750248"/>
            <a:chExt cx="1600200" cy="381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5A3B354-9DC1-4834-87D4-D0F98C6802C7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718FC2-C23A-4B26-80C8-E94DE3BE99DE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Ba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E6B1B9-3DAC-4346-A403-584528C93B91}"/>
              </a:ext>
            </a:extLst>
          </p:cNvPr>
          <p:cNvGrpSpPr/>
          <p:nvPr/>
        </p:nvGrpSpPr>
        <p:grpSpPr>
          <a:xfrm rot="669816">
            <a:off x="3457794" y="2646622"/>
            <a:ext cx="1181100" cy="381000"/>
            <a:chOff x="1524000" y="1750248"/>
            <a:chExt cx="1600200" cy="381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43559F4-7027-447A-A075-6D1ACAC942F5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353F67-760C-422B-83F7-CA01448EED2A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Tư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CA6180-7A26-4591-9B4C-64C13740A42C}"/>
              </a:ext>
            </a:extLst>
          </p:cNvPr>
          <p:cNvGrpSpPr/>
          <p:nvPr/>
        </p:nvGrpSpPr>
        <p:grpSpPr>
          <a:xfrm>
            <a:off x="4250156" y="3655708"/>
            <a:ext cx="1236244" cy="381000"/>
            <a:chOff x="1500857" y="1750248"/>
            <a:chExt cx="1674911" cy="3810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AD97135-119C-4FF7-B57B-6718877D3948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7D2CD7-E636-46D4-9FFE-FDD4E38E1C71}"/>
                </a:ext>
              </a:extLst>
            </p:cNvPr>
            <p:cNvSpPr txBox="1"/>
            <p:nvPr/>
          </p:nvSpPr>
          <p:spPr>
            <a:xfrm>
              <a:off x="1500857" y="1756082"/>
              <a:ext cx="1674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Năm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4A6C1F-8B7D-490C-89CC-36806B02BF8C}"/>
              </a:ext>
            </a:extLst>
          </p:cNvPr>
          <p:cNvGrpSpPr/>
          <p:nvPr/>
        </p:nvGrpSpPr>
        <p:grpSpPr>
          <a:xfrm>
            <a:off x="4572000" y="4771603"/>
            <a:ext cx="1197792" cy="381000"/>
            <a:chOff x="1501385" y="1750248"/>
            <a:chExt cx="1622815" cy="3810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F70E504-6B4A-4658-A61A-9E91EF3D9C13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860BF3-ED74-421A-A29C-02BC285BA953}"/>
                </a:ext>
              </a:extLst>
            </p:cNvPr>
            <p:cNvSpPr txBox="1"/>
            <p:nvPr/>
          </p:nvSpPr>
          <p:spPr>
            <a:xfrm>
              <a:off x="1501385" y="175608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Sáu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1FBA73E-184A-4A3F-ACEC-DDDFA586CE87}"/>
              </a:ext>
            </a:extLst>
          </p:cNvPr>
          <p:cNvGrpSpPr/>
          <p:nvPr/>
        </p:nvGrpSpPr>
        <p:grpSpPr>
          <a:xfrm>
            <a:off x="3581399" y="5405081"/>
            <a:ext cx="1187451" cy="381000"/>
            <a:chOff x="1515395" y="1750248"/>
            <a:chExt cx="1608805" cy="3810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93C9CF8-8F52-4447-8FE9-9153586926E5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E72605-5141-4EA0-95A4-BA7D8CD6D783}"/>
                </a:ext>
              </a:extLst>
            </p:cNvPr>
            <p:cNvSpPr txBox="1"/>
            <p:nvPr/>
          </p:nvSpPr>
          <p:spPr>
            <a:xfrm>
              <a:off x="1515395" y="175608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Bảy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1CD836-A912-436A-AFDC-02C10AD553A8}"/>
              </a:ext>
            </a:extLst>
          </p:cNvPr>
          <p:cNvGrpSpPr/>
          <p:nvPr/>
        </p:nvGrpSpPr>
        <p:grpSpPr>
          <a:xfrm>
            <a:off x="1636906" y="5486400"/>
            <a:ext cx="1182494" cy="381000"/>
            <a:chOff x="1524000" y="1750248"/>
            <a:chExt cx="1602089" cy="3810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6742552-15B2-48A9-AB59-A233803BC2DE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5447A4-C499-43D0-A49E-CCEA0E1385C0}"/>
                </a:ext>
              </a:extLst>
            </p:cNvPr>
            <p:cNvSpPr txBox="1"/>
            <p:nvPr/>
          </p:nvSpPr>
          <p:spPr>
            <a:xfrm>
              <a:off x="1525890" y="1756082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Chủ nhật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9EE15C-5EA5-4173-81F0-E54783A2211A}"/>
              </a:ext>
            </a:extLst>
          </p:cNvPr>
          <p:cNvGrpSpPr/>
          <p:nvPr/>
        </p:nvGrpSpPr>
        <p:grpSpPr>
          <a:xfrm>
            <a:off x="7556348" y="3399735"/>
            <a:ext cx="1236244" cy="1135748"/>
            <a:chOff x="1486645" y="1945510"/>
            <a:chExt cx="1674911" cy="113574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C09B349-9E91-4F66-BB9B-1579139FA1B5}"/>
                </a:ext>
              </a:extLst>
            </p:cNvPr>
            <p:cNvSpPr/>
            <p:nvPr/>
          </p:nvSpPr>
          <p:spPr>
            <a:xfrm>
              <a:off x="1524001" y="1945510"/>
              <a:ext cx="1600200" cy="1135748"/>
            </a:xfrm>
            <a:prstGeom prst="roundRect">
              <a:avLst>
                <a:gd name="adj" fmla="val 13306"/>
              </a:avLst>
            </a:prstGeom>
            <a:solidFill>
              <a:srgbClr val="18A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DE1E42-8AAA-4D84-A2B4-0BBF34E31CB0}"/>
                </a:ext>
              </a:extLst>
            </p:cNvPr>
            <p:cNvSpPr txBox="1"/>
            <p:nvPr/>
          </p:nvSpPr>
          <p:spPr>
            <a:xfrm>
              <a:off x="1486645" y="1974775"/>
              <a:ext cx="16749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Năm</a:t>
              </a:r>
              <a:endParaRPr lang="en-US" sz="3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317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9C63BA7-6091-4FB8-A135-B636910E8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" b="546"/>
          <a:stretch/>
        </p:blipFill>
        <p:spPr>
          <a:xfrm>
            <a:off x="259914" y="1352550"/>
            <a:ext cx="6064686" cy="5283170"/>
          </a:xfrm>
          <a:prstGeom prst="roundRect">
            <a:avLst>
              <a:gd name="adj" fmla="val 2115"/>
            </a:avLst>
          </a:prstGeom>
          <a:effectLst>
            <a:softEdge rad="63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A58C504-3735-41B6-A4D7-056C65D18A0A}"/>
              </a:ext>
            </a:extLst>
          </p:cNvPr>
          <p:cNvGrpSpPr/>
          <p:nvPr/>
        </p:nvGrpSpPr>
        <p:grpSpPr>
          <a:xfrm>
            <a:off x="259914" y="222281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6D2E8D-AFA0-4966-893A-2420E716CCE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7757AB-BC3B-4298-83EF-F476206B452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7F4FAC5-6F01-4DC7-81AD-D191C8FBD7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369C42-AC7A-47A4-AE29-CDE7A589D29F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6B5C56-4A05-4446-899F-83A3206EEC2B}"/>
              </a:ext>
            </a:extLst>
          </p:cNvPr>
          <p:cNvSpPr txBox="1"/>
          <p:nvPr/>
        </p:nvSpPr>
        <p:spPr>
          <a:xfrm>
            <a:off x="1022378" y="237670"/>
            <a:ext cx="1088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Rô-bốt đi du lịch. Hành trình đi du lịch của Rô-bốt qua các địa điểm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1C9A0-E962-4069-BC83-535D0AD676AF}"/>
              </a:ext>
            </a:extLst>
          </p:cNvPr>
          <p:cNvSpPr txBox="1"/>
          <p:nvPr/>
        </p:nvSpPr>
        <p:spPr>
          <a:xfrm>
            <a:off x="6447202" y="1499554"/>
            <a:ext cx="54435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c) Rô-bốt kết thúc hành trình vào ngày nào trong tuần?</a:t>
            </a:r>
            <a:endParaRPr lang="en-US" sz="34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D62BD-DCFC-4A8B-8DFC-0F2EEA94EED3}"/>
              </a:ext>
            </a:extLst>
          </p:cNvPr>
          <p:cNvGrpSpPr/>
          <p:nvPr/>
        </p:nvGrpSpPr>
        <p:grpSpPr>
          <a:xfrm>
            <a:off x="7664412" y="3563604"/>
            <a:ext cx="3009091" cy="1318293"/>
            <a:chOff x="6705600" y="3733800"/>
            <a:chExt cx="3009091" cy="1318293"/>
          </a:xfrm>
        </p:grpSpPr>
        <p:sp>
          <p:nvSpPr>
            <p:cNvPr id="12" name="Google Shape;391;p34">
              <a:extLst>
                <a:ext uri="{FF2B5EF4-FFF2-40B4-BE49-F238E27FC236}">
                  <a16:creationId xmlns:a16="http://schemas.microsoft.com/office/drawing/2014/main" id="{82173ADF-9B19-42F3-B06E-7FCF3371DD02}"/>
                </a:ext>
              </a:extLst>
            </p:cNvPr>
            <p:cNvSpPr/>
            <p:nvPr/>
          </p:nvSpPr>
          <p:spPr>
            <a:xfrm>
              <a:off x="6705600" y="3733800"/>
              <a:ext cx="3009091" cy="13182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6501" y="10800"/>
                  </a:lnTo>
                  <a:lnTo>
                    <a:pt x="0" y="21600"/>
                  </a:lnTo>
                  <a:lnTo>
                    <a:pt x="15099" y="21600"/>
                  </a:lnTo>
                  <a:lnTo>
                    <a:pt x="21600" y="10800"/>
                  </a:lnTo>
                  <a:lnTo>
                    <a:pt x="15099" y="0"/>
                  </a:lnTo>
                  <a:cubicBezTo>
                    <a:pt x="1509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AEA3"/>
            </a:solidFill>
            <a:ln>
              <a:noFill/>
            </a:ln>
            <a:effectLst>
              <a:outerShdw blurRad="1143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00" tIns="19000" rIns="19000" bIns="19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98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AB3B4C-F57B-4CC3-B861-33B1AF3D86F0}"/>
                </a:ext>
              </a:extLst>
            </p:cNvPr>
            <p:cNvSpPr txBox="1"/>
            <p:nvPr/>
          </p:nvSpPr>
          <p:spPr>
            <a:xfrm>
              <a:off x="7486688" y="3864004"/>
              <a:ext cx="16876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Chủ nhật</a:t>
              </a:r>
              <a:endParaRPr lang="en-US" sz="3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446835-4B53-4C8F-99FB-432D69D3D130}"/>
              </a:ext>
            </a:extLst>
          </p:cNvPr>
          <p:cNvGrpSpPr/>
          <p:nvPr/>
        </p:nvGrpSpPr>
        <p:grpSpPr>
          <a:xfrm>
            <a:off x="1981200" y="1657163"/>
            <a:ext cx="1181100" cy="381000"/>
            <a:chOff x="1524000" y="1750248"/>
            <a:chExt cx="1600200" cy="3810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FF522CD-6830-4AC5-A62E-3916C065B867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2F22EA-BFB3-4026-A114-337498EA9189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Hai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59B451-2582-4262-AF1F-92CD587F457C}"/>
              </a:ext>
            </a:extLst>
          </p:cNvPr>
          <p:cNvGrpSpPr/>
          <p:nvPr/>
        </p:nvGrpSpPr>
        <p:grpSpPr>
          <a:xfrm>
            <a:off x="3549650" y="2158813"/>
            <a:ext cx="1181100" cy="381000"/>
            <a:chOff x="1524000" y="1750248"/>
            <a:chExt cx="1600200" cy="381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5A3B354-9DC1-4834-87D4-D0F98C6802C7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718FC2-C23A-4B26-80C8-E94DE3BE99DE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Ba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E6B1B9-3DAC-4346-A403-584528C93B91}"/>
              </a:ext>
            </a:extLst>
          </p:cNvPr>
          <p:cNvGrpSpPr/>
          <p:nvPr/>
        </p:nvGrpSpPr>
        <p:grpSpPr>
          <a:xfrm rot="669816">
            <a:off x="3457794" y="2646622"/>
            <a:ext cx="1181100" cy="381000"/>
            <a:chOff x="1524000" y="1750248"/>
            <a:chExt cx="1600200" cy="381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43559F4-7027-447A-A075-6D1ACAC942F5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353F67-760C-422B-83F7-CA01448EED2A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Tư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CA6180-7A26-4591-9B4C-64C13740A42C}"/>
              </a:ext>
            </a:extLst>
          </p:cNvPr>
          <p:cNvGrpSpPr/>
          <p:nvPr/>
        </p:nvGrpSpPr>
        <p:grpSpPr>
          <a:xfrm>
            <a:off x="4250156" y="3655708"/>
            <a:ext cx="1236244" cy="381000"/>
            <a:chOff x="1500857" y="1750248"/>
            <a:chExt cx="1674911" cy="3810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AD97135-119C-4FF7-B57B-6718877D3948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7D2CD7-E636-46D4-9FFE-FDD4E38E1C71}"/>
                </a:ext>
              </a:extLst>
            </p:cNvPr>
            <p:cNvSpPr txBox="1"/>
            <p:nvPr/>
          </p:nvSpPr>
          <p:spPr>
            <a:xfrm>
              <a:off x="1500857" y="1756082"/>
              <a:ext cx="1674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Năm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4A6C1F-8B7D-490C-89CC-36806B02BF8C}"/>
              </a:ext>
            </a:extLst>
          </p:cNvPr>
          <p:cNvGrpSpPr/>
          <p:nvPr/>
        </p:nvGrpSpPr>
        <p:grpSpPr>
          <a:xfrm>
            <a:off x="4572000" y="4771603"/>
            <a:ext cx="1197792" cy="381000"/>
            <a:chOff x="1501385" y="1750248"/>
            <a:chExt cx="1622815" cy="3810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F70E504-6B4A-4658-A61A-9E91EF3D9C13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860BF3-ED74-421A-A29C-02BC285BA953}"/>
                </a:ext>
              </a:extLst>
            </p:cNvPr>
            <p:cNvSpPr txBox="1"/>
            <p:nvPr/>
          </p:nvSpPr>
          <p:spPr>
            <a:xfrm>
              <a:off x="1501385" y="175608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Sáu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1FBA73E-184A-4A3F-ACEC-DDDFA586CE87}"/>
              </a:ext>
            </a:extLst>
          </p:cNvPr>
          <p:cNvGrpSpPr/>
          <p:nvPr/>
        </p:nvGrpSpPr>
        <p:grpSpPr>
          <a:xfrm>
            <a:off x="3581399" y="5405081"/>
            <a:ext cx="1187451" cy="381000"/>
            <a:chOff x="1515395" y="1750248"/>
            <a:chExt cx="1608805" cy="3810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93C9CF8-8F52-4447-8FE9-9153586926E5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E72605-5141-4EA0-95A4-BA7D8CD6D783}"/>
                </a:ext>
              </a:extLst>
            </p:cNvPr>
            <p:cNvSpPr txBox="1"/>
            <p:nvPr/>
          </p:nvSpPr>
          <p:spPr>
            <a:xfrm>
              <a:off x="1515395" y="175608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Bảy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1CD836-A912-436A-AFDC-02C10AD553A8}"/>
              </a:ext>
            </a:extLst>
          </p:cNvPr>
          <p:cNvGrpSpPr/>
          <p:nvPr/>
        </p:nvGrpSpPr>
        <p:grpSpPr>
          <a:xfrm>
            <a:off x="1636906" y="5486400"/>
            <a:ext cx="1182494" cy="381000"/>
            <a:chOff x="1524000" y="1750248"/>
            <a:chExt cx="1602089" cy="3810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6742552-15B2-48A9-AB59-A233803BC2DE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5447A4-C499-43D0-A49E-CCEA0E1385C0}"/>
                </a:ext>
              </a:extLst>
            </p:cNvPr>
            <p:cNvSpPr txBox="1"/>
            <p:nvPr/>
          </p:nvSpPr>
          <p:spPr>
            <a:xfrm>
              <a:off x="1525890" y="1756082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Chủ nhật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515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1DA6E-DED3-497C-AF09-DF6CC655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419350"/>
            <a:ext cx="10699407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>
            <a:extLst>
              <a:ext uri="{FF2B5EF4-FFF2-40B4-BE49-F238E27FC236}">
                <a16:creationId xmlns:a16="http://schemas.microsoft.com/office/drawing/2014/main" id="{7C837651-6EDD-4723-A6DE-F255BADC0C96}"/>
              </a:ext>
            </a:extLst>
          </p:cNvPr>
          <p:cNvSpPr/>
          <p:nvPr/>
        </p:nvSpPr>
        <p:spPr>
          <a:xfrm>
            <a:off x="5430743" y="5124450"/>
            <a:ext cx="1378885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2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" name="9">
            <a:extLst>
              <a:ext uri="{FF2B5EF4-FFF2-40B4-BE49-F238E27FC236}">
                <a16:creationId xmlns:a16="http://schemas.microsoft.com/office/drawing/2014/main" id="{8DF59534-92B3-4857-8B80-A9E1DA3DAFC2}"/>
              </a:ext>
            </a:extLst>
          </p:cNvPr>
          <p:cNvSpPr txBox="1"/>
          <p:nvPr/>
        </p:nvSpPr>
        <p:spPr>
          <a:xfrm>
            <a:off x="10858500" y="-26512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325A8C"/>
                </a:solidFill>
                <a:effectLst/>
                <a:uLnTx/>
                <a:uFillTx/>
                <a:latin typeface="Quicksand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SGK-78,79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325A8C"/>
              </a:solidFill>
              <a:effectLst/>
              <a:uLnTx/>
              <a:uFillTx/>
              <a:latin typeface="Quicksand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2A6DB-D5F0-4717-BB34-060B81D5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75576"/>
            <a:ext cx="1790700" cy="662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3883AB-4C62-48BB-AA8E-1AF0FAEE6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295" y="1353246"/>
            <a:ext cx="4493410" cy="2351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BF286A-54A8-4EB5-B022-7226228EC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3182326"/>
            <a:ext cx="10924979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6C3E0FED-5DF5-4E0C-8551-03627EF2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33600"/>
            <a:ext cx="4610057" cy="2049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66">
            <a:extLst>
              <a:ext uri="{FF2B5EF4-FFF2-40B4-BE49-F238E27FC236}">
                <a16:creationId xmlns:a16="http://schemas.microsoft.com/office/drawing/2014/main" id="{5067EE6C-8A5A-45D9-BDC9-0DC589DCF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4925" r="2654" b="588"/>
          <a:stretch/>
        </p:blipFill>
        <p:spPr>
          <a:xfrm>
            <a:off x="1177549" y="2025928"/>
            <a:ext cx="9836902" cy="4679672"/>
          </a:xfrm>
          <a:prstGeom prst="roundRect">
            <a:avLst>
              <a:gd name="adj" fmla="val 21097"/>
            </a:avLst>
          </a:prstGeom>
          <a:effectLst>
            <a:softEdge rad="317500"/>
          </a:effectLst>
        </p:spPr>
      </p:pic>
      <p:grpSp>
        <p:nvGrpSpPr>
          <p:cNvPr id="468" name="Group 467">
            <a:extLst>
              <a:ext uri="{FF2B5EF4-FFF2-40B4-BE49-F238E27FC236}">
                <a16:creationId xmlns:a16="http://schemas.microsoft.com/office/drawing/2014/main" id="{ADA573AA-35B3-4652-B885-346C0CDA8AD2}"/>
              </a:ext>
            </a:extLst>
          </p:cNvPr>
          <p:cNvGrpSpPr/>
          <p:nvPr/>
        </p:nvGrpSpPr>
        <p:grpSpPr>
          <a:xfrm>
            <a:off x="259914" y="222281"/>
            <a:ext cx="668922" cy="707886"/>
            <a:chOff x="1559434" y="1176116"/>
            <a:chExt cx="668922" cy="707886"/>
          </a:xfrm>
        </p:grpSpPr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3ED32306-5061-4548-9979-D1F400F8733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A7EFD520-D62D-4797-AD0D-EF1305DAD193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FD2F23C2-753C-4913-A9E8-428263DEC07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9613D3C4-B746-40C9-ABC0-C4F0A027846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73" name="TextBox 472">
            <a:extLst>
              <a:ext uri="{FF2B5EF4-FFF2-40B4-BE49-F238E27FC236}">
                <a16:creationId xmlns:a16="http://schemas.microsoft.com/office/drawing/2014/main" id="{29AC0261-71EF-4A12-9574-65AE4EEE91B8}"/>
              </a:ext>
            </a:extLst>
          </p:cNvPr>
          <p:cNvSpPr txBox="1"/>
          <p:nvPr/>
        </p:nvSpPr>
        <p:spPr>
          <a:xfrm>
            <a:off x="1022378" y="222281"/>
            <a:ext cx="4681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Tìm đường về nhà.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A4B35BAA-94CE-4002-A530-1327F6CF7214}"/>
              </a:ext>
            </a:extLst>
          </p:cNvPr>
          <p:cNvSpPr txBox="1"/>
          <p:nvPr/>
        </p:nvSpPr>
        <p:spPr>
          <a:xfrm>
            <a:off x="1022377" y="876550"/>
            <a:ext cx="10774049" cy="133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Đường về nhà của ốc sên là đường đi qua tất cả các viên đá, Mỗi viên đá ghi một ngày trong tuần. Tìm ngày còn thiếu ở mỗi viên đá.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944C65BE-3EC1-466D-938A-584233C71F30}"/>
              </a:ext>
            </a:extLst>
          </p:cNvPr>
          <p:cNvSpPr txBox="1"/>
          <p:nvPr/>
        </p:nvSpPr>
        <p:spPr>
          <a:xfrm>
            <a:off x="2828550" y="3738588"/>
            <a:ext cx="1365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tx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Hai</a:t>
            </a:r>
            <a:endParaRPr lang="en-US" sz="2200" b="1" dirty="0">
              <a:solidFill>
                <a:schemeClr val="tx2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12A1BC60-1E13-4CA1-8B24-230F2F6FA847}"/>
              </a:ext>
            </a:extLst>
          </p:cNvPr>
          <p:cNvSpPr txBox="1"/>
          <p:nvPr/>
        </p:nvSpPr>
        <p:spPr>
          <a:xfrm>
            <a:off x="5557934" y="2651578"/>
            <a:ext cx="1236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tx2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Tư</a:t>
            </a:r>
            <a:endParaRPr lang="en-US" sz="2200" b="1" dirty="0">
              <a:solidFill>
                <a:schemeClr val="tx2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6442CF40-C850-4C41-BECC-09A266895D04}"/>
              </a:ext>
            </a:extLst>
          </p:cNvPr>
          <p:cNvSpPr txBox="1"/>
          <p:nvPr/>
        </p:nvSpPr>
        <p:spPr>
          <a:xfrm>
            <a:off x="5069433" y="4831479"/>
            <a:ext cx="1431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Sáu</a:t>
            </a:r>
            <a:endParaRPr lang="en-US" sz="2200" b="1" dirty="0">
              <a:solidFill>
                <a:srgbClr val="FF0000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DC3A1E2C-8557-4538-A415-D701C8C0E77A}"/>
              </a:ext>
            </a:extLst>
          </p:cNvPr>
          <p:cNvSpPr txBox="1"/>
          <p:nvPr/>
        </p:nvSpPr>
        <p:spPr>
          <a:xfrm>
            <a:off x="7217748" y="5484623"/>
            <a:ext cx="1604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Chủ Nhật</a:t>
            </a:r>
            <a:endParaRPr lang="en-US" sz="2200" b="1" dirty="0">
              <a:solidFill>
                <a:srgbClr val="FF0000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223523D6-4D06-4606-ACD9-BE7B19A3BB19}"/>
              </a:ext>
            </a:extLst>
          </p:cNvPr>
          <p:cNvSpPr txBox="1"/>
          <p:nvPr/>
        </p:nvSpPr>
        <p:spPr>
          <a:xfrm>
            <a:off x="3637499" y="2319807"/>
            <a:ext cx="1236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Ba</a:t>
            </a:r>
            <a:endParaRPr lang="en-US" sz="2200" b="1" dirty="0">
              <a:solidFill>
                <a:srgbClr val="FF0000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E2CA8E69-6874-47D7-AE9E-9AFA259805B8}"/>
              </a:ext>
            </a:extLst>
          </p:cNvPr>
          <p:cNvSpPr txBox="1"/>
          <p:nvPr/>
        </p:nvSpPr>
        <p:spPr>
          <a:xfrm>
            <a:off x="5271371" y="3583951"/>
            <a:ext cx="1606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Năm</a:t>
            </a:r>
            <a:endParaRPr lang="en-US" sz="2200" b="1" dirty="0">
              <a:solidFill>
                <a:srgbClr val="FF0000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FDED79DA-5685-4DA3-8C6E-9D0FD0AE30AB}"/>
              </a:ext>
            </a:extLst>
          </p:cNvPr>
          <p:cNvSpPr txBox="1"/>
          <p:nvPr/>
        </p:nvSpPr>
        <p:spPr>
          <a:xfrm>
            <a:off x="6959771" y="4344549"/>
            <a:ext cx="1431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Thứ Bảy</a:t>
            </a:r>
            <a:endParaRPr lang="en-US" sz="2200" b="1" dirty="0">
              <a:solidFill>
                <a:srgbClr val="FF0000"/>
              </a:solidFill>
              <a:latin typeface="Quicksand" panose="00000500000000000000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168434F9-188A-4943-8CD6-742C8340D7CE}"/>
              </a:ext>
            </a:extLst>
          </p:cNvPr>
          <p:cNvSpPr/>
          <p:nvPr/>
        </p:nvSpPr>
        <p:spPr>
          <a:xfrm>
            <a:off x="3902479" y="2117869"/>
            <a:ext cx="815182" cy="81518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id="{58E9FC83-6876-46CD-9CBC-09FF7E9EF454}"/>
              </a:ext>
            </a:extLst>
          </p:cNvPr>
          <p:cNvSpPr/>
          <p:nvPr/>
        </p:nvSpPr>
        <p:spPr>
          <a:xfrm>
            <a:off x="5517502" y="3386833"/>
            <a:ext cx="815182" cy="81518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id="{3F463835-76FE-4CBF-9157-0C6372D1B6B4}"/>
              </a:ext>
            </a:extLst>
          </p:cNvPr>
          <p:cNvSpPr/>
          <p:nvPr/>
        </p:nvSpPr>
        <p:spPr>
          <a:xfrm>
            <a:off x="5399314" y="4602923"/>
            <a:ext cx="815182" cy="81518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170E6E77-EBA2-4504-9E13-A5F5C8E779F8}"/>
              </a:ext>
            </a:extLst>
          </p:cNvPr>
          <p:cNvSpPr/>
          <p:nvPr/>
        </p:nvSpPr>
        <p:spPr>
          <a:xfrm>
            <a:off x="7305869" y="4083519"/>
            <a:ext cx="815182" cy="81518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EFBD9E34-7F46-4A4B-9D4C-F7A48509EEF5}"/>
              </a:ext>
            </a:extLst>
          </p:cNvPr>
          <p:cNvSpPr/>
          <p:nvPr/>
        </p:nvSpPr>
        <p:spPr>
          <a:xfrm>
            <a:off x="7691534" y="5299609"/>
            <a:ext cx="815182" cy="81518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9921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/>
      <p:bldP spid="474" grpId="0"/>
      <p:bldP spid="475" grpId="0"/>
      <p:bldP spid="476" grpId="0"/>
      <p:bldP spid="477" grpId="0"/>
      <p:bldP spid="478" grpId="0"/>
      <p:bldP spid="479" grpId="0"/>
      <p:bldP spid="480" grpId="0"/>
      <p:bldP spid="481" grpId="0"/>
      <p:bldP spid="482" grpId="0"/>
      <p:bldP spid="482" grpId="1"/>
      <p:bldP spid="483" grpId="0"/>
      <p:bldP spid="483" grpId="1"/>
      <p:bldP spid="484" grpId="0"/>
      <p:bldP spid="484" grpId="1"/>
      <p:bldP spid="485" grpId="0"/>
      <p:bldP spid="485" grpId="1"/>
      <p:bldP spid="486" grpId="0"/>
      <p:bldP spid="48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D6DFD32-407E-4BCC-B2F2-55A9272447D9}"/>
              </a:ext>
            </a:extLst>
          </p:cNvPr>
          <p:cNvGrpSpPr/>
          <p:nvPr/>
        </p:nvGrpSpPr>
        <p:grpSpPr>
          <a:xfrm>
            <a:off x="259914" y="222281"/>
            <a:ext cx="668922" cy="707886"/>
            <a:chOff x="1559434" y="1176116"/>
            <a:chExt cx="668922" cy="7078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F53938-CBF1-4917-9CB2-22AB4426029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BDDC7A8-D1D2-4193-B378-2849487042B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F2FBEEE-C274-42EE-9CF2-5D3549B6C6DD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FA1BC7-75C6-4EBC-852B-1CFC8CCBC00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3BEB1D7-5C85-480F-94A0-2D4A0E886A44}"/>
              </a:ext>
            </a:extLst>
          </p:cNvPr>
          <p:cNvSpPr txBox="1"/>
          <p:nvPr/>
        </p:nvSpPr>
        <p:spPr>
          <a:xfrm>
            <a:off x="1022378" y="237670"/>
            <a:ext cx="111696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Xem thời khóa biểu của bạn Rô-bốt rồi trả lời.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60153C2-A83A-46CE-85FC-8742E11B7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49421"/>
              </p:ext>
            </p:extLst>
          </p:nvPr>
        </p:nvGraphicFramePr>
        <p:xfrm>
          <a:off x="353774" y="1203067"/>
          <a:ext cx="11484452" cy="417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52">
                  <a:extLst>
                    <a:ext uri="{9D8B030D-6E8A-4147-A177-3AD203B41FA5}">
                      <a16:colId xmlns:a16="http://schemas.microsoft.com/office/drawing/2014/main" val="2397161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926587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2205804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426195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260729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358494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STT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Hai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Ba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Tư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Năm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Sáu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752897"/>
                  </a:ext>
                </a:extLst>
              </a:tr>
              <a:tr h="1286934">
                <a:tc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Tiếng Việt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Lắp ghép hình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Máy tính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Thể dục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Lắp ghép hình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142321"/>
                  </a:ext>
                </a:extLst>
              </a:tr>
              <a:tr h="1286934">
                <a:tc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Lắp ghép hình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Máy tính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Lắp ghép hình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Bay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Tiếng Việt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661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Thể dục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Bay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Tiếng Việt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Máy tính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Bay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7359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A7DA512-B735-462A-9509-C9989EF3FFF8}"/>
              </a:ext>
            </a:extLst>
          </p:cNvPr>
          <p:cNvSpPr txBox="1"/>
          <p:nvPr/>
        </p:nvSpPr>
        <p:spPr>
          <a:xfrm>
            <a:off x="607700" y="5754469"/>
            <a:ext cx="1097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Rô-bốt học những môn gì trong ngày thứ Ba?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684CF7A-6CDF-453B-A2D0-E23894275034}"/>
              </a:ext>
            </a:extLst>
          </p:cNvPr>
          <p:cNvSpPr/>
          <p:nvPr/>
        </p:nvSpPr>
        <p:spPr>
          <a:xfrm>
            <a:off x="3505200" y="1965067"/>
            <a:ext cx="1905000" cy="3352800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1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60153C2-A83A-46CE-85FC-8742E11B7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154519"/>
              </p:ext>
            </p:extLst>
          </p:nvPr>
        </p:nvGraphicFramePr>
        <p:xfrm>
          <a:off x="353774" y="304800"/>
          <a:ext cx="11484452" cy="417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52">
                  <a:extLst>
                    <a:ext uri="{9D8B030D-6E8A-4147-A177-3AD203B41FA5}">
                      <a16:colId xmlns:a16="http://schemas.microsoft.com/office/drawing/2014/main" val="2397161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926587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2205804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426195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260729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358494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STT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Hai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Ba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Tư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Năm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Sáu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752897"/>
                  </a:ext>
                </a:extLst>
              </a:tr>
              <a:tr h="1286934">
                <a:tc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Tiếng Việt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Lắp ghép hình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Máy tính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Thể dục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Lắp ghép hình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142321"/>
                  </a:ext>
                </a:extLst>
              </a:tr>
              <a:tr h="1286934">
                <a:tc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Lắp ghép hình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Máy tính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Lắp ghép hình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Bay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Tiếng Việt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661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Thể dục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Bay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Tiếng Việt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Máy tính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70C0"/>
                          </a:solidFill>
                          <a:latin typeface="Quicksand" panose="00000500000000000000" pitchFamily="2" charset="0"/>
                        </a:rPr>
                        <a:t>Bay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7359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A7DA512-B735-462A-9509-C9989EF3FFF8}"/>
              </a:ext>
            </a:extLst>
          </p:cNvPr>
          <p:cNvSpPr txBox="1"/>
          <p:nvPr/>
        </p:nvSpPr>
        <p:spPr>
          <a:xfrm>
            <a:off x="253087" y="4648200"/>
            <a:ext cx="11685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Rô-bốt học Tiếng Việt vào những ngày nào trong tuần?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684CF7A-6CDF-453B-A2D0-E23894275034}"/>
              </a:ext>
            </a:extLst>
          </p:cNvPr>
          <p:cNvSpPr/>
          <p:nvPr/>
        </p:nvSpPr>
        <p:spPr>
          <a:xfrm>
            <a:off x="1415143" y="1270000"/>
            <a:ext cx="1905000" cy="701933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B1F7D5-E99D-44B0-A332-E172206A002C}"/>
              </a:ext>
            </a:extLst>
          </p:cNvPr>
          <p:cNvSpPr/>
          <p:nvPr/>
        </p:nvSpPr>
        <p:spPr>
          <a:xfrm>
            <a:off x="5617029" y="3657600"/>
            <a:ext cx="1905000" cy="701933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B61255-D73E-40B5-B109-2BC3D0E13011}"/>
              </a:ext>
            </a:extLst>
          </p:cNvPr>
          <p:cNvSpPr/>
          <p:nvPr/>
        </p:nvSpPr>
        <p:spPr>
          <a:xfrm>
            <a:off x="9847944" y="2576285"/>
            <a:ext cx="1905000" cy="701933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77D7D7-4AE1-4C83-8B5B-C99DB3EBD149}"/>
              </a:ext>
            </a:extLst>
          </p:cNvPr>
          <p:cNvSpPr/>
          <p:nvPr/>
        </p:nvSpPr>
        <p:spPr>
          <a:xfrm>
            <a:off x="1415143" y="339983"/>
            <a:ext cx="1905000" cy="627214"/>
          </a:xfrm>
          <a:prstGeom prst="roundRect">
            <a:avLst>
              <a:gd name="adj" fmla="val 7524"/>
            </a:avLst>
          </a:prstGeom>
          <a:solidFill>
            <a:srgbClr val="00B050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26E969-D60D-4BD8-9D4C-1FBA08766C62}"/>
              </a:ext>
            </a:extLst>
          </p:cNvPr>
          <p:cNvSpPr/>
          <p:nvPr/>
        </p:nvSpPr>
        <p:spPr>
          <a:xfrm>
            <a:off x="5597979" y="339983"/>
            <a:ext cx="1905000" cy="627214"/>
          </a:xfrm>
          <a:prstGeom prst="roundRect">
            <a:avLst>
              <a:gd name="adj" fmla="val 7524"/>
            </a:avLst>
          </a:prstGeom>
          <a:solidFill>
            <a:srgbClr val="00B050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DBCE10-246B-44BE-AC74-FB44AFAC2406}"/>
              </a:ext>
            </a:extLst>
          </p:cNvPr>
          <p:cNvSpPr/>
          <p:nvPr/>
        </p:nvSpPr>
        <p:spPr>
          <a:xfrm>
            <a:off x="9847944" y="339983"/>
            <a:ext cx="1905000" cy="627214"/>
          </a:xfrm>
          <a:prstGeom prst="roundRect">
            <a:avLst>
              <a:gd name="adj" fmla="val 7524"/>
            </a:avLst>
          </a:prstGeom>
          <a:solidFill>
            <a:srgbClr val="00B050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CD732B-0056-4F15-B1A0-C74A1C473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8034"/>
              </p:ext>
            </p:extLst>
          </p:nvPr>
        </p:nvGraphicFramePr>
        <p:xfrm>
          <a:off x="1295400" y="5349240"/>
          <a:ext cx="10515600" cy="107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8525858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5157903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364589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3202171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9115159"/>
                    </a:ext>
                  </a:extLst>
                </a:gridCol>
              </a:tblGrid>
              <a:tr h="35389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Hai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Ba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Tư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Năm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" panose="00000500000000000000" pitchFamily="2" charset="0"/>
                        </a:rPr>
                        <a:t>Thứ Sáu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84602"/>
                  </a:ext>
                </a:extLst>
              </a:tr>
              <a:tr h="62147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70C0"/>
                        </a:solidFill>
                        <a:latin typeface="Quicksand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70C0"/>
                        </a:solidFill>
                        <a:latin typeface="Quicksand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70C0"/>
                        </a:solidFill>
                        <a:latin typeface="Quicksand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70C0"/>
                        </a:solidFill>
                        <a:latin typeface="Quicksand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rgbClr val="0070C0"/>
                        </a:solidFill>
                        <a:latin typeface="Quicksand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956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F122710-F072-454D-A990-EFDB0885C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97" y="5652161"/>
            <a:ext cx="851884" cy="8445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79135E-C657-47DB-9E15-A9DF1188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8" y="5652161"/>
            <a:ext cx="851884" cy="8445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C5F518-152D-4928-8561-CF820B502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358" y="5652161"/>
            <a:ext cx="851884" cy="844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060C02-171B-414F-9192-F09553DD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29" y="5255836"/>
            <a:ext cx="1051671" cy="1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67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5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7E3A0A-C0ED-49EE-913D-024096B06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b="8199"/>
          <a:stretch/>
        </p:blipFill>
        <p:spPr>
          <a:xfrm>
            <a:off x="2588519" y="300037"/>
            <a:ext cx="7014962" cy="6257926"/>
          </a:xfrm>
          <a:prstGeom prst="roundRect">
            <a:avLst>
              <a:gd name="adj" fmla="val 2115"/>
            </a:avLst>
          </a:prstGeom>
          <a:effectLst>
            <a:softEdge rad="63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A58C504-3735-41B6-A4D7-056C65D18A0A}"/>
              </a:ext>
            </a:extLst>
          </p:cNvPr>
          <p:cNvGrpSpPr/>
          <p:nvPr/>
        </p:nvGrpSpPr>
        <p:grpSpPr>
          <a:xfrm>
            <a:off x="259914" y="222281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6D2E8D-AFA0-4966-893A-2420E716CCE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7757AB-BC3B-4298-83EF-F476206B452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7F4FAC5-6F01-4DC7-81AD-D191C8FBD7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369C42-AC7A-47A4-AE29-CDE7A589D29F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989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7E3A0A-C0ED-49EE-913D-024096B06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" b="546"/>
          <a:stretch/>
        </p:blipFill>
        <p:spPr>
          <a:xfrm>
            <a:off x="259914" y="1352550"/>
            <a:ext cx="6064686" cy="5283170"/>
          </a:xfrm>
          <a:prstGeom prst="roundRect">
            <a:avLst>
              <a:gd name="adj" fmla="val 2115"/>
            </a:avLst>
          </a:prstGeom>
          <a:effectLst>
            <a:softEdge rad="63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A58C504-3735-41B6-A4D7-056C65D18A0A}"/>
              </a:ext>
            </a:extLst>
          </p:cNvPr>
          <p:cNvGrpSpPr/>
          <p:nvPr/>
        </p:nvGrpSpPr>
        <p:grpSpPr>
          <a:xfrm>
            <a:off x="259914" y="222281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6D2E8D-AFA0-4966-893A-2420E716CCE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7757AB-BC3B-4298-83EF-F476206B452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7F4FAC5-6F01-4DC7-81AD-D191C8FBD7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369C42-AC7A-47A4-AE29-CDE7A589D29F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6B5C56-4A05-4446-899F-83A3206EEC2B}"/>
              </a:ext>
            </a:extLst>
          </p:cNvPr>
          <p:cNvSpPr txBox="1"/>
          <p:nvPr/>
        </p:nvSpPr>
        <p:spPr>
          <a:xfrm>
            <a:off x="1022378" y="237670"/>
            <a:ext cx="1088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Rô-bốt đi du lịch. Hành trình đi du lịch của Rô-bốt qua các địa điểm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1C9A0-E962-4069-BC83-535D0AD676AF}"/>
              </a:ext>
            </a:extLst>
          </p:cNvPr>
          <p:cNvSpPr txBox="1"/>
          <p:nvPr/>
        </p:nvSpPr>
        <p:spPr>
          <a:xfrm>
            <a:off x="6447202" y="1499554"/>
            <a:ext cx="5443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Biết rằng, mỗi ngày Rô-bốt ở một nơi khác nhau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D62BD-DCFC-4A8B-8DFC-0F2EEA94EED3}"/>
              </a:ext>
            </a:extLst>
          </p:cNvPr>
          <p:cNvGrpSpPr/>
          <p:nvPr/>
        </p:nvGrpSpPr>
        <p:grpSpPr>
          <a:xfrm>
            <a:off x="6610787" y="3352800"/>
            <a:ext cx="3009091" cy="1318293"/>
            <a:chOff x="6705600" y="3733800"/>
            <a:chExt cx="3009091" cy="1318293"/>
          </a:xfrm>
        </p:grpSpPr>
        <p:sp>
          <p:nvSpPr>
            <p:cNvPr id="12" name="Google Shape;391;p34">
              <a:extLst>
                <a:ext uri="{FF2B5EF4-FFF2-40B4-BE49-F238E27FC236}">
                  <a16:creationId xmlns:a16="http://schemas.microsoft.com/office/drawing/2014/main" id="{82173ADF-9B19-42F3-B06E-7FCF3371DD02}"/>
                </a:ext>
              </a:extLst>
            </p:cNvPr>
            <p:cNvSpPr/>
            <p:nvPr/>
          </p:nvSpPr>
          <p:spPr>
            <a:xfrm>
              <a:off x="6705600" y="3733800"/>
              <a:ext cx="3009091" cy="13182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6501" y="10800"/>
                  </a:lnTo>
                  <a:lnTo>
                    <a:pt x="0" y="21600"/>
                  </a:lnTo>
                  <a:lnTo>
                    <a:pt x="15099" y="21600"/>
                  </a:lnTo>
                  <a:lnTo>
                    <a:pt x="21600" y="10800"/>
                  </a:lnTo>
                  <a:lnTo>
                    <a:pt x="15099" y="0"/>
                  </a:lnTo>
                  <a:cubicBezTo>
                    <a:pt x="1509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AEA3"/>
            </a:solidFill>
            <a:ln>
              <a:noFill/>
            </a:ln>
            <a:effectLst>
              <a:outerShdw blurRad="1143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00" tIns="19000" rIns="19000" bIns="19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98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AB3B4C-F57B-4CC3-B861-33B1AF3D86F0}"/>
                </a:ext>
              </a:extLst>
            </p:cNvPr>
            <p:cNvSpPr txBox="1"/>
            <p:nvPr/>
          </p:nvSpPr>
          <p:spPr>
            <a:xfrm>
              <a:off x="7703531" y="3854337"/>
              <a:ext cx="13658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Hai</a:t>
              </a:r>
              <a:endParaRPr lang="en-US" sz="3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B95A5C-0447-4444-A3C1-CF95701C3865}"/>
              </a:ext>
            </a:extLst>
          </p:cNvPr>
          <p:cNvGrpSpPr/>
          <p:nvPr/>
        </p:nvGrpSpPr>
        <p:grpSpPr>
          <a:xfrm>
            <a:off x="8935685" y="2824498"/>
            <a:ext cx="3009101" cy="2374898"/>
            <a:chOff x="9030498" y="3205498"/>
            <a:chExt cx="3009101" cy="2374898"/>
          </a:xfrm>
        </p:grpSpPr>
        <p:sp>
          <p:nvSpPr>
            <p:cNvPr id="13" name="Google Shape;392;p34">
              <a:extLst>
                <a:ext uri="{FF2B5EF4-FFF2-40B4-BE49-F238E27FC236}">
                  <a16:creationId xmlns:a16="http://schemas.microsoft.com/office/drawing/2014/main" id="{054E37D0-6327-4F8A-9393-2621F09CF557}"/>
                </a:ext>
              </a:extLst>
            </p:cNvPr>
            <p:cNvSpPr/>
            <p:nvPr/>
          </p:nvSpPr>
          <p:spPr>
            <a:xfrm>
              <a:off x="9030498" y="3205498"/>
              <a:ext cx="3009101" cy="23748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0"/>
                  </a:moveTo>
                  <a:lnTo>
                    <a:pt x="9889" y="0"/>
                  </a:lnTo>
                  <a:lnTo>
                    <a:pt x="9889" y="4805"/>
                  </a:lnTo>
                  <a:lnTo>
                    <a:pt x="0" y="4805"/>
                  </a:lnTo>
                  <a:lnTo>
                    <a:pt x="6501" y="10800"/>
                  </a:lnTo>
                  <a:lnTo>
                    <a:pt x="0" y="16795"/>
                  </a:lnTo>
                  <a:lnTo>
                    <a:pt x="9889" y="16795"/>
                  </a:lnTo>
                  <a:lnTo>
                    <a:pt x="9889" y="21600"/>
                  </a:lnTo>
                  <a:lnTo>
                    <a:pt x="15099" y="16795"/>
                  </a:lnTo>
                  <a:lnTo>
                    <a:pt x="15099" y="16795"/>
                  </a:lnTo>
                  <a:lnTo>
                    <a:pt x="21600" y="10800"/>
                  </a:lnTo>
                  <a:lnTo>
                    <a:pt x="21600" y="10800"/>
                  </a:ln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EA5651"/>
            </a:solidFill>
            <a:ln>
              <a:noFill/>
            </a:ln>
            <a:effectLst>
              <a:outerShdw blurRad="1143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00" tIns="19000" rIns="19000" bIns="19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98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01B119-9019-446C-ACC2-975731E31A6F}"/>
                </a:ext>
              </a:extLst>
            </p:cNvPr>
            <p:cNvSpPr txBox="1"/>
            <p:nvPr/>
          </p:nvSpPr>
          <p:spPr>
            <a:xfrm>
              <a:off x="9911735" y="3854337"/>
              <a:ext cx="13658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Cao</a:t>
              </a:r>
              <a:br>
                <a:rPr lang="en-US" sz="3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endParaRPr lang="en-US" sz="3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B8E6D2-C9D8-4961-85E9-258E47CD6F96}"/>
              </a:ext>
            </a:extLst>
          </p:cNvPr>
          <p:cNvGrpSpPr/>
          <p:nvPr/>
        </p:nvGrpSpPr>
        <p:grpSpPr>
          <a:xfrm>
            <a:off x="1981200" y="1657163"/>
            <a:ext cx="1181100" cy="381000"/>
            <a:chOff x="1524000" y="1750248"/>
            <a:chExt cx="1600200" cy="3810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3011833-E91A-4DEB-B4E4-55FC3B3B0101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00225D-198F-4713-9EA6-E805AD426DCD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Hai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E1D067-42DE-4D7E-8325-F5065E38415B}"/>
              </a:ext>
            </a:extLst>
          </p:cNvPr>
          <p:cNvGrpSpPr/>
          <p:nvPr/>
        </p:nvGrpSpPr>
        <p:grpSpPr>
          <a:xfrm>
            <a:off x="3549650" y="2158813"/>
            <a:ext cx="1181100" cy="381000"/>
            <a:chOff x="1524000" y="1750248"/>
            <a:chExt cx="1600200" cy="3810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5E2AF17-8DB1-4C8E-AB5C-45F772FC1488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309266-98DD-4F9D-A518-C0D7379AA973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Ba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BEB8A8-6B2E-4BA1-AFDB-0EEF8D99035E}"/>
              </a:ext>
            </a:extLst>
          </p:cNvPr>
          <p:cNvGrpSpPr/>
          <p:nvPr/>
        </p:nvGrpSpPr>
        <p:grpSpPr>
          <a:xfrm rot="669816">
            <a:off x="3457794" y="2646622"/>
            <a:ext cx="1181100" cy="381000"/>
            <a:chOff x="1524000" y="1750248"/>
            <a:chExt cx="1600200" cy="3810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25C6063-FA4A-4DEB-81A3-FE02CA8B0D82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22EEA-733D-452B-A941-373224F2E91B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Tư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A5AF5E-198D-4047-BB9A-6FFBB875531A}"/>
              </a:ext>
            </a:extLst>
          </p:cNvPr>
          <p:cNvGrpSpPr/>
          <p:nvPr/>
        </p:nvGrpSpPr>
        <p:grpSpPr>
          <a:xfrm>
            <a:off x="4250156" y="3655708"/>
            <a:ext cx="1236244" cy="381000"/>
            <a:chOff x="1500857" y="1750248"/>
            <a:chExt cx="1674911" cy="3810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178DEB5-EF61-406A-A655-F5C87BD1759D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B54D4D-43A9-4CF4-A007-DA8701AF7EBA}"/>
                </a:ext>
              </a:extLst>
            </p:cNvPr>
            <p:cNvSpPr txBox="1"/>
            <p:nvPr/>
          </p:nvSpPr>
          <p:spPr>
            <a:xfrm>
              <a:off x="1500857" y="1756082"/>
              <a:ext cx="1674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Năm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BE935A-DB66-4E10-9E0A-2A8775530563}"/>
              </a:ext>
            </a:extLst>
          </p:cNvPr>
          <p:cNvGrpSpPr/>
          <p:nvPr/>
        </p:nvGrpSpPr>
        <p:grpSpPr>
          <a:xfrm>
            <a:off x="4572000" y="4771603"/>
            <a:ext cx="1197792" cy="381000"/>
            <a:chOff x="1501385" y="1750248"/>
            <a:chExt cx="1622815" cy="3810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45014E2-96C6-4869-9E12-27FB2E33EB51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D29270-0BEC-42A9-B2CE-0C1C4557D873}"/>
                </a:ext>
              </a:extLst>
            </p:cNvPr>
            <p:cNvSpPr txBox="1"/>
            <p:nvPr/>
          </p:nvSpPr>
          <p:spPr>
            <a:xfrm>
              <a:off x="1501385" y="175608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Sáu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3EC326-A38A-45E0-BB14-E6B6CC3D5565}"/>
              </a:ext>
            </a:extLst>
          </p:cNvPr>
          <p:cNvGrpSpPr/>
          <p:nvPr/>
        </p:nvGrpSpPr>
        <p:grpSpPr>
          <a:xfrm>
            <a:off x="3581399" y="5405081"/>
            <a:ext cx="1187451" cy="381000"/>
            <a:chOff x="1515395" y="1750248"/>
            <a:chExt cx="1608805" cy="381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F6B02B8-D360-4960-A388-A05AA7AA6357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62350E0-0E2A-4FE1-8B35-3A4F382251CF}"/>
                </a:ext>
              </a:extLst>
            </p:cNvPr>
            <p:cNvSpPr txBox="1"/>
            <p:nvPr/>
          </p:nvSpPr>
          <p:spPr>
            <a:xfrm>
              <a:off x="1515395" y="175608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Bảy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B615286-18CB-4F27-8C05-E59FE62CBD27}"/>
              </a:ext>
            </a:extLst>
          </p:cNvPr>
          <p:cNvGrpSpPr/>
          <p:nvPr/>
        </p:nvGrpSpPr>
        <p:grpSpPr>
          <a:xfrm>
            <a:off x="1636906" y="5486400"/>
            <a:ext cx="1182494" cy="381000"/>
            <a:chOff x="1524000" y="1750248"/>
            <a:chExt cx="1602089" cy="3810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40E623A-F27F-40EB-BDDD-2440E1375715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DE5624-99E1-45BE-A99B-C508CD271846}"/>
                </a:ext>
              </a:extLst>
            </p:cNvPr>
            <p:cNvSpPr txBox="1"/>
            <p:nvPr/>
          </p:nvSpPr>
          <p:spPr>
            <a:xfrm>
              <a:off x="1525890" y="1756082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Chủ nhật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31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1209F60-63B5-4FD4-B3F2-82C1B042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" b="546"/>
          <a:stretch/>
        </p:blipFill>
        <p:spPr>
          <a:xfrm>
            <a:off x="259914" y="1352550"/>
            <a:ext cx="6064686" cy="5283170"/>
          </a:xfrm>
          <a:prstGeom prst="roundRect">
            <a:avLst>
              <a:gd name="adj" fmla="val 2115"/>
            </a:avLst>
          </a:prstGeom>
          <a:effectLst>
            <a:softEdge rad="63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A58C504-3735-41B6-A4D7-056C65D18A0A}"/>
              </a:ext>
            </a:extLst>
          </p:cNvPr>
          <p:cNvGrpSpPr/>
          <p:nvPr/>
        </p:nvGrpSpPr>
        <p:grpSpPr>
          <a:xfrm>
            <a:off x="259914" y="222281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6D2E8D-AFA0-4966-893A-2420E716CCE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7757AB-BC3B-4298-83EF-F476206B452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7F4FAC5-6F01-4DC7-81AD-D191C8FBD7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369C42-AC7A-47A4-AE29-CDE7A589D29F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6B5C56-4A05-4446-899F-83A3206EEC2B}"/>
              </a:ext>
            </a:extLst>
          </p:cNvPr>
          <p:cNvSpPr txBox="1"/>
          <p:nvPr/>
        </p:nvSpPr>
        <p:spPr>
          <a:xfrm>
            <a:off x="1022378" y="237670"/>
            <a:ext cx="1088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Rô-bốt đi du lịch. Hành trình đi du lịch của Rô-bốt qua các địa điểm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1C9A0-E962-4069-BC83-535D0AD676AF}"/>
              </a:ext>
            </a:extLst>
          </p:cNvPr>
          <p:cNvSpPr txBox="1"/>
          <p:nvPr/>
        </p:nvSpPr>
        <p:spPr>
          <a:xfrm>
            <a:off x="6447202" y="1499554"/>
            <a:ext cx="544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Thứ Ba, Rô-bốt ở đâu?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D62BD-DCFC-4A8B-8DFC-0F2EEA94EED3}"/>
              </a:ext>
            </a:extLst>
          </p:cNvPr>
          <p:cNvGrpSpPr/>
          <p:nvPr/>
        </p:nvGrpSpPr>
        <p:grpSpPr>
          <a:xfrm>
            <a:off x="6610787" y="3352800"/>
            <a:ext cx="3009091" cy="1318293"/>
            <a:chOff x="6705600" y="3733800"/>
            <a:chExt cx="3009091" cy="1318293"/>
          </a:xfrm>
        </p:grpSpPr>
        <p:sp>
          <p:nvSpPr>
            <p:cNvPr id="12" name="Google Shape;391;p34">
              <a:extLst>
                <a:ext uri="{FF2B5EF4-FFF2-40B4-BE49-F238E27FC236}">
                  <a16:creationId xmlns:a16="http://schemas.microsoft.com/office/drawing/2014/main" id="{82173ADF-9B19-42F3-B06E-7FCF3371DD02}"/>
                </a:ext>
              </a:extLst>
            </p:cNvPr>
            <p:cNvSpPr/>
            <p:nvPr/>
          </p:nvSpPr>
          <p:spPr>
            <a:xfrm>
              <a:off x="6705600" y="3733800"/>
              <a:ext cx="3009091" cy="13182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6501" y="10800"/>
                  </a:lnTo>
                  <a:lnTo>
                    <a:pt x="0" y="21600"/>
                  </a:lnTo>
                  <a:lnTo>
                    <a:pt x="15099" y="21600"/>
                  </a:lnTo>
                  <a:lnTo>
                    <a:pt x="21600" y="10800"/>
                  </a:lnTo>
                  <a:lnTo>
                    <a:pt x="15099" y="0"/>
                  </a:lnTo>
                  <a:cubicBezTo>
                    <a:pt x="1509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AEA3"/>
            </a:solidFill>
            <a:ln>
              <a:noFill/>
            </a:ln>
            <a:effectLst>
              <a:outerShdw blurRad="1143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00" tIns="19000" rIns="19000" bIns="19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98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AB3B4C-F57B-4CC3-B861-33B1AF3D86F0}"/>
                </a:ext>
              </a:extLst>
            </p:cNvPr>
            <p:cNvSpPr txBox="1"/>
            <p:nvPr/>
          </p:nvSpPr>
          <p:spPr>
            <a:xfrm>
              <a:off x="7614011" y="4098636"/>
              <a:ext cx="1687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Ba</a:t>
              </a:r>
              <a:endParaRPr lang="en-US" sz="3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B95A5C-0447-4444-A3C1-CF95701C3865}"/>
              </a:ext>
            </a:extLst>
          </p:cNvPr>
          <p:cNvGrpSpPr/>
          <p:nvPr/>
        </p:nvGrpSpPr>
        <p:grpSpPr>
          <a:xfrm>
            <a:off x="8935685" y="2824498"/>
            <a:ext cx="3009101" cy="2374898"/>
            <a:chOff x="9030498" y="3205498"/>
            <a:chExt cx="3009101" cy="2374898"/>
          </a:xfrm>
        </p:grpSpPr>
        <p:sp>
          <p:nvSpPr>
            <p:cNvPr id="13" name="Google Shape;392;p34">
              <a:extLst>
                <a:ext uri="{FF2B5EF4-FFF2-40B4-BE49-F238E27FC236}">
                  <a16:creationId xmlns:a16="http://schemas.microsoft.com/office/drawing/2014/main" id="{054E37D0-6327-4F8A-9393-2621F09CF557}"/>
                </a:ext>
              </a:extLst>
            </p:cNvPr>
            <p:cNvSpPr/>
            <p:nvPr/>
          </p:nvSpPr>
          <p:spPr>
            <a:xfrm>
              <a:off x="9030498" y="3205498"/>
              <a:ext cx="3009101" cy="23748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0"/>
                  </a:moveTo>
                  <a:lnTo>
                    <a:pt x="9889" y="0"/>
                  </a:lnTo>
                  <a:lnTo>
                    <a:pt x="9889" y="4805"/>
                  </a:lnTo>
                  <a:lnTo>
                    <a:pt x="0" y="4805"/>
                  </a:lnTo>
                  <a:lnTo>
                    <a:pt x="6501" y="10800"/>
                  </a:lnTo>
                  <a:lnTo>
                    <a:pt x="0" y="16795"/>
                  </a:lnTo>
                  <a:lnTo>
                    <a:pt x="9889" y="16795"/>
                  </a:lnTo>
                  <a:lnTo>
                    <a:pt x="9889" y="21600"/>
                  </a:lnTo>
                  <a:lnTo>
                    <a:pt x="15099" y="16795"/>
                  </a:lnTo>
                  <a:lnTo>
                    <a:pt x="15099" y="16795"/>
                  </a:lnTo>
                  <a:lnTo>
                    <a:pt x="21600" y="10800"/>
                  </a:lnTo>
                  <a:lnTo>
                    <a:pt x="21600" y="10800"/>
                  </a:ln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EA5651"/>
            </a:solidFill>
            <a:ln>
              <a:noFill/>
            </a:ln>
            <a:effectLst>
              <a:outerShdw blurRad="1143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9000" tIns="19000" rIns="19000" bIns="19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98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01B119-9019-446C-ACC2-975731E31A6F}"/>
                </a:ext>
              </a:extLst>
            </p:cNvPr>
            <p:cNvSpPr txBox="1"/>
            <p:nvPr/>
          </p:nvSpPr>
          <p:spPr>
            <a:xfrm>
              <a:off x="9911735" y="4098635"/>
              <a:ext cx="1841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Hà Nội</a:t>
              </a:r>
              <a:endParaRPr lang="en-US" sz="32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446835-4B53-4C8F-99FB-432D69D3D130}"/>
              </a:ext>
            </a:extLst>
          </p:cNvPr>
          <p:cNvGrpSpPr/>
          <p:nvPr/>
        </p:nvGrpSpPr>
        <p:grpSpPr>
          <a:xfrm>
            <a:off x="1981200" y="1657163"/>
            <a:ext cx="1181100" cy="381000"/>
            <a:chOff x="1524000" y="1750248"/>
            <a:chExt cx="1600200" cy="3810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FF522CD-6830-4AC5-A62E-3916C065B867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2F22EA-BFB3-4026-A114-337498EA9189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Hai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59B451-2582-4262-AF1F-92CD587F457C}"/>
              </a:ext>
            </a:extLst>
          </p:cNvPr>
          <p:cNvGrpSpPr/>
          <p:nvPr/>
        </p:nvGrpSpPr>
        <p:grpSpPr>
          <a:xfrm>
            <a:off x="3549650" y="2158813"/>
            <a:ext cx="1181100" cy="381000"/>
            <a:chOff x="1524000" y="1750248"/>
            <a:chExt cx="1600200" cy="381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5A3B354-9DC1-4834-87D4-D0F98C6802C7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718FC2-C23A-4B26-80C8-E94DE3BE99DE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Ba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E6B1B9-3DAC-4346-A403-584528C93B91}"/>
              </a:ext>
            </a:extLst>
          </p:cNvPr>
          <p:cNvGrpSpPr/>
          <p:nvPr/>
        </p:nvGrpSpPr>
        <p:grpSpPr>
          <a:xfrm rot="669816">
            <a:off x="3457794" y="2646622"/>
            <a:ext cx="1181100" cy="381000"/>
            <a:chOff x="1524000" y="1750248"/>
            <a:chExt cx="1600200" cy="381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43559F4-7027-447A-A075-6D1ACAC942F5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353F67-760C-422B-83F7-CA01448EED2A}"/>
                </a:ext>
              </a:extLst>
            </p:cNvPr>
            <p:cNvSpPr txBox="1"/>
            <p:nvPr/>
          </p:nvSpPr>
          <p:spPr>
            <a:xfrm>
              <a:off x="1627271" y="1756082"/>
              <a:ext cx="139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Tư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CA6180-7A26-4591-9B4C-64C13740A42C}"/>
              </a:ext>
            </a:extLst>
          </p:cNvPr>
          <p:cNvGrpSpPr/>
          <p:nvPr/>
        </p:nvGrpSpPr>
        <p:grpSpPr>
          <a:xfrm>
            <a:off x="4250156" y="3655708"/>
            <a:ext cx="1236244" cy="381000"/>
            <a:chOff x="1500857" y="1750248"/>
            <a:chExt cx="1674911" cy="3810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AD97135-119C-4FF7-B57B-6718877D3948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7D2CD7-E636-46D4-9FFE-FDD4E38E1C71}"/>
                </a:ext>
              </a:extLst>
            </p:cNvPr>
            <p:cNvSpPr txBox="1"/>
            <p:nvPr/>
          </p:nvSpPr>
          <p:spPr>
            <a:xfrm>
              <a:off x="1500857" y="1756082"/>
              <a:ext cx="1674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Năm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4A6C1F-8B7D-490C-89CC-36806B02BF8C}"/>
              </a:ext>
            </a:extLst>
          </p:cNvPr>
          <p:cNvGrpSpPr/>
          <p:nvPr/>
        </p:nvGrpSpPr>
        <p:grpSpPr>
          <a:xfrm>
            <a:off x="4572000" y="4771603"/>
            <a:ext cx="1197792" cy="381000"/>
            <a:chOff x="1501385" y="1750248"/>
            <a:chExt cx="1622815" cy="3810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F70E504-6B4A-4658-A61A-9E91EF3D9C13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860BF3-ED74-421A-A29C-02BC285BA953}"/>
                </a:ext>
              </a:extLst>
            </p:cNvPr>
            <p:cNvSpPr txBox="1"/>
            <p:nvPr/>
          </p:nvSpPr>
          <p:spPr>
            <a:xfrm>
              <a:off x="1501385" y="175608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Sáu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1FBA73E-184A-4A3F-ACEC-DDDFA586CE87}"/>
              </a:ext>
            </a:extLst>
          </p:cNvPr>
          <p:cNvGrpSpPr/>
          <p:nvPr/>
        </p:nvGrpSpPr>
        <p:grpSpPr>
          <a:xfrm>
            <a:off x="3581399" y="5405081"/>
            <a:ext cx="1187451" cy="381000"/>
            <a:chOff x="1515395" y="1750248"/>
            <a:chExt cx="1608805" cy="3810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93C9CF8-8F52-4447-8FE9-9153586926E5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E72605-5141-4EA0-95A4-BA7D8CD6D783}"/>
                </a:ext>
              </a:extLst>
            </p:cNvPr>
            <p:cNvSpPr txBox="1"/>
            <p:nvPr/>
          </p:nvSpPr>
          <p:spPr>
            <a:xfrm>
              <a:off x="1515395" y="175608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Thứ Bảy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1CD836-A912-436A-AFDC-02C10AD553A8}"/>
              </a:ext>
            </a:extLst>
          </p:cNvPr>
          <p:cNvGrpSpPr/>
          <p:nvPr/>
        </p:nvGrpSpPr>
        <p:grpSpPr>
          <a:xfrm>
            <a:off x="1636906" y="5486400"/>
            <a:ext cx="1182494" cy="381000"/>
            <a:chOff x="1524000" y="1750248"/>
            <a:chExt cx="1602089" cy="3810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6742552-15B2-48A9-AB59-A233803BC2DE}"/>
                </a:ext>
              </a:extLst>
            </p:cNvPr>
            <p:cNvSpPr/>
            <p:nvPr/>
          </p:nvSpPr>
          <p:spPr>
            <a:xfrm>
              <a:off x="1524000" y="1750248"/>
              <a:ext cx="1600200" cy="381000"/>
            </a:xfrm>
            <a:prstGeom prst="roundRect">
              <a:avLst>
                <a:gd name="adj" fmla="val 50000"/>
              </a:avLst>
            </a:prstGeom>
            <a:solidFill>
              <a:srgbClr val="F9F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5447A4-C499-43D0-A49E-CCEA0E1385C0}"/>
                </a:ext>
              </a:extLst>
            </p:cNvPr>
            <p:cNvSpPr txBox="1"/>
            <p:nvPr/>
          </p:nvSpPr>
          <p:spPr>
            <a:xfrm>
              <a:off x="1525890" y="1756082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Chủ nhật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089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965</TotalTime>
  <Words>390</Words>
  <Application>Microsoft Office PowerPoint</Application>
  <PresentationFormat>Widescreen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微软雅黑</vt:lpstr>
      <vt:lpstr>#9Slide03 BoosterNextFYBlack</vt:lpstr>
      <vt:lpstr>#9Slide03 IcielUni Sans Heavy</vt:lpstr>
      <vt:lpstr>Arial</vt:lpstr>
      <vt:lpstr>Arial-Rounded</vt:lpstr>
      <vt:lpstr>Calibri</vt:lpstr>
      <vt:lpstr>Calibri Light</vt:lpstr>
      <vt:lpstr>等线</vt:lpstr>
      <vt:lpstr>Lato</vt:lpstr>
      <vt:lpstr>Quicksand</vt:lpstr>
      <vt:lpstr>Quicksand Medium</vt:lpstr>
      <vt:lpstr>字魂17号-萌趣果冻体</vt:lpstr>
      <vt:lpstr>字魂5号-无外润黑体</vt:lpstr>
      <vt:lpstr>思源黑体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633</cp:revision>
  <dcterms:created xsi:type="dcterms:W3CDTF">2021-11-18T08:18:08Z</dcterms:created>
  <dcterms:modified xsi:type="dcterms:W3CDTF">2023-04-16T15:22:20Z</dcterms:modified>
  <cp:category>9Slide.vn</cp:category>
</cp:coreProperties>
</file>