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300" r:id="rId2"/>
    <p:sldId id="256" r:id="rId3"/>
    <p:sldId id="257" r:id="rId4"/>
    <p:sldId id="295" r:id="rId5"/>
    <p:sldId id="287" r:id="rId6"/>
    <p:sldId id="296" r:id="rId7"/>
    <p:sldId id="294" r:id="rId8"/>
    <p:sldId id="297" r:id="rId9"/>
    <p:sldId id="289" r:id="rId10"/>
    <p:sldId id="258" r:id="rId11"/>
    <p:sldId id="298" r:id="rId12"/>
    <p:sldId id="268" r:id="rId13"/>
    <p:sldId id="283" r:id="rId14"/>
    <p:sldId id="299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623B"/>
    <a:srgbClr val="0070C0"/>
    <a:srgbClr val="FFFFFF"/>
    <a:srgbClr val="D53E57"/>
    <a:srgbClr val="D54642"/>
    <a:srgbClr val="D34F25"/>
    <a:srgbClr val="2BA687"/>
    <a:srgbClr val="EF3D32"/>
    <a:srgbClr val="A97C50"/>
    <a:srgbClr val="9227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85" autoAdjust="0"/>
    <p:restoredTop sz="86410"/>
  </p:normalViewPr>
  <p:slideViewPr>
    <p:cSldViewPr>
      <p:cViewPr varScale="1">
        <p:scale>
          <a:sx n="84" d="100"/>
          <a:sy n="84" d="100"/>
        </p:scale>
        <p:origin x="470" y="82"/>
      </p:cViewPr>
      <p:guideLst/>
    </p:cSldViewPr>
  </p:slideViewPr>
  <p:outlineViewPr>
    <p:cViewPr>
      <p:scale>
        <a:sx n="100" d="100"/>
        <a:sy n="100" d="100"/>
      </p:scale>
      <p:origin x="0" y="-187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402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971C4A-B0E2-4B02-987B-FEB78C0536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89F415-85E6-49B8-A4C0-E5FF72EA1AB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7576C9-B7D5-4B4B-8C47-CD6AEC474FB2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424797-C6B2-4B3C-A3DC-8F442D4458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F18204-B720-4879-BFF5-30E8EF6E83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2CF4EF-533F-498E-A05C-4C3918839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104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7438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6B2F8-AD20-4A41-AC50-FA2ACA2E2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63FB90-99CC-430A-84CB-CA92F5237C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D89C50-9A0C-4C85-A9DA-8B19B1C642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2D4399-332A-47F5-83BA-57C0186217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F52A03-AF4E-4248-9C27-D04B9525746A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8E0F6B-D086-4BB8-A4BD-D4A9F2F6A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A06A46-6988-49E7-AB37-001F2F999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FE1742-649D-4277-8A42-7340C3029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4991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5835F-32C3-4E34-A15C-A5E5BD866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2D323C-8EF8-4A6E-89C2-4BDF67906F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988C2-359C-489A-B0BE-048A4B943F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F52A03-AF4E-4248-9C27-D04B9525746A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AEC39-D39C-4BF6-B3C5-EF6C62AEF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017EB-A17B-4023-9EF3-A63350B14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FE1742-649D-4277-8A42-7340C3029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957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">
            <a:extLst>
              <a:ext uri="{FF2B5EF4-FFF2-40B4-BE49-F238E27FC236}">
                <a16:creationId xmlns:a16="http://schemas.microsoft.com/office/drawing/2014/main" id="{AF680262-39FB-477B-AFFA-73D7C74F82E5}"/>
              </a:ext>
            </a:extLst>
          </p:cNvPr>
          <p:cNvSpPr txBox="1"/>
          <p:nvPr userDrawn="1"/>
        </p:nvSpPr>
        <p:spPr>
          <a:xfrm>
            <a:off x="4608252" y="2866538"/>
            <a:ext cx="2975495" cy="112492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1500">
                <a:ln w="25400">
                  <a:solidFill>
                    <a:srgbClr val="84BFB7"/>
                  </a:solidFill>
                </a:ln>
                <a:solidFill>
                  <a:schemeClr val="bg1"/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</a:defRPr>
            </a:lvl1pPr>
          </a:lstStyle>
          <a:p>
            <a:pPr algn="ctr">
              <a:lnSpc>
                <a:spcPct val="124000"/>
              </a:lnSpc>
            </a:pPr>
            <a:r>
              <a:rPr lang="en-US" altLang="zh-CN" sz="6000" spc="200">
                <a:ln w="53975">
                  <a:solidFill>
                    <a:srgbClr val="0070C0"/>
                  </a:solidFill>
                </a:ln>
                <a:latin typeface="#9Slide03 BoosterNextFYBlack" panose="02000A03000000020004" pitchFamily="2" charset="0"/>
              </a:rPr>
              <a:t>TOÁN</a:t>
            </a:r>
            <a:r>
              <a:rPr lang="en-US" altLang="zh-CN" sz="6000" spc="200" baseline="0">
                <a:ln w="53975">
                  <a:solidFill>
                    <a:srgbClr val="0070C0"/>
                  </a:solidFill>
                </a:ln>
                <a:latin typeface="#9Slide03 BoosterNextFYBlack" panose="02000A03000000020004" pitchFamily="2" charset="0"/>
              </a:rPr>
              <a:t> 1</a:t>
            </a:r>
            <a:endParaRPr lang="zh-CN" altLang="en-US" sz="6000" spc="200" dirty="0">
              <a:ln w="53975">
                <a:solidFill>
                  <a:srgbClr val="0070C0"/>
                </a:solidFill>
              </a:ln>
              <a:latin typeface="#9Slide03 BoosterNextFYBlack" panose="02000A03000000020004" pitchFamily="2" charset="0"/>
            </a:endParaRPr>
          </a:p>
        </p:txBody>
      </p:sp>
      <p:sp>
        <p:nvSpPr>
          <p:cNvPr id="4" name="文本框 1">
            <a:extLst>
              <a:ext uri="{FF2B5EF4-FFF2-40B4-BE49-F238E27FC236}">
                <a16:creationId xmlns:a16="http://schemas.microsoft.com/office/drawing/2014/main" id="{8EAA46B6-D1ED-42FA-96E8-DB3A8F92CA3F}"/>
              </a:ext>
            </a:extLst>
          </p:cNvPr>
          <p:cNvSpPr txBox="1"/>
          <p:nvPr userDrawn="1"/>
        </p:nvSpPr>
        <p:spPr>
          <a:xfrm>
            <a:off x="1600200" y="1447800"/>
            <a:ext cx="3996607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400">
                <a:solidFill>
                  <a:srgbClr val="ED7F77"/>
                </a:solidFill>
                <a:effectLst>
                  <a:outerShdw dist="12700" dir="2700000" algn="tl" rotWithShape="0">
                    <a:srgbClr val="BD7750">
                      <a:alpha val="64000"/>
                    </a:srgbClr>
                  </a:outerShdw>
                </a:effectLst>
                <a:latin typeface="#9Slide03 IcielUni Sans Heavy" panose="00000500000000000000" pitchFamily="2" charset="0"/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BÀI 34</a:t>
            </a:r>
            <a:endParaRPr lang="zh-CN" altLang="en-US" sz="10400" dirty="0">
              <a:solidFill>
                <a:srgbClr val="ED7F77"/>
              </a:solidFill>
              <a:effectLst>
                <a:outerShdw dist="12700" dir="2700000" algn="tl" rotWithShape="0">
                  <a:srgbClr val="BD7750">
                    <a:alpha val="64000"/>
                  </a:srgbClr>
                </a:outerShdw>
              </a:effectLst>
              <a:latin typeface="#9Slide03 IcielUni Sans Heavy" panose="00000500000000000000" pitchFamily="2" charset="0"/>
              <a:ea typeface="字魂17号-萌趣果冻体" panose="02000000000000000000" pitchFamily="2" charset="-122"/>
              <a:sym typeface="字魂17号-萌趣果冻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101235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5">
            <a:extLst>
              <a:ext uri="{FF2B5EF4-FFF2-40B4-BE49-F238E27FC236}">
                <a16:creationId xmlns:a16="http://schemas.microsoft.com/office/drawing/2014/main" id="{E3DCD945-251D-462C-A67B-0E2CB3756DA4}"/>
              </a:ext>
            </a:extLst>
          </p:cNvPr>
          <p:cNvSpPr/>
          <p:nvPr userDrawn="1"/>
        </p:nvSpPr>
        <p:spPr>
          <a:xfrm>
            <a:off x="3557077" y="1333214"/>
            <a:ext cx="5077847" cy="4191573"/>
          </a:xfrm>
          <a:prstGeom prst="ellipse">
            <a:avLst/>
          </a:prstGeom>
          <a:solidFill>
            <a:schemeClr val="bg1"/>
          </a:solidFill>
          <a:ln w="38100">
            <a:solidFill>
              <a:srgbClr val="F7CAC7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3" rIns="91407" bIns="457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 sz="1800" dirty="0">
              <a:latin typeface="字魂17号-萌趣果冻体" panose="02000000000000000000" pitchFamily="2" charset="-122"/>
              <a:ea typeface="字魂17号-萌趣果冻体" panose="02000000000000000000" pitchFamily="2" charset="-122"/>
              <a:sym typeface="字魂17号-萌趣果冻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829374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">
            <a:extLst>
              <a:ext uri="{FF2B5EF4-FFF2-40B4-BE49-F238E27FC236}">
                <a16:creationId xmlns:a16="http://schemas.microsoft.com/office/drawing/2014/main" id="{0FB1D705-6FAA-4AF1-A50A-AB0EC50E52AB}"/>
              </a:ext>
            </a:extLst>
          </p:cNvPr>
          <p:cNvSpPr/>
          <p:nvPr userDrawn="1"/>
        </p:nvSpPr>
        <p:spPr>
          <a:xfrm>
            <a:off x="304800" y="304800"/>
            <a:ext cx="11582400" cy="6248400"/>
          </a:xfrm>
          <a:prstGeom prst="roundRect">
            <a:avLst>
              <a:gd name="adj" fmla="val 6827"/>
            </a:avLst>
          </a:prstGeom>
          <a:solidFill>
            <a:schemeClr val="bg1"/>
          </a:solidFill>
          <a:ln w="38100">
            <a:gradFill>
              <a:gsLst>
                <a:gs pos="1000">
                  <a:schemeClr val="accent1">
                    <a:lumMod val="5000"/>
                    <a:lumOff val="95000"/>
                    <a:alpha val="0"/>
                  </a:schemeClr>
                </a:gs>
                <a:gs pos="54000">
                  <a:srgbClr val="F8CBC8"/>
                </a:gs>
                <a:gs pos="100000">
                  <a:srgbClr val="F8CBC8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3929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BE015EE-4ABE-441B-BBA7-C7F14B9BAA2D}"/>
              </a:ext>
            </a:extLst>
          </p:cNvPr>
          <p:cNvSpPr/>
          <p:nvPr userDrawn="1"/>
        </p:nvSpPr>
        <p:spPr>
          <a:xfrm>
            <a:off x="790575" y="847725"/>
            <a:ext cx="10610850" cy="500062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3">
            <a:extLst>
              <a:ext uri="{FF2B5EF4-FFF2-40B4-BE49-F238E27FC236}">
                <a16:creationId xmlns:a16="http://schemas.microsoft.com/office/drawing/2014/main" id="{24628FE4-81EF-439D-BAE4-BEA72B7DF1CB}"/>
              </a:ext>
            </a:extLst>
          </p:cNvPr>
          <p:cNvSpPr/>
          <p:nvPr userDrawn="1"/>
        </p:nvSpPr>
        <p:spPr>
          <a:xfrm>
            <a:off x="88106" y="97631"/>
            <a:ext cx="12015788" cy="6662738"/>
          </a:xfrm>
          <a:prstGeom prst="roundRect">
            <a:avLst>
              <a:gd name="adj" fmla="val 3253"/>
            </a:avLst>
          </a:prstGeom>
          <a:solidFill>
            <a:schemeClr val="bg1"/>
          </a:solidFill>
          <a:ln w="38100">
            <a:gradFill>
              <a:gsLst>
                <a:gs pos="1000">
                  <a:schemeClr val="accent1">
                    <a:lumMod val="5000"/>
                    <a:lumOff val="95000"/>
                    <a:alpha val="0"/>
                  </a:schemeClr>
                </a:gs>
                <a:gs pos="54000">
                  <a:srgbClr val="F8CBC8"/>
                </a:gs>
                <a:gs pos="100000">
                  <a:srgbClr val="F8CBC8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57614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ẠM DUYÊN">
            <a:extLst>
              <a:ext uri="{FF2B5EF4-FFF2-40B4-BE49-F238E27FC236}">
                <a16:creationId xmlns:a16="http://schemas.microsoft.com/office/drawing/2014/main" id="{C87D08CE-B9B3-4D3F-9373-E580F8C85B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1683019" y="2999195"/>
            <a:ext cx="810838" cy="8596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50D548-4EBF-48A5-9CA6-FCF7492A8A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90581" y="13534721"/>
            <a:ext cx="810838" cy="8596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D14D6E-920E-49AD-9085-06A203C6C0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064181" y="2999195"/>
            <a:ext cx="810838" cy="8596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7BF64B-73CA-4FBA-8E89-4B9C8146CF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90581" y="-7536333"/>
            <a:ext cx="81083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9634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35258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C0013-563A-4406-98E2-B87B3C783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F30C37-8FB3-444B-9AE6-825C2F4090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F52A03-AF4E-4248-9C27-D04B9525746A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755448-C47B-4BA5-905A-39A3AB645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039446-5786-49E7-9D0B-645698A75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FE1742-649D-4277-8A42-7340C3029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8750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ED9407-EA38-493A-8646-A2F2A42A4C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F52A03-AF4E-4248-9C27-D04B9525746A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F5E1AA-43B9-4893-96D2-E2B6D5045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D5CBCF-9DF1-4907-9415-B0F0DDB9C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FE1742-649D-4277-8A42-7340C3029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6268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01F1E-69D3-47AF-9C0B-CFFF4CB5D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F62CD-6860-44C5-B8C9-CF51825EF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485FC5-C1F7-47F8-84A4-577190AAC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7EA68B-CE63-4BB9-BA40-2A73D03F77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F52A03-AF4E-4248-9C27-D04B9525746A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39A1C9-3AC0-43B2-A2E9-F252D14D3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E1D6B6-3528-4509-9EAF-B7992261B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FE1742-649D-4277-8A42-7340C3029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3145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BF296F78-64A5-49AB-898A-840388F4F95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4" name="5">
            <a:extLst>
              <a:ext uri="{FF2B5EF4-FFF2-40B4-BE49-F238E27FC236}">
                <a16:creationId xmlns:a16="http://schemas.microsoft.com/office/drawing/2014/main" id="{F167AC17-74DA-41F8-B9F5-FE0E6F763F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" t="-20" r="-20" b="-20"/>
          <a:stretch/>
        </p:blipFill>
        <p:spPr>
          <a:xfrm flipH="1">
            <a:off x="2389" y="0"/>
            <a:ext cx="12189611" cy="6858000"/>
          </a:xfrm>
          <a:prstGeom prst="rect">
            <a:avLst/>
          </a:prstGeom>
        </p:spPr>
      </p:pic>
      <p:pic>
        <p:nvPicPr>
          <p:cNvPr id="53" name="PHẠM DUYÊN">
            <a:extLst>
              <a:ext uri="{FF2B5EF4-FFF2-40B4-BE49-F238E27FC236}">
                <a16:creationId xmlns:a16="http://schemas.microsoft.com/office/drawing/2014/main" id="{F3F56430-3170-4393-A92B-A5ECD13FEBF5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11683019" y="2999195"/>
            <a:ext cx="810838" cy="859611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BFA89F6B-A281-4870-8F7D-4A2B8E7FD55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690581" y="13534721"/>
            <a:ext cx="810838" cy="859611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65DF7814-DF31-4D9C-81A8-B26887708115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3064181" y="2999195"/>
            <a:ext cx="810838" cy="859611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6C4BEABF-662B-474F-9BAB-EA1B821D52BA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690581" y="-7536333"/>
            <a:ext cx="81083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410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DE5435-84DA-A919-D5AB-A7294DA8927C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62200" y="2743200"/>
            <a:ext cx="7315200" cy="31709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8F8EC2-590C-8781-9268-0FEA023981AD}"/>
              </a:ext>
            </a:extLst>
          </p:cNvPr>
          <p:cNvSpPr txBox="1"/>
          <p:nvPr/>
        </p:nvSpPr>
        <p:spPr>
          <a:xfrm>
            <a:off x="2133600" y="1828800"/>
            <a:ext cx="8915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34408"/>
                </a:solidFill>
                <a:latin typeface="Quicksand" panose="00000500000000000000" pitchFamily="2" charset="0"/>
              </a:rPr>
              <a:t>TRƯỜNG TIỂU HỌC PHÚC LỢI</a:t>
            </a:r>
          </a:p>
        </p:txBody>
      </p:sp>
    </p:spTree>
    <p:extLst>
      <p:ext uri="{BB962C8B-B14F-4D97-AF65-F5344CB8AC3E}">
        <p14:creationId xmlns:p14="http://schemas.microsoft.com/office/powerpoint/2010/main" val="2367707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683EB1C9-6507-4B5B-AF7C-B2B257C4C35E}"/>
              </a:ext>
            </a:extLst>
          </p:cNvPr>
          <p:cNvGrpSpPr/>
          <p:nvPr/>
        </p:nvGrpSpPr>
        <p:grpSpPr>
          <a:xfrm>
            <a:off x="457200" y="1066800"/>
            <a:ext cx="11353800" cy="3691300"/>
            <a:chOff x="457200" y="1066800"/>
            <a:chExt cx="11353800" cy="3691300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D10FA287-75AE-4617-9BCB-E3E580D620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9" b="389"/>
            <a:stretch/>
          </p:blipFill>
          <p:spPr>
            <a:xfrm>
              <a:off x="457200" y="1066800"/>
              <a:ext cx="11353800" cy="3657600"/>
            </a:xfrm>
            <a:prstGeom prst="roundRect">
              <a:avLst>
                <a:gd name="adj" fmla="val 21097"/>
              </a:avLst>
            </a:prstGeom>
            <a:effectLst>
              <a:softEdge rad="317500"/>
            </a:effectLst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E3C2683-5C0A-47FF-B1C1-65D913B2243B}"/>
                </a:ext>
              </a:extLst>
            </p:cNvPr>
            <p:cNvSpPr txBox="1"/>
            <p:nvPr/>
          </p:nvSpPr>
          <p:spPr>
            <a:xfrm>
              <a:off x="528962" y="4296435"/>
              <a:ext cx="13658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D54642"/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" panose="020B0604020202020204" pitchFamily="34" charset="0"/>
                </a:rPr>
                <a:t>Thứ Hai</a:t>
              </a:r>
              <a:endParaRPr lang="en-US" sz="2400" b="1" dirty="0">
                <a:solidFill>
                  <a:srgbClr val="D54642"/>
                </a:solidFill>
                <a:latin typeface="Quicksand" panose="00000500000000000000" pitchFamily="2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B86F524-3CC1-4869-A56A-9B928744A917}"/>
                </a:ext>
              </a:extLst>
            </p:cNvPr>
            <p:cNvSpPr txBox="1"/>
            <p:nvPr/>
          </p:nvSpPr>
          <p:spPr>
            <a:xfrm>
              <a:off x="3538999" y="3601268"/>
              <a:ext cx="1236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D54642"/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" panose="020B0604020202020204" pitchFamily="34" charset="0"/>
                </a:rPr>
                <a:t>Thứ Tư</a:t>
              </a:r>
              <a:endParaRPr lang="en-US" sz="2400" b="1" dirty="0">
                <a:solidFill>
                  <a:srgbClr val="D54642"/>
                </a:solidFill>
                <a:latin typeface="Quicksand" panose="00000500000000000000" pitchFamily="2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E1FBE4B-E965-4488-9B28-74D7F3BB728D}"/>
                </a:ext>
              </a:extLst>
            </p:cNvPr>
            <p:cNvSpPr txBox="1"/>
            <p:nvPr/>
          </p:nvSpPr>
          <p:spPr>
            <a:xfrm>
              <a:off x="6928765" y="3655589"/>
              <a:ext cx="14316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D54642"/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" panose="020B0604020202020204" pitchFamily="34" charset="0"/>
                </a:rPr>
                <a:t>Thứ Sáu</a:t>
              </a:r>
              <a:endParaRPr lang="en-US" sz="2400" b="1" dirty="0">
                <a:solidFill>
                  <a:srgbClr val="D54642"/>
                </a:solidFill>
                <a:latin typeface="Quicksand" panose="00000500000000000000" pitchFamily="2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F0FCF5A-F706-46DC-B8E5-373DA9967789}"/>
                </a:ext>
              </a:extLst>
            </p:cNvPr>
            <p:cNvSpPr txBox="1"/>
            <p:nvPr/>
          </p:nvSpPr>
          <p:spPr>
            <a:xfrm>
              <a:off x="9928633" y="4244064"/>
              <a:ext cx="1604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D54642"/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" panose="020B0604020202020204" pitchFamily="34" charset="0"/>
                </a:rPr>
                <a:t>Chủ Nhật</a:t>
              </a:r>
              <a:endParaRPr lang="en-US" sz="2400" b="1" dirty="0">
                <a:solidFill>
                  <a:srgbClr val="D54642"/>
                </a:solidFill>
                <a:latin typeface="Quicksand" panose="00000500000000000000" pitchFamily="2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62725B5-B81A-4E95-8E35-458C5F17106B}"/>
                </a:ext>
              </a:extLst>
            </p:cNvPr>
            <p:cNvSpPr txBox="1"/>
            <p:nvPr/>
          </p:nvSpPr>
          <p:spPr>
            <a:xfrm>
              <a:off x="1942423" y="3863835"/>
              <a:ext cx="1236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D54642"/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" panose="020B0604020202020204" pitchFamily="34" charset="0"/>
                </a:rPr>
                <a:t>Thứ Ba</a:t>
              </a:r>
              <a:endParaRPr lang="en-US" sz="2400" b="1" dirty="0">
                <a:solidFill>
                  <a:srgbClr val="D54642"/>
                </a:solidFill>
                <a:latin typeface="Quicksand" panose="00000500000000000000" pitchFamily="2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1625E08-B809-4267-9C2B-055A189C5D38}"/>
                </a:ext>
              </a:extLst>
            </p:cNvPr>
            <p:cNvSpPr txBox="1"/>
            <p:nvPr/>
          </p:nvSpPr>
          <p:spPr>
            <a:xfrm>
              <a:off x="5053343" y="3374949"/>
              <a:ext cx="16062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D54642"/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" panose="020B0604020202020204" pitchFamily="34" charset="0"/>
                </a:rPr>
                <a:t>Thứ Năm</a:t>
              </a:r>
              <a:endParaRPr lang="en-US" sz="2400" b="1" dirty="0">
                <a:solidFill>
                  <a:srgbClr val="D54642"/>
                </a:solidFill>
                <a:latin typeface="Quicksand" panose="00000500000000000000" pitchFamily="2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86347BE-B066-4385-BC52-2ECC6E739CCA}"/>
                </a:ext>
              </a:extLst>
            </p:cNvPr>
            <p:cNvSpPr txBox="1"/>
            <p:nvPr/>
          </p:nvSpPr>
          <p:spPr>
            <a:xfrm>
              <a:off x="8453521" y="3900050"/>
              <a:ext cx="14316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D54642"/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" panose="020B0604020202020204" pitchFamily="34" charset="0"/>
                </a:rPr>
                <a:t>Thứ Bảy</a:t>
              </a:r>
              <a:endParaRPr lang="en-US" sz="2400" b="1" dirty="0">
                <a:solidFill>
                  <a:srgbClr val="D54642"/>
                </a:solidFill>
                <a:latin typeface="Quicksand" panose="00000500000000000000" pitchFamily="2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22F1C6D-8E75-4007-943E-33D6F28BAA4E}"/>
              </a:ext>
            </a:extLst>
          </p:cNvPr>
          <p:cNvGrpSpPr/>
          <p:nvPr/>
        </p:nvGrpSpPr>
        <p:grpSpPr>
          <a:xfrm>
            <a:off x="564713" y="495300"/>
            <a:ext cx="668922" cy="707886"/>
            <a:chOff x="1559434" y="1176116"/>
            <a:chExt cx="668922" cy="707886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76419026-A302-4100-8F84-9DD668513605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F74C3866-A356-4771-A710-8855DC78D387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17D5F6D9-7B42-4E50-A81D-3C98F2174FA3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0074C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A4AF9CF-A0D8-493A-8A54-1812198345A3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CD13ACBD-3FF4-4D12-9AF8-92A94DE2A735}"/>
              </a:ext>
            </a:extLst>
          </p:cNvPr>
          <p:cNvSpPr txBox="1"/>
          <p:nvPr/>
        </p:nvSpPr>
        <p:spPr>
          <a:xfrm>
            <a:off x="1327176" y="495300"/>
            <a:ext cx="9264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Bạn Rô-bốt trồng một cây đậu thần.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0FDC3A-132B-4BCA-9E2B-0ACC5D02F4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396" y="4724400"/>
            <a:ext cx="1074404" cy="1808807"/>
          </a:xfrm>
          <a:prstGeom prst="roundRect">
            <a:avLst>
              <a:gd name="adj" fmla="val 4854"/>
            </a:avLst>
          </a:prstGeom>
          <a:effectLst>
            <a:softEdge rad="127000"/>
          </a:effec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14CC5CF-2CFA-43F3-ACE2-C70095CD01B0}"/>
              </a:ext>
            </a:extLst>
          </p:cNvPr>
          <p:cNvSpPr txBox="1"/>
          <p:nvPr/>
        </p:nvSpPr>
        <p:spPr>
          <a:xfrm>
            <a:off x="830596" y="4899012"/>
            <a:ext cx="97612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a) Cây đậu thần nảy mầm vào ngày nào trong tuần?</a:t>
            </a:r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FF5527E-714B-4413-8A82-92699193CFA3}"/>
              </a:ext>
            </a:extLst>
          </p:cNvPr>
          <p:cNvSpPr txBox="1"/>
          <p:nvPr/>
        </p:nvSpPr>
        <p:spPr>
          <a:xfrm>
            <a:off x="830597" y="5535714"/>
            <a:ext cx="82372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rgbClr val="0070C0"/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=&gt; Cây đậu thần nảy mầm vào ngày thứ Hai.</a:t>
            </a:r>
            <a:endParaRPr lang="en-US" sz="3000" dirty="0">
              <a:solidFill>
                <a:srgbClr val="0070C0"/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5823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27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B4E7A4B-9B6A-480C-AE49-788541CE9809}"/>
              </a:ext>
            </a:extLst>
          </p:cNvPr>
          <p:cNvGrpSpPr/>
          <p:nvPr/>
        </p:nvGrpSpPr>
        <p:grpSpPr>
          <a:xfrm>
            <a:off x="457200" y="1066800"/>
            <a:ext cx="11353800" cy="3691300"/>
            <a:chOff x="457200" y="1066800"/>
            <a:chExt cx="11353800" cy="36913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BF4C40D-392F-4820-B48F-6CF96D40B9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9" b="389"/>
            <a:stretch/>
          </p:blipFill>
          <p:spPr>
            <a:xfrm>
              <a:off x="457200" y="1066800"/>
              <a:ext cx="11353800" cy="3657600"/>
            </a:xfrm>
            <a:prstGeom prst="roundRect">
              <a:avLst>
                <a:gd name="adj" fmla="val 21097"/>
              </a:avLst>
            </a:prstGeom>
            <a:effectLst>
              <a:softEdge rad="317500"/>
            </a:effec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514C791-983E-4FFD-8FC2-C591E74F5C73}"/>
                </a:ext>
              </a:extLst>
            </p:cNvPr>
            <p:cNvSpPr txBox="1"/>
            <p:nvPr/>
          </p:nvSpPr>
          <p:spPr>
            <a:xfrm>
              <a:off x="528962" y="4296435"/>
              <a:ext cx="13658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D54642"/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" panose="020B0604020202020204" pitchFamily="34" charset="0"/>
                </a:rPr>
                <a:t>Thứ Hai</a:t>
              </a:r>
              <a:endParaRPr lang="en-US" sz="2400" b="1" dirty="0">
                <a:solidFill>
                  <a:srgbClr val="D54642"/>
                </a:solidFill>
                <a:latin typeface="Quicksand" panose="00000500000000000000" pitchFamily="2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F1916A9-6A53-4236-9D3E-E7F4AC090723}"/>
                </a:ext>
              </a:extLst>
            </p:cNvPr>
            <p:cNvSpPr txBox="1"/>
            <p:nvPr/>
          </p:nvSpPr>
          <p:spPr>
            <a:xfrm>
              <a:off x="3538999" y="3601268"/>
              <a:ext cx="1236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D54642"/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" panose="020B0604020202020204" pitchFamily="34" charset="0"/>
                </a:rPr>
                <a:t>Thứ Tư</a:t>
              </a:r>
              <a:endParaRPr lang="en-US" sz="2400" b="1" dirty="0">
                <a:solidFill>
                  <a:srgbClr val="D54642"/>
                </a:solidFill>
                <a:latin typeface="Quicksand" panose="00000500000000000000" pitchFamily="2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6E67604-E5C2-408E-A504-0E468D3F1210}"/>
                </a:ext>
              </a:extLst>
            </p:cNvPr>
            <p:cNvSpPr txBox="1"/>
            <p:nvPr/>
          </p:nvSpPr>
          <p:spPr>
            <a:xfrm>
              <a:off x="6928765" y="3655589"/>
              <a:ext cx="14316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D54642"/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" panose="020B0604020202020204" pitchFamily="34" charset="0"/>
                </a:rPr>
                <a:t>Thứ Sáu</a:t>
              </a:r>
              <a:endParaRPr lang="en-US" sz="2400" b="1" dirty="0">
                <a:solidFill>
                  <a:srgbClr val="D54642"/>
                </a:solidFill>
                <a:latin typeface="Quicksand" panose="00000500000000000000" pitchFamily="2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F537D16-6A76-437E-9B0E-A82D4B3F4AA7}"/>
                </a:ext>
              </a:extLst>
            </p:cNvPr>
            <p:cNvSpPr txBox="1"/>
            <p:nvPr/>
          </p:nvSpPr>
          <p:spPr>
            <a:xfrm>
              <a:off x="9928633" y="4244064"/>
              <a:ext cx="1604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D54642"/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" panose="020B0604020202020204" pitchFamily="34" charset="0"/>
                </a:rPr>
                <a:t>Chủ Nhật</a:t>
              </a:r>
              <a:endParaRPr lang="en-US" sz="2400" b="1" dirty="0">
                <a:solidFill>
                  <a:srgbClr val="D54642"/>
                </a:solidFill>
                <a:latin typeface="Quicksand" panose="00000500000000000000" pitchFamily="2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A0A0913-0E4D-463F-941C-4BFDAE9CA3E6}"/>
                </a:ext>
              </a:extLst>
            </p:cNvPr>
            <p:cNvSpPr txBox="1"/>
            <p:nvPr/>
          </p:nvSpPr>
          <p:spPr>
            <a:xfrm>
              <a:off x="1942423" y="3863835"/>
              <a:ext cx="1236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D54642"/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" panose="020B0604020202020204" pitchFamily="34" charset="0"/>
                </a:rPr>
                <a:t>Thứ Ba</a:t>
              </a:r>
              <a:endParaRPr lang="en-US" sz="2400" b="1" dirty="0">
                <a:solidFill>
                  <a:srgbClr val="D54642"/>
                </a:solidFill>
                <a:latin typeface="Quicksand" panose="00000500000000000000" pitchFamily="2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E2AE3E1-3B35-43F1-942E-91076B55989B}"/>
                </a:ext>
              </a:extLst>
            </p:cNvPr>
            <p:cNvSpPr txBox="1"/>
            <p:nvPr/>
          </p:nvSpPr>
          <p:spPr>
            <a:xfrm>
              <a:off x="5053343" y="3374949"/>
              <a:ext cx="16062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D54642"/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" panose="020B0604020202020204" pitchFamily="34" charset="0"/>
                </a:rPr>
                <a:t>Thứ Năm</a:t>
              </a:r>
              <a:endParaRPr lang="en-US" sz="2400" b="1" dirty="0">
                <a:solidFill>
                  <a:srgbClr val="D54642"/>
                </a:solidFill>
                <a:latin typeface="Quicksand" panose="00000500000000000000" pitchFamily="2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A8144A8-BB0F-4358-A267-A0E939DFDB6E}"/>
                </a:ext>
              </a:extLst>
            </p:cNvPr>
            <p:cNvSpPr txBox="1"/>
            <p:nvPr/>
          </p:nvSpPr>
          <p:spPr>
            <a:xfrm>
              <a:off x="8453521" y="3900050"/>
              <a:ext cx="14316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D54642"/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" panose="020B0604020202020204" pitchFamily="34" charset="0"/>
                </a:rPr>
                <a:t>Thứ Bảy</a:t>
              </a:r>
              <a:endParaRPr lang="en-US" sz="2400" b="1" dirty="0">
                <a:solidFill>
                  <a:srgbClr val="D54642"/>
                </a:solidFill>
                <a:latin typeface="Quicksand" panose="00000500000000000000" pitchFamily="2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22F1C6D-8E75-4007-943E-33D6F28BAA4E}"/>
              </a:ext>
            </a:extLst>
          </p:cNvPr>
          <p:cNvGrpSpPr/>
          <p:nvPr/>
        </p:nvGrpSpPr>
        <p:grpSpPr>
          <a:xfrm>
            <a:off x="564713" y="495300"/>
            <a:ext cx="668922" cy="707886"/>
            <a:chOff x="1559434" y="1176116"/>
            <a:chExt cx="668922" cy="707886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76419026-A302-4100-8F84-9DD668513605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F74C3866-A356-4771-A710-8855DC78D387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17D5F6D9-7B42-4E50-A81D-3C98F2174FA3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0074C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A4AF9CF-A0D8-493A-8A54-1812198345A3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CD13ACBD-3FF4-4D12-9AF8-92A94DE2A735}"/>
              </a:ext>
            </a:extLst>
          </p:cNvPr>
          <p:cNvSpPr txBox="1"/>
          <p:nvPr/>
        </p:nvSpPr>
        <p:spPr>
          <a:xfrm>
            <a:off x="1327176" y="495300"/>
            <a:ext cx="9264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Bạn Rô-bốt trồng một cây đậu thần.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0FDC3A-132B-4BCA-9E2B-0ACC5D02F4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3" r="-2159"/>
          <a:stretch/>
        </p:blipFill>
        <p:spPr>
          <a:xfrm>
            <a:off x="10591799" y="4724400"/>
            <a:ext cx="1290963" cy="1808807"/>
          </a:xfrm>
          <a:prstGeom prst="roundRect">
            <a:avLst>
              <a:gd name="adj" fmla="val 4854"/>
            </a:avLst>
          </a:prstGeom>
          <a:effectLst>
            <a:softEdge rad="12700"/>
          </a:effec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14CC5CF-2CFA-43F3-ACE2-C70095CD01B0}"/>
              </a:ext>
            </a:extLst>
          </p:cNvPr>
          <p:cNvSpPr txBox="1"/>
          <p:nvPr/>
        </p:nvSpPr>
        <p:spPr>
          <a:xfrm>
            <a:off x="830596" y="4899012"/>
            <a:ext cx="97612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b) Cây đậu thần ra hoa vào ngày nào trong tuần?</a:t>
            </a:r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FF5527E-714B-4413-8A82-92699193CFA3}"/>
              </a:ext>
            </a:extLst>
          </p:cNvPr>
          <p:cNvSpPr txBox="1"/>
          <p:nvPr/>
        </p:nvSpPr>
        <p:spPr>
          <a:xfrm>
            <a:off x="830597" y="5535714"/>
            <a:ext cx="82372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rgbClr val="0070C0"/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=&gt; Cây đậu thần ra hoa vào ngày thứ Sáu.</a:t>
            </a:r>
            <a:endParaRPr lang="en-US" sz="3000" dirty="0">
              <a:solidFill>
                <a:srgbClr val="0070C0"/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6579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>
            <a:extLst>
              <a:ext uri="{FF2B5EF4-FFF2-40B4-BE49-F238E27FC236}">
                <a16:creationId xmlns:a16="http://schemas.microsoft.com/office/drawing/2014/main" id="{A379B4CD-86E1-403C-AE64-737F76F55843}"/>
              </a:ext>
            </a:extLst>
          </p:cNvPr>
          <p:cNvGrpSpPr/>
          <p:nvPr/>
        </p:nvGrpSpPr>
        <p:grpSpPr>
          <a:xfrm>
            <a:off x="564713" y="495300"/>
            <a:ext cx="668922" cy="707886"/>
            <a:chOff x="1559434" y="1176116"/>
            <a:chExt cx="668922" cy="707886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87BB6425-EE2D-4598-9C00-CF3A660A8FD5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B5D83AB0-A478-4795-B738-A4B0528AE0F3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ACE2CDDF-DA01-480E-B559-72C60F1CECFC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0074C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7E8244EC-4544-4D7F-8470-205CE4C3150C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81D49E16-D0D0-4021-BC53-024CB7A6A257}"/>
              </a:ext>
            </a:extLst>
          </p:cNvPr>
          <p:cNvSpPr txBox="1"/>
          <p:nvPr/>
        </p:nvSpPr>
        <p:spPr>
          <a:xfrm>
            <a:off x="1327177" y="495300"/>
            <a:ext cx="8264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Tìm ngày còn thiếu.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15D22BF-9181-4FE7-81C1-FC648B8F2F99}"/>
              </a:ext>
            </a:extLst>
          </p:cNvPr>
          <p:cNvGrpSpPr/>
          <p:nvPr/>
        </p:nvGrpSpPr>
        <p:grpSpPr>
          <a:xfrm>
            <a:off x="108641" y="1615751"/>
            <a:ext cx="11963400" cy="2956249"/>
            <a:chOff x="108641" y="1615751"/>
            <a:chExt cx="11963400" cy="295624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BF46AAE-041D-442A-AFE7-C93D0BFE95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8" b="14898"/>
            <a:stretch/>
          </p:blipFill>
          <p:spPr>
            <a:xfrm>
              <a:off x="108641" y="1615751"/>
              <a:ext cx="11963400" cy="2575249"/>
            </a:xfrm>
            <a:prstGeom prst="roundRect">
              <a:avLst>
                <a:gd name="adj" fmla="val 21097"/>
              </a:avLst>
            </a:prstGeom>
            <a:effectLst>
              <a:softEdge rad="317500"/>
            </a:effec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02CA436-093F-414B-885D-4657BAEA7C48}"/>
                </a:ext>
              </a:extLst>
            </p:cNvPr>
            <p:cNvSpPr txBox="1"/>
            <p:nvPr/>
          </p:nvSpPr>
          <p:spPr>
            <a:xfrm>
              <a:off x="2384922" y="4110335"/>
              <a:ext cx="13658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D54642"/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" panose="020B0604020202020204" pitchFamily="34" charset="0"/>
                </a:rPr>
                <a:t>Thứ Hai</a:t>
              </a:r>
              <a:endParaRPr lang="en-US" sz="2400" b="1" dirty="0">
                <a:solidFill>
                  <a:srgbClr val="D54642"/>
                </a:solidFill>
                <a:latin typeface="Quicksand" panose="00000500000000000000" pitchFamily="2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DFD1DDD-7BB7-4057-BFA4-81369DAE7165}"/>
                </a:ext>
              </a:extLst>
            </p:cNvPr>
            <p:cNvSpPr txBox="1"/>
            <p:nvPr/>
          </p:nvSpPr>
          <p:spPr>
            <a:xfrm>
              <a:off x="7400542" y="4110335"/>
              <a:ext cx="13658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D54642"/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" panose="020B0604020202020204" pitchFamily="34" charset="0"/>
                </a:rPr>
                <a:t>Thứ Tư</a:t>
              </a:r>
              <a:endParaRPr lang="en-US" sz="2400" b="1" dirty="0">
                <a:solidFill>
                  <a:srgbClr val="D54642"/>
                </a:solidFill>
                <a:latin typeface="Quicksand" panose="00000500000000000000" pitchFamily="2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CC491F0-8A21-46E1-AE40-5BC6D613774D}"/>
              </a:ext>
            </a:extLst>
          </p:cNvPr>
          <p:cNvSpPr/>
          <p:nvPr/>
        </p:nvSpPr>
        <p:spPr>
          <a:xfrm>
            <a:off x="5255418" y="3970095"/>
            <a:ext cx="815182" cy="815182"/>
          </a:xfrm>
          <a:prstGeom prst="roundRect">
            <a:avLst/>
          </a:prstGeom>
          <a:solidFill>
            <a:srgbClr val="FEF0D2"/>
          </a:solidFill>
          <a:ln w="38100">
            <a:solidFill>
              <a:srgbClr val="CC8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988A463-6C3C-4B6A-B0C5-0653F1AC3ED1}"/>
              </a:ext>
            </a:extLst>
          </p:cNvPr>
          <p:cNvSpPr txBox="1"/>
          <p:nvPr/>
        </p:nvSpPr>
        <p:spPr>
          <a:xfrm>
            <a:off x="4980076" y="4110333"/>
            <a:ext cx="1365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  <a:latin typeface="Quicksand" panose="00000500000000000000" pitchFamily="2" charset="0"/>
                <a:ea typeface="Arial-Rounded" panose="020B0500000000000000" pitchFamily="34" charset="0"/>
                <a:cs typeface="Arial" panose="020B0604020202020204" pitchFamily="34" charset="0"/>
              </a:rPr>
              <a:t>Thứ Ba</a:t>
            </a:r>
            <a:endParaRPr lang="en-US" sz="2400" b="1" dirty="0">
              <a:solidFill>
                <a:srgbClr val="0070C0"/>
              </a:solidFill>
              <a:latin typeface="Quicksand" panose="00000500000000000000" pitchFamily="2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E7C4C9C-5110-40C8-8267-5565477C8A34}"/>
              </a:ext>
            </a:extLst>
          </p:cNvPr>
          <p:cNvSpPr/>
          <p:nvPr/>
        </p:nvSpPr>
        <p:spPr>
          <a:xfrm>
            <a:off x="10210800" y="3970095"/>
            <a:ext cx="815182" cy="815182"/>
          </a:xfrm>
          <a:prstGeom prst="roundRect">
            <a:avLst/>
          </a:prstGeom>
          <a:solidFill>
            <a:srgbClr val="FEF0D2"/>
          </a:solidFill>
          <a:ln w="38100">
            <a:solidFill>
              <a:srgbClr val="CC8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36E45C-3A33-434F-AD60-7620AE5F083F}"/>
              </a:ext>
            </a:extLst>
          </p:cNvPr>
          <p:cNvSpPr txBox="1"/>
          <p:nvPr/>
        </p:nvSpPr>
        <p:spPr>
          <a:xfrm>
            <a:off x="9821158" y="4110334"/>
            <a:ext cx="1557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  <a:latin typeface="Quicksand" panose="00000500000000000000" pitchFamily="2" charset="0"/>
                <a:ea typeface="Arial-Rounded" panose="020B0500000000000000" pitchFamily="34" charset="0"/>
                <a:cs typeface="Arial" panose="020B0604020202020204" pitchFamily="34" charset="0"/>
              </a:rPr>
              <a:t>Thứ Năm</a:t>
            </a:r>
            <a:endParaRPr lang="en-US" sz="2400" b="1" dirty="0">
              <a:solidFill>
                <a:srgbClr val="0070C0"/>
              </a:solidFill>
              <a:latin typeface="Quicksand" panose="00000500000000000000" pitchFamily="2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1952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19" grpId="0" animBg="1"/>
      <p:bldP spid="19" grpId="1" animBg="1"/>
      <p:bldP spid="21" grpId="0"/>
      <p:bldP spid="22" grpId="0" animBg="1"/>
      <p:bldP spid="22" grpId="1" animBg="1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89C4756C-359C-466B-91CF-6058882AE123}"/>
              </a:ext>
            </a:extLst>
          </p:cNvPr>
          <p:cNvGrpSpPr/>
          <p:nvPr/>
        </p:nvGrpSpPr>
        <p:grpSpPr>
          <a:xfrm>
            <a:off x="564713" y="533400"/>
            <a:ext cx="668922" cy="707886"/>
            <a:chOff x="1559434" y="1176116"/>
            <a:chExt cx="668922" cy="70788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4E7D55F-2358-4CD7-AD96-44863E974F4A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99D2E013-7EB4-4ED2-9A7B-5C7B20D723B2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83FF167E-398D-4C07-978C-0FDBA7CF8D5A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0074C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910A2D0-90C6-4E3E-9455-58CE9115B337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83201E0F-C6C3-4530-8510-1258C79E1283}"/>
              </a:ext>
            </a:extLst>
          </p:cNvPr>
          <p:cNvSpPr txBox="1"/>
          <p:nvPr/>
        </p:nvSpPr>
        <p:spPr>
          <a:xfrm>
            <a:off x="1327177" y="304800"/>
            <a:ext cx="103001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Mỗi bông hoa ghi một ngày trong tuần. Em hãy đọc tên các ngày còn thiếu.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5FA5585-9730-4333-88AB-BD380CB9672F}"/>
              </a:ext>
            </a:extLst>
          </p:cNvPr>
          <p:cNvGrpSpPr/>
          <p:nvPr/>
        </p:nvGrpSpPr>
        <p:grpSpPr>
          <a:xfrm>
            <a:off x="1600200" y="1857527"/>
            <a:ext cx="8162670" cy="4418034"/>
            <a:chOff x="1600200" y="1857527"/>
            <a:chExt cx="8162670" cy="4418034"/>
          </a:xfrm>
        </p:grpSpPr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5D1DD0F4-F120-42C6-B9B8-988BCD2465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1" r="2521"/>
            <a:stretch/>
          </p:blipFill>
          <p:spPr>
            <a:xfrm>
              <a:off x="2578420" y="1857527"/>
              <a:ext cx="7184450" cy="3713069"/>
            </a:xfrm>
            <a:custGeom>
              <a:avLst/>
              <a:gdLst>
                <a:gd name="connsiteX0" fmla="*/ 512416 w 4388498"/>
                <a:gd name="connsiteY0" fmla="*/ 0 h 3074436"/>
                <a:gd name="connsiteX1" fmla="*/ 3876082 w 4388498"/>
                <a:gd name="connsiteY1" fmla="*/ 0 h 3074436"/>
                <a:gd name="connsiteX2" fmla="*/ 4388498 w 4388498"/>
                <a:gd name="connsiteY2" fmla="*/ 512416 h 3074436"/>
                <a:gd name="connsiteX3" fmla="*/ 4388498 w 4388498"/>
                <a:gd name="connsiteY3" fmla="*/ 2562020 h 3074436"/>
                <a:gd name="connsiteX4" fmla="*/ 3876082 w 4388498"/>
                <a:gd name="connsiteY4" fmla="*/ 3074436 h 3074436"/>
                <a:gd name="connsiteX5" fmla="*/ 512416 w 4388498"/>
                <a:gd name="connsiteY5" fmla="*/ 3074436 h 3074436"/>
                <a:gd name="connsiteX6" fmla="*/ 0 w 4388498"/>
                <a:gd name="connsiteY6" fmla="*/ 2562020 h 3074436"/>
                <a:gd name="connsiteX7" fmla="*/ 0 w 4388498"/>
                <a:gd name="connsiteY7" fmla="*/ 512416 h 3074436"/>
                <a:gd name="connsiteX8" fmla="*/ 512416 w 4388498"/>
                <a:gd name="connsiteY8" fmla="*/ 0 h 3074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88498" h="3074436">
                  <a:moveTo>
                    <a:pt x="512416" y="0"/>
                  </a:moveTo>
                  <a:lnTo>
                    <a:pt x="3876082" y="0"/>
                  </a:lnTo>
                  <a:cubicBezTo>
                    <a:pt x="4159082" y="0"/>
                    <a:pt x="4388498" y="229416"/>
                    <a:pt x="4388498" y="512416"/>
                  </a:cubicBezTo>
                  <a:lnTo>
                    <a:pt x="4388498" y="2562020"/>
                  </a:lnTo>
                  <a:cubicBezTo>
                    <a:pt x="4388498" y="2845020"/>
                    <a:pt x="4159082" y="3074436"/>
                    <a:pt x="3876082" y="3074436"/>
                  </a:cubicBezTo>
                  <a:lnTo>
                    <a:pt x="512416" y="3074436"/>
                  </a:lnTo>
                  <a:cubicBezTo>
                    <a:pt x="229416" y="3074436"/>
                    <a:pt x="0" y="2845020"/>
                    <a:pt x="0" y="2562020"/>
                  </a:cubicBezTo>
                  <a:lnTo>
                    <a:pt x="0" y="512416"/>
                  </a:lnTo>
                  <a:cubicBezTo>
                    <a:pt x="0" y="229416"/>
                    <a:pt x="229416" y="0"/>
                    <a:pt x="512416" y="0"/>
                  </a:cubicBezTo>
                  <a:close/>
                </a:path>
              </a:pathLst>
            </a:custGeom>
            <a:effectLst>
              <a:softEdge rad="63500"/>
            </a:effectLst>
          </p:spPr>
        </p:pic>
        <p:sp>
          <p:nvSpPr>
            <p:cNvPr id="127" name="Text Box 110">
              <a:extLst>
                <a:ext uri="{FF2B5EF4-FFF2-40B4-BE49-F238E27FC236}">
                  <a16:creationId xmlns:a16="http://schemas.microsoft.com/office/drawing/2014/main" id="{F0B8EF48-7EBE-4211-8A9C-2A5538B8EC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0200" y="3105053"/>
              <a:ext cx="636713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Quicksand" panose="00000500000000000000" pitchFamily="2" charset="0"/>
                  <a:ea typeface="思源宋体" panose="02020700000000000000" pitchFamily="18" charset="-122"/>
                </a:rPr>
                <a:t>a)</a:t>
              </a:r>
              <a:endParaRPr lang="zh-CN" altLang="zh-CN" sz="3600" b="1">
                <a:solidFill>
                  <a:schemeClr val="tx1">
                    <a:lumMod val="65000"/>
                    <a:lumOff val="35000"/>
                  </a:schemeClr>
                </a:solidFill>
                <a:latin typeface="Quicksand" panose="00000500000000000000" pitchFamily="2" charset="0"/>
                <a:ea typeface="思源宋体" panose="02020700000000000000" pitchFamily="18" charset="-122"/>
              </a:endParaRPr>
            </a:p>
          </p:txBody>
        </p: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B00DDE71-B353-4329-8710-0E59B05E82EC}"/>
                </a:ext>
              </a:extLst>
            </p:cNvPr>
            <p:cNvGrpSpPr/>
            <p:nvPr/>
          </p:nvGrpSpPr>
          <p:grpSpPr>
            <a:xfrm>
              <a:off x="5398798" y="5715000"/>
              <a:ext cx="1756696" cy="560561"/>
              <a:chOff x="-323594" y="2300873"/>
              <a:chExt cx="1002844" cy="1194099"/>
            </a:xfrm>
          </p:grpSpPr>
          <p:sp>
            <p:nvSpPr>
              <p:cNvPr id="129" name="Rectangle: Rounded Corners 128">
                <a:extLst>
                  <a:ext uri="{FF2B5EF4-FFF2-40B4-BE49-F238E27FC236}">
                    <a16:creationId xmlns:a16="http://schemas.microsoft.com/office/drawing/2014/main" id="{F827DCF5-4970-423A-AC6F-BDA0D405AC39}"/>
                  </a:ext>
                </a:extLst>
              </p:cNvPr>
              <p:cNvSpPr/>
              <p:nvPr/>
            </p:nvSpPr>
            <p:spPr>
              <a:xfrm>
                <a:off x="-311350" y="2308086"/>
                <a:ext cx="990600" cy="1186886"/>
              </a:xfrm>
              <a:prstGeom prst="roundRect">
                <a:avLst/>
              </a:prstGeom>
              <a:solidFill>
                <a:srgbClr val="D34F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>
                  <a:solidFill>
                    <a:srgbClr val="FCCB9E"/>
                  </a:solidFill>
                </a:endParaRP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CF531ED6-AA65-4CDD-8A2F-C5B7799CF130}"/>
                  </a:ext>
                </a:extLst>
              </p:cNvPr>
              <p:cNvSpPr txBox="1"/>
              <p:nvPr/>
            </p:nvSpPr>
            <p:spPr>
              <a:xfrm>
                <a:off x="-323594" y="2300873"/>
                <a:ext cx="997675" cy="1048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600" b="1">
                    <a:solidFill>
                      <a:schemeClr val="bg1"/>
                    </a:solidFill>
                    <a:latin typeface="Quicksand" panose="00000500000000000000" pitchFamily="2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Hôm nay</a:t>
                </a:r>
                <a:endParaRPr lang="en-US" sz="2600" b="1" dirty="0">
                  <a:solidFill>
                    <a:schemeClr val="bg1"/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469C6246-090C-499E-91EF-997B2D69B24C}"/>
                </a:ext>
              </a:extLst>
            </p:cNvPr>
            <p:cNvGrpSpPr/>
            <p:nvPr/>
          </p:nvGrpSpPr>
          <p:grpSpPr>
            <a:xfrm>
              <a:off x="7615904" y="5715000"/>
              <a:ext cx="1756696" cy="560561"/>
              <a:chOff x="-323594" y="2300873"/>
              <a:chExt cx="1002844" cy="1194099"/>
            </a:xfrm>
          </p:grpSpPr>
          <p:sp>
            <p:nvSpPr>
              <p:cNvPr id="132" name="Rectangle: Rounded Corners 131">
                <a:extLst>
                  <a:ext uri="{FF2B5EF4-FFF2-40B4-BE49-F238E27FC236}">
                    <a16:creationId xmlns:a16="http://schemas.microsoft.com/office/drawing/2014/main" id="{1434609E-A12A-470C-A219-E82D408CB8B1}"/>
                  </a:ext>
                </a:extLst>
              </p:cNvPr>
              <p:cNvSpPr/>
              <p:nvPr/>
            </p:nvSpPr>
            <p:spPr>
              <a:xfrm>
                <a:off x="-311350" y="2308086"/>
                <a:ext cx="990600" cy="1186886"/>
              </a:xfrm>
              <a:prstGeom prst="roundRect">
                <a:avLst/>
              </a:prstGeom>
              <a:solidFill>
                <a:srgbClr val="DD62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>
                  <a:solidFill>
                    <a:srgbClr val="FCCB9E"/>
                  </a:solidFill>
                </a:endParaRPr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F2755352-7B8F-4B23-9F89-7532A9F05ED9}"/>
                  </a:ext>
                </a:extLst>
              </p:cNvPr>
              <p:cNvSpPr txBox="1"/>
              <p:nvPr/>
            </p:nvSpPr>
            <p:spPr>
              <a:xfrm>
                <a:off x="-323594" y="2300873"/>
                <a:ext cx="997675" cy="1048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600" b="1">
                    <a:solidFill>
                      <a:schemeClr val="bg1"/>
                    </a:solidFill>
                    <a:latin typeface="Quicksand" panose="00000500000000000000" pitchFamily="2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Ngày mai</a:t>
                </a:r>
                <a:endParaRPr lang="en-US" sz="2600" b="1" dirty="0">
                  <a:solidFill>
                    <a:schemeClr val="bg1"/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92CE4C65-1FFF-4481-A64A-B93D144ECB44}"/>
                </a:ext>
              </a:extLst>
            </p:cNvPr>
            <p:cNvGrpSpPr/>
            <p:nvPr/>
          </p:nvGrpSpPr>
          <p:grpSpPr>
            <a:xfrm>
              <a:off x="3181692" y="5715000"/>
              <a:ext cx="1756696" cy="560561"/>
              <a:chOff x="-323594" y="2300873"/>
              <a:chExt cx="1002844" cy="1194099"/>
            </a:xfrm>
          </p:grpSpPr>
          <p:sp>
            <p:nvSpPr>
              <p:cNvPr id="135" name="Rectangle: Rounded Corners 134">
                <a:extLst>
                  <a:ext uri="{FF2B5EF4-FFF2-40B4-BE49-F238E27FC236}">
                    <a16:creationId xmlns:a16="http://schemas.microsoft.com/office/drawing/2014/main" id="{F3EF1F56-365E-43AB-8A62-CD903F938C21}"/>
                  </a:ext>
                </a:extLst>
              </p:cNvPr>
              <p:cNvSpPr/>
              <p:nvPr/>
            </p:nvSpPr>
            <p:spPr>
              <a:xfrm>
                <a:off x="-311350" y="2308086"/>
                <a:ext cx="990600" cy="1186886"/>
              </a:xfrm>
              <a:prstGeom prst="roundRect">
                <a:avLst/>
              </a:prstGeom>
              <a:solidFill>
                <a:srgbClr val="DD62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>
                  <a:solidFill>
                    <a:srgbClr val="FCCB9E"/>
                  </a:solidFill>
                </a:endParaRPr>
              </a:p>
            </p:txBody>
          </p: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43B341DA-5DB3-4E87-89D8-9A8EA1571E8B}"/>
                  </a:ext>
                </a:extLst>
              </p:cNvPr>
              <p:cNvSpPr txBox="1"/>
              <p:nvPr/>
            </p:nvSpPr>
            <p:spPr>
              <a:xfrm>
                <a:off x="-323594" y="2300873"/>
                <a:ext cx="997675" cy="1048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600" b="1">
                    <a:solidFill>
                      <a:schemeClr val="bg1"/>
                    </a:solidFill>
                    <a:latin typeface="Quicksand" panose="00000500000000000000" pitchFamily="2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Hôm qua</a:t>
                </a:r>
                <a:endParaRPr lang="en-US" sz="2600" b="1" dirty="0">
                  <a:solidFill>
                    <a:schemeClr val="bg1"/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4AD234EA-468F-4CE5-BCB0-E6333D758236}"/>
                </a:ext>
              </a:extLst>
            </p:cNvPr>
            <p:cNvSpPr txBox="1"/>
            <p:nvPr/>
          </p:nvSpPr>
          <p:spPr>
            <a:xfrm>
              <a:off x="5354459" y="3032973"/>
              <a:ext cx="13658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" panose="020B0604020202020204" pitchFamily="34" charset="0"/>
                </a:rPr>
                <a:t>Thứ Tư</a:t>
              </a:r>
              <a:endPara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Quicksand" panose="00000500000000000000" pitchFamily="2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CA3276F7-0369-43CD-B1DF-45F6478BEF07}"/>
                </a:ext>
              </a:extLst>
            </p:cNvPr>
            <p:cNvSpPr txBox="1"/>
            <p:nvPr/>
          </p:nvSpPr>
          <p:spPr>
            <a:xfrm>
              <a:off x="3092252" y="2960545"/>
              <a:ext cx="13658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rgbClr val="D53E57"/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  <a:endParaRPr lang="en-US" sz="3600" b="1" dirty="0">
                <a:solidFill>
                  <a:srgbClr val="D53E57"/>
                </a:solidFill>
                <a:latin typeface="Quicksand" panose="00000500000000000000" pitchFamily="2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AD09E1B6-40BA-4093-AD9B-53EA57239235}"/>
                </a:ext>
              </a:extLst>
            </p:cNvPr>
            <p:cNvSpPr txBox="1"/>
            <p:nvPr/>
          </p:nvSpPr>
          <p:spPr>
            <a:xfrm>
              <a:off x="7674321" y="2960545"/>
              <a:ext cx="13658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rgbClr val="D53E57"/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  <a:endParaRPr lang="en-US" sz="3600" b="1" dirty="0">
                <a:solidFill>
                  <a:srgbClr val="D53E57"/>
                </a:solidFill>
                <a:latin typeface="Quicksand" panose="00000500000000000000" pitchFamily="2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0F2835B-C348-4577-A3EE-72BAFF6FCFA0}"/>
              </a:ext>
            </a:extLst>
          </p:cNvPr>
          <p:cNvGrpSpPr/>
          <p:nvPr/>
        </p:nvGrpSpPr>
        <p:grpSpPr>
          <a:xfrm>
            <a:off x="3052718" y="2580992"/>
            <a:ext cx="1365865" cy="1365865"/>
            <a:chOff x="1160544" y="3866584"/>
            <a:chExt cx="1365865" cy="1365865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D8D0FE0-BDA1-4363-9243-A3610C0F3B48}"/>
                </a:ext>
              </a:extLst>
            </p:cNvPr>
            <p:cNvSpPr/>
            <p:nvPr/>
          </p:nvSpPr>
          <p:spPr>
            <a:xfrm>
              <a:off x="1160544" y="3866584"/>
              <a:ext cx="1365865" cy="13658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E61860C7-B4E1-44AD-9A35-938B661A98CE}"/>
                </a:ext>
              </a:extLst>
            </p:cNvPr>
            <p:cNvSpPr txBox="1"/>
            <p:nvPr/>
          </p:nvSpPr>
          <p:spPr>
            <a:xfrm>
              <a:off x="1160544" y="4318684"/>
              <a:ext cx="13658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D54642"/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" panose="020B0604020202020204" pitchFamily="34" charset="0"/>
                </a:rPr>
                <a:t>Thứ Ba</a:t>
              </a:r>
              <a:endParaRPr lang="en-US" sz="2400" b="1" dirty="0">
                <a:solidFill>
                  <a:srgbClr val="D54642"/>
                </a:solidFill>
                <a:latin typeface="Quicksand" panose="00000500000000000000" pitchFamily="2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334E867B-F420-4556-A8AE-4FDE74217461}"/>
              </a:ext>
            </a:extLst>
          </p:cNvPr>
          <p:cNvGrpSpPr/>
          <p:nvPr/>
        </p:nvGrpSpPr>
        <p:grpSpPr>
          <a:xfrm>
            <a:off x="7543800" y="2580992"/>
            <a:ext cx="1546442" cy="1365865"/>
            <a:chOff x="1061519" y="3866584"/>
            <a:chExt cx="1546442" cy="1365865"/>
          </a:xfrm>
        </p:grpSpPr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728EE248-6210-4F87-AF34-A7C205B86C18}"/>
                </a:ext>
              </a:extLst>
            </p:cNvPr>
            <p:cNvSpPr/>
            <p:nvPr/>
          </p:nvSpPr>
          <p:spPr>
            <a:xfrm>
              <a:off x="1160544" y="3866584"/>
              <a:ext cx="1365865" cy="13658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537C5D64-8485-49E7-8162-F9773815C969}"/>
                </a:ext>
              </a:extLst>
            </p:cNvPr>
            <p:cNvSpPr txBox="1"/>
            <p:nvPr/>
          </p:nvSpPr>
          <p:spPr>
            <a:xfrm>
              <a:off x="1061519" y="4318684"/>
              <a:ext cx="15464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D54642"/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" panose="020B0604020202020204" pitchFamily="34" charset="0"/>
                </a:rPr>
                <a:t>Thứ Năm</a:t>
              </a:r>
              <a:endParaRPr lang="en-US" sz="2400" b="1" dirty="0">
                <a:solidFill>
                  <a:srgbClr val="D54642"/>
                </a:solidFill>
                <a:latin typeface="Quicksand" panose="00000500000000000000" pitchFamily="2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62959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89C4756C-359C-466B-91CF-6058882AE123}"/>
              </a:ext>
            </a:extLst>
          </p:cNvPr>
          <p:cNvGrpSpPr/>
          <p:nvPr/>
        </p:nvGrpSpPr>
        <p:grpSpPr>
          <a:xfrm>
            <a:off x="564713" y="533400"/>
            <a:ext cx="668922" cy="707886"/>
            <a:chOff x="1559434" y="1176116"/>
            <a:chExt cx="668922" cy="70788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4E7D55F-2358-4CD7-AD96-44863E974F4A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99D2E013-7EB4-4ED2-9A7B-5C7B20D723B2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83FF167E-398D-4C07-978C-0FDBA7CF8D5A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0074C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910A2D0-90C6-4E3E-9455-58CE9115B337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83201E0F-C6C3-4530-8510-1258C79E1283}"/>
              </a:ext>
            </a:extLst>
          </p:cNvPr>
          <p:cNvSpPr txBox="1"/>
          <p:nvPr/>
        </p:nvSpPr>
        <p:spPr>
          <a:xfrm>
            <a:off x="1327177" y="304800"/>
            <a:ext cx="103001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Mỗi bông hoa ghi một ngày trong tuần. Em hãy đọc tên các ngày còn thiếu.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5FA5585-9730-4333-88AB-BD380CB9672F}"/>
              </a:ext>
            </a:extLst>
          </p:cNvPr>
          <p:cNvGrpSpPr/>
          <p:nvPr/>
        </p:nvGrpSpPr>
        <p:grpSpPr>
          <a:xfrm>
            <a:off x="1600200" y="1876189"/>
            <a:ext cx="8013380" cy="4399372"/>
            <a:chOff x="1600200" y="1876189"/>
            <a:chExt cx="8013380" cy="4399372"/>
          </a:xfrm>
        </p:grpSpPr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5D1DD0F4-F120-42C6-B9B8-988BCD2465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5" r="3645"/>
            <a:stretch/>
          </p:blipFill>
          <p:spPr>
            <a:xfrm>
              <a:off x="2429130" y="1876189"/>
              <a:ext cx="7184450" cy="3713069"/>
            </a:xfrm>
            <a:custGeom>
              <a:avLst/>
              <a:gdLst>
                <a:gd name="connsiteX0" fmla="*/ 512416 w 4388498"/>
                <a:gd name="connsiteY0" fmla="*/ 0 h 3074436"/>
                <a:gd name="connsiteX1" fmla="*/ 3876082 w 4388498"/>
                <a:gd name="connsiteY1" fmla="*/ 0 h 3074436"/>
                <a:gd name="connsiteX2" fmla="*/ 4388498 w 4388498"/>
                <a:gd name="connsiteY2" fmla="*/ 512416 h 3074436"/>
                <a:gd name="connsiteX3" fmla="*/ 4388498 w 4388498"/>
                <a:gd name="connsiteY3" fmla="*/ 2562020 h 3074436"/>
                <a:gd name="connsiteX4" fmla="*/ 3876082 w 4388498"/>
                <a:gd name="connsiteY4" fmla="*/ 3074436 h 3074436"/>
                <a:gd name="connsiteX5" fmla="*/ 512416 w 4388498"/>
                <a:gd name="connsiteY5" fmla="*/ 3074436 h 3074436"/>
                <a:gd name="connsiteX6" fmla="*/ 0 w 4388498"/>
                <a:gd name="connsiteY6" fmla="*/ 2562020 h 3074436"/>
                <a:gd name="connsiteX7" fmla="*/ 0 w 4388498"/>
                <a:gd name="connsiteY7" fmla="*/ 512416 h 3074436"/>
                <a:gd name="connsiteX8" fmla="*/ 512416 w 4388498"/>
                <a:gd name="connsiteY8" fmla="*/ 0 h 3074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88498" h="3074436">
                  <a:moveTo>
                    <a:pt x="512416" y="0"/>
                  </a:moveTo>
                  <a:lnTo>
                    <a:pt x="3876082" y="0"/>
                  </a:lnTo>
                  <a:cubicBezTo>
                    <a:pt x="4159082" y="0"/>
                    <a:pt x="4388498" y="229416"/>
                    <a:pt x="4388498" y="512416"/>
                  </a:cubicBezTo>
                  <a:lnTo>
                    <a:pt x="4388498" y="2562020"/>
                  </a:lnTo>
                  <a:cubicBezTo>
                    <a:pt x="4388498" y="2845020"/>
                    <a:pt x="4159082" y="3074436"/>
                    <a:pt x="3876082" y="3074436"/>
                  </a:cubicBezTo>
                  <a:lnTo>
                    <a:pt x="512416" y="3074436"/>
                  </a:lnTo>
                  <a:cubicBezTo>
                    <a:pt x="229416" y="3074436"/>
                    <a:pt x="0" y="2845020"/>
                    <a:pt x="0" y="2562020"/>
                  </a:cubicBezTo>
                  <a:lnTo>
                    <a:pt x="0" y="512416"/>
                  </a:lnTo>
                  <a:cubicBezTo>
                    <a:pt x="0" y="229416"/>
                    <a:pt x="229416" y="0"/>
                    <a:pt x="512416" y="0"/>
                  </a:cubicBezTo>
                  <a:close/>
                </a:path>
              </a:pathLst>
            </a:custGeom>
            <a:effectLst>
              <a:softEdge rad="63500"/>
            </a:effectLst>
          </p:spPr>
        </p:pic>
        <p:sp>
          <p:nvSpPr>
            <p:cNvPr id="127" name="Text Box 110">
              <a:extLst>
                <a:ext uri="{FF2B5EF4-FFF2-40B4-BE49-F238E27FC236}">
                  <a16:creationId xmlns:a16="http://schemas.microsoft.com/office/drawing/2014/main" id="{F0B8EF48-7EBE-4211-8A9C-2A5538B8EC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0200" y="3105053"/>
              <a:ext cx="636713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Quicksand" panose="00000500000000000000" pitchFamily="2" charset="0"/>
                  <a:ea typeface="思源宋体" panose="02020700000000000000" pitchFamily="18" charset="-122"/>
                </a:rPr>
                <a:t>b)</a:t>
              </a:r>
              <a:endParaRPr lang="zh-CN" altLang="zh-CN" sz="3600" b="1">
                <a:solidFill>
                  <a:schemeClr val="tx1">
                    <a:lumMod val="65000"/>
                    <a:lumOff val="35000"/>
                  </a:schemeClr>
                </a:solidFill>
                <a:latin typeface="Quicksand" panose="00000500000000000000" pitchFamily="2" charset="0"/>
                <a:ea typeface="思源宋体" panose="02020700000000000000" pitchFamily="18" charset="-122"/>
              </a:endParaRPr>
            </a:p>
          </p:txBody>
        </p: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B00DDE71-B353-4329-8710-0E59B05E82EC}"/>
                </a:ext>
              </a:extLst>
            </p:cNvPr>
            <p:cNvGrpSpPr/>
            <p:nvPr/>
          </p:nvGrpSpPr>
          <p:grpSpPr>
            <a:xfrm>
              <a:off x="5177504" y="5715000"/>
              <a:ext cx="1756696" cy="560561"/>
              <a:chOff x="-449923" y="2300873"/>
              <a:chExt cx="1002844" cy="1194099"/>
            </a:xfrm>
          </p:grpSpPr>
          <p:sp>
            <p:nvSpPr>
              <p:cNvPr id="129" name="Rectangle: Rounded Corners 128">
                <a:extLst>
                  <a:ext uri="{FF2B5EF4-FFF2-40B4-BE49-F238E27FC236}">
                    <a16:creationId xmlns:a16="http://schemas.microsoft.com/office/drawing/2014/main" id="{F827DCF5-4970-423A-AC6F-BDA0D405AC39}"/>
                  </a:ext>
                </a:extLst>
              </p:cNvPr>
              <p:cNvSpPr/>
              <p:nvPr/>
            </p:nvSpPr>
            <p:spPr>
              <a:xfrm>
                <a:off x="-437679" y="2308086"/>
                <a:ext cx="990600" cy="1186886"/>
              </a:xfrm>
              <a:prstGeom prst="roundRect">
                <a:avLst/>
              </a:prstGeom>
              <a:solidFill>
                <a:srgbClr val="D34F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>
                  <a:solidFill>
                    <a:srgbClr val="FCCB9E"/>
                  </a:solidFill>
                </a:endParaRP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CF531ED6-AA65-4CDD-8A2F-C5B7799CF130}"/>
                  </a:ext>
                </a:extLst>
              </p:cNvPr>
              <p:cNvSpPr txBox="1"/>
              <p:nvPr/>
            </p:nvSpPr>
            <p:spPr>
              <a:xfrm>
                <a:off x="-449923" y="2300873"/>
                <a:ext cx="997675" cy="1048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600" b="1">
                    <a:solidFill>
                      <a:schemeClr val="bg1"/>
                    </a:solidFill>
                    <a:latin typeface="Quicksand" panose="00000500000000000000" pitchFamily="2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Hôm nay</a:t>
                </a:r>
                <a:endParaRPr lang="en-US" sz="2600" b="1" dirty="0">
                  <a:solidFill>
                    <a:schemeClr val="bg1"/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469C6246-090C-499E-91EF-997B2D69B24C}"/>
                </a:ext>
              </a:extLst>
            </p:cNvPr>
            <p:cNvGrpSpPr/>
            <p:nvPr/>
          </p:nvGrpSpPr>
          <p:grpSpPr>
            <a:xfrm>
              <a:off x="7467600" y="5715000"/>
              <a:ext cx="1756696" cy="560561"/>
              <a:chOff x="-408256" y="2300873"/>
              <a:chExt cx="1002844" cy="1194099"/>
            </a:xfrm>
          </p:grpSpPr>
          <p:sp>
            <p:nvSpPr>
              <p:cNvPr id="132" name="Rectangle: Rounded Corners 131">
                <a:extLst>
                  <a:ext uri="{FF2B5EF4-FFF2-40B4-BE49-F238E27FC236}">
                    <a16:creationId xmlns:a16="http://schemas.microsoft.com/office/drawing/2014/main" id="{1434609E-A12A-470C-A219-E82D408CB8B1}"/>
                  </a:ext>
                </a:extLst>
              </p:cNvPr>
              <p:cNvSpPr/>
              <p:nvPr/>
            </p:nvSpPr>
            <p:spPr>
              <a:xfrm>
                <a:off x="-396012" y="2308086"/>
                <a:ext cx="990600" cy="1186886"/>
              </a:xfrm>
              <a:prstGeom prst="roundRect">
                <a:avLst/>
              </a:prstGeom>
              <a:solidFill>
                <a:srgbClr val="DD62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>
                  <a:solidFill>
                    <a:srgbClr val="FCCB9E"/>
                  </a:solidFill>
                </a:endParaRPr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F2755352-7B8F-4B23-9F89-7532A9F05ED9}"/>
                  </a:ext>
                </a:extLst>
              </p:cNvPr>
              <p:cNvSpPr txBox="1"/>
              <p:nvPr/>
            </p:nvSpPr>
            <p:spPr>
              <a:xfrm>
                <a:off x="-408256" y="2300873"/>
                <a:ext cx="997675" cy="1048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600" b="1">
                    <a:solidFill>
                      <a:schemeClr val="bg1"/>
                    </a:solidFill>
                    <a:latin typeface="Quicksand" panose="00000500000000000000" pitchFamily="2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Ngày mai</a:t>
                </a:r>
                <a:endParaRPr lang="en-US" sz="2600" b="1" dirty="0">
                  <a:solidFill>
                    <a:schemeClr val="bg1"/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92CE4C65-1FFF-4481-A64A-B93D144ECB44}"/>
                </a:ext>
              </a:extLst>
            </p:cNvPr>
            <p:cNvGrpSpPr/>
            <p:nvPr/>
          </p:nvGrpSpPr>
          <p:grpSpPr>
            <a:xfrm>
              <a:off x="2819400" y="5715000"/>
              <a:ext cx="1756694" cy="560561"/>
              <a:chOff x="-530415" y="2300873"/>
              <a:chExt cx="1002843" cy="1194099"/>
            </a:xfrm>
          </p:grpSpPr>
          <p:sp>
            <p:nvSpPr>
              <p:cNvPr id="135" name="Rectangle: Rounded Corners 134">
                <a:extLst>
                  <a:ext uri="{FF2B5EF4-FFF2-40B4-BE49-F238E27FC236}">
                    <a16:creationId xmlns:a16="http://schemas.microsoft.com/office/drawing/2014/main" id="{F3EF1F56-365E-43AB-8A62-CD903F938C21}"/>
                  </a:ext>
                </a:extLst>
              </p:cNvPr>
              <p:cNvSpPr/>
              <p:nvPr/>
            </p:nvSpPr>
            <p:spPr>
              <a:xfrm>
                <a:off x="-518172" y="2308086"/>
                <a:ext cx="990600" cy="1186886"/>
              </a:xfrm>
              <a:prstGeom prst="roundRect">
                <a:avLst/>
              </a:prstGeom>
              <a:solidFill>
                <a:srgbClr val="DD62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>
                  <a:solidFill>
                    <a:srgbClr val="FCCB9E"/>
                  </a:solidFill>
                </a:endParaRPr>
              </a:p>
            </p:txBody>
          </p: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43B341DA-5DB3-4E87-89D8-9A8EA1571E8B}"/>
                  </a:ext>
                </a:extLst>
              </p:cNvPr>
              <p:cNvSpPr txBox="1"/>
              <p:nvPr/>
            </p:nvSpPr>
            <p:spPr>
              <a:xfrm>
                <a:off x="-530415" y="2300873"/>
                <a:ext cx="997675" cy="1048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600" b="1">
                    <a:solidFill>
                      <a:schemeClr val="bg1"/>
                    </a:solidFill>
                    <a:latin typeface="Quicksand" panose="00000500000000000000" pitchFamily="2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Hôm qua</a:t>
                </a:r>
                <a:endParaRPr lang="en-US" sz="2600" b="1" dirty="0">
                  <a:solidFill>
                    <a:schemeClr val="bg1"/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4AD234EA-468F-4CE5-BCB0-E6333D758236}"/>
                </a:ext>
              </a:extLst>
            </p:cNvPr>
            <p:cNvSpPr txBox="1"/>
            <p:nvPr/>
          </p:nvSpPr>
          <p:spPr>
            <a:xfrm>
              <a:off x="2895600" y="3052877"/>
              <a:ext cx="14782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" panose="020B0604020202020204" pitchFamily="34" charset="0"/>
                </a:rPr>
                <a:t>Thứ Sáu</a:t>
              </a:r>
              <a:endPara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Quicksand" panose="00000500000000000000" pitchFamily="2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CA3276F7-0369-43CD-B1DF-45F6478BEF07}"/>
                </a:ext>
              </a:extLst>
            </p:cNvPr>
            <p:cNvSpPr txBox="1"/>
            <p:nvPr/>
          </p:nvSpPr>
          <p:spPr>
            <a:xfrm>
              <a:off x="5413067" y="2949228"/>
              <a:ext cx="13658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rgbClr val="D53E57"/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  <a:endParaRPr lang="en-US" sz="3600" b="1" dirty="0">
                <a:solidFill>
                  <a:srgbClr val="D53E57"/>
                </a:solidFill>
                <a:latin typeface="Quicksand" panose="00000500000000000000" pitchFamily="2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AD09E1B6-40BA-4093-AD9B-53EA57239235}"/>
                </a:ext>
              </a:extLst>
            </p:cNvPr>
            <p:cNvSpPr txBox="1"/>
            <p:nvPr/>
          </p:nvSpPr>
          <p:spPr>
            <a:xfrm>
              <a:off x="7716862" y="2949228"/>
              <a:ext cx="13658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rgbClr val="D53E57"/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  <a:endParaRPr lang="en-US" sz="3600" b="1" dirty="0">
                <a:solidFill>
                  <a:srgbClr val="D53E57"/>
                </a:solidFill>
                <a:latin typeface="Quicksand" panose="00000500000000000000" pitchFamily="2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0F2835B-C348-4577-A3EE-72BAFF6FCFA0}"/>
              </a:ext>
            </a:extLst>
          </p:cNvPr>
          <p:cNvGrpSpPr/>
          <p:nvPr/>
        </p:nvGrpSpPr>
        <p:grpSpPr>
          <a:xfrm>
            <a:off x="5257800" y="2600608"/>
            <a:ext cx="1478265" cy="1302945"/>
            <a:chOff x="1160544" y="3866584"/>
            <a:chExt cx="1478265" cy="1302945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D8D0FE0-BDA1-4363-9243-A3610C0F3B48}"/>
                </a:ext>
              </a:extLst>
            </p:cNvPr>
            <p:cNvSpPr/>
            <p:nvPr/>
          </p:nvSpPr>
          <p:spPr>
            <a:xfrm>
              <a:off x="1294646" y="3866584"/>
              <a:ext cx="1231763" cy="13029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E61860C7-B4E1-44AD-9A35-938B661A98CE}"/>
                </a:ext>
              </a:extLst>
            </p:cNvPr>
            <p:cNvSpPr txBox="1"/>
            <p:nvPr/>
          </p:nvSpPr>
          <p:spPr>
            <a:xfrm>
              <a:off x="1160544" y="4318684"/>
              <a:ext cx="14782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D54642"/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" panose="020B0604020202020204" pitchFamily="34" charset="0"/>
                </a:rPr>
                <a:t>Thứ Bảy</a:t>
              </a:r>
              <a:endParaRPr lang="en-US" sz="2400" b="1" dirty="0">
                <a:solidFill>
                  <a:srgbClr val="D54642"/>
                </a:solidFill>
                <a:latin typeface="Quicksand" panose="00000500000000000000" pitchFamily="2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334E867B-F420-4556-A8AE-4FDE74217461}"/>
              </a:ext>
            </a:extLst>
          </p:cNvPr>
          <p:cNvGrpSpPr/>
          <p:nvPr/>
        </p:nvGrpSpPr>
        <p:grpSpPr>
          <a:xfrm>
            <a:off x="7577751" y="2627768"/>
            <a:ext cx="1557196" cy="1302945"/>
            <a:chOff x="1061519" y="3866584"/>
            <a:chExt cx="1601738" cy="1365865"/>
          </a:xfrm>
        </p:grpSpPr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728EE248-6210-4F87-AF34-A7C205B86C18}"/>
                </a:ext>
              </a:extLst>
            </p:cNvPr>
            <p:cNvSpPr/>
            <p:nvPr/>
          </p:nvSpPr>
          <p:spPr>
            <a:xfrm>
              <a:off x="1160544" y="3866584"/>
              <a:ext cx="1365866" cy="13658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537C5D64-8485-49E7-8162-F9773815C969}"/>
                </a:ext>
              </a:extLst>
            </p:cNvPr>
            <p:cNvSpPr txBox="1"/>
            <p:nvPr/>
          </p:nvSpPr>
          <p:spPr>
            <a:xfrm>
              <a:off x="1061519" y="4318684"/>
              <a:ext cx="1601738" cy="483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D54642"/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" panose="020B0604020202020204" pitchFamily="34" charset="0"/>
                </a:rPr>
                <a:t>Chủ nhật </a:t>
              </a:r>
              <a:endParaRPr lang="en-US" sz="2400" b="1" dirty="0">
                <a:solidFill>
                  <a:srgbClr val="D54642"/>
                </a:solidFill>
                <a:latin typeface="Quicksand" panose="00000500000000000000" pitchFamily="2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7295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A1DA6E-DED3-497C-AF09-DF6CC6554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2419350"/>
            <a:ext cx="10699407" cy="21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667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160"/>
                                  </p:stCondLst>
                                  <p:childTnLst>
                                    <p:animScale>
                                      <p:cBhvr>
                                        <p:cTn id="10" dur="750" fill="hold"/>
                                        <p:tgtEl>
                                          <p:spTgt spid="2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3">
            <a:extLst>
              <a:ext uri="{FF2B5EF4-FFF2-40B4-BE49-F238E27FC236}">
                <a16:creationId xmlns:a16="http://schemas.microsoft.com/office/drawing/2014/main" id="{7C837651-6EDD-4723-A6DE-F255BADC0C96}"/>
              </a:ext>
            </a:extLst>
          </p:cNvPr>
          <p:cNvSpPr/>
          <p:nvPr/>
        </p:nvSpPr>
        <p:spPr>
          <a:xfrm>
            <a:off x="5430743" y="5124450"/>
            <a:ext cx="1308353" cy="584767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lIns="91431" tIns="45716" rIns="91431" bIns="45716">
            <a:spAutoFit/>
          </a:bodyPr>
          <a:lstStyle/>
          <a:p>
            <a:pPr lvl="0" eaLnBrk="1" hangingPunct="1">
              <a:buNone/>
            </a:pPr>
            <a:r>
              <a:rPr lang="en-US" altLang="zh-CN" sz="3200" b="1">
                <a:solidFill>
                  <a:srgbClr val="147075"/>
                </a:solidFill>
                <a:latin typeface="Quicksand" panose="00000500000000000000" pitchFamily="2" charset="0"/>
                <a:ea typeface="微软雅黑" pitchFamily="34" charset="-122"/>
                <a:sym typeface="Arial" pitchFamily="34" charset="0"/>
              </a:rPr>
              <a:t>TIẾT 1</a:t>
            </a:r>
            <a:endParaRPr lang="zh-CN" altLang="en-US" sz="3200" b="1" dirty="0">
              <a:solidFill>
                <a:srgbClr val="147075"/>
              </a:solidFill>
              <a:latin typeface="Quicksand" panose="00000500000000000000" pitchFamily="2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8" name="9">
            <a:extLst>
              <a:ext uri="{FF2B5EF4-FFF2-40B4-BE49-F238E27FC236}">
                <a16:creationId xmlns:a16="http://schemas.microsoft.com/office/drawing/2014/main" id="{8DF59534-92B3-4857-8B80-A9E1DA3DAFC2}"/>
              </a:ext>
            </a:extLst>
          </p:cNvPr>
          <p:cNvSpPr txBox="1"/>
          <p:nvPr/>
        </p:nvSpPr>
        <p:spPr>
          <a:xfrm>
            <a:off x="10858500" y="-26512"/>
            <a:ext cx="1428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1200" cap="none" spc="0" normalizeH="0" baseline="0" noProof="0">
                <a:ln>
                  <a:noFill/>
                </a:ln>
                <a:solidFill>
                  <a:srgbClr val="325A8C"/>
                </a:solidFill>
                <a:effectLst/>
                <a:uLnTx/>
                <a:uFillTx/>
                <a:latin typeface="Quicksand" panose="00000500000000000000" pitchFamily="2" charset="0"/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SGK-76,77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srgbClr val="325A8C"/>
              </a:solidFill>
              <a:effectLst/>
              <a:uLnTx/>
              <a:uFillTx/>
              <a:latin typeface="Quicksand" panose="00000500000000000000" pitchFamily="2" charset="0"/>
              <a:ea typeface="字魂17号-萌趣果冻体" panose="02000000000000000000" pitchFamily="2" charset="-122"/>
              <a:sym typeface="字魂17号-萌趣果冻体" panose="02000000000000000000" pitchFamily="2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D2A6DB-D5F0-4717-BB34-060B81D53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0650" y="175576"/>
            <a:ext cx="1790700" cy="6626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3883AB-4C62-48BB-AA8E-1AF0FAEE6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9295" y="1353246"/>
            <a:ext cx="4493410" cy="23519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BF286A-54A8-4EB5-B022-7226228ECB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511" y="3182326"/>
            <a:ext cx="10924979" cy="193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9329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05A465-BE80-4F78-A2A1-D153D8F60C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2381250"/>
            <a:ext cx="41910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9255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85B0A0F-51A1-4B67-8D5D-5CCC7C05E76C}"/>
              </a:ext>
            </a:extLst>
          </p:cNvPr>
          <p:cNvGrpSpPr/>
          <p:nvPr/>
        </p:nvGrpSpPr>
        <p:grpSpPr>
          <a:xfrm>
            <a:off x="939956" y="5334000"/>
            <a:ext cx="10337644" cy="895529"/>
            <a:chOff x="-311350" y="2308086"/>
            <a:chExt cx="990600" cy="1186886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A65C0D65-9707-48A3-A0A0-431D7357F525}"/>
                </a:ext>
              </a:extLst>
            </p:cNvPr>
            <p:cNvSpPr/>
            <p:nvPr/>
          </p:nvSpPr>
          <p:spPr>
            <a:xfrm>
              <a:off x="-311350" y="2308086"/>
              <a:ext cx="990600" cy="1186886"/>
            </a:xfrm>
            <a:prstGeom prst="roundRect">
              <a:avLst/>
            </a:prstGeom>
            <a:solidFill>
              <a:srgbClr val="DD62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CCB9E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7763427-8FA5-40A7-AB0D-776DEE025E35}"/>
                </a:ext>
              </a:extLst>
            </p:cNvPr>
            <p:cNvSpPr txBox="1"/>
            <p:nvPr/>
          </p:nvSpPr>
          <p:spPr>
            <a:xfrm>
              <a:off x="-287416" y="2473223"/>
              <a:ext cx="942733" cy="856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chemeClr val="bg1"/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" panose="020B0604020202020204" pitchFamily="34" charset="0"/>
                </a:rPr>
                <a:t>Trong tuần em đi học vào những ngày nào?</a:t>
              </a:r>
              <a:endParaRPr lang="en-US" sz="3600" b="1" dirty="0">
                <a:solidFill>
                  <a:schemeClr val="bg1"/>
                </a:solidFill>
                <a:latin typeface="Quicksand" panose="00000500000000000000" pitchFamily="2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1958249-0BC0-4A23-8346-E39F5B1A1A1B}"/>
              </a:ext>
            </a:extLst>
          </p:cNvPr>
          <p:cNvGrpSpPr/>
          <p:nvPr/>
        </p:nvGrpSpPr>
        <p:grpSpPr>
          <a:xfrm>
            <a:off x="959006" y="5333999"/>
            <a:ext cx="10337644" cy="895529"/>
            <a:chOff x="-311350" y="2308086"/>
            <a:chExt cx="990600" cy="1186886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3BCFD550-8C65-4107-97B2-9E3BD44EBB5D}"/>
                </a:ext>
              </a:extLst>
            </p:cNvPr>
            <p:cNvSpPr/>
            <p:nvPr/>
          </p:nvSpPr>
          <p:spPr>
            <a:xfrm>
              <a:off x="-311350" y="2308086"/>
              <a:ext cx="990600" cy="1186886"/>
            </a:xfrm>
            <a:prstGeom prst="roundRect">
              <a:avLst/>
            </a:prstGeom>
            <a:solidFill>
              <a:srgbClr val="DD62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CCB9E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39E4D03-56F4-4996-9437-CB95414625D6}"/>
                </a:ext>
              </a:extLst>
            </p:cNvPr>
            <p:cNvSpPr txBox="1"/>
            <p:nvPr/>
          </p:nvSpPr>
          <p:spPr>
            <a:xfrm>
              <a:off x="-287416" y="2473223"/>
              <a:ext cx="942733" cy="856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chemeClr val="bg1"/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" panose="020B0604020202020204" pitchFamily="34" charset="0"/>
                </a:rPr>
                <a:t>Em được nghỉ những ngày nào?</a:t>
              </a:r>
              <a:endParaRPr lang="en-US" sz="3600" b="1" dirty="0">
                <a:solidFill>
                  <a:schemeClr val="bg1"/>
                </a:solidFill>
                <a:latin typeface="Quicksand" panose="00000500000000000000" pitchFamily="2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09E30154-D3E1-45A1-BC4F-F5894DA3FAB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55" y="283496"/>
            <a:ext cx="1537837" cy="7689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16EDF4-D856-487B-BDEB-864E17DF9B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28" t="32639" r="4542" b="1528"/>
          <a:stretch/>
        </p:blipFill>
        <p:spPr>
          <a:xfrm>
            <a:off x="2709862" y="542924"/>
            <a:ext cx="6772275" cy="4514851"/>
          </a:xfrm>
          <a:prstGeom prst="roundRect">
            <a:avLst>
              <a:gd name="adj" fmla="val 21097"/>
            </a:avLst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2299211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icture 107">
            <a:extLst>
              <a:ext uri="{FF2B5EF4-FFF2-40B4-BE49-F238E27FC236}">
                <a16:creationId xmlns:a16="http://schemas.microsoft.com/office/drawing/2014/main" id="{17A2C3D8-4CE5-4F93-B854-DF52FE2627B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55" y="283496"/>
            <a:ext cx="1537837" cy="76891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1D002CF-9D78-4F3B-AF13-A712BA820355}"/>
              </a:ext>
            </a:extLst>
          </p:cNvPr>
          <p:cNvGrpSpPr/>
          <p:nvPr/>
        </p:nvGrpSpPr>
        <p:grpSpPr>
          <a:xfrm>
            <a:off x="1607090" y="1052415"/>
            <a:ext cx="4080379" cy="2144636"/>
            <a:chOff x="3143250" y="590550"/>
            <a:chExt cx="2790825" cy="1466850"/>
          </a:xfrm>
        </p:grpSpPr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07F4BD46-426A-4D4C-9023-B9C781ABBE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8" t="2222" r="52879" b="76389"/>
            <a:stretch>
              <a:fillRect/>
            </a:stretch>
          </p:blipFill>
          <p:spPr>
            <a:xfrm>
              <a:off x="3143250" y="590550"/>
              <a:ext cx="2790825" cy="1466850"/>
            </a:xfrm>
            <a:custGeom>
              <a:avLst/>
              <a:gdLst>
                <a:gd name="connsiteX0" fmla="*/ 168277 w 2790825"/>
                <a:gd name="connsiteY0" fmla="*/ 0 h 1466850"/>
                <a:gd name="connsiteX1" fmla="*/ 2622548 w 2790825"/>
                <a:gd name="connsiteY1" fmla="*/ 0 h 1466850"/>
                <a:gd name="connsiteX2" fmla="*/ 2790825 w 2790825"/>
                <a:gd name="connsiteY2" fmla="*/ 168277 h 1466850"/>
                <a:gd name="connsiteX3" fmla="*/ 2790825 w 2790825"/>
                <a:gd name="connsiteY3" fmla="*/ 1298573 h 1466850"/>
                <a:gd name="connsiteX4" fmla="*/ 2622548 w 2790825"/>
                <a:gd name="connsiteY4" fmla="*/ 1466850 h 1466850"/>
                <a:gd name="connsiteX5" fmla="*/ 168277 w 2790825"/>
                <a:gd name="connsiteY5" fmla="*/ 1466850 h 1466850"/>
                <a:gd name="connsiteX6" fmla="*/ 0 w 2790825"/>
                <a:gd name="connsiteY6" fmla="*/ 1298573 h 1466850"/>
                <a:gd name="connsiteX7" fmla="*/ 0 w 2790825"/>
                <a:gd name="connsiteY7" fmla="*/ 168277 h 1466850"/>
                <a:gd name="connsiteX8" fmla="*/ 168277 w 2790825"/>
                <a:gd name="connsiteY8" fmla="*/ 0 h 146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90825" h="1466850">
                  <a:moveTo>
                    <a:pt x="168277" y="0"/>
                  </a:moveTo>
                  <a:lnTo>
                    <a:pt x="2622548" y="0"/>
                  </a:lnTo>
                  <a:cubicBezTo>
                    <a:pt x="2715485" y="0"/>
                    <a:pt x="2790825" y="75340"/>
                    <a:pt x="2790825" y="168277"/>
                  </a:cubicBezTo>
                  <a:lnTo>
                    <a:pt x="2790825" y="1298573"/>
                  </a:lnTo>
                  <a:cubicBezTo>
                    <a:pt x="2790825" y="1391510"/>
                    <a:pt x="2715485" y="1466850"/>
                    <a:pt x="2622548" y="1466850"/>
                  </a:cubicBezTo>
                  <a:lnTo>
                    <a:pt x="168277" y="1466850"/>
                  </a:lnTo>
                  <a:cubicBezTo>
                    <a:pt x="75340" y="1466850"/>
                    <a:pt x="0" y="1391510"/>
                    <a:pt x="0" y="1298573"/>
                  </a:cubicBezTo>
                  <a:lnTo>
                    <a:pt x="0" y="168277"/>
                  </a:lnTo>
                  <a:cubicBezTo>
                    <a:pt x="0" y="75340"/>
                    <a:pt x="75340" y="0"/>
                    <a:pt x="168277" y="0"/>
                  </a:cubicBezTo>
                  <a:close/>
                </a:path>
              </a:pathLst>
            </a:custGeom>
            <a:effectLst>
              <a:softEdge rad="31750"/>
            </a:effectLst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3E00276-396E-40A8-B77F-150C303148B6}"/>
                </a:ext>
              </a:extLst>
            </p:cNvPr>
            <p:cNvGrpSpPr/>
            <p:nvPr/>
          </p:nvGrpSpPr>
          <p:grpSpPr>
            <a:xfrm>
              <a:off x="4876800" y="1670761"/>
              <a:ext cx="990600" cy="348539"/>
              <a:chOff x="4876800" y="1670761"/>
              <a:chExt cx="990600" cy="348539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1DC1DF92-DFBD-425D-93A1-E80E750D0CE1}"/>
                  </a:ext>
                </a:extLst>
              </p:cNvPr>
              <p:cNvSpPr/>
              <p:nvPr/>
            </p:nvSpPr>
            <p:spPr>
              <a:xfrm>
                <a:off x="4876800" y="1676400"/>
                <a:ext cx="990600" cy="342900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62CCED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BABBE8E-B15C-4D1D-AD14-726206BC8C61}"/>
                  </a:ext>
                </a:extLst>
              </p:cNvPr>
              <p:cNvSpPr txBox="1"/>
              <p:nvPr/>
            </p:nvSpPr>
            <p:spPr>
              <a:xfrm>
                <a:off x="4913343" y="1670761"/>
                <a:ext cx="917900" cy="3368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600">
                    <a:latin typeface="Quicksand Medium" panose="00000600000000000000" pitchFamily="2" charset="0"/>
                  </a:rPr>
                  <a:t>Thứ hai</a:t>
                </a: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7E1649A-CC30-4077-A21A-46565DC00704}"/>
              </a:ext>
            </a:extLst>
          </p:cNvPr>
          <p:cNvGrpSpPr/>
          <p:nvPr/>
        </p:nvGrpSpPr>
        <p:grpSpPr>
          <a:xfrm>
            <a:off x="6488294" y="1066605"/>
            <a:ext cx="4038599" cy="2088931"/>
            <a:chOff x="6248401" y="590550"/>
            <a:chExt cx="2762249" cy="1428750"/>
          </a:xfrm>
        </p:grpSpPr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id="{44750EC1-C37F-497E-921B-CE9A3E2CED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122" t="2778" r="3930" b="76389"/>
            <a:stretch>
              <a:fillRect/>
            </a:stretch>
          </p:blipFill>
          <p:spPr>
            <a:xfrm>
              <a:off x="6248401" y="590550"/>
              <a:ext cx="2762249" cy="1428750"/>
            </a:xfrm>
            <a:custGeom>
              <a:avLst/>
              <a:gdLst>
                <a:gd name="connsiteX0" fmla="*/ 163906 w 2762249"/>
                <a:gd name="connsiteY0" fmla="*/ 0 h 1428750"/>
                <a:gd name="connsiteX1" fmla="*/ 2598343 w 2762249"/>
                <a:gd name="connsiteY1" fmla="*/ 0 h 1428750"/>
                <a:gd name="connsiteX2" fmla="*/ 2762249 w 2762249"/>
                <a:gd name="connsiteY2" fmla="*/ 163906 h 1428750"/>
                <a:gd name="connsiteX3" fmla="*/ 2762249 w 2762249"/>
                <a:gd name="connsiteY3" fmla="*/ 1264844 h 1428750"/>
                <a:gd name="connsiteX4" fmla="*/ 2598343 w 2762249"/>
                <a:gd name="connsiteY4" fmla="*/ 1428750 h 1428750"/>
                <a:gd name="connsiteX5" fmla="*/ 163906 w 2762249"/>
                <a:gd name="connsiteY5" fmla="*/ 1428750 h 1428750"/>
                <a:gd name="connsiteX6" fmla="*/ 0 w 2762249"/>
                <a:gd name="connsiteY6" fmla="*/ 1264844 h 1428750"/>
                <a:gd name="connsiteX7" fmla="*/ 0 w 2762249"/>
                <a:gd name="connsiteY7" fmla="*/ 163906 h 1428750"/>
                <a:gd name="connsiteX8" fmla="*/ 163906 w 2762249"/>
                <a:gd name="connsiteY8" fmla="*/ 0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49" h="1428750">
                  <a:moveTo>
                    <a:pt x="163906" y="0"/>
                  </a:moveTo>
                  <a:lnTo>
                    <a:pt x="2598343" y="0"/>
                  </a:lnTo>
                  <a:cubicBezTo>
                    <a:pt x="2688866" y="0"/>
                    <a:pt x="2762249" y="73383"/>
                    <a:pt x="2762249" y="163906"/>
                  </a:cubicBezTo>
                  <a:lnTo>
                    <a:pt x="2762249" y="1264844"/>
                  </a:lnTo>
                  <a:cubicBezTo>
                    <a:pt x="2762249" y="1355367"/>
                    <a:pt x="2688866" y="1428750"/>
                    <a:pt x="2598343" y="1428750"/>
                  </a:cubicBezTo>
                  <a:lnTo>
                    <a:pt x="163906" y="1428750"/>
                  </a:lnTo>
                  <a:cubicBezTo>
                    <a:pt x="73383" y="1428750"/>
                    <a:pt x="0" y="1355367"/>
                    <a:pt x="0" y="1264844"/>
                  </a:cubicBezTo>
                  <a:lnTo>
                    <a:pt x="0" y="163906"/>
                  </a:lnTo>
                  <a:cubicBezTo>
                    <a:pt x="0" y="73383"/>
                    <a:pt x="73383" y="0"/>
                    <a:pt x="163906" y="0"/>
                  </a:cubicBezTo>
                  <a:close/>
                </a:path>
              </a:pathLst>
            </a:custGeom>
            <a:effectLst>
              <a:softEdge rad="31750"/>
            </a:effectLst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05C250E-3D23-4F85-9556-5CB4514B0046}"/>
                </a:ext>
              </a:extLst>
            </p:cNvPr>
            <p:cNvGrpSpPr/>
            <p:nvPr/>
          </p:nvGrpSpPr>
          <p:grpSpPr>
            <a:xfrm>
              <a:off x="7972425" y="1643062"/>
              <a:ext cx="990600" cy="354806"/>
              <a:chOff x="4876800" y="1676400"/>
              <a:chExt cx="990600" cy="354806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75F3970A-9FF6-4823-A63F-AEF877C6DFD9}"/>
                  </a:ext>
                </a:extLst>
              </p:cNvPr>
              <p:cNvSpPr/>
              <p:nvPr/>
            </p:nvSpPr>
            <p:spPr>
              <a:xfrm>
                <a:off x="4876800" y="1676400"/>
                <a:ext cx="990600" cy="342900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62CCED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7D4B440-C52A-4416-A646-95AC1E853709}"/>
                  </a:ext>
                </a:extLst>
              </p:cNvPr>
              <p:cNvSpPr txBox="1"/>
              <p:nvPr/>
            </p:nvSpPr>
            <p:spPr>
              <a:xfrm>
                <a:off x="4909878" y="1694394"/>
                <a:ext cx="875141" cy="3368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600">
                    <a:latin typeface="Quicksand Medium" panose="00000600000000000000" pitchFamily="2" charset="0"/>
                  </a:rPr>
                  <a:t>Thứ ba</a:t>
                </a: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7DB2341-D038-4B5F-A836-28ECB9BB2E46}"/>
              </a:ext>
            </a:extLst>
          </p:cNvPr>
          <p:cNvGrpSpPr/>
          <p:nvPr/>
        </p:nvGrpSpPr>
        <p:grpSpPr>
          <a:xfrm>
            <a:off x="1607090" y="3443255"/>
            <a:ext cx="4080379" cy="2144636"/>
            <a:chOff x="3143250" y="2105025"/>
            <a:chExt cx="2790825" cy="1466850"/>
          </a:xfrm>
        </p:grpSpPr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12B3EF23-AFD1-4EF1-94FE-6E285A9AE0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8" t="27222" r="52879" b="51389"/>
            <a:stretch>
              <a:fillRect/>
            </a:stretch>
          </p:blipFill>
          <p:spPr>
            <a:xfrm>
              <a:off x="3143250" y="2105025"/>
              <a:ext cx="2790825" cy="1466850"/>
            </a:xfrm>
            <a:custGeom>
              <a:avLst/>
              <a:gdLst>
                <a:gd name="connsiteX0" fmla="*/ 168277 w 2790825"/>
                <a:gd name="connsiteY0" fmla="*/ 0 h 1466850"/>
                <a:gd name="connsiteX1" fmla="*/ 2622548 w 2790825"/>
                <a:gd name="connsiteY1" fmla="*/ 0 h 1466850"/>
                <a:gd name="connsiteX2" fmla="*/ 2790825 w 2790825"/>
                <a:gd name="connsiteY2" fmla="*/ 168277 h 1466850"/>
                <a:gd name="connsiteX3" fmla="*/ 2790825 w 2790825"/>
                <a:gd name="connsiteY3" fmla="*/ 1298573 h 1466850"/>
                <a:gd name="connsiteX4" fmla="*/ 2622548 w 2790825"/>
                <a:gd name="connsiteY4" fmla="*/ 1466850 h 1466850"/>
                <a:gd name="connsiteX5" fmla="*/ 168277 w 2790825"/>
                <a:gd name="connsiteY5" fmla="*/ 1466850 h 1466850"/>
                <a:gd name="connsiteX6" fmla="*/ 0 w 2790825"/>
                <a:gd name="connsiteY6" fmla="*/ 1298573 h 1466850"/>
                <a:gd name="connsiteX7" fmla="*/ 0 w 2790825"/>
                <a:gd name="connsiteY7" fmla="*/ 168277 h 1466850"/>
                <a:gd name="connsiteX8" fmla="*/ 168277 w 2790825"/>
                <a:gd name="connsiteY8" fmla="*/ 0 h 146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90825" h="1466850">
                  <a:moveTo>
                    <a:pt x="168277" y="0"/>
                  </a:moveTo>
                  <a:lnTo>
                    <a:pt x="2622548" y="0"/>
                  </a:lnTo>
                  <a:cubicBezTo>
                    <a:pt x="2715485" y="0"/>
                    <a:pt x="2790825" y="75340"/>
                    <a:pt x="2790825" y="168277"/>
                  </a:cubicBezTo>
                  <a:lnTo>
                    <a:pt x="2790825" y="1298573"/>
                  </a:lnTo>
                  <a:cubicBezTo>
                    <a:pt x="2790825" y="1391510"/>
                    <a:pt x="2715485" y="1466850"/>
                    <a:pt x="2622548" y="1466850"/>
                  </a:cubicBezTo>
                  <a:lnTo>
                    <a:pt x="168277" y="1466850"/>
                  </a:lnTo>
                  <a:cubicBezTo>
                    <a:pt x="75340" y="1466850"/>
                    <a:pt x="0" y="1391510"/>
                    <a:pt x="0" y="1298573"/>
                  </a:cubicBezTo>
                  <a:lnTo>
                    <a:pt x="0" y="168277"/>
                  </a:lnTo>
                  <a:cubicBezTo>
                    <a:pt x="0" y="75340"/>
                    <a:pt x="75340" y="0"/>
                    <a:pt x="168277" y="0"/>
                  </a:cubicBezTo>
                  <a:close/>
                </a:path>
              </a:pathLst>
            </a:custGeom>
            <a:effectLst>
              <a:softEdge rad="31750"/>
            </a:effectLst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0BFC79C-FA90-4C99-BBCA-924C42986D23}"/>
                </a:ext>
              </a:extLst>
            </p:cNvPr>
            <p:cNvGrpSpPr/>
            <p:nvPr/>
          </p:nvGrpSpPr>
          <p:grpSpPr>
            <a:xfrm>
              <a:off x="4876800" y="3202751"/>
              <a:ext cx="990600" cy="351826"/>
              <a:chOff x="4876800" y="1676400"/>
              <a:chExt cx="990600" cy="351826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98F53AF1-A992-4B67-B620-01FC63AF59CA}"/>
                  </a:ext>
                </a:extLst>
              </p:cNvPr>
              <p:cNvSpPr/>
              <p:nvPr/>
            </p:nvSpPr>
            <p:spPr>
              <a:xfrm>
                <a:off x="4876800" y="1676400"/>
                <a:ext cx="990600" cy="342900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62CCED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0CC1D72-DBF8-493F-8462-8CA5FAC1C029}"/>
                  </a:ext>
                </a:extLst>
              </p:cNvPr>
              <p:cNvSpPr txBox="1"/>
              <p:nvPr/>
            </p:nvSpPr>
            <p:spPr>
              <a:xfrm>
                <a:off x="4965422" y="1691414"/>
                <a:ext cx="813743" cy="3368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600">
                    <a:latin typeface="Quicksand Medium" panose="00000600000000000000" pitchFamily="2" charset="0"/>
                  </a:rPr>
                  <a:t>Thứ tư</a:t>
                </a: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1859102-BB44-4485-A147-A5D3EC5E4D0E}"/>
              </a:ext>
            </a:extLst>
          </p:cNvPr>
          <p:cNvGrpSpPr/>
          <p:nvPr/>
        </p:nvGrpSpPr>
        <p:grpSpPr>
          <a:xfrm>
            <a:off x="6474367" y="3438853"/>
            <a:ext cx="4052526" cy="2158563"/>
            <a:chOff x="6238876" y="2105025"/>
            <a:chExt cx="2771774" cy="1476375"/>
          </a:xfrm>
        </p:grpSpPr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FBCA962F-F8B8-49C1-B746-7EAF450CC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70" t="27083" r="3930" b="51389"/>
            <a:stretch>
              <a:fillRect/>
            </a:stretch>
          </p:blipFill>
          <p:spPr>
            <a:xfrm>
              <a:off x="6238876" y="2105025"/>
              <a:ext cx="2771774" cy="1476375"/>
            </a:xfrm>
            <a:custGeom>
              <a:avLst/>
              <a:gdLst>
                <a:gd name="connsiteX0" fmla="*/ 169370 w 2771774"/>
                <a:gd name="connsiteY0" fmla="*/ 0 h 1476375"/>
                <a:gd name="connsiteX1" fmla="*/ 2602404 w 2771774"/>
                <a:gd name="connsiteY1" fmla="*/ 0 h 1476375"/>
                <a:gd name="connsiteX2" fmla="*/ 2771774 w 2771774"/>
                <a:gd name="connsiteY2" fmla="*/ 169370 h 1476375"/>
                <a:gd name="connsiteX3" fmla="*/ 2771774 w 2771774"/>
                <a:gd name="connsiteY3" fmla="*/ 1307005 h 1476375"/>
                <a:gd name="connsiteX4" fmla="*/ 2602404 w 2771774"/>
                <a:gd name="connsiteY4" fmla="*/ 1476375 h 1476375"/>
                <a:gd name="connsiteX5" fmla="*/ 169370 w 2771774"/>
                <a:gd name="connsiteY5" fmla="*/ 1476375 h 1476375"/>
                <a:gd name="connsiteX6" fmla="*/ 0 w 2771774"/>
                <a:gd name="connsiteY6" fmla="*/ 1307005 h 1476375"/>
                <a:gd name="connsiteX7" fmla="*/ 0 w 2771774"/>
                <a:gd name="connsiteY7" fmla="*/ 169370 h 1476375"/>
                <a:gd name="connsiteX8" fmla="*/ 169370 w 2771774"/>
                <a:gd name="connsiteY8" fmla="*/ 0 h 1476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71774" h="1476375">
                  <a:moveTo>
                    <a:pt x="169370" y="0"/>
                  </a:moveTo>
                  <a:lnTo>
                    <a:pt x="2602404" y="0"/>
                  </a:lnTo>
                  <a:cubicBezTo>
                    <a:pt x="2695944" y="0"/>
                    <a:pt x="2771774" y="75830"/>
                    <a:pt x="2771774" y="169370"/>
                  </a:cubicBezTo>
                  <a:lnTo>
                    <a:pt x="2771774" y="1307005"/>
                  </a:lnTo>
                  <a:cubicBezTo>
                    <a:pt x="2771774" y="1400545"/>
                    <a:pt x="2695944" y="1476375"/>
                    <a:pt x="2602404" y="1476375"/>
                  </a:cubicBezTo>
                  <a:lnTo>
                    <a:pt x="169370" y="1476375"/>
                  </a:lnTo>
                  <a:cubicBezTo>
                    <a:pt x="75830" y="1476375"/>
                    <a:pt x="0" y="1400545"/>
                    <a:pt x="0" y="1307005"/>
                  </a:cubicBezTo>
                  <a:lnTo>
                    <a:pt x="0" y="169370"/>
                  </a:lnTo>
                  <a:cubicBezTo>
                    <a:pt x="0" y="75830"/>
                    <a:pt x="75830" y="0"/>
                    <a:pt x="169370" y="0"/>
                  </a:cubicBezTo>
                  <a:close/>
                </a:path>
              </a:pathLst>
            </a:custGeom>
            <a:effectLst>
              <a:softEdge rad="31750"/>
            </a:effectLst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2734F8A-F688-45C1-95EB-BB42F15236C0}"/>
                </a:ext>
              </a:extLst>
            </p:cNvPr>
            <p:cNvGrpSpPr/>
            <p:nvPr/>
          </p:nvGrpSpPr>
          <p:grpSpPr>
            <a:xfrm>
              <a:off x="7927350" y="3207513"/>
              <a:ext cx="1079071" cy="350074"/>
              <a:chOff x="4831725" y="1676400"/>
              <a:chExt cx="1079071" cy="350074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383C7A72-3F44-4C77-9F7A-6A29DD440361}"/>
                  </a:ext>
                </a:extLst>
              </p:cNvPr>
              <p:cNvSpPr/>
              <p:nvPr/>
            </p:nvSpPr>
            <p:spPr>
              <a:xfrm>
                <a:off x="4876800" y="1676400"/>
                <a:ext cx="990600" cy="342900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62CCED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EA515FC-88B2-47CF-9AEE-078F653B0557}"/>
                  </a:ext>
                </a:extLst>
              </p:cNvPr>
              <p:cNvSpPr txBox="1"/>
              <p:nvPr/>
            </p:nvSpPr>
            <p:spPr>
              <a:xfrm>
                <a:off x="4831725" y="1689662"/>
                <a:ext cx="1079071" cy="3368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600">
                    <a:latin typeface="Quicksand Medium" panose="00000600000000000000" pitchFamily="2" charset="0"/>
                  </a:rPr>
                  <a:t>Thứ năm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745115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icture 107">
            <a:extLst>
              <a:ext uri="{FF2B5EF4-FFF2-40B4-BE49-F238E27FC236}">
                <a16:creationId xmlns:a16="http://schemas.microsoft.com/office/drawing/2014/main" id="{17A2C3D8-4CE5-4F93-B854-DF52FE2627B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55" y="283496"/>
            <a:ext cx="1537837" cy="76891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31534DE-340E-49B2-8707-F444D949BED1}"/>
              </a:ext>
            </a:extLst>
          </p:cNvPr>
          <p:cNvGrpSpPr/>
          <p:nvPr/>
        </p:nvGrpSpPr>
        <p:grpSpPr>
          <a:xfrm>
            <a:off x="1447800" y="1496309"/>
            <a:ext cx="4204167" cy="2152650"/>
            <a:chOff x="3162300" y="3629025"/>
            <a:chExt cx="2771774" cy="1419225"/>
          </a:xfrm>
        </p:grpSpPr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51B0EF2D-598A-4848-8F5B-39F75C492E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" t="52361" r="52879" b="26944"/>
            <a:stretch>
              <a:fillRect/>
            </a:stretch>
          </p:blipFill>
          <p:spPr>
            <a:xfrm>
              <a:off x="3162300" y="3629025"/>
              <a:ext cx="2771774" cy="1419225"/>
            </a:xfrm>
            <a:custGeom>
              <a:avLst/>
              <a:gdLst>
                <a:gd name="connsiteX0" fmla="*/ 162813 w 2771774"/>
                <a:gd name="connsiteY0" fmla="*/ 0 h 1419225"/>
                <a:gd name="connsiteX1" fmla="*/ 2608961 w 2771774"/>
                <a:gd name="connsiteY1" fmla="*/ 0 h 1419225"/>
                <a:gd name="connsiteX2" fmla="*/ 2771774 w 2771774"/>
                <a:gd name="connsiteY2" fmla="*/ 162813 h 1419225"/>
                <a:gd name="connsiteX3" fmla="*/ 2771774 w 2771774"/>
                <a:gd name="connsiteY3" fmla="*/ 1256412 h 1419225"/>
                <a:gd name="connsiteX4" fmla="*/ 2608961 w 2771774"/>
                <a:gd name="connsiteY4" fmla="*/ 1419225 h 1419225"/>
                <a:gd name="connsiteX5" fmla="*/ 162813 w 2771774"/>
                <a:gd name="connsiteY5" fmla="*/ 1419225 h 1419225"/>
                <a:gd name="connsiteX6" fmla="*/ 0 w 2771774"/>
                <a:gd name="connsiteY6" fmla="*/ 1256412 h 1419225"/>
                <a:gd name="connsiteX7" fmla="*/ 0 w 2771774"/>
                <a:gd name="connsiteY7" fmla="*/ 162813 h 1419225"/>
                <a:gd name="connsiteX8" fmla="*/ 162813 w 2771774"/>
                <a:gd name="connsiteY8" fmla="*/ 0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71774" h="1419225">
                  <a:moveTo>
                    <a:pt x="162813" y="0"/>
                  </a:moveTo>
                  <a:lnTo>
                    <a:pt x="2608961" y="0"/>
                  </a:lnTo>
                  <a:cubicBezTo>
                    <a:pt x="2698880" y="0"/>
                    <a:pt x="2771774" y="72894"/>
                    <a:pt x="2771774" y="162813"/>
                  </a:cubicBezTo>
                  <a:lnTo>
                    <a:pt x="2771774" y="1256412"/>
                  </a:lnTo>
                  <a:cubicBezTo>
                    <a:pt x="2771774" y="1346331"/>
                    <a:pt x="2698880" y="1419225"/>
                    <a:pt x="2608961" y="1419225"/>
                  </a:cubicBezTo>
                  <a:lnTo>
                    <a:pt x="162813" y="1419225"/>
                  </a:lnTo>
                  <a:cubicBezTo>
                    <a:pt x="72894" y="1419225"/>
                    <a:pt x="0" y="1346331"/>
                    <a:pt x="0" y="1256412"/>
                  </a:cubicBezTo>
                  <a:lnTo>
                    <a:pt x="0" y="162813"/>
                  </a:lnTo>
                  <a:cubicBezTo>
                    <a:pt x="0" y="72894"/>
                    <a:pt x="72894" y="0"/>
                    <a:pt x="162813" y="0"/>
                  </a:cubicBezTo>
                  <a:close/>
                </a:path>
              </a:pathLst>
            </a:custGeom>
            <a:effectLst>
              <a:softEdge rad="31750"/>
            </a:effectLst>
          </p:spPr>
        </p:pic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77E8EDE-7766-447E-85C5-8434FFDF2500}"/>
                </a:ext>
              </a:extLst>
            </p:cNvPr>
            <p:cNvGrpSpPr/>
            <p:nvPr/>
          </p:nvGrpSpPr>
          <p:grpSpPr>
            <a:xfrm>
              <a:off x="4870185" y="4656901"/>
              <a:ext cx="1004216" cy="346808"/>
              <a:chOff x="4870185" y="1676400"/>
              <a:chExt cx="1004216" cy="346808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722ACB3F-9716-4887-A2BE-30FB9D58A70A}"/>
                  </a:ext>
                </a:extLst>
              </p:cNvPr>
              <p:cNvSpPr/>
              <p:nvPr/>
            </p:nvSpPr>
            <p:spPr>
              <a:xfrm>
                <a:off x="4876800" y="1676400"/>
                <a:ext cx="990600" cy="342900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62CCED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94E39D0-AB46-4606-BE0E-D768DC51360F}"/>
                  </a:ext>
                </a:extLst>
              </p:cNvPr>
              <p:cNvSpPr txBox="1"/>
              <p:nvPr/>
            </p:nvSpPr>
            <p:spPr>
              <a:xfrm>
                <a:off x="4870185" y="1678254"/>
                <a:ext cx="1004216" cy="3449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>
                    <a:latin typeface="Quicksand Medium" panose="00000600000000000000" pitchFamily="2" charset="0"/>
                  </a:rPr>
                  <a:t>Thứ sáu</a:t>
                </a:r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B6165F7-770B-4790-9DD2-8C5B5177D954}"/>
              </a:ext>
            </a:extLst>
          </p:cNvPr>
          <p:cNvGrpSpPr/>
          <p:nvPr/>
        </p:nvGrpSpPr>
        <p:grpSpPr>
          <a:xfrm>
            <a:off x="6553200" y="1466775"/>
            <a:ext cx="4204167" cy="2239334"/>
            <a:chOff x="6238876" y="3629025"/>
            <a:chExt cx="2771774" cy="1476375"/>
          </a:xfrm>
        </p:grpSpPr>
        <p:pic>
          <p:nvPicPr>
            <p:cNvPr id="120" name="Picture 119">
              <a:extLst>
                <a:ext uri="{FF2B5EF4-FFF2-40B4-BE49-F238E27FC236}">
                  <a16:creationId xmlns:a16="http://schemas.microsoft.com/office/drawing/2014/main" id="{F5CB37A9-DC6F-4F4A-A26E-CE581A80DC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70" t="51528" r="3930" b="26944"/>
            <a:stretch>
              <a:fillRect/>
            </a:stretch>
          </p:blipFill>
          <p:spPr>
            <a:xfrm>
              <a:off x="6238876" y="3629025"/>
              <a:ext cx="2771774" cy="1476375"/>
            </a:xfrm>
            <a:custGeom>
              <a:avLst/>
              <a:gdLst>
                <a:gd name="connsiteX0" fmla="*/ 169370 w 2771774"/>
                <a:gd name="connsiteY0" fmla="*/ 0 h 1476375"/>
                <a:gd name="connsiteX1" fmla="*/ 2602404 w 2771774"/>
                <a:gd name="connsiteY1" fmla="*/ 0 h 1476375"/>
                <a:gd name="connsiteX2" fmla="*/ 2771774 w 2771774"/>
                <a:gd name="connsiteY2" fmla="*/ 169370 h 1476375"/>
                <a:gd name="connsiteX3" fmla="*/ 2771774 w 2771774"/>
                <a:gd name="connsiteY3" fmla="*/ 1307005 h 1476375"/>
                <a:gd name="connsiteX4" fmla="*/ 2602404 w 2771774"/>
                <a:gd name="connsiteY4" fmla="*/ 1476375 h 1476375"/>
                <a:gd name="connsiteX5" fmla="*/ 169370 w 2771774"/>
                <a:gd name="connsiteY5" fmla="*/ 1476375 h 1476375"/>
                <a:gd name="connsiteX6" fmla="*/ 0 w 2771774"/>
                <a:gd name="connsiteY6" fmla="*/ 1307005 h 1476375"/>
                <a:gd name="connsiteX7" fmla="*/ 0 w 2771774"/>
                <a:gd name="connsiteY7" fmla="*/ 169370 h 1476375"/>
                <a:gd name="connsiteX8" fmla="*/ 169370 w 2771774"/>
                <a:gd name="connsiteY8" fmla="*/ 0 h 1476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71774" h="1476375">
                  <a:moveTo>
                    <a:pt x="169370" y="0"/>
                  </a:moveTo>
                  <a:lnTo>
                    <a:pt x="2602404" y="0"/>
                  </a:lnTo>
                  <a:cubicBezTo>
                    <a:pt x="2695944" y="0"/>
                    <a:pt x="2771774" y="75830"/>
                    <a:pt x="2771774" y="169370"/>
                  </a:cubicBezTo>
                  <a:lnTo>
                    <a:pt x="2771774" y="1307005"/>
                  </a:lnTo>
                  <a:cubicBezTo>
                    <a:pt x="2771774" y="1400545"/>
                    <a:pt x="2695944" y="1476375"/>
                    <a:pt x="2602404" y="1476375"/>
                  </a:cubicBezTo>
                  <a:lnTo>
                    <a:pt x="169370" y="1476375"/>
                  </a:lnTo>
                  <a:cubicBezTo>
                    <a:pt x="75830" y="1476375"/>
                    <a:pt x="0" y="1400545"/>
                    <a:pt x="0" y="1307005"/>
                  </a:cubicBezTo>
                  <a:lnTo>
                    <a:pt x="0" y="169370"/>
                  </a:lnTo>
                  <a:cubicBezTo>
                    <a:pt x="0" y="75830"/>
                    <a:pt x="75830" y="0"/>
                    <a:pt x="169370" y="0"/>
                  </a:cubicBezTo>
                  <a:close/>
                </a:path>
              </a:pathLst>
            </a:custGeom>
            <a:effectLst>
              <a:softEdge rad="31750"/>
            </a:effectLst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3A16BC6-A075-44DC-8858-9D7E98E896F4}"/>
                </a:ext>
              </a:extLst>
            </p:cNvPr>
            <p:cNvGrpSpPr/>
            <p:nvPr/>
          </p:nvGrpSpPr>
          <p:grpSpPr>
            <a:xfrm>
              <a:off x="7948396" y="4713079"/>
              <a:ext cx="1036979" cy="360340"/>
              <a:chOff x="4852771" y="1676400"/>
              <a:chExt cx="1036979" cy="360340"/>
            </a:xfrm>
          </p:grpSpPr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1CE7906F-EBDF-4C12-9CB2-677816CE29EB}"/>
                  </a:ext>
                </a:extLst>
              </p:cNvPr>
              <p:cNvSpPr/>
              <p:nvPr/>
            </p:nvSpPr>
            <p:spPr>
              <a:xfrm>
                <a:off x="4876800" y="1676400"/>
                <a:ext cx="990600" cy="342900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62CCED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5BCBCD6-D721-431F-A15F-F5D9CB444925}"/>
                  </a:ext>
                </a:extLst>
              </p:cNvPr>
              <p:cNvSpPr txBox="1"/>
              <p:nvPr/>
            </p:nvSpPr>
            <p:spPr>
              <a:xfrm>
                <a:off x="4852771" y="1691785"/>
                <a:ext cx="1036979" cy="3449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>
                    <a:latin typeface="Quicksand Medium" panose="00000600000000000000" pitchFamily="2" charset="0"/>
                  </a:rPr>
                  <a:t>Thứ bảy</a:t>
                </a: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4016A8-2D95-4FB9-8BF9-51AB8898BADA}"/>
              </a:ext>
            </a:extLst>
          </p:cNvPr>
          <p:cNvGrpSpPr/>
          <p:nvPr/>
        </p:nvGrpSpPr>
        <p:grpSpPr>
          <a:xfrm>
            <a:off x="3220984" y="3962400"/>
            <a:ext cx="5750032" cy="2152650"/>
            <a:chOff x="4200525" y="5105400"/>
            <a:chExt cx="3790950" cy="1419225"/>
          </a:xfrm>
        </p:grpSpPr>
        <p:pic>
          <p:nvPicPr>
            <p:cNvPr id="118" name="Picture 117">
              <a:extLst>
                <a:ext uri="{FF2B5EF4-FFF2-40B4-BE49-F238E27FC236}">
                  <a16:creationId xmlns:a16="http://schemas.microsoft.com/office/drawing/2014/main" id="{01A7FD41-EA3B-4835-8B57-9BC9CB821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40" t="77361" r="20146" b="1944"/>
            <a:stretch>
              <a:fillRect/>
            </a:stretch>
          </p:blipFill>
          <p:spPr>
            <a:xfrm>
              <a:off x="4200525" y="5105400"/>
              <a:ext cx="3790950" cy="1419225"/>
            </a:xfrm>
            <a:custGeom>
              <a:avLst/>
              <a:gdLst>
                <a:gd name="connsiteX0" fmla="*/ 105661 w 3790950"/>
                <a:gd name="connsiteY0" fmla="*/ 0 h 1419225"/>
                <a:gd name="connsiteX1" fmla="*/ 3685289 w 3790950"/>
                <a:gd name="connsiteY1" fmla="*/ 0 h 1419225"/>
                <a:gd name="connsiteX2" fmla="*/ 3790950 w 3790950"/>
                <a:gd name="connsiteY2" fmla="*/ 105661 h 1419225"/>
                <a:gd name="connsiteX3" fmla="*/ 3790950 w 3790950"/>
                <a:gd name="connsiteY3" fmla="*/ 1313564 h 1419225"/>
                <a:gd name="connsiteX4" fmla="*/ 3685289 w 3790950"/>
                <a:gd name="connsiteY4" fmla="*/ 1419225 h 1419225"/>
                <a:gd name="connsiteX5" fmla="*/ 105661 w 3790950"/>
                <a:gd name="connsiteY5" fmla="*/ 1419225 h 1419225"/>
                <a:gd name="connsiteX6" fmla="*/ 0 w 3790950"/>
                <a:gd name="connsiteY6" fmla="*/ 1313564 h 1419225"/>
                <a:gd name="connsiteX7" fmla="*/ 0 w 3790950"/>
                <a:gd name="connsiteY7" fmla="*/ 105661 h 1419225"/>
                <a:gd name="connsiteX8" fmla="*/ 105661 w 3790950"/>
                <a:gd name="connsiteY8" fmla="*/ 0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90950" h="1419225">
                  <a:moveTo>
                    <a:pt x="105661" y="0"/>
                  </a:moveTo>
                  <a:lnTo>
                    <a:pt x="3685289" y="0"/>
                  </a:lnTo>
                  <a:cubicBezTo>
                    <a:pt x="3743644" y="0"/>
                    <a:pt x="3790950" y="47306"/>
                    <a:pt x="3790950" y="105661"/>
                  </a:cubicBezTo>
                  <a:lnTo>
                    <a:pt x="3790950" y="1313564"/>
                  </a:lnTo>
                  <a:cubicBezTo>
                    <a:pt x="3790950" y="1371919"/>
                    <a:pt x="3743644" y="1419225"/>
                    <a:pt x="3685289" y="1419225"/>
                  </a:cubicBezTo>
                  <a:lnTo>
                    <a:pt x="105661" y="1419225"/>
                  </a:lnTo>
                  <a:cubicBezTo>
                    <a:pt x="47306" y="1419225"/>
                    <a:pt x="0" y="1371919"/>
                    <a:pt x="0" y="1313564"/>
                  </a:cubicBezTo>
                  <a:lnTo>
                    <a:pt x="0" y="105661"/>
                  </a:lnTo>
                  <a:cubicBezTo>
                    <a:pt x="0" y="47306"/>
                    <a:pt x="47306" y="0"/>
                    <a:pt x="105661" y="0"/>
                  </a:cubicBezTo>
                  <a:close/>
                </a:path>
              </a:pathLst>
            </a:custGeom>
            <a:effectLst>
              <a:softEdge rad="31750"/>
            </a:effectLst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D45E755C-C5BA-47F9-879E-6040A157E230}"/>
                </a:ext>
              </a:extLst>
            </p:cNvPr>
            <p:cNvGrpSpPr/>
            <p:nvPr/>
          </p:nvGrpSpPr>
          <p:grpSpPr>
            <a:xfrm>
              <a:off x="6822052" y="6116872"/>
              <a:ext cx="1125754" cy="355157"/>
              <a:chOff x="4864608" y="1664143"/>
              <a:chExt cx="1013307" cy="355157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2EBD8CC5-7656-4619-AD3D-21007317380F}"/>
                  </a:ext>
                </a:extLst>
              </p:cNvPr>
              <p:cNvSpPr/>
              <p:nvPr/>
            </p:nvSpPr>
            <p:spPr>
              <a:xfrm>
                <a:off x="4876800" y="1676400"/>
                <a:ext cx="990600" cy="342900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62CCED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61C1468-FD3B-4B9F-BB56-F35BA6AB38C1}"/>
                  </a:ext>
                </a:extLst>
              </p:cNvPr>
              <p:cNvSpPr txBox="1"/>
              <p:nvPr/>
            </p:nvSpPr>
            <p:spPr>
              <a:xfrm>
                <a:off x="4864608" y="1664143"/>
                <a:ext cx="1013307" cy="3449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>
                    <a:latin typeface="Quicksand Medium" panose="00000600000000000000" pitchFamily="2" charset="0"/>
                  </a:rPr>
                  <a:t>Chủ nhật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493966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Picture 200">
            <a:extLst>
              <a:ext uri="{FF2B5EF4-FFF2-40B4-BE49-F238E27FC236}">
                <a16:creationId xmlns:a16="http://schemas.microsoft.com/office/drawing/2014/main" id="{E00397BA-0F5D-4930-9D14-EF658BD1A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167" y="76200"/>
            <a:ext cx="5151667" cy="1307982"/>
          </a:xfrm>
          <a:prstGeom prst="rect">
            <a:avLst/>
          </a:prstGeom>
        </p:spPr>
      </p:pic>
      <p:grpSp>
        <p:nvGrpSpPr>
          <p:cNvPr id="203" name="Group 202">
            <a:extLst>
              <a:ext uri="{FF2B5EF4-FFF2-40B4-BE49-F238E27FC236}">
                <a16:creationId xmlns:a16="http://schemas.microsoft.com/office/drawing/2014/main" id="{3D802434-A581-4A87-8ACA-6C193B3AE0B3}"/>
              </a:ext>
            </a:extLst>
          </p:cNvPr>
          <p:cNvGrpSpPr/>
          <p:nvPr/>
        </p:nvGrpSpPr>
        <p:grpSpPr>
          <a:xfrm>
            <a:off x="7525242" y="4240915"/>
            <a:ext cx="2364453" cy="2174773"/>
            <a:chOff x="7525242" y="4240915"/>
            <a:chExt cx="2364453" cy="2174773"/>
          </a:xfrm>
        </p:grpSpPr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id="{CA2A2A1A-2FDD-40F7-87A2-7CEFE0277124}"/>
                </a:ext>
              </a:extLst>
            </p:cNvPr>
            <p:cNvGrpSpPr/>
            <p:nvPr/>
          </p:nvGrpSpPr>
          <p:grpSpPr>
            <a:xfrm>
              <a:off x="7525242" y="4240915"/>
              <a:ext cx="2310283" cy="2174773"/>
              <a:chOff x="8559800" y="3783268"/>
              <a:chExt cx="1385252" cy="1755036"/>
            </a:xfrm>
          </p:grpSpPr>
          <p:grpSp>
            <p:nvGrpSpPr>
              <p:cNvPr id="170" name="Graphic 20">
                <a:extLst>
                  <a:ext uri="{FF2B5EF4-FFF2-40B4-BE49-F238E27FC236}">
                    <a16:creationId xmlns:a16="http://schemas.microsoft.com/office/drawing/2014/main" id="{855DD170-8223-405F-8800-98A36AE2413D}"/>
                  </a:ext>
                </a:extLst>
              </p:cNvPr>
              <p:cNvGrpSpPr/>
              <p:nvPr/>
            </p:nvGrpSpPr>
            <p:grpSpPr>
              <a:xfrm>
                <a:off x="8610600" y="3909504"/>
                <a:ext cx="1334452" cy="1628800"/>
                <a:chOff x="6913244" y="3851883"/>
                <a:chExt cx="1334452" cy="1628800"/>
              </a:xfrm>
            </p:grpSpPr>
            <p:sp>
              <p:nvSpPr>
                <p:cNvPr id="171" name="Freeform: Shape 170">
                  <a:extLst>
                    <a:ext uri="{FF2B5EF4-FFF2-40B4-BE49-F238E27FC236}">
                      <a16:creationId xmlns:a16="http://schemas.microsoft.com/office/drawing/2014/main" id="{CEB2976D-72FC-4083-91E9-68B8DCCCF52B}"/>
                    </a:ext>
                  </a:extLst>
                </p:cNvPr>
                <p:cNvSpPr/>
                <p:nvPr/>
              </p:nvSpPr>
              <p:spPr>
                <a:xfrm>
                  <a:off x="6970394" y="3851883"/>
                  <a:ext cx="1277302" cy="1628800"/>
                </a:xfrm>
                <a:custGeom>
                  <a:avLst/>
                  <a:gdLst>
                    <a:gd name="connsiteX0" fmla="*/ 1274445 w 1277302"/>
                    <a:gd name="connsiteY0" fmla="*/ 288633 h 1628800"/>
                    <a:gd name="connsiteX1" fmla="*/ 1273493 w 1277302"/>
                    <a:gd name="connsiteY1" fmla="*/ 278156 h 1628800"/>
                    <a:gd name="connsiteX2" fmla="*/ 1272540 w 1277302"/>
                    <a:gd name="connsiteY2" fmla="*/ 273393 h 1628800"/>
                    <a:gd name="connsiteX3" fmla="*/ 1269683 w 1277302"/>
                    <a:gd name="connsiteY3" fmla="*/ 262916 h 1628800"/>
                    <a:gd name="connsiteX4" fmla="*/ 1268730 w 1277302"/>
                    <a:gd name="connsiteY4" fmla="*/ 260058 h 1628800"/>
                    <a:gd name="connsiteX5" fmla="*/ 1263968 w 1277302"/>
                    <a:gd name="connsiteY5" fmla="*/ 246723 h 1628800"/>
                    <a:gd name="connsiteX6" fmla="*/ 1263968 w 1277302"/>
                    <a:gd name="connsiteY6" fmla="*/ 246723 h 1628800"/>
                    <a:gd name="connsiteX7" fmla="*/ 1258253 w 1277302"/>
                    <a:gd name="connsiteY7" fmla="*/ 235293 h 1628800"/>
                    <a:gd name="connsiteX8" fmla="*/ 1256348 w 1277302"/>
                    <a:gd name="connsiteY8" fmla="*/ 232436 h 1628800"/>
                    <a:gd name="connsiteX9" fmla="*/ 1250633 w 1277302"/>
                    <a:gd name="connsiteY9" fmla="*/ 223863 h 1628800"/>
                    <a:gd name="connsiteX10" fmla="*/ 1248728 w 1277302"/>
                    <a:gd name="connsiteY10" fmla="*/ 221958 h 1628800"/>
                    <a:gd name="connsiteX11" fmla="*/ 1240155 w 1277302"/>
                    <a:gd name="connsiteY11" fmla="*/ 212433 h 1628800"/>
                    <a:gd name="connsiteX12" fmla="*/ 1240155 w 1277302"/>
                    <a:gd name="connsiteY12" fmla="*/ 212433 h 1628800"/>
                    <a:gd name="connsiteX13" fmla="*/ 692468 w 1277302"/>
                    <a:gd name="connsiteY13" fmla="*/ 117183 h 1628800"/>
                    <a:gd name="connsiteX14" fmla="*/ 368618 w 1277302"/>
                    <a:gd name="connsiteY14" fmla="*/ 133376 h 1628800"/>
                    <a:gd name="connsiteX15" fmla="*/ 298133 w 1277302"/>
                    <a:gd name="connsiteY15" fmla="*/ 80988 h 1628800"/>
                    <a:gd name="connsiteX16" fmla="*/ 285750 w 1277302"/>
                    <a:gd name="connsiteY16" fmla="*/ 59081 h 1628800"/>
                    <a:gd name="connsiteX17" fmla="*/ 80010 w 1277302"/>
                    <a:gd name="connsiteY17" fmla="*/ 25743 h 1628800"/>
                    <a:gd name="connsiteX18" fmla="*/ 7620 w 1277302"/>
                    <a:gd name="connsiteY18" fmla="*/ 193383 h 1628800"/>
                    <a:gd name="connsiteX19" fmla="*/ 18098 w 1277302"/>
                    <a:gd name="connsiteY19" fmla="*/ 236246 h 1628800"/>
                    <a:gd name="connsiteX20" fmla="*/ 0 w 1277302"/>
                    <a:gd name="connsiteY20" fmla="*/ 299111 h 1628800"/>
                    <a:gd name="connsiteX21" fmla="*/ 0 w 1277302"/>
                    <a:gd name="connsiteY21" fmla="*/ 299111 h 1628800"/>
                    <a:gd name="connsiteX22" fmla="*/ 0 w 1277302"/>
                    <a:gd name="connsiteY22" fmla="*/ 305778 h 1628800"/>
                    <a:gd name="connsiteX23" fmla="*/ 156210 w 1277302"/>
                    <a:gd name="connsiteY23" fmla="*/ 500088 h 1628800"/>
                    <a:gd name="connsiteX24" fmla="*/ 156210 w 1277302"/>
                    <a:gd name="connsiteY24" fmla="*/ 501041 h 1628800"/>
                    <a:gd name="connsiteX25" fmla="*/ 190500 w 1277302"/>
                    <a:gd name="connsiteY25" fmla="*/ 1451636 h 1628800"/>
                    <a:gd name="connsiteX26" fmla="*/ 218123 w 1277302"/>
                    <a:gd name="connsiteY26" fmla="*/ 1506881 h 1628800"/>
                    <a:gd name="connsiteX27" fmla="*/ 218123 w 1277302"/>
                    <a:gd name="connsiteY27" fmla="*/ 1506881 h 1628800"/>
                    <a:gd name="connsiteX28" fmla="*/ 226695 w 1277302"/>
                    <a:gd name="connsiteY28" fmla="*/ 1516406 h 1628800"/>
                    <a:gd name="connsiteX29" fmla="*/ 229553 w 1277302"/>
                    <a:gd name="connsiteY29" fmla="*/ 1519263 h 1628800"/>
                    <a:gd name="connsiteX30" fmla="*/ 235268 w 1277302"/>
                    <a:gd name="connsiteY30" fmla="*/ 1524978 h 1628800"/>
                    <a:gd name="connsiteX31" fmla="*/ 239078 w 1277302"/>
                    <a:gd name="connsiteY31" fmla="*/ 1528788 h 1628800"/>
                    <a:gd name="connsiteX32" fmla="*/ 244793 w 1277302"/>
                    <a:gd name="connsiteY32" fmla="*/ 1533551 h 1628800"/>
                    <a:gd name="connsiteX33" fmla="*/ 249555 w 1277302"/>
                    <a:gd name="connsiteY33" fmla="*/ 1537361 h 1628800"/>
                    <a:gd name="connsiteX34" fmla="*/ 255270 w 1277302"/>
                    <a:gd name="connsiteY34" fmla="*/ 1542123 h 1628800"/>
                    <a:gd name="connsiteX35" fmla="*/ 260033 w 1277302"/>
                    <a:gd name="connsiteY35" fmla="*/ 1545933 h 1628800"/>
                    <a:gd name="connsiteX36" fmla="*/ 266700 w 1277302"/>
                    <a:gd name="connsiteY36" fmla="*/ 1549743 h 1628800"/>
                    <a:gd name="connsiteX37" fmla="*/ 272415 w 1277302"/>
                    <a:gd name="connsiteY37" fmla="*/ 1552601 h 1628800"/>
                    <a:gd name="connsiteX38" fmla="*/ 279083 w 1277302"/>
                    <a:gd name="connsiteY38" fmla="*/ 1556411 h 1628800"/>
                    <a:gd name="connsiteX39" fmla="*/ 284798 w 1277302"/>
                    <a:gd name="connsiteY39" fmla="*/ 1559268 h 1628800"/>
                    <a:gd name="connsiteX40" fmla="*/ 292418 w 1277302"/>
                    <a:gd name="connsiteY40" fmla="*/ 1563078 h 1628800"/>
                    <a:gd name="connsiteX41" fmla="*/ 298133 w 1277302"/>
                    <a:gd name="connsiteY41" fmla="*/ 1565936 h 1628800"/>
                    <a:gd name="connsiteX42" fmla="*/ 305753 w 1277302"/>
                    <a:gd name="connsiteY42" fmla="*/ 1569746 h 1628800"/>
                    <a:gd name="connsiteX43" fmla="*/ 312420 w 1277302"/>
                    <a:gd name="connsiteY43" fmla="*/ 1572603 h 1628800"/>
                    <a:gd name="connsiteX44" fmla="*/ 320040 w 1277302"/>
                    <a:gd name="connsiteY44" fmla="*/ 1576413 h 1628800"/>
                    <a:gd name="connsiteX45" fmla="*/ 326708 w 1277302"/>
                    <a:gd name="connsiteY45" fmla="*/ 1579271 h 1628800"/>
                    <a:gd name="connsiteX46" fmla="*/ 335280 w 1277302"/>
                    <a:gd name="connsiteY46" fmla="*/ 1582128 h 1628800"/>
                    <a:gd name="connsiteX47" fmla="*/ 341948 w 1277302"/>
                    <a:gd name="connsiteY47" fmla="*/ 1584033 h 1628800"/>
                    <a:gd name="connsiteX48" fmla="*/ 351473 w 1277302"/>
                    <a:gd name="connsiteY48" fmla="*/ 1587843 h 1628800"/>
                    <a:gd name="connsiteX49" fmla="*/ 357188 w 1277302"/>
                    <a:gd name="connsiteY49" fmla="*/ 1589748 h 1628800"/>
                    <a:gd name="connsiteX50" fmla="*/ 372428 w 1277302"/>
                    <a:gd name="connsiteY50" fmla="*/ 1594511 h 1628800"/>
                    <a:gd name="connsiteX51" fmla="*/ 376238 w 1277302"/>
                    <a:gd name="connsiteY51" fmla="*/ 1595463 h 1628800"/>
                    <a:gd name="connsiteX52" fmla="*/ 389573 w 1277302"/>
                    <a:gd name="connsiteY52" fmla="*/ 1599273 h 1628800"/>
                    <a:gd name="connsiteX53" fmla="*/ 396240 w 1277302"/>
                    <a:gd name="connsiteY53" fmla="*/ 1601178 h 1628800"/>
                    <a:gd name="connsiteX54" fmla="*/ 406718 w 1277302"/>
                    <a:gd name="connsiteY54" fmla="*/ 1604036 h 1628800"/>
                    <a:gd name="connsiteX55" fmla="*/ 414338 w 1277302"/>
                    <a:gd name="connsiteY55" fmla="*/ 1605941 h 1628800"/>
                    <a:gd name="connsiteX56" fmla="*/ 424815 w 1277302"/>
                    <a:gd name="connsiteY56" fmla="*/ 1607846 h 1628800"/>
                    <a:gd name="connsiteX57" fmla="*/ 432435 w 1277302"/>
                    <a:gd name="connsiteY57" fmla="*/ 1609751 h 1628800"/>
                    <a:gd name="connsiteX58" fmla="*/ 441960 w 1277302"/>
                    <a:gd name="connsiteY58" fmla="*/ 1611656 h 1628800"/>
                    <a:gd name="connsiteX59" fmla="*/ 450533 w 1277302"/>
                    <a:gd name="connsiteY59" fmla="*/ 1613561 h 1628800"/>
                    <a:gd name="connsiteX60" fmla="*/ 460058 w 1277302"/>
                    <a:gd name="connsiteY60" fmla="*/ 1615466 h 1628800"/>
                    <a:gd name="connsiteX61" fmla="*/ 468630 w 1277302"/>
                    <a:gd name="connsiteY61" fmla="*/ 1616418 h 1628800"/>
                    <a:gd name="connsiteX62" fmla="*/ 479108 w 1277302"/>
                    <a:gd name="connsiteY62" fmla="*/ 1618323 h 1628800"/>
                    <a:gd name="connsiteX63" fmla="*/ 487680 w 1277302"/>
                    <a:gd name="connsiteY63" fmla="*/ 1619276 h 1628800"/>
                    <a:gd name="connsiteX64" fmla="*/ 498158 w 1277302"/>
                    <a:gd name="connsiteY64" fmla="*/ 1620228 h 1628800"/>
                    <a:gd name="connsiteX65" fmla="*/ 506730 w 1277302"/>
                    <a:gd name="connsiteY65" fmla="*/ 1621181 h 1628800"/>
                    <a:gd name="connsiteX66" fmla="*/ 517208 w 1277302"/>
                    <a:gd name="connsiteY66" fmla="*/ 1622133 h 1628800"/>
                    <a:gd name="connsiteX67" fmla="*/ 525780 w 1277302"/>
                    <a:gd name="connsiteY67" fmla="*/ 1623086 h 1628800"/>
                    <a:gd name="connsiteX68" fmla="*/ 536258 w 1277302"/>
                    <a:gd name="connsiteY68" fmla="*/ 1624038 h 1628800"/>
                    <a:gd name="connsiteX69" fmla="*/ 544830 w 1277302"/>
                    <a:gd name="connsiteY69" fmla="*/ 1624991 h 1628800"/>
                    <a:gd name="connsiteX70" fmla="*/ 556260 w 1277302"/>
                    <a:gd name="connsiteY70" fmla="*/ 1625943 h 1628800"/>
                    <a:gd name="connsiteX71" fmla="*/ 564833 w 1277302"/>
                    <a:gd name="connsiteY71" fmla="*/ 1626896 h 1628800"/>
                    <a:gd name="connsiteX72" fmla="*/ 577215 w 1277302"/>
                    <a:gd name="connsiteY72" fmla="*/ 1627848 h 1628800"/>
                    <a:gd name="connsiteX73" fmla="*/ 584835 w 1277302"/>
                    <a:gd name="connsiteY73" fmla="*/ 1627848 h 1628800"/>
                    <a:gd name="connsiteX74" fmla="*/ 604838 w 1277302"/>
                    <a:gd name="connsiteY74" fmla="*/ 1628801 h 1628800"/>
                    <a:gd name="connsiteX75" fmla="*/ 610553 w 1277302"/>
                    <a:gd name="connsiteY75" fmla="*/ 1628801 h 1628800"/>
                    <a:gd name="connsiteX76" fmla="*/ 624840 w 1277302"/>
                    <a:gd name="connsiteY76" fmla="*/ 1628801 h 1628800"/>
                    <a:gd name="connsiteX77" fmla="*/ 633413 w 1277302"/>
                    <a:gd name="connsiteY77" fmla="*/ 1628801 h 1628800"/>
                    <a:gd name="connsiteX78" fmla="*/ 644843 w 1277302"/>
                    <a:gd name="connsiteY78" fmla="*/ 1628801 h 1628800"/>
                    <a:gd name="connsiteX79" fmla="*/ 653415 w 1277302"/>
                    <a:gd name="connsiteY79" fmla="*/ 1628801 h 1628800"/>
                    <a:gd name="connsiteX80" fmla="*/ 664845 w 1277302"/>
                    <a:gd name="connsiteY80" fmla="*/ 1628801 h 1628800"/>
                    <a:gd name="connsiteX81" fmla="*/ 674370 w 1277302"/>
                    <a:gd name="connsiteY81" fmla="*/ 1628801 h 1628800"/>
                    <a:gd name="connsiteX82" fmla="*/ 684848 w 1277302"/>
                    <a:gd name="connsiteY82" fmla="*/ 1628801 h 1628800"/>
                    <a:gd name="connsiteX83" fmla="*/ 694373 w 1277302"/>
                    <a:gd name="connsiteY83" fmla="*/ 1628801 h 1628800"/>
                    <a:gd name="connsiteX84" fmla="*/ 704850 w 1277302"/>
                    <a:gd name="connsiteY84" fmla="*/ 1628801 h 1628800"/>
                    <a:gd name="connsiteX85" fmla="*/ 714375 w 1277302"/>
                    <a:gd name="connsiteY85" fmla="*/ 1628801 h 1628800"/>
                    <a:gd name="connsiteX86" fmla="*/ 724853 w 1277302"/>
                    <a:gd name="connsiteY86" fmla="*/ 1628801 h 1628800"/>
                    <a:gd name="connsiteX87" fmla="*/ 734378 w 1277302"/>
                    <a:gd name="connsiteY87" fmla="*/ 1628801 h 1628800"/>
                    <a:gd name="connsiteX88" fmla="*/ 744855 w 1277302"/>
                    <a:gd name="connsiteY88" fmla="*/ 1627848 h 1628800"/>
                    <a:gd name="connsiteX89" fmla="*/ 754380 w 1277302"/>
                    <a:gd name="connsiteY89" fmla="*/ 1626896 h 1628800"/>
                    <a:gd name="connsiteX90" fmla="*/ 764858 w 1277302"/>
                    <a:gd name="connsiteY90" fmla="*/ 1625943 h 1628800"/>
                    <a:gd name="connsiteX91" fmla="*/ 773430 w 1277302"/>
                    <a:gd name="connsiteY91" fmla="*/ 1624991 h 1628800"/>
                    <a:gd name="connsiteX92" fmla="*/ 783908 w 1277302"/>
                    <a:gd name="connsiteY92" fmla="*/ 1624038 h 1628800"/>
                    <a:gd name="connsiteX93" fmla="*/ 792480 w 1277302"/>
                    <a:gd name="connsiteY93" fmla="*/ 1623086 h 1628800"/>
                    <a:gd name="connsiteX94" fmla="*/ 803910 w 1277302"/>
                    <a:gd name="connsiteY94" fmla="*/ 1622133 h 1628800"/>
                    <a:gd name="connsiteX95" fmla="*/ 811530 w 1277302"/>
                    <a:gd name="connsiteY95" fmla="*/ 1621181 h 1628800"/>
                    <a:gd name="connsiteX96" fmla="*/ 823913 w 1277302"/>
                    <a:gd name="connsiteY96" fmla="*/ 1620228 h 1628800"/>
                    <a:gd name="connsiteX97" fmla="*/ 830580 w 1277302"/>
                    <a:gd name="connsiteY97" fmla="*/ 1619276 h 1628800"/>
                    <a:gd name="connsiteX98" fmla="*/ 848678 w 1277302"/>
                    <a:gd name="connsiteY98" fmla="*/ 1617371 h 1628800"/>
                    <a:gd name="connsiteX99" fmla="*/ 855345 w 1277302"/>
                    <a:gd name="connsiteY99" fmla="*/ 1616418 h 1628800"/>
                    <a:gd name="connsiteX100" fmla="*/ 867728 w 1277302"/>
                    <a:gd name="connsiteY100" fmla="*/ 1614513 h 1628800"/>
                    <a:gd name="connsiteX101" fmla="*/ 875348 w 1277302"/>
                    <a:gd name="connsiteY101" fmla="*/ 1613561 h 1628800"/>
                    <a:gd name="connsiteX102" fmla="*/ 885825 w 1277302"/>
                    <a:gd name="connsiteY102" fmla="*/ 1611656 h 1628800"/>
                    <a:gd name="connsiteX103" fmla="*/ 893445 w 1277302"/>
                    <a:gd name="connsiteY103" fmla="*/ 1610703 h 1628800"/>
                    <a:gd name="connsiteX104" fmla="*/ 902970 w 1277302"/>
                    <a:gd name="connsiteY104" fmla="*/ 1608798 h 1628800"/>
                    <a:gd name="connsiteX105" fmla="*/ 910590 w 1277302"/>
                    <a:gd name="connsiteY105" fmla="*/ 1606893 h 1628800"/>
                    <a:gd name="connsiteX106" fmla="*/ 920115 w 1277302"/>
                    <a:gd name="connsiteY106" fmla="*/ 1604988 h 1628800"/>
                    <a:gd name="connsiteX107" fmla="*/ 927735 w 1277302"/>
                    <a:gd name="connsiteY107" fmla="*/ 1603083 h 1628800"/>
                    <a:gd name="connsiteX108" fmla="*/ 937260 w 1277302"/>
                    <a:gd name="connsiteY108" fmla="*/ 1601178 h 1628800"/>
                    <a:gd name="connsiteX109" fmla="*/ 944880 w 1277302"/>
                    <a:gd name="connsiteY109" fmla="*/ 1599273 h 1628800"/>
                    <a:gd name="connsiteX110" fmla="*/ 953453 w 1277302"/>
                    <a:gd name="connsiteY110" fmla="*/ 1597368 h 1628800"/>
                    <a:gd name="connsiteX111" fmla="*/ 961073 w 1277302"/>
                    <a:gd name="connsiteY111" fmla="*/ 1595463 h 1628800"/>
                    <a:gd name="connsiteX112" fmla="*/ 969645 w 1277302"/>
                    <a:gd name="connsiteY112" fmla="*/ 1593558 h 1628800"/>
                    <a:gd name="connsiteX113" fmla="*/ 977265 w 1277302"/>
                    <a:gd name="connsiteY113" fmla="*/ 1591653 h 1628800"/>
                    <a:gd name="connsiteX114" fmla="*/ 985838 w 1277302"/>
                    <a:gd name="connsiteY114" fmla="*/ 1589748 h 1628800"/>
                    <a:gd name="connsiteX115" fmla="*/ 992505 w 1277302"/>
                    <a:gd name="connsiteY115" fmla="*/ 1587843 h 1628800"/>
                    <a:gd name="connsiteX116" fmla="*/ 1001078 w 1277302"/>
                    <a:gd name="connsiteY116" fmla="*/ 1584986 h 1628800"/>
                    <a:gd name="connsiteX117" fmla="*/ 1007745 w 1277302"/>
                    <a:gd name="connsiteY117" fmla="*/ 1583081 h 1628800"/>
                    <a:gd name="connsiteX118" fmla="*/ 1016318 w 1277302"/>
                    <a:gd name="connsiteY118" fmla="*/ 1580223 h 1628800"/>
                    <a:gd name="connsiteX119" fmla="*/ 1022033 w 1277302"/>
                    <a:gd name="connsiteY119" fmla="*/ 1578318 h 1628800"/>
                    <a:gd name="connsiteX120" fmla="*/ 1032510 w 1277302"/>
                    <a:gd name="connsiteY120" fmla="*/ 1574508 h 1628800"/>
                    <a:gd name="connsiteX121" fmla="*/ 1035368 w 1277302"/>
                    <a:gd name="connsiteY121" fmla="*/ 1573556 h 1628800"/>
                    <a:gd name="connsiteX122" fmla="*/ 1047750 w 1277302"/>
                    <a:gd name="connsiteY122" fmla="*/ 1568793 h 1628800"/>
                    <a:gd name="connsiteX123" fmla="*/ 1051560 w 1277302"/>
                    <a:gd name="connsiteY123" fmla="*/ 1566888 h 1628800"/>
                    <a:gd name="connsiteX124" fmla="*/ 1060133 w 1277302"/>
                    <a:gd name="connsiteY124" fmla="*/ 1563078 h 1628800"/>
                    <a:gd name="connsiteX125" fmla="*/ 1064895 w 1277302"/>
                    <a:gd name="connsiteY125" fmla="*/ 1561173 h 1628800"/>
                    <a:gd name="connsiteX126" fmla="*/ 1071563 w 1277302"/>
                    <a:gd name="connsiteY126" fmla="*/ 1558316 h 1628800"/>
                    <a:gd name="connsiteX127" fmla="*/ 1076325 w 1277302"/>
                    <a:gd name="connsiteY127" fmla="*/ 1556411 h 1628800"/>
                    <a:gd name="connsiteX128" fmla="*/ 1082040 w 1277302"/>
                    <a:gd name="connsiteY128" fmla="*/ 1553553 h 1628800"/>
                    <a:gd name="connsiteX129" fmla="*/ 1086803 w 1277302"/>
                    <a:gd name="connsiteY129" fmla="*/ 1551648 h 1628800"/>
                    <a:gd name="connsiteX130" fmla="*/ 1092518 w 1277302"/>
                    <a:gd name="connsiteY130" fmla="*/ 1548791 h 1628800"/>
                    <a:gd name="connsiteX131" fmla="*/ 1096328 w 1277302"/>
                    <a:gd name="connsiteY131" fmla="*/ 1545933 h 1628800"/>
                    <a:gd name="connsiteX132" fmla="*/ 1101090 w 1277302"/>
                    <a:gd name="connsiteY132" fmla="*/ 1543076 h 1628800"/>
                    <a:gd name="connsiteX133" fmla="*/ 1104900 w 1277302"/>
                    <a:gd name="connsiteY133" fmla="*/ 1540218 h 1628800"/>
                    <a:gd name="connsiteX134" fmla="*/ 1109663 w 1277302"/>
                    <a:gd name="connsiteY134" fmla="*/ 1537361 h 1628800"/>
                    <a:gd name="connsiteX135" fmla="*/ 1112520 w 1277302"/>
                    <a:gd name="connsiteY135" fmla="*/ 1534503 h 1628800"/>
                    <a:gd name="connsiteX136" fmla="*/ 1116330 w 1277302"/>
                    <a:gd name="connsiteY136" fmla="*/ 1531646 h 1628800"/>
                    <a:gd name="connsiteX137" fmla="*/ 1119188 w 1277302"/>
                    <a:gd name="connsiteY137" fmla="*/ 1528788 h 1628800"/>
                    <a:gd name="connsiteX138" fmla="*/ 1122998 w 1277302"/>
                    <a:gd name="connsiteY138" fmla="*/ 1524978 h 1628800"/>
                    <a:gd name="connsiteX139" fmla="*/ 1125855 w 1277302"/>
                    <a:gd name="connsiteY139" fmla="*/ 1522121 h 1628800"/>
                    <a:gd name="connsiteX140" fmla="*/ 1128713 w 1277302"/>
                    <a:gd name="connsiteY140" fmla="*/ 1518311 h 1628800"/>
                    <a:gd name="connsiteX141" fmla="*/ 1130618 w 1277302"/>
                    <a:gd name="connsiteY141" fmla="*/ 1515453 h 1628800"/>
                    <a:gd name="connsiteX142" fmla="*/ 1133475 w 1277302"/>
                    <a:gd name="connsiteY142" fmla="*/ 1511643 h 1628800"/>
                    <a:gd name="connsiteX143" fmla="*/ 1134428 w 1277302"/>
                    <a:gd name="connsiteY143" fmla="*/ 1509738 h 1628800"/>
                    <a:gd name="connsiteX144" fmla="*/ 1137285 w 1277302"/>
                    <a:gd name="connsiteY144" fmla="*/ 1503071 h 1628800"/>
                    <a:gd name="connsiteX145" fmla="*/ 1159193 w 1277302"/>
                    <a:gd name="connsiteY145" fmla="*/ 500088 h 1628800"/>
                    <a:gd name="connsiteX146" fmla="*/ 1159193 w 1277302"/>
                    <a:gd name="connsiteY146" fmla="*/ 495326 h 1628800"/>
                    <a:gd name="connsiteX147" fmla="*/ 1159193 w 1277302"/>
                    <a:gd name="connsiteY147" fmla="*/ 493421 h 1628800"/>
                    <a:gd name="connsiteX148" fmla="*/ 1159193 w 1277302"/>
                    <a:gd name="connsiteY148" fmla="*/ 489611 h 1628800"/>
                    <a:gd name="connsiteX149" fmla="*/ 1159193 w 1277302"/>
                    <a:gd name="connsiteY149" fmla="*/ 487706 h 1628800"/>
                    <a:gd name="connsiteX150" fmla="*/ 1159193 w 1277302"/>
                    <a:gd name="connsiteY150" fmla="*/ 483896 h 1628800"/>
                    <a:gd name="connsiteX151" fmla="*/ 1159193 w 1277302"/>
                    <a:gd name="connsiteY151" fmla="*/ 481991 h 1628800"/>
                    <a:gd name="connsiteX152" fmla="*/ 1159193 w 1277302"/>
                    <a:gd name="connsiteY152" fmla="*/ 478181 h 1628800"/>
                    <a:gd name="connsiteX153" fmla="*/ 1159193 w 1277302"/>
                    <a:gd name="connsiteY153" fmla="*/ 476276 h 1628800"/>
                    <a:gd name="connsiteX154" fmla="*/ 1158240 w 1277302"/>
                    <a:gd name="connsiteY154" fmla="*/ 471513 h 1628800"/>
                    <a:gd name="connsiteX155" fmla="*/ 1158240 w 1277302"/>
                    <a:gd name="connsiteY155" fmla="*/ 471513 h 1628800"/>
                    <a:gd name="connsiteX156" fmla="*/ 1158240 w 1277302"/>
                    <a:gd name="connsiteY156" fmla="*/ 470561 h 1628800"/>
                    <a:gd name="connsiteX157" fmla="*/ 1277303 w 1277302"/>
                    <a:gd name="connsiteY157" fmla="*/ 308636 h 1628800"/>
                    <a:gd name="connsiteX158" fmla="*/ 1276350 w 1277302"/>
                    <a:gd name="connsiteY158" fmla="*/ 292443 h 1628800"/>
                    <a:gd name="connsiteX159" fmla="*/ 1274445 w 1277302"/>
                    <a:gd name="connsiteY159" fmla="*/ 288633 h 1628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</a:cxnLst>
                  <a:rect l="l" t="t" r="r" b="b"/>
                  <a:pathLst>
                    <a:path w="1277302" h="1628800">
                      <a:moveTo>
                        <a:pt x="1274445" y="288633"/>
                      </a:moveTo>
                      <a:cubicBezTo>
                        <a:pt x="1274445" y="284823"/>
                        <a:pt x="1273493" y="281013"/>
                        <a:pt x="1273493" y="278156"/>
                      </a:cubicBezTo>
                      <a:cubicBezTo>
                        <a:pt x="1273493" y="276251"/>
                        <a:pt x="1272540" y="275298"/>
                        <a:pt x="1272540" y="273393"/>
                      </a:cubicBezTo>
                      <a:cubicBezTo>
                        <a:pt x="1271588" y="269583"/>
                        <a:pt x="1270635" y="265773"/>
                        <a:pt x="1269683" y="262916"/>
                      </a:cubicBezTo>
                      <a:cubicBezTo>
                        <a:pt x="1269683" y="261963"/>
                        <a:pt x="1268730" y="261011"/>
                        <a:pt x="1268730" y="260058"/>
                      </a:cubicBezTo>
                      <a:cubicBezTo>
                        <a:pt x="1267778" y="255296"/>
                        <a:pt x="1265873" y="251486"/>
                        <a:pt x="1263968" y="246723"/>
                      </a:cubicBezTo>
                      <a:cubicBezTo>
                        <a:pt x="1263968" y="246723"/>
                        <a:pt x="1263968" y="246723"/>
                        <a:pt x="1263968" y="246723"/>
                      </a:cubicBezTo>
                      <a:cubicBezTo>
                        <a:pt x="1262063" y="242913"/>
                        <a:pt x="1260158" y="239103"/>
                        <a:pt x="1258253" y="235293"/>
                      </a:cubicBezTo>
                      <a:cubicBezTo>
                        <a:pt x="1258253" y="234341"/>
                        <a:pt x="1257300" y="233388"/>
                        <a:pt x="1256348" y="232436"/>
                      </a:cubicBezTo>
                      <a:cubicBezTo>
                        <a:pt x="1254443" y="229578"/>
                        <a:pt x="1252538" y="226721"/>
                        <a:pt x="1250633" y="223863"/>
                      </a:cubicBezTo>
                      <a:cubicBezTo>
                        <a:pt x="1249680" y="222911"/>
                        <a:pt x="1249680" y="221958"/>
                        <a:pt x="1248728" y="221958"/>
                      </a:cubicBezTo>
                      <a:cubicBezTo>
                        <a:pt x="1245870" y="219101"/>
                        <a:pt x="1243013" y="215291"/>
                        <a:pt x="1240155" y="212433"/>
                      </a:cubicBezTo>
                      <a:cubicBezTo>
                        <a:pt x="1240155" y="212433"/>
                        <a:pt x="1240155" y="212433"/>
                        <a:pt x="1240155" y="212433"/>
                      </a:cubicBezTo>
                      <a:cubicBezTo>
                        <a:pt x="1176338" y="149568"/>
                        <a:pt x="1015365" y="138138"/>
                        <a:pt x="692468" y="117183"/>
                      </a:cubicBezTo>
                      <a:cubicBezTo>
                        <a:pt x="546735" y="107658"/>
                        <a:pt x="442913" y="117183"/>
                        <a:pt x="368618" y="133376"/>
                      </a:cubicBezTo>
                      <a:cubicBezTo>
                        <a:pt x="344805" y="112421"/>
                        <a:pt x="320040" y="94323"/>
                        <a:pt x="298133" y="80988"/>
                      </a:cubicBezTo>
                      <a:cubicBezTo>
                        <a:pt x="291465" y="67653"/>
                        <a:pt x="285750" y="59081"/>
                        <a:pt x="285750" y="59081"/>
                      </a:cubicBezTo>
                      <a:cubicBezTo>
                        <a:pt x="285750" y="59081"/>
                        <a:pt x="217170" y="-47599"/>
                        <a:pt x="80010" y="25743"/>
                      </a:cubicBezTo>
                      <a:cubicBezTo>
                        <a:pt x="28575" y="53366"/>
                        <a:pt x="-4763" y="88608"/>
                        <a:pt x="7620" y="193383"/>
                      </a:cubicBezTo>
                      <a:cubicBezTo>
                        <a:pt x="9525" y="207671"/>
                        <a:pt x="13335" y="222911"/>
                        <a:pt x="18098" y="236246"/>
                      </a:cubicBezTo>
                      <a:cubicBezTo>
                        <a:pt x="7620" y="256248"/>
                        <a:pt x="953" y="278156"/>
                        <a:pt x="0" y="299111"/>
                      </a:cubicBezTo>
                      <a:cubicBezTo>
                        <a:pt x="0" y="299111"/>
                        <a:pt x="0" y="299111"/>
                        <a:pt x="0" y="299111"/>
                      </a:cubicBezTo>
                      <a:cubicBezTo>
                        <a:pt x="0" y="301016"/>
                        <a:pt x="0" y="303873"/>
                        <a:pt x="0" y="305778"/>
                      </a:cubicBezTo>
                      <a:cubicBezTo>
                        <a:pt x="0" y="350546"/>
                        <a:pt x="81915" y="441986"/>
                        <a:pt x="156210" y="500088"/>
                      </a:cubicBezTo>
                      <a:cubicBezTo>
                        <a:pt x="156210" y="500088"/>
                        <a:pt x="156210" y="500088"/>
                        <a:pt x="156210" y="501041"/>
                      </a:cubicBezTo>
                      <a:cubicBezTo>
                        <a:pt x="156210" y="501041"/>
                        <a:pt x="132398" y="1193508"/>
                        <a:pt x="190500" y="1451636"/>
                      </a:cubicBezTo>
                      <a:cubicBezTo>
                        <a:pt x="195263" y="1471638"/>
                        <a:pt x="204788" y="1489736"/>
                        <a:pt x="218123" y="1506881"/>
                      </a:cubicBezTo>
                      <a:cubicBezTo>
                        <a:pt x="218123" y="1506881"/>
                        <a:pt x="218123" y="1506881"/>
                        <a:pt x="218123" y="1506881"/>
                      </a:cubicBezTo>
                      <a:cubicBezTo>
                        <a:pt x="220980" y="1509738"/>
                        <a:pt x="223838" y="1512596"/>
                        <a:pt x="226695" y="1516406"/>
                      </a:cubicBezTo>
                      <a:cubicBezTo>
                        <a:pt x="227648" y="1517358"/>
                        <a:pt x="228600" y="1518311"/>
                        <a:pt x="229553" y="1519263"/>
                      </a:cubicBezTo>
                      <a:cubicBezTo>
                        <a:pt x="231458" y="1521168"/>
                        <a:pt x="233363" y="1523073"/>
                        <a:pt x="235268" y="1524978"/>
                      </a:cubicBezTo>
                      <a:cubicBezTo>
                        <a:pt x="236220" y="1525931"/>
                        <a:pt x="238125" y="1526883"/>
                        <a:pt x="239078" y="1528788"/>
                      </a:cubicBezTo>
                      <a:cubicBezTo>
                        <a:pt x="240983" y="1530693"/>
                        <a:pt x="242888" y="1532598"/>
                        <a:pt x="244793" y="1533551"/>
                      </a:cubicBezTo>
                      <a:cubicBezTo>
                        <a:pt x="246698" y="1534503"/>
                        <a:pt x="247650" y="1535456"/>
                        <a:pt x="249555" y="1537361"/>
                      </a:cubicBezTo>
                      <a:cubicBezTo>
                        <a:pt x="251460" y="1539266"/>
                        <a:pt x="253365" y="1540218"/>
                        <a:pt x="255270" y="1542123"/>
                      </a:cubicBezTo>
                      <a:cubicBezTo>
                        <a:pt x="257175" y="1543076"/>
                        <a:pt x="258128" y="1544028"/>
                        <a:pt x="260033" y="1545933"/>
                      </a:cubicBezTo>
                      <a:cubicBezTo>
                        <a:pt x="261938" y="1547838"/>
                        <a:pt x="263843" y="1548791"/>
                        <a:pt x="266700" y="1549743"/>
                      </a:cubicBezTo>
                      <a:cubicBezTo>
                        <a:pt x="268605" y="1550696"/>
                        <a:pt x="270510" y="1551648"/>
                        <a:pt x="272415" y="1552601"/>
                      </a:cubicBezTo>
                      <a:cubicBezTo>
                        <a:pt x="274320" y="1553553"/>
                        <a:pt x="277178" y="1555458"/>
                        <a:pt x="279083" y="1556411"/>
                      </a:cubicBezTo>
                      <a:cubicBezTo>
                        <a:pt x="280988" y="1557363"/>
                        <a:pt x="282893" y="1558316"/>
                        <a:pt x="284798" y="1559268"/>
                      </a:cubicBezTo>
                      <a:cubicBezTo>
                        <a:pt x="286703" y="1560221"/>
                        <a:pt x="289560" y="1562126"/>
                        <a:pt x="292418" y="1563078"/>
                      </a:cubicBezTo>
                      <a:cubicBezTo>
                        <a:pt x="294323" y="1564031"/>
                        <a:pt x="296228" y="1564983"/>
                        <a:pt x="298133" y="1565936"/>
                      </a:cubicBezTo>
                      <a:cubicBezTo>
                        <a:pt x="300990" y="1566888"/>
                        <a:pt x="302895" y="1567841"/>
                        <a:pt x="305753" y="1569746"/>
                      </a:cubicBezTo>
                      <a:cubicBezTo>
                        <a:pt x="307658" y="1570698"/>
                        <a:pt x="309563" y="1571651"/>
                        <a:pt x="312420" y="1572603"/>
                      </a:cubicBezTo>
                      <a:cubicBezTo>
                        <a:pt x="315278" y="1573556"/>
                        <a:pt x="318135" y="1574508"/>
                        <a:pt x="320040" y="1576413"/>
                      </a:cubicBezTo>
                      <a:cubicBezTo>
                        <a:pt x="321945" y="1577366"/>
                        <a:pt x="323850" y="1578318"/>
                        <a:pt x="326708" y="1579271"/>
                      </a:cubicBezTo>
                      <a:cubicBezTo>
                        <a:pt x="329565" y="1580223"/>
                        <a:pt x="332423" y="1581176"/>
                        <a:pt x="335280" y="1582128"/>
                      </a:cubicBezTo>
                      <a:cubicBezTo>
                        <a:pt x="337185" y="1583081"/>
                        <a:pt x="339090" y="1584033"/>
                        <a:pt x="341948" y="1584033"/>
                      </a:cubicBezTo>
                      <a:cubicBezTo>
                        <a:pt x="344805" y="1584986"/>
                        <a:pt x="348615" y="1585938"/>
                        <a:pt x="351473" y="1587843"/>
                      </a:cubicBezTo>
                      <a:cubicBezTo>
                        <a:pt x="353378" y="1588796"/>
                        <a:pt x="355283" y="1588796"/>
                        <a:pt x="357188" y="1589748"/>
                      </a:cubicBezTo>
                      <a:cubicBezTo>
                        <a:pt x="361950" y="1591653"/>
                        <a:pt x="366713" y="1592606"/>
                        <a:pt x="372428" y="1594511"/>
                      </a:cubicBezTo>
                      <a:cubicBezTo>
                        <a:pt x="373380" y="1594511"/>
                        <a:pt x="375285" y="1595463"/>
                        <a:pt x="376238" y="1595463"/>
                      </a:cubicBezTo>
                      <a:cubicBezTo>
                        <a:pt x="381000" y="1596416"/>
                        <a:pt x="384810" y="1598321"/>
                        <a:pt x="389573" y="1599273"/>
                      </a:cubicBezTo>
                      <a:cubicBezTo>
                        <a:pt x="391478" y="1600226"/>
                        <a:pt x="394335" y="1600226"/>
                        <a:pt x="396240" y="1601178"/>
                      </a:cubicBezTo>
                      <a:cubicBezTo>
                        <a:pt x="400050" y="1602131"/>
                        <a:pt x="402908" y="1603083"/>
                        <a:pt x="406718" y="1604036"/>
                      </a:cubicBezTo>
                      <a:cubicBezTo>
                        <a:pt x="409575" y="1604988"/>
                        <a:pt x="411480" y="1604988"/>
                        <a:pt x="414338" y="1605941"/>
                      </a:cubicBezTo>
                      <a:cubicBezTo>
                        <a:pt x="417195" y="1606893"/>
                        <a:pt x="421005" y="1607846"/>
                        <a:pt x="424815" y="1607846"/>
                      </a:cubicBezTo>
                      <a:cubicBezTo>
                        <a:pt x="427673" y="1608798"/>
                        <a:pt x="430530" y="1608798"/>
                        <a:pt x="432435" y="1609751"/>
                      </a:cubicBezTo>
                      <a:cubicBezTo>
                        <a:pt x="435293" y="1610703"/>
                        <a:pt x="439103" y="1610703"/>
                        <a:pt x="441960" y="1611656"/>
                      </a:cubicBezTo>
                      <a:cubicBezTo>
                        <a:pt x="444818" y="1612608"/>
                        <a:pt x="447675" y="1612608"/>
                        <a:pt x="450533" y="1613561"/>
                      </a:cubicBezTo>
                      <a:cubicBezTo>
                        <a:pt x="453390" y="1614513"/>
                        <a:pt x="457200" y="1614513"/>
                        <a:pt x="460058" y="1615466"/>
                      </a:cubicBezTo>
                      <a:cubicBezTo>
                        <a:pt x="462915" y="1615466"/>
                        <a:pt x="465773" y="1616418"/>
                        <a:pt x="468630" y="1616418"/>
                      </a:cubicBezTo>
                      <a:cubicBezTo>
                        <a:pt x="471488" y="1617371"/>
                        <a:pt x="475298" y="1617371"/>
                        <a:pt x="479108" y="1618323"/>
                      </a:cubicBezTo>
                      <a:cubicBezTo>
                        <a:pt x="481965" y="1618323"/>
                        <a:pt x="484823" y="1619276"/>
                        <a:pt x="487680" y="1619276"/>
                      </a:cubicBezTo>
                      <a:cubicBezTo>
                        <a:pt x="491490" y="1619276"/>
                        <a:pt x="494348" y="1620228"/>
                        <a:pt x="498158" y="1620228"/>
                      </a:cubicBezTo>
                      <a:cubicBezTo>
                        <a:pt x="501015" y="1620228"/>
                        <a:pt x="503873" y="1621181"/>
                        <a:pt x="506730" y="1621181"/>
                      </a:cubicBezTo>
                      <a:cubicBezTo>
                        <a:pt x="510540" y="1621181"/>
                        <a:pt x="513398" y="1622133"/>
                        <a:pt x="517208" y="1622133"/>
                      </a:cubicBezTo>
                      <a:cubicBezTo>
                        <a:pt x="520065" y="1622133"/>
                        <a:pt x="522923" y="1623086"/>
                        <a:pt x="525780" y="1623086"/>
                      </a:cubicBezTo>
                      <a:cubicBezTo>
                        <a:pt x="529590" y="1623086"/>
                        <a:pt x="532448" y="1624038"/>
                        <a:pt x="536258" y="1624038"/>
                      </a:cubicBezTo>
                      <a:cubicBezTo>
                        <a:pt x="539115" y="1624038"/>
                        <a:pt x="541973" y="1624991"/>
                        <a:pt x="544830" y="1624991"/>
                      </a:cubicBezTo>
                      <a:cubicBezTo>
                        <a:pt x="548640" y="1624991"/>
                        <a:pt x="552450" y="1625943"/>
                        <a:pt x="556260" y="1625943"/>
                      </a:cubicBezTo>
                      <a:cubicBezTo>
                        <a:pt x="559118" y="1625943"/>
                        <a:pt x="561975" y="1625943"/>
                        <a:pt x="564833" y="1626896"/>
                      </a:cubicBezTo>
                      <a:cubicBezTo>
                        <a:pt x="568643" y="1626896"/>
                        <a:pt x="573405" y="1627848"/>
                        <a:pt x="577215" y="1627848"/>
                      </a:cubicBezTo>
                      <a:cubicBezTo>
                        <a:pt x="580073" y="1627848"/>
                        <a:pt x="581978" y="1627848"/>
                        <a:pt x="584835" y="1627848"/>
                      </a:cubicBezTo>
                      <a:cubicBezTo>
                        <a:pt x="591503" y="1627848"/>
                        <a:pt x="598170" y="1628801"/>
                        <a:pt x="604838" y="1628801"/>
                      </a:cubicBezTo>
                      <a:cubicBezTo>
                        <a:pt x="606743" y="1628801"/>
                        <a:pt x="608648" y="1628801"/>
                        <a:pt x="610553" y="1628801"/>
                      </a:cubicBezTo>
                      <a:cubicBezTo>
                        <a:pt x="615315" y="1628801"/>
                        <a:pt x="620078" y="1628801"/>
                        <a:pt x="624840" y="1628801"/>
                      </a:cubicBezTo>
                      <a:cubicBezTo>
                        <a:pt x="627698" y="1628801"/>
                        <a:pt x="630555" y="1628801"/>
                        <a:pt x="633413" y="1628801"/>
                      </a:cubicBezTo>
                      <a:cubicBezTo>
                        <a:pt x="637223" y="1628801"/>
                        <a:pt x="641033" y="1628801"/>
                        <a:pt x="644843" y="1628801"/>
                      </a:cubicBezTo>
                      <a:cubicBezTo>
                        <a:pt x="647700" y="1628801"/>
                        <a:pt x="650558" y="1628801"/>
                        <a:pt x="653415" y="1628801"/>
                      </a:cubicBezTo>
                      <a:cubicBezTo>
                        <a:pt x="657225" y="1628801"/>
                        <a:pt x="661035" y="1628801"/>
                        <a:pt x="664845" y="1628801"/>
                      </a:cubicBezTo>
                      <a:cubicBezTo>
                        <a:pt x="667703" y="1628801"/>
                        <a:pt x="670560" y="1628801"/>
                        <a:pt x="674370" y="1628801"/>
                      </a:cubicBezTo>
                      <a:cubicBezTo>
                        <a:pt x="678180" y="1628801"/>
                        <a:pt x="681990" y="1628801"/>
                        <a:pt x="684848" y="1628801"/>
                      </a:cubicBezTo>
                      <a:cubicBezTo>
                        <a:pt x="687705" y="1628801"/>
                        <a:pt x="691515" y="1628801"/>
                        <a:pt x="694373" y="1628801"/>
                      </a:cubicBezTo>
                      <a:cubicBezTo>
                        <a:pt x="698183" y="1628801"/>
                        <a:pt x="701993" y="1628801"/>
                        <a:pt x="704850" y="1628801"/>
                      </a:cubicBezTo>
                      <a:cubicBezTo>
                        <a:pt x="707708" y="1628801"/>
                        <a:pt x="711518" y="1628801"/>
                        <a:pt x="714375" y="1628801"/>
                      </a:cubicBezTo>
                      <a:cubicBezTo>
                        <a:pt x="718185" y="1628801"/>
                        <a:pt x="721043" y="1628801"/>
                        <a:pt x="724853" y="1628801"/>
                      </a:cubicBezTo>
                      <a:cubicBezTo>
                        <a:pt x="727710" y="1628801"/>
                        <a:pt x="731520" y="1628801"/>
                        <a:pt x="734378" y="1628801"/>
                      </a:cubicBezTo>
                      <a:cubicBezTo>
                        <a:pt x="738188" y="1628801"/>
                        <a:pt x="741045" y="1628801"/>
                        <a:pt x="744855" y="1627848"/>
                      </a:cubicBezTo>
                      <a:cubicBezTo>
                        <a:pt x="747713" y="1627848"/>
                        <a:pt x="750570" y="1627848"/>
                        <a:pt x="754380" y="1626896"/>
                      </a:cubicBezTo>
                      <a:cubicBezTo>
                        <a:pt x="758190" y="1626896"/>
                        <a:pt x="762000" y="1625943"/>
                        <a:pt x="764858" y="1625943"/>
                      </a:cubicBezTo>
                      <a:cubicBezTo>
                        <a:pt x="767715" y="1625943"/>
                        <a:pt x="770573" y="1625943"/>
                        <a:pt x="773430" y="1624991"/>
                      </a:cubicBezTo>
                      <a:cubicBezTo>
                        <a:pt x="777240" y="1624991"/>
                        <a:pt x="781050" y="1624038"/>
                        <a:pt x="783908" y="1624038"/>
                      </a:cubicBezTo>
                      <a:cubicBezTo>
                        <a:pt x="786765" y="1624038"/>
                        <a:pt x="789623" y="1623086"/>
                        <a:pt x="792480" y="1623086"/>
                      </a:cubicBezTo>
                      <a:cubicBezTo>
                        <a:pt x="796290" y="1623086"/>
                        <a:pt x="800100" y="1622133"/>
                        <a:pt x="803910" y="1622133"/>
                      </a:cubicBezTo>
                      <a:cubicBezTo>
                        <a:pt x="806768" y="1622133"/>
                        <a:pt x="809625" y="1621181"/>
                        <a:pt x="811530" y="1621181"/>
                      </a:cubicBezTo>
                      <a:cubicBezTo>
                        <a:pt x="815340" y="1621181"/>
                        <a:pt x="820103" y="1620228"/>
                        <a:pt x="823913" y="1620228"/>
                      </a:cubicBezTo>
                      <a:cubicBezTo>
                        <a:pt x="825818" y="1620228"/>
                        <a:pt x="828675" y="1620228"/>
                        <a:pt x="830580" y="1619276"/>
                      </a:cubicBezTo>
                      <a:cubicBezTo>
                        <a:pt x="837248" y="1618323"/>
                        <a:pt x="842963" y="1617371"/>
                        <a:pt x="848678" y="1617371"/>
                      </a:cubicBezTo>
                      <a:cubicBezTo>
                        <a:pt x="850583" y="1617371"/>
                        <a:pt x="853440" y="1616418"/>
                        <a:pt x="855345" y="1616418"/>
                      </a:cubicBezTo>
                      <a:cubicBezTo>
                        <a:pt x="859155" y="1615466"/>
                        <a:pt x="863918" y="1615466"/>
                        <a:pt x="867728" y="1614513"/>
                      </a:cubicBezTo>
                      <a:cubicBezTo>
                        <a:pt x="870585" y="1614513"/>
                        <a:pt x="872490" y="1613561"/>
                        <a:pt x="875348" y="1613561"/>
                      </a:cubicBezTo>
                      <a:cubicBezTo>
                        <a:pt x="879158" y="1612608"/>
                        <a:pt x="882015" y="1612608"/>
                        <a:pt x="885825" y="1611656"/>
                      </a:cubicBezTo>
                      <a:cubicBezTo>
                        <a:pt x="888683" y="1611656"/>
                        <a:pt x="891540" y="1610703"/>
                        <a:pt x="893445" y="1610703"/>
                      </a:cubicBezTo>
                      <a:cubicBezTo>
                        <a:pt x="896303" y="1609751"/>
                        <a:pt x="900113" y="1609751"/>
                        <a:pt x="902970" y="1608798"/>
                      </a:cubicBezTo>
                      <a:cubicBezTo>
                        <a:pt x="905828" y="1608798"/>
                        <a:pt x="908685" y="1607846"/>
                        <a:pt x="910590" y="1606893"/>
                      </a:cubicBezTo>
                      <a:cubicBezTo>
                        <a:pt x="913448" y="1605941"/>
                        <a:pt x="917258" y="1605941"/>
                        <a:pt x="920115" y="1604988"/>
                      </a:cubicBezTo>
                      <a:cubicBezTo>
                        <a:pt x="922973" y="1604036"/>
                        <a:pt x="925830" y="1604036"/>
                        <a:pt x="927735" y="1603083"/>
                      </a:cubicBezTo>
                      <a:cubicBezTo>
                        <a:pt x="930593" y="1602131"/>
                        <a:pt x="933450" y="1602131"/>
                        <a:pt x="937260" y="1601178"/>
                      </a:cubicBezTo>
                      <a:cubicBezTo>
                        <a:pt x="940118" y="1600226"/>
                        <a:pt x="942023" y="1600226"/>
                        <a:pt x="944880" y="1599273"/>
                      </a:cubicBezTo>
                      <a:cubicBezTo>
                        <a:pt x="947738" y="1598321"/>
                        <a:pt x="950595" y="1598321"/>
                        <a:pt x="953453" y="1597368"/>
                      </a:cubicBezTo>
                      <a:cubicBezTo>
                        <a:pt x="956310" y="1596416"/>
                        <a:pt x="958215" y="1596416"/>
                        <a:pt x="961073" y="1595463"/>
                      </a:cubicBezTo>
                      <a:cubicBezTo>
                        <a:pt x="963930" y="1594511"/>
                        <a:pt x="966788" y="1594511"/>
                        <a:pt x="969645" y="1593558"/>
                      </a:cubicBezTo>
                      <a:cubicBezTo>
                        <a:pt x="972503" y="1592606"/>
                        <a:pt x="974408" y="1592606"/>
                        <a:pt x="977265" y="1591653"/>
                      </a:cubicBezTo>
                      <a:cubicBezTo>
                        <a:pt x="980123" y="1590701"/>
                        <a:pt x="982980" y="1589748"/>
                        <a:pt x="985838" y="1589748"/>
                      </a:cubicBezTo>
                      <a:cubicBezTo>
                        <a:pt x="987743" y="1588796"/>
                        <a:pt x="990600" y="1588796"/>
                        <a:pt x="992505" y="1587843"/>
                      </a:cubicBezTo>
                      <a:cubicBezTo>
                        <a:pt x="995363" y="1586891"/>
                        <a:pt x="998220" y="1585938"/>
                        <a:pt x="1001078" y="1584986"/>
                      </a:cubicBezTo>
                      <a:cubicBezTo>
                        <a:pt x="1002983" y="1584033"/>
                        <a:pt x="1004888" y="1584033"/>
                        <a:pt x="1007745" y="1583081"/>
                      </a:cubicBezTo>
                      <a:cubicBezTo>
                        <a:pt x="1010603" y="1582128"/>
                        <a:pt x="1013460" y="1581176"/>
                        <a:pt x="1016318" y="1580223"/>
                      </a:cubicBezTo>
                      <a:cubicBezTo>
                        <a:pt x="1018223" y="1579271"/>
                        <a:pt x="1020128" y="1579271"/>
                        <a:pt x="1022033" y="1578318"/>
                      </a:cubicBezTo>
                      <a:cubicBezTo>
                        <a:pt x="1025843" y="1577366"/>
                        <a:pt x="1028700" y="1575461"/>
                        <a:pt x="1032510" y="1574508"/>
                      </a:cubicBezTo>
                      <a:cubicBezTo>
                        <a:pt x="1033463" y="1574508"/>
                        <a:pt x="1034415" y="1573556"/>
                        <a:pt x="1035368" y="1573556"/>
                      </a:cubicBezTo>
                      <a:cubicBezTo>
                        <a:pt x="1040130" y="1571651"/>
                        <a:pt x="1043940" y="1570698"/>
                        <a:pt x="1047750" y="1568793"/>
                      </a:cubicBezTo>
                      <a:cubicBezTo>
                        <a:pt x="1048703" y="1567841"/>
                        <a:pt x="1050608" y="1567841"/>
                        <a:pt x="1051560" y="1566888"/>
                      </a:cubicBezTo>
                      <a:cubicBezTo>
                        <a:pt x="1054418" y="1565936"/>
                        <a:pt x="1057275" y="1564983"/>
                        <a:pt x="1060133" y="1563078"/>
                      </a:cubicBezTo>
                      <a:cubicBezTo>
                        <a:pt x="1062038" y="1562126"/>
                        <a:pt x="1062990" y="1562126"/>
                        <a:pt x="1064895" y="1561173"/>
                      </a:cubicBezTo>
                      <a:cubicBezTo>
                        <a:pt x="1066800" y="1560221"/>
                        <a:pt x="1069658" y="1559268"/>
                        <a:pt x="1071563" y="1558316"/>
                      </a:cubicBezTo>
                      <a:cubicBezTo>
                        <a:pt x="1073468" y="1557363"/>
                        <a:pt x="1074420" y="1556411"/>
                        <a:pt x="1076325" y="1556411"/>
                      </a:cubicBezTo>
                      <a:cubicBezTo>
                        <a:pt x="1078230" y="1555458"/>
                        <a:pt x="1080135" y="1554506"/>
                        <a:pt x="1082040" y="1553553"/>
                      </a:cubicBezTo>
                      <a:cubicBezTo>
                        <a:pt x="1083945" y="1552601"/>
                        <a:pt x="1084898" y="1551648"/>
                        <a:pt x="1086803" y="1551648"/>
                      </a:cubicBezTo>
                      <a:cubicBezTo>
                        <a:pt x="1088708" y="1550696"/>
                        <a:pt x="1090613" y="1549743"/>
                        <a:pt x="1092518" y="1548791"/>
                      </a:cubicBezTo>
                      <a:cubicBezTo>
                        <a:pt x="1093470" y="1547838"/>
                        <a:pt x="1095375" y="1546886"/>
                        <a:pt x="1096328" y="1545933"/>
                      </a:cubicBezTo>
                      <a:cubicBezTo>
                        <a:pt x="1098233" y="1544981"/>
                        <a:pt x="1099185" y="1544028"/>
                        <a:pt x="1101090" y="1543076"/>
                      </a:cubicBezTo>
                      <a:cubicBezTo>
                        <a:pt x="1102043" y="1542123"/>
                        <a:pt x="1103948" y="1541171"/>
                        <a:pt x="1104900" y="1540218"/>
                      </a:cubicBezTo>
                      <a:cubicBezTo>
                        <a:pt x="1106805" y="1539266"/>
                        <a:pt x="1107758" y="1538313"/>
                        <a:pt x="1109663" y="1537361"/>
                      </a:cubicBezTo>
                      <a:cubicBezTo>
                        <a:pt x="1110615" y="1536408"/>
                        <a:pt x="1111568" y="1535456"/>
                        <a:pt x="1112520" y="1534503"/>
                      </a:cubicBezTo>
                      <a:cubicBezTo>
                        <a:pt x="1113473" y="1533551"/>
                        <a:pt x="1115378" y="1532598"/>
                        <a:pt x="1116330" y="1531646"/>
                      </a:cubicBezTo>
                      <a:cubicBezTo>
                        <a:pt x="1117283" y="1530693"/>
                        <a:pt x="1118235" y="1529741"/>
                        <a:pt x="1119188" y="1528788"/>
                      </a:cubicBezTo>
                      <a:cubicBezTo>
                        <a:pt x="1120140" y="1527836"/>
                        <a:pt x="1121093" y="1526883"/>
                        <a:pt x="1122998" y="1524978"/>
                      </a:cubicBezTo>
                      <a:cubicBezTo>
                        <a:pt x="1123950" y="1524026"/>
                        <a:pt x="1124903" y="1523073"/>
                        <a:pt x="1125855" y="1522121"/>
                      </a:cubicBezTo>
                      <a:cubicBezTo>
                        <a:pt x="1126808" y="1521168"/>
                        <a:pt x="1127760" y="1519263"/>
                        <a:pt x="1128713" y="1518311"/>
                      </a:cubicBezTo>
                      <a:cubicBezTo>
                        <a:pt x="1129665" y="1517358"/>
                        <a:pt x="1129665" y="1516406"/>
                        <a:pt x="1130618" y="1515453"/>
                      </a:cubicBezTo>
                      <a:cubicBezTo>
                        <a:pt x="1131570" y="1514501"/>
                        <a:pt x="1132523" y="1512596"/>
                        <a:pt x="1133475" y="1511643"/>
                      </a:cubicBezTo>
                      <a:cubicBezTo>
                        <a:pt x="1133475" y="1510691"/>
                        <a:pt x="1134428" y="1510691"/>
                        <a:pt x="1134428" y="1509738"/>
                      </a:cubicBezTo>
                      <a:cubicBezTo>
                        <a:pt x="1135380" y="1507833"/>
                        <a:pt x="1136333" y="1505928"/>
                        <a:pt x="1137285" y="1503071"/>
                      </a:cubicBezTo>
                      <a:cubicBezTo>
                        <a:pt x="1204913" y="1315428"/>
                        <a:pt x="1164908" y="594386"/>
                        <a:pt x="1159193" y="500088"/>
                      </a:cubicBezTo>
                      <a:cubicBezTo>
                        <a:pt x="1159193" y="498183"/>
                        <a:pt x="1159193" y="497231"/>
                        <a:pt x="1159193" y="495326"/>
                      </a:cubicBezTo>
                      <a:cubicBezTo>
                        <a:pt x="1159193" y="494373"/>
                        <a:pt x="1159193" y="494373"/>
                        <a:pt x="1159193" y="493421"/>
                      </a:cubicBezTo>
                      <a:cubicBezTo>
                        <a:pt x="1159193" y="492468"/>
                        <a:pt x="1159193" y="490563"/>
                        <a:pt x="1159193" y="489611"/>
                      </a:cubicBezTo>
                      <a:cubicBezTo>
                        <a:pt x="1159193" y="488658"/>
                        <a:pt x="1159193" y="488658"/>
                        <a:pt x="1159193" y="487706"/>
                      </a:cubicBezTo>
                      <a:cubicBezTo>
                        <a:pt x="1159193" y="486753"/>
                        <a:pt x="1159193" y="485801"/>
                        <a:pt x="1159193" y="483896"/>
                      </a:cubicBezTo>
                      <a:cubicBezTo>
                        <a:pt x="1159193" y="482943"/>
                        <a:pt x="1159193" y="482943"/>
                        <a:pt x="1159193" y="481991"/>
                      </a:cubicBezTo>
                      <a:cubicBezTo>
                        <a:pt x="1159193" y="481038"/>
                        <a:pt x="1159193" y="479133"/>
                        <a:pt x="1159193" y="478181"/>
                      </a:cubicBezTo>
                      <a:cubicBezTo>
                        <a:pt x="1159193" y="477228"/>
                        <a:pt x="1159193" y="477228"/>
                        <a:pt x="1159193" y="476276"/>
                      </a:cubicBezTo>
                      <a:cubicBezTo>
                        <a:pt x="1159193" y="474371"/>
                        <a:pt x="1159193" y="472466"/>
                        <a:pt x="1158240" y="471513"/>
                      </a:cubicBezTo>
                      <a:cubicBezTo>
                        <a:pt x="1158240" y="471513"/>
                        <a:pt x="1158240" y="471513"/>
                        <a:pt x="1158240" y="471513"/>
                      </a:cubicBezTo>
                      <a:cubicBezTo>
                        <a:pt x="1158240" y="471513"/>
                        <a:pt x="1158240" y="471513"/>
                        <a:pt x="1158240" y="470561"/>
                      </a:cubicBezTo>
                      <a:cubicBezTo>
                        <a:pt x="1236345" y="450558"/>
                        <a:pt x="1277303" y="405791"/>
                        <a:pt x="1277303" y="308636"/>
                      </a:cubicBezTo>
                      <a:cubicBezTo>
                        <a:pt x="1277303" y="302921"/>
                        <a:pt x="1277303" y="298158"/>
                        <a:pt x="1276350" y="292443"/>
                      </a:cubicBezTo>
                      <a:cubicBezTo>
                        <a:pt x="1275398" y="292443"/>
                        <a:pt x="1275398" y="290538"/>
                        <a:pt x="1274445" y="288633"/>
                      </a:cubicBezTo>
                      <a:close/>
                    </a:path>
                  </a:pathLst>
                </a:custGeom>
                <a:solidFill>
                  <a:srgbClr val="BCBEC0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2" name="Freeform: Shape 171">
                  <a:extLst>
                    <a:ext uri="{FF2B5EF4-FFF2-40B4-BE49-F238E27FC236}">
                      <a16:creationId xmlns:a16="http://schemas.microsoft.com/office/drawing/2014/main" id="{736695CF-6C11-434F-B683-5D694F0D3095}"/>
                    </a:ext>
                  </a:extLst>
                </p:cNvPr>
                <p:cNvSpPr/>
                <p:nvPr/>
              </p:nvSpPr>
              <p:spPr>
                <a:xfrm>
                  <a:off x="7064623" y="4026182"/>
                  <a:ext cx="1024753" cy="1395477"/>
                </a:xfrm>
                <a:custGeom>
                  <a:avLst/>
                  <a:gdLst>
                    <a:gd name="connsiteX0" fmla="*/ 4832 w 1024753"/>
                    <a:gd name="connsiteY0" fmla="*/ 268639 h 1395477"/>
                    <a:gd name="connsiteX1" fmla="*/ 490607 w 1024753"/>
                    <a:gd name="connsiteY1" fmla="*/ 34 h 1395477"/>
                    <a:gd name="connsiteX2" fmla="*/ 1007814 w 1024753"/>
                    <a:gd name="connsiteY2" fmla="*/ 268639 h 1395477"/>
                    <a:gd name="connsiteX3" fmla="*/ 985907 w 1024753"/>
                    <a:gd name="connsiteY3" fmla="*/ 1271622 h 1395477"/>
                    <a:gd name="connsiteX4" fmla="*/ 39121 w 1024753"/>
                    <a:gd name="connsiteY4" fmla="*/ 1219234 h 1395477"/>
                    <a:gd name="connsiteX5" fmla="*/ 4832 w 1024753"/>
                    <a:gd name="connsiteY5" fmla="*/ 268639 h 13954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24753" h="1395477">
                      <a:moveTo>
                        <a:pt x="4832" y="268639"/>
                      </a:moveTo>
                      <a:cubicBezTo>
                        <a:pt x="3879" y="163864"/>
                        <a:pt x="104844" y="2892"/>
                        <a:pt x="490607" y="34"/>
                      </a:cubicBezTo>
                      <a:cubicBezTo>
                        <a:pt x="960189" y="-2823"/>
                        <a:pt x="1003052" y="173389"/>
                        <a:pt x="1007814" y="268639"/>
                      </a:cubicBezTo>
                      <a:cubicBezTo>
                        <a:pt x="1013529" y="362937"/>
                        <a:pt x="1053534" y="1083979"/>
                        <a:pt x="985907" y="1271622"/>
                      </a:cubicBezTo>
                      <a:cubicBezTo>
                        <a:pt x="934472" y="1413544"/>
                        <a:pt x="98177" y="1477362"/>
                        <a:pt x="39121" y="1219234"/>
                      </a:cubicBezTo>
                      <a:cubicBezTo>
                        <a:pt x="-18981" y="961107"/>
                        <a:pt x="4832" y="268639"/>
                        <a:pt x="4832" y="26863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3" name="Freeform: Shape 172">
                  <a:extLst>
                    <a:ext uri="{FF2B5EF4-FFF2-40B4-BE49-F238E27FC236}">
                      <a16:creationId xmlns:a16="http://schemas.microsoft.com/office/drawing/2014/main" id="{C5D986DE-2C6C-487C-991F-4519A4DD26AE}"/>
                    </a:ext>
                  </a:extLst>
                </p:cNvPr>
                <p:cNvSpPr/>
                <p:nvPr/>
              </p:nvSpPr>
              <p:spPr>
                <a:xfrm>
                  <a:off x="7976234" y="4237671"/>
                  <a:ext cx="38847" cy="1002982"/>
                </a:xfrm>
                <a:custGeom>
                  <a:avLst/>
                  <a:gdLst>
                    <a:gd name="connsiteX0" fmla="*/ 21908 w 38847"/>
                    <a:gd name="connsiteY0" fmla="*/ 0 h 1002982"/>
                    <a:gd name="connsiteX1" fmla="*/ 0 w 38847"/>
                    <a:gd name="connsiteY1" fmla="*/ 1002983 h 10029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8847" h="1002982">
                      <a:moveTo>
                        <a:pt x="21908" y="0"/>
                      </a:moveTo>
                      <a:cubicBezTo>
                        <a:pt x="27622" y="94297"/>
                        <a:pt x="67628" y="815340"/>
                        <a:pt x="0" y="1002983"/>
                      </a:cubicBezTo>
                    </a:path>
                  </a:pathLst>
                </a:custGeom>
                <a:solidFill>
                  <a:srgbClr val="E6E7E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id="{41842790-CC6C-4D1F-B79F-7371B8E2CA08}"/>
                    </a:ext>
                  </a:extLst>
                </p:cNvPr>
                <p:cNvSpPr/>
                <p:nvPr/>
              </p:nvSpPr>
              <p:spPr>
                <a:xfrm>
                  <a:off x="7131367" y="4093844"/>
                  <a:ext cx="958009" cy="1327618"/>
                </a:xfrm>
                <a:custGeom>
                  <a:avLst/>
                  <a:gdLst>
                    <a:gd name="connsiteX0" fmla="*/ 843915 w 958009"/>
                    <a:gd name="connsiteY0" fmla="*/ 1146810 h 1327618"/>
                    <a:gd name="connsiteX1" fmla="*/ 0 w 958009"/>
                    <a:gd name="connsiteY1" fmla="*/ 1205865 h 1327618"/>
                    <a:gd name="connsiteX2" fmla="*/ 919163 w 958009"/>
                    <a:gd name="connsiteY2" fmla="*/ 1203960 h 1327618"/>
                    <a:gd name="connsiteX3" fmla="*/ 941070 w 958009"/>
                    <a:gd name="connsiteY3" fmla="*/ 200978 h 1327618"/>
                    <a:gd name="connsiteX4" fmla="*/ 809625 w 958009"/>
                    <a:gd name="connsiteY4" fmla="*/ 0 h 1327618"/>
                    <a:gd name="connsiteX5" fmla="*/ 865822 w 958009"/>
                    <a:gd name="connsiteY5" fmla="*/ 143828 h 13276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58009" h="1327618">
                      <a:moveTo>
                        <a:pt x="843915" y="1146810"/>
                      </a:moveTo>
                      <a:cubicBezTo>
                        <a:pt x="802005" y="1263015"/>
                        <a:pt x="239077" y="1326833"/>
                        <a:pt x="0" y="1205865"/>
                      </a:cubicBezTo>
                      <a:cubicBezTo>
                        <a:pt x="157163" y="1399223"/>
                        <a:pt x="871538" y="1334453"/>
                        <a:pt x="919163" y="1203960"/>
                      </a:cubicBezTo>
                      <a:cubicBezTo>
                        <a:pt x="986790" y="1016318"/>
                        <a:pt x="946785" y="295275"/>
                        <a:pt x="941070" y="200978"/>
                      </a:cubicBezTo>
                      <a:cubicBezTo>
                        <a:pt x="938213" y="144780"/>
                        <a:pt x="921067" y="59055"/>
                        <a:pt x="809625" y="0"/>
                      </a:cubicBezTo>
                      <a:cubicBezTo>
                        <a:pt x="854392" y="49530"/>
                        <a:pt x="862965" y="103823"/>
                        <a:pt x="865822" y="143828"/>
                      </a:cubicBezTo>
                    </a:path>
                  </a:pathLst>
                </a:custGeom>
                <a:solidFill>
                  <a:srgbClr val="E6E7E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5" name="Freeform: Shape 174">
                  <a:extLst>
                    <a:ext uri="{FF2B5EF4-FFF2-40B4-BE49-F238E27FC236}">
                      <a16:creationId xmlns:a16="http://schemas.microsoft.com/office/drawing/2014/main" id="{5F56EC43-1121-4BED-B45A-917D739610C7}"/>
                    </a:ext>
                  </a:extLst>
                </p:cNvPr>
                <p:cNvSpPr/>
                <p:nvPr/>
              </p:nvSpPr>
              <p:spPr>
                <a:xfrm>
                  <a:off x="7104697" y="3907419"/>
                  <a:ext cx="1084897" cy="384663"/>
                </a:xfrm>
                <a:custGeom>
                  <a:avLst/>
                  <a:gdLst>
                    <a:gd name="connsiteX0" fmla="*/ 0 w 1084897"/>
                    <a:gd name="connsiteY0" fmla="*/ 118797 h 384663"/>
                    <a:gd name="connsiteX1" fmla="*/ 501968 w 1084897"/>
                    <a:gd name="connsiteY1" fmla="*/ 3545 h 384663"/>
                    <a:gd name="connsiteX2" fmla="*/ 1084898 w 1084897"/>
                    <a:gd name="connsiteY2" fmla="*/ 195950 h 384663"/>
                    <a:gd name="connsiteX3" fmla="*/ 542925 w 1084897"/>
                    <a:gd name="connsiteY3" fmla="*/ 380735 h 384663"/>
                    <a:gd name="connsiteX4" fmla="*/ 48578 w 1084897"/>
                    <a:gd name="connsiteY4" fmla="*/ 375020 h 384663"/>
                    <a:gd name="connsiteX5" fmla="*/ 0 w 1084897"/>
                    <a:gd name="connsiteY5" fmla="*/ 118797 h 384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84897" h="384663">
                      <a:moveTo>
                        <a:pt x="0" y="118797"/>
                      </a:moveTo>
                      <a:cubicBezTo>
                        <a:pt x="0" y="118797"/>
                        <a:pt x="56197" y="-24078"/>
                        <a:pt x="501968" y="3545"/>
                      </a:cubicBezTo>
                      <a:cubicBezTo>
                        <a:pt x="947738" y="32120"/>
                        <a:pt x="1083945" y="43550"/>
                        <a:pt x="1084898" y="195950"/>
                      </a:cubicBezTo>
                      <a:cubicBezTo>
                        <a:pt x="1084898" y="406452"/>
                        <a:pt x="895350" y="367400"/>
                        <a:pt x="542925" y="380735"/>
                      </a:cubicBezTo>
                      <a:cubicBezTo>
                        <a:pt x="242888" y="392165"/>
                        <a:pt x="48578" y="375020"/>
                        <a:pt x="48578" y="375020"/>
                      </a:cubicBezTo>
                      <a:lnTo>
                        <a:pt x="0" y="118797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6" name="Freeform: Shape 175">
                  <a:extLst>
                    <a:ext uri="{FF2B5EF4-FFF2-40B4-BE49-F238E27FC236}">
                      <a16:creationId xmlns:a16="http://schemas.microsoft.com/office/drawing/2014/main" id="{4E93428F-482D-4773-8677-1F992941DDA0}"/>
                    </a:ext>
                  </a:extLst>
                </p:cNvPr>
                <p:cNvSpPr/>
                <p:nvPr/>
              </p:nvSpPr>
              <p:spPr>
                <a:xfrm>
                  <a:off x="7142797" y="3996689"/>
                  <a:ext cx="1046797" cy="296346"/>
                </a:xfrm>
                <a:custGeom>
                  <a:avLst/>
                  <a:gdLst>
                    <a:gd name="connsiteX0" fmla="*/ 1000125 w 1046797"/>
                    <a:gd name="connsiteY0" fmla="*/ 0 h 296346"/>
                    <a:gd name="connsiteX1" fmla="*/ 1006793 w 1046797"/>
                    <a:gd name="connsiteY1" fmla="*/ 49530 h 296346"/>
                    <a:gd name="connsiteX2" fmla="*/ 464820 w 1046797"/>
                    <a:gd name="connsiteY2" fmla="*/ 234315 h 296346"/>
                    <a:gd name="connsiteX3" fmla="*/ 0 w 1046797"/>
                    <a:gd name="connsiteY3" fmla="*/ 230505 h 296346"/>
                    <a:gd name="connsiteX4" fmla="*/ 10478 w 1046797"/>
                    <a:gd name="connsiteY4" fmla="*/ 286703 h 296346"/>
                    <a:gd name="connsiteX5" fmla="*/ 504825 w 1046797"/>
                    <a:gd name="connsiteY5" fmla="*/ 292417 h 296346"/>
                    <a:gd name="connsiteX6" fmla="*/ 1046797 w 1046797"/>
                    <a:gd name="connsiteY6" fmla="*/ 107632 h 296346"/>
                    <a:gd name="connsiteX7" fmla="*/ 1000125 w 1046797"/>
                    <a:gd name="connsiteY7" fmla="*/ 0 h 2963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46797" h="296346">
                      <a:moveTo>
                        <a:pt x="1000125" y="0"/>
                      </a:moveTo>
                      <a:cubicBezTo>
                        <a:pt x="1003935" y="14288"/>
                        <a:pt x="1006793" y="30480"/>
                        <a:pt x="1006793" y="49530"/>
                      </a:cubicBezTo>
                      <a:cubicBezTo>
                        <a:pt x="1006793" y="260032"/>
                        <a:pt x="817245" y="220980"/>
                        <a:pt x="464820" y="234315"/>
                      </a:cubicBezTo>
                      <a:cubicBezTo>
                        <a:pt x="234315" y="242888"/>
                        <a:pt x="65722" y="235267"/>
                        <a:pt x="0" y="230505"/>
                      </a:cubicBezTo>
                      <a:lnTo>
                        <a:pt x="10478" y="286703"/>
                      </a:lnTo>
                      <a:cubicBezTo>
                        <a:pt x="10478" y="286703"/>
                        <a:pt x="204788" y="303847"/>
                        <a:pt x="504825" y="292417"/>
                      </a:cubicBezTo>
                      <a:cubicBezTo>
                        <a:pt x="858203" y="279082"/>
                        <a:pt x="1046797" y="318135"/>
                        <a:pt x="1046797" y="107632"/>
                      </a:cubicBezTo>
                      <a:cubicBezTo>
                        <a:pt x="1046797" y="59055"/>
                        <a:pt x="1032510" y="24765"/>
                        <a:pt x="1000125" y="0"/>
                      </a:cubicBezTo>
                      <a:close/>
                    </a:path>
                  </a:pathLst>
                </a:custGeom>
                <a:solidFill>
                  <a:srgbClr val="D1D3D4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77" name="Graphic 20">
                  <a:extLst>
                    <a:ext uri="{FF2B5EF4-FFF2-40B4-BE49-F238E27FC236}">
                      <a16:creationId xmlns:a16="http://schemas.microsoft.com/office/drawing/2014/main" id="{513376CC-3565-49CD-89A0-666938E17BB4}"/>
                    </a:ext>
                  </a:extLst>
                </p:cNvPr>
                <p:cNvGrpSpPr/>
                <p:nvPr/>
              </p:nvGrpSpPr>
              <p:grpSpPr>
                <a:xfrm>
                  <a:off x="7193280" y="4518447"/>
                  <a:ext cx="786764" cy="742632"/>
                  <a:chOff x="7193280" y="4518447"/>
                  <a:chExt cx="786764" cy="742632"/>
                </a:xfrm>
                <a:solidFill>
                  <a:srgbClr val="D1D3D4"/>
                </a:solidFill>
              </p:grpSpPr>
              <p:sp>
                <p:nvSpPr>
                  <p:cNvPr id="193" name="Freeform: Shape 192">
                    <a:extLst>
                      <a:ext uri="{FF2B5EF4-FFF2-40B4-BE49-F238E27FC236}">
                        <a16:creationId xmlns:a16="http://schemas.microsoft.com/office/drawing/2014/main" id="{B90C8AA6-E8E4-45D2-A173-512F70582664}"/>
                      </a:ext>
                    </a:extLst>
                  </p:cNvPr>
                  <p:cNvSpPr/>
                  <p:nvPr/>
                </p:nvSpPr>
                <p:spPr>
                  <a:xfrm>
                    <a:off x="7193280" y="4518447"/>
                    <a:ext cx="786764" cy="29633"/>
                  </a:xfrm>
                  <a:custGeom>
                    <a:avLst/>
                    <a:gdLst>
                      <a:gd name="connsiteX0" fmla="*/ 0 w 786764"/>
                      <a:gd name="connsiteY0" fmla="*/ 17357 h 29633"/>
                      <a:gd name="connsiteX1" fmla="*/ 786765 w 786764"/>
                      <a:gd name="connsiteY1" fmla="*/ 17357 h 29633"/>
                      <a:gd name="connsiteX2" fmla="*/ 0 w 786764"/>
                      <a:gd name="connsiteY2" fmla="*/ 17357 h 296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86764" h="29633">
                        <a:moveTo>
                          <a:pt x="0" y="17357"/>
                        </a:moveTo>
                        <a:cubicBezTo>
                          <a:pt x="0" y="17357"/>
                          <a:pt x="393382" y="-21696"/>
                          <a:pt x="786765" y="17357"/>
                        </a:cubicBezTo>
                        <a:cubicBezTo>
                          <a:pt x="786765" y="17357"/>
                          <a:pt x="444817" y="44979"/>
                          <a:pt x="0" y="17357"/>
                        </a:cubicBezTo>
                        <a:close/>
                      </a:path>
                    </a:pathLst>
                  </a:custGeom>
                  <a:solidFill>
                    <a:srgbClr val="D1D3D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4" name="Freeform: Shape 193">
                    <a:extLst>
                      <a:ext uri="{FF2B5EF4-FFF2-40B4-BE49-F238E27FC236}">
                        <a16:creationId xmlns:a16="http://schemas.microsoft.com/office/drawing/2014/main" id="{A839382B-6747-4F53-833C-4C1007E29A67}"/>
                      </a:ext>
                    </a:extLst>
                  </p:cNvPr>
                  <p:cNvSpPr/>
                  <p:nvPr/>
                </p:nvSpPr>
                <p:spPr>
                  <a:xfrm>
                    <a:off x="7193280" y="4747047"/>
                    <a:ext cx="786764" cy="29633"/>
                  </a:xfrm>
                  <a:custGeom>
                    <a:avLst/>
                    <a:gdLst>
                      <a:gd name="connsiteX0" fmla="*/ 0 w 786764"/>
                      <a:gd name="connsiteY0" fmla="*/ 17357 h 29633"/>
                      <a:gd name="connsiteX1" fmla="*/ 786765 w 786764"/>
                      <a:gd name="connsiteY1" fmla="*/ 17357 h 29633"/>
                      <a:gd name="connsiteX2" fmla="*/ 0 w 786764"/>
                      <a:gd name="connsiteY2" fmla="*/ 17357 h 296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86764" h="29633">
                        <a:moveTo>
                          <a:pt x="0" y="17357"/>
                        </a:moveTo>
                        <a:cubicBezTo>
                          <a:pt x="0" y="17357"/>
                          <a:pt x="393382" y="-21696"/>
                          <a:pt x="786765" y="17357"/>
                        </a:cubicBezTo>
                        <a:cubicBezTo>
                          <a:pt x="786765" y="17357"/>
                          <a:pt x="444817" y="44979"/>
                          <a:pt x="0" y="17357"/>
                        </a:cubicBezTo>
                        <a:close/>
                      </a:path>
                    </a:pathLst>
                  </a:custGeom>
                  <a:solidFill>
                    <a:srgbClr val="D1D3D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5" name="Freeform: Shape 194">
                    <a:extLst>
                      <a:ext uri="{FF2B5EF4-FFF2-40B4-BE49-F238E27FC236}">
                        <a16:creationId xmlns:a16="http://schemas.microsoft.com/office/drawing/2014/main" id="{6C868594-F3BF-4AFC-8BA2-91FB27522E4A}"/>
                      </a:ext>
                    </a:extLst>
                  </p:cNvPr>
                  <p:cNvSpPr/>
                  <p:nvPr/>
                </p:nvSpPr>
                <p:spPr>
                  <a:xfrm>
                    <a:off x="7193280" y="4984220"/>
                    <a:ext cx="786764" cy="29633"/>
                  </a:xfrm>
                  <a:custGeom>
                    <a:avLst/>
                    <a:gdLst>
                      <a:gd name="connsiteX0" fmla="*/ 0 w 786764"/>
                      <a:gd name="connsiteY0" fmla="*/ 17357 h 29633"/>
                      <a:gd name="connsiteX1" fmla="*/ 786765 w 786764"/>
                      <a:gd name="connsiteY1" fmla="*/ 17357 h 29633"/>
                      <a:gd name="connsiteX2" fmla="*/ 0 w 786764"/>
                      <a:gd name="connsiteY2" fmla="*/ 17357 h 296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86764" h="29633">
                        <a:moveTo>
                          <a:pt x="0" y="17357"/>
                        </a:moveTo>
                        <a:cubicBezTo>
                          <a:pt x="0" y="17357"/>
                          <a:pt x="393382" y="-21696"/>
                          <a:pt x="786765" y="17357"/>
                        </a:cubicBezTo>
                        <a:cubicBezTo>
                          <a:pt x="786765" y="17357"/>
                          <a:pt x="444817" y="44979"/>
                          <a:pt x="0" y="17357"/>
                        </a:cubicBezTo>
                        <a:close/>
                      </a:path>
                    </a:pathLst>
                  </a:custGeom>
                  <a:solidFill>
                    <a:srgbClr val="D1D3D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6" name="Freeform: Shape 195">
                    <a:extLst>
                      <a:ext uri="{FF2B5EF4-FFF2-40B4-BE49-F238E27FC236}">
                        <a16:creationId xmlns:a16="http://schemas.microsoft.com/office/drawing/2014/main" id="{A0844225-0454-4178-8AFE-F94267E0192D}"/>
                      </a:ext>
                    </a:extLst>
                  </p:cNvPr>
                  <p:cNvSpPr/>
                  <p:nvPr/>
                </p:nvSpPr>
                <p:spPr>
                  <a:xfrm>
                    <a:off x="7193280" y="5231870"/>
                    <a:ext cx="786764" cy="29209"/>
                  </a:xfrm>
                  <a:custGeom>
                    <a:avLst/>
                    <a:gdLst>
                      <a:gd name="connsiteX0" fmla="*/ 0 w 786764"/>
                      <a:gd name="connsiteY0" fmla="*/ 17357 h 29209"/>
                      <a:gd name="connsiteX1" fmla="*/ 786765 w 786764"/>
                      <a:gd name="connsiteY1" fmla="*/ 17357 h 29209"/>
                      <a:gd name="connsiteX2" fmla="*/ 0 w 786764"/>
                      <a:gd name="connsiteY2" fmla="*/ 17357 h 292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86764" h="29209">
                        <a:moveTo>
                          <a:pt x="0" y="17357"/>
                        </a:moveTo>
                        <a:cubicBezTo>
                          <a:pt x="0" y="17357"/>
                          <a:pt x="393382" y="-21696"/>
                          <a:pt x="786765" y="17357"/>
                        </a:cubicBezTo>
                        <a:cubicBezTo>
                          <a:pt x="786765" y="17357"/>
                          <a:pt x="444817" y="44027"/>
                          <a:pt x="0" y="17357"/>
                        </a:cubicBezTo>
                        <a:close/>
                      </a:path>
                    </a:pathLst>
                  </a:custGeom>
                  <a:solidFill>
                    <a:srgbClr val="D1D3D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78" name="Freeform: Shape 177">
                  <a:extLst>
                    <a:ext uri="{FF2B5EF4-FFF2-40B4-BE49-F238E27FC236}">
                      <a16:creationId xmlns:a16="http://schemas.microsoft.com/office/drawing/2014/main" id="{67D60DD9-1605-4AA3-9387-701886044678}"/>
                    </a:ext>
                  </a:extLst>
                </p:cNvPr>
                <p:cNvSpPr/>
                <p:nvPr/>
              </p:nvSpPr>
              <p:spPr>
                <a:xfrm>
                  <a:off x="6913244" y="3853745"/>
                  <a:ext cx="480063" cy="492800"/>
                </a:xfrm>
                <a:custGeom>
                  <a:avLst/>
                  <a:gdLst>
                    <a:gd name="connsiteX0" fmla="*/ 240030 w 480063"/>
                    <a:gd name="connsiteY0" fmla="*/ 69 h 492800"/>
                    <a:gd name="connsiteX1" fmla="*/ 0 w 480063"/>
                    <a:gd name="connsiteY1" fmla="*/ 246767 h 492800"/>
                    <a:gd name="connsiteX2" fmla="*/ 259080 w 480063"/>
                    <a:gd name="connsiteY2" fmla="*/ 492512 h 492800"/>
                    <a:gd name="connsiteX3" fmla="*/ 480060 w 480063"/>
                    <a:gd name="connsiteY3" fmla="*/ 246767 h 492800"/>
                    <a:gd name="connsiteX4" fmla="*/ 240030 w 480063"/>
                    <a:gd name="connsiteY4" fmla="*/ 69 h 492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80063" h="492800">
                      <a:moveTo>
                        <a:pt x="240030" y="69"/>
                      </a:moveTo>
                      <a:cubicBezTo>
                        <a:pt x="181928" y="4832"/>
                        <a:pt x="0" y="127704"/>
                        <a:pt x="0" y="246767"/>
                      </a:cubicBezTo>
                      <a:cubicBezTo>
                        <a:pt x="0" y="316299"/>
                        <a:pt x="200025" y="501084"/>
                        <a:pt x="259080" y="492512"/>
                      </a:cubicBezTo>
                      <a:cubicBezTo>
                        <a:pt x="318135" y="484892"/>
                        <a:pt x="480060" y="299154"/>
                        <a:pt x="480060" y="246767"/>
                      </a:cubicBezTo>
                      <a:cubicBezTo>
                        <a:pt x="481013" y="150564"/>
                        <a:pt x="299085" y="-3741"/>
                        <a:pt x="240030" y="69"/>
                      </a:cubicBezTo>
                      <a:close/>
                    </a:path>
                  </a:pathLst>
                </a:custGeom>
                <a:solidFill>
                  <a:schemeClr val="accent2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9" name="Freeform: Shape 178">
                  <a:extLst>
                    <a:ext uri="{FF2B5EF4-FFF2-40B4-BE49-F238E27FC236}">
                      <a16:creationId xmlns:a16="http://schemas.microsoft.com/office/drawing/2014/main" id="{D349F00F-F442-4490-885D-F0B6319736D7}"/>
                    </a:ext>
                  </a:extLst>
                </p:cNvPr>
                <p:cNvSpPr/>
                <p:nvPr/>
              </p:nvSpPr>
              <p:spPr>
                <a:xfrm>
                  <a:off x="6913244" y="4040504"/>
                  <a:ext cx="480060" cy="305088"/>
                </a:xfrm>
                <a:custGeom>
                  <a:avLst/>
                  <a:gdLst>
                    <a:gd name="connsiteX0" fmla="*/ 462915 w 480060"/>
                    <a:gd name="connsiteY0" fmla="*/ 0 h 305088"/>
                    <a:gd name="connsiteX1" fmla="*/ 462915 w 480060"/>
                    <a:gd name="connsiteY1" fmla="*/ 5715 h 305088"/>
                    <a:gd name="connsiteX2" fmla="*/ 241935 w 480060"/>
                    <a:gd name="connsiteY2" fmla="*/ 251460 h 305088"/>
                    <a:gd name="connsiteX3" fmla="*/ 0 w 480060"/>
                    <a:gd name="connsiteY3" fmla="*/ 52388 h 305088"/>
                    <a:gd name="connsiteX4" fmla="*/ 0 w 480060"/>
                    <a:gd name="connsiteY4" fmla="*/ 59055 h 305088"/>
                    <a:gd name="connsiteX5" fmla="*/ 259080 w 480060"/>
                    <a:gd name="connsiteY5" fmla="*/ 304800 h 305088"/>
                    <a:gd name="connsiteX6" fmla="*/ 480060 w 480060"/>
                    <a:gd name="connsiteY6" fmla="*/ 59055 h 305088"/>
                    <a:gd name="connsiteX7" fmla="*/ 462915 w 480060"/>
                    <a:gd name="connsiteY7" fmla="*/ 0 h 305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80060" h="305088">
                      <a:moveTo>
                        <a:pt x="462915" y="0"/>
                      </a:moveTo>
                      <a:cubicBezTo>
                        <a:pt x="462915" y="1905"/>
                        <a:pt x="462915" y="3810"/>
                        <a:pt x="462915" y="5715"/>
                      </a:cubicBezTo>
                      <a:cubicBezTo>
                        <a:pt x="462915" y="59055"/>
                        <a:pt x="301943" y="243840"/>
                        <a:pt x="241935" y="251460"/>
                      </a:cubicBezTo>
                      <a:cubicBezTo>
                        <a:pt x="193358" y="258127"/>
                        <a:pt x="50483" y="135255"/>
                        <a:pt x="0" y="52388"/>
                      </a:cubicBezTo>
                      <a:cubicBezTo>
                        <a:pt x="0" y="54292"/>
                        <a:pt x="0" y="57150"/>
                        <a:pt x="0" y="59055"/>
                      </a:cubicBezTo>
                      <a:cubicBezTo>
                        <a:pt x="0" y="128588"/>
                        <a:pt x="200025" y="313372"/>
                        <a:pt x="259080" y="304800"/>
                      </a:cubicBezTo>
                      <a:cubicBezTo>
                        <a:pt x="318135" y="297180"/>
                        <a:pt x="480060" y="111442"/>
                        <a:pt x="480060" y="59055"/>
                      </a:cubicBezTo>
                      <a:cubicBezTo>
                        <a:pt x="480060" y="41910"/>
                        <a:pt x="473393" y="20955"/>
                        <a:pt x="462915" y="0"/>
                      </a:cubicBezTo>
                      <a:close/>
                    </a:path>
                  </a:pathLst>
                </a:custGeom>
                <a:solidFill>
                  <a:srgbClr val="D1D3D4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3" name="Freeform: Shape 182">
                  <a:extLst>
                    <a:ext uri="{FF2B5EF4-FFF2-40B4-BE49-F238E27FC236}">
                      <a16:creationId xmlns:a16="http://schemas.microsoft.com/office/drawing/2014/main" id="{D2277793-BD53-458C-9DCC-AD3F7CF4F566}"/>
                    </a:ext>
                  </a:extLst>
                </p:cNvPr>
                <p:cNvSpPr/>
                <p:nvPr/>
              </p:nvSpPr>
              <p:spPr>
                <a:xfrm>
                  <a:off x="7193280" y="4104321"/>
                  <a:ext cx="4762" cy="2857"/>
                </a:xfrm>
                <a:custGeom>
                  <a:avLst/>
                  <a:gdLst>
                    <a:gd name="connsiteX0" fmla="*/ 0 w 4762"/>
                    <a:gd name="connsiteY0" fmla="*/ 2858 h 2857"/>
                    <a:gd name="connsiteX1" fmla="*/ 4763 w 4762"/>
                    <a:gd name="connsiteY1" fmla="*/ 2858 h 2857"/>
                    <a:gd name="connsiteX2" fmla="*/ 2857 w 4762"/>
                    <a:gd name="connsiteY2" fmla="*/ 0 h 2857"/>
                    <a:gd name="connsiteX3" fmla="*/ 0 w 4762"/>
                    <a:gd name="connsiteY3" fmla="*/ 2858 h 28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62" h="2857">
                      <a:moveTo>
                        <a:pt x="0" y="2858"/>
                      </a:moveTo>
                      <a:cubicBezTo>
                        <a:pt x="0" y="2858"/>
                        <a:pt x="1905" y="2858"/>
                        <a:pt x="4763" y="2858"/>
                      </a:cubicBezTo>
                      <a:cubicBezTo>
                        <a:pt x="3810" y="953"/>
                        <a:pt x="2857" y="0"/>
                        <a:pt x="2857" y="0"/>
                      </a:cubicBezTo>
                      <a:lnTo>
                        <a:pt x="0" y="2858"/>
                      </a:lnTo>
                      <a:close/>
                    </a:path>
                  </a:pathLst>
                </a:custGeom>
                <a:solidFill>
                  <a:srgbClr val="BCBEC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pic>
            <p:nvPicPr>
              <p:cNvPr id="198" name="Graphic 197" descr="Music notes with solid fill">
                <a:extLst>
                  <a:ext uri="{FF2B5EF4-FFF2-40B4-BE49-F238E27FC236}">
                    <a16:creationId xmlns:a16="http://schemas.microsoft.com/office/drawing/2014/main" id="{516140D2-6F16-42E9-AF7B-A111096E09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p:blipFill>
            <p:spPr>
              <a:xfrm>
                <a:off x="8559800" y="3783268"/>
                <a:ext cx="610933" cy="610933"/>
              </a:xfrm>
              <a:prstGeom prst="rect">
                <a:avLst/>
              </a:prstGeom>
            </p:spPr>
          </p:pic>
        </p:grp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EFD66E67-841C-4CA4-A2DB-09BD151AA839}"/>
                </a:ext>
              </a:extLst>
            </p:cNvPr>
            <p:cNvSpPr txBox="1"/>
            <p:nvPr/>
          </p:nvSpPr>
          <p:spPr>
            <a:xfrm>
              <a:off x="8188015" y="4496829"/>
              <a:ext cx="170168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>
                  <a:solidFill>
                    <a:schemeClr val="bg1"/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" panose="020B0604020202020204" pitchFamily="34" charset="0"/>
                </a:rPr>
                <a:t>Chủ Nhật</a:t>
              </a:r>
              <a:endParaRPr lang="en-US" sz="2200" b="1" dirty="0">
                <a:solidFill>
                  <a:schemeClr val="bg1"/>
                </a:solidFill>
                <a:latin typeface="Quicksand" panose="00000500000000000000" pitchFamily="2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997EAAE3-E129-41FB-8A79-D5834ADA1679}"/>
              </a:ext>
            </a:extLst>
          </p:cNvPr>
          <p:cNvGrpSpPr/>
          <p:nvPr/>
        </p:nvGrpSpPr>
        <p:grpSpPr>
          <a:xfrm>
            <a:off x="4843769" y="4257663"/>
            <a:ext cx="2240926" cy="2089165"/>
            <a:chOff x="4843769" y="4257663"/>
            <a:chExt cx="2240926" cy="2089165"/>
          </a:xfrm>
        </p:grpSpPr>
        <p:grpSp>
          <p:nvGrpSpPr>
            <p:cNvPr id="99" name="Graphic 20">
              <a:extLst>
                <a:ext uri="{FF2B5EF4-FFF2-40B4-BE49-F238E27FC236}">
                  <a16:creationId xmlns:a16="http://schemas.microsoft.com/office/drawing/2014/main" id="{DC9B1F1F-A613-49C8-AB59-56A00976373C}"/>
                </a:ext>
              </a:extLst>
            </p:cNvPr>
            <p:cNvGrpSpPr/>
            <p:nvPr/>
          </p:nvGrpSpPr>
          <p:grpSpPr>
            <a:xfrm>
              <a:off x="4843769" y="4257663"/>
              <a:ext cx="2225560" cy="2089165"/>
              <a:chOff x="6913244" y="3794733"/>
              <a:chExt cx="1334452" cy="1685950"/>
            </a:xfrm>
          </p:grpSpPr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150073F5-9ACF-48F5-B104-A403DA143BC7}"/>
                  </a:ext>
                </a:extLst>
              </p:cNvPr>
              <p:cNvSpPr/>
              <p:nvPr/>
            </p:nvSpPr>
            <p:spPr>
              <a:xfrm>
                <a:off x="6970394" y="3851883"/>
                <a:ext cx="1277302" cy="1628800"/>
              </a:xfrm>
              <a:custGeom>
                <a:avLst/>
                <a:gdLst>
                  <a:gd name="connsiteX0" fmla="*/ 1274445 w 1277302"/>
                  <a:gd name="connsiteY0" fmla="*/ 288633 h 1628800"/>
                  <a:gd name="connsiteX1" fmla="*/ 1273493 w 1277302"/>
                  <a:gd name="connsiteY1" fmla="*/ 278156 h 1628800"/>
                  <a:gd name="connsiteX2" fmla="*/ 1272540 w 1277302"/>
                  <a:gd name="connsiteY2" fmla="*/ 273393 h 1628800"/>
                  <a:gd name="connsiteX3" fmla="*/ 1269683 w 1277302"/>
                  <a:gd name="connsiteY3" fmla="*/ 262916 h 1628800"/>
                  <a:gd name="connsiteX4" fmla="*/ 1268730 w 1277302"/>
                  <a:gd name="connsiteY4" fmla="*/ 260058 h 1628800"/>
                  <a:gd name="connsiteX5" fmla="*/ 1263968 w 1277302"/>
                  <a:gd name="connsiteY5" fmla="*/ 246723 h 1628800"/>
                  <a:gd name="connsiteX6" fmla="*/ 1263968 w 1277302"/>
                  <a:gd name="connsiteY6" fmla="*/ 246723 h 1628800"/>
                  <a:gd name="connsiteX7" fmla="*/ 1258253 w 1277302"/>
                  <a:gd name="connsiteY7" fmla="*/ 235293 h 1628800"/>
                  <a:gd name="connsiteX8" fmla="*/ 1256348 w 1277302"/>
                  <a:gd name="connsiteY8" fmla="*/ 232436 h 1628800"/>
                  <a:gd name="connsiteX9" fmla="*/ 1250633 w 1277302"/>
                  <a:gd name="connsiteY9" fmla="*/ 223863 h 1628800"/>
                  <a:gd name="connsiteX10" fmla="*/ 1248728 w 1277302"/>
                  <a:gd name="connsiteY10" fmla="*/ 221958 h 1628800"/>
                  <a:gd name="connsiteX11" fmla="*/ 1240155 w 1277302"/>
                  <a:gd name="connsiteY11" fmla="*/ 212433 h 1628800"/>
                  <a:gd name="connsiteX12" fmla="*/ 1240155 w 1277302"/>
                  <a:gd name="connsiteY12" fmla="*/ 212433 h 1628800"/>
                  <a:gd name="connsiteX13" fmla="*/ 692468 w 1277302"/>
                  <a:gd name="connsiteY13" fmla="*/ 117183 h 1628800"/>
                  <a:gd name="connsiteX14" fmla="*/ 368618 w 1277302"/>
                  <a:gd name="connsiteY14" fmla="*/ 133376 h 1628800"/>
                  <a:gd name="connsiteX15" fmla="*/ 298133 w 1277302"/>
                  <a:gd name="connsiteY15" fmla="*/ 80988 h 1628800"/>
                  <a:gd name="connsiteX16" fmla="*/ 285750 w 1277302"/>
                  <a:gd name="connsiteY16" fmla="*/ 59081 h 1628800"/>
                  <a:gd name="connsiteX17" fmla="*/ 80010 w 1277302"/>
                  <a:gd name="connsiteY17" fmla="*/ 25743 h 1628800"/>
                  <a:gd name="connsiteX18" fmla="*/ 7620 w 1277302"/>
                  <a:gd name="connsiteY18" fmla="*/ 193383 h 1628800"/>
                  <a:gd name="connsiteX19" fmla="*/ 18098 w 1277302"/>
                  <a:gd name="connsiteY19" fmla="*/ 236246 h 1628800"/>
                  <a:gd name="connsiteX20" fmla="*/ 0 w 1277302"/>
                  <a:gd name="connsiteY20" fmla="*/ 299111 h 1628800"/>
                  <a:gd name="connsiteX21" fmla="*/ 0 w 1277302"/>
                  <a:gd name="connsiteY21" fmla="*/ 299111 h 1628800"/>
                  <a:gd name="connsiteX22" fmla="*/ 0 w 1277302"/>
                  <a:gd name="connsiteY22" fmla="*/ 305778 h 1628800"/>
                  <a:gd name="connsiteX23" fmla="*/ 156210 w 1277302"/>
                  <a:gd name="connsiteY23" fmla="*/ 500088 h 1628800"/>
                  <a:gd name="connsiteX24" fmla="*/ 156210 w 1277302"/>
                  <a:gd name="connsiteY24" fmla="*/ 501041 h 1628800"/>
                  <a:gd name="connsiteX25" fmla="*/ 190500 w 1277302"/>
                  <a:gd name="connsiteY25" fmla="*/ 1451636 h 1628800"/>
                  <a:gd name="connsiteX26" fmla="*/ 218123 w 1277302"/>
                  <a:gd name="connsiteY26" fmla="*/ 1506881 h 1628800"/>
                  <a:gd name="connsiteX27" fmla="*/ 218123 w 1277302"/>
                  <a:gd name="connsiteY27" fmla="*/ 1506881 h 1628800"/>
                  <a:gd name="connsiteX28" fmla="*/ 226695 w 1277302"/>
                  <a:gd name="connsiteY28" fmla="*/ 1516406 h 1628800"/>
                  <a:gd name="connsiteX29" fmla="*/ 229553 w 1277302"/>
                  <a:gd name="connsiteY29" fmla="*/ 1519263 h 1628800"/>
                  <a:gd name="connsiteX30" fmla="*/ 235268 w 1277302"/>
                  <a:gd name="connsiteY30" fmla="*/ 1524978 h 1628800"/>
                  <a:gd name="connsiteX31" fmla="*/ 239078 w 1277302"/>
                  <a:gd name="connsiteY31" fmla="*/ 1528788 h 1628800"/>
                  <a:gd name="connsiteX32" fmla="*/ 244793 w 1277302"/>
                  <a:gd name="connsiteY32" fmla="*/ 1533551 h 1628800"/>
                  <a:gd name="connsiteX33" fmla="*/ 249555 w 1277302"/>
                  <a:gd name="connsiteY33" fmla="*/ 1537361 h 1628800"/>
                  <a:gd name="connsiteX34" fmla="*/ 255270 w 1277302"/>
                  <a:gd name="connsiteY34" fmla="*/ 1542123 h 1628800"/>
                  <a:gd name="connsiteX35" fmla="*/ 260033 w 1277302"/>
                  <a:gd name="connsiteY35" fmla="*/ 1545933 h 1628800"/>
                  <a:gd name="connsiteX36" fmla="*/ 266700 w 1277302"/>
                  <a:gd name="connsiteY36" fmla="*/ 1549743 h 1628800"/>
                  <a:gd name="connsiteX37" fmla="*/ 272415 w 1277302"/>
                  <a:gd name="connsiteY37" fmla="*/ 1552601 h 1628800"/>
                  <a:gd name="connsiteX38" fmla="*/ 279083 w 1277302"/>
                  <a:gd name="connsiteY38" fmla="*/ 1556411 h 1628800"/>
                  <a:gd name="connsiteX39" fmla="*/ 284798 w 1277302"/>
                  <a:gd name="connsiteY39" fmla="*/ 1559268 h 1628800"/>
                  <a:gd name="connsiteX40" fmla="*/ 292418 w 1277302"/>
                  <a:gd name="connsiteY40" fmla="*/ 1563078 h 1628800"/>
                  <a:gd name="connsiteX41" fmla="*/ 298133 w 1277302"/>
                  <a:gd name="connsiteY41" fmla="*/ 1565936 h 1628800"/>
                  <a:gd name="connsiteX42" fmla="*/ 305753 w 1277302"/>
                  <a:gd name="connsiteY42" fmla="*/ 1569746 h 1628800"/>
                  <a:gd name="connsiteX43" fmla="*/ 312420 w 1277302"/>
                  <a:gd name="connsiteY43" fmla="*/ 1572603 h 1628800"/>
                  <a:gd name="connsiteX44" fmla="*/ 320040 w 1277302"/>
                  <a:gd name="connsiteY44" fmla="*/ 1576413 h 1628800"/>
                  <a:gd name="connsiteX45" fmla="*/ 326708 w 1277302"/>
                  <a:gd name="connsiteY45" fmla="*/ 1579271 h 1628800"/>
                  <a:gd name="connsiteX46" fmla="*/ 335280 w 1277302"/>
                  <a:gd name="connsiteY46" fmla="*/ 1582128 h 1628800"/>
                  <a:gd name="connsiteX47" fmla="*/ 341948 w 1277302"/>
                  <a:gd name="connsiteY47" fmla="*/ 1584033 h 1628800"/>
                  <a:gd name="connsiteX48" fmla="*/ 351473 w 1277302"/>
                  <a:gd name="connsiteY48" fmla="*/ 1587843 h 1628800"/>
                  <a:gd name="connsiteX49" fmla="*/ 357188 w 1277302"/>
                  <a:gd name="connsiteY49" fmla="*/ 1589748 h 1628800"/>
                  <a:gd name="connsiteX50" fmla="*/ 372428 w 1277302"/>
                  <a:gd name="connsiteY50" fmla="*/ 1594511 h 1628800"/>
                  <a:gd name="connsiteX51" fmla="*/ 376238 w 1277302"/>
                  <a:gd name="connsiteY51" fmla="*/ 1595463 h 1628800"/>
                  <a:gd name="connsiteX52" fmla="*/ 389573 w 1277302"/>
                  <a:gd name="connsiteY52" fmla="*/ 1599273 h 1628800"/>
                  <a:gd name="connsiteX53" fmla="*/ 396240 w 1277302"/>
                  <a:gd name="connsiteY53" fmla="*/ 1601178 h 1628800"/>
                  <a:gd name="connsiteX54" fmla="*/ 406718 w 1277302"/>
                  <a:gd name="connsiteY54" fmla="*/ 1604036 h 1628800"/>
                  <a:gd name="connsiteX55" fmla="*/ 414338 w 1277302"/>
                  <a:gd name="connsiteY55" fmla="*/ 1605941 h 1628800"/>
                  <a:gd name="connsiteX56" fmla="*/ 424815 w 1277302"/>
                  <a:gd name="connsiteY56" fmla="*/ 1607846 h 1628800"/>
                  <a:gd name="connsiteX57" fmla="*/ 432435 w 1277302"/>
                  <a:gd name="connsiteY57" fmla="*/ 1609751 h 1628800"/>
                  <a:gd name="connsiteX58" fmla="*/ 441960 w 1277302"/>
                  <a:gd name="connsiteY58" fmla="*/ 1611656 h 1628800"/>
                  <a:gd name="connsiteX59" fmla="*/ 450533 w 1277302"/>
                  <a:gd name="connsiteY59" fmla="*/ 1613561 h 1628800"/>
                  <a:gd name="connsiteX60" fmla="*/ 460058 w 1277302"/>
                  <a:gd name="connsiteY60" fmla="*/ 1615466 h 1628800"/>
                  <a:gd name="connsiteX61" fmla="*/ 468630 w 1277302"/>
                  <a:gd name="connsiteY61" fmla="*/ 1616418 h 1628800"/>
                  <a:gd name="connsiteX62" fmla="*/ 479108 w 1277302"/>
                  <a:gd name="connsiteY62" fmla="*/ 1618323 h 1628800"/>
                  <a:gd name="connsiteX63" fmla="*/ 487680 w 1277302"/>
                  <a:gd name="connsiteY63" fmla="*/ 1619276 h 1628800"/>
                  <a:gd name="connsiteX64" fmla="*/ 498158 w 1277302"/>
                  <a:gd name="connsiteY64" fmla="*/ 1620228 h 1628800"/>
                  <a:gd name="connsiteX65" fmla="*/ 506730 w 1277302"/>
                  <a:gd name="connsiteY65" fmla="*/ 1621181 h 1628800"/>
                  <a:gd name="connsiteX66" fmla="*/ 517208 w 1277302"/>
                  <a:gd name="connsiteY66" fmla="*/ 1622133 h 1628800"/>
                  <a:gd name="connsiteX67" fmla="*/ 525780 w 1277302"/>
                  <a:gd name="connsiteY67" fmla="*/ 1623086 h 1628800"/>
                  <a:gd name="connsiteX68" fmla="*/ 536258 w 1277302"/>
                  <a:gd name="connsiteY68" fmla="*/ 1624038 h 1628800"/>
                  <a:gd name="connsiteX69" fmla="*/ 544830 w 1277302"/>
                  <a:gd name="connsiteY69" fmla="*/ 1624991 h 1628800"/>
                  <a:gd name="connsiteX70" fmla="*/ 556260 w 1277302"/>
                  <a:gd name="connsiteY70" fmla="*/ 1625943 h 1628800"/>
                  <a:gd name="connsiteX71" fmla="*/ 564833 w 1277302"/>
                  <a:gd name="connsiteY71" fmla="*/ 1626896 h 1628800"/>
                  <a:gd name="connsiteX72" fmla="*/ 577215 w 1277302"/>
                  <a:gd name="connsiteY72" fmla="*/ 1627848 h 1628800"/>
                  <a:gd name="connsiteX73" fmla="*/ 584835 w 1277302"/>
                  <a:gd name="connsiteY73" fmla="*/ 1627848 h 1628800"/>
                  <a:gd name="connsiteX74" fmla="*/ 604838 w 1277302"/>
                  <a:gd name="connsiteY74" fmla="*/ 1628801 h 1628800"/>
                  <a:gd name="connsiteX75" fmla="*/ 610553 w 1277302"/>
                  <a:gd name="connsiteY75" fmla="*/ 1628801 h 1628800"/>
                  <a:gd name="connsiteX76" fmla="*/ 624840 w 1277302"/>
                  <a:gd name="connsiteY76" fmla="*/ 1628801 h 1628800"/>
                  <a:gd name="connsiteX77" fmla="*/ 633413 w 1277302"/>
                  <a:gd name="connsiteY77" fmla="*/ 1628801 h 1628800"/>
                  <a:gd name="connsiteX78" fmla="*/ 644843 w 1277302"/>
                  <a:gd name="connsiteY78" fmla="*/ 1628801 h 1628800"/>
                  <a:gd name="connsiteX79" fmla="*/ 653415 w 1277302"/>
                  <a:gd name="connsiteY79" fmla="*/ 1628801 h 1628800"/>
                  <a:gd name="connsiteX80" fmla="*/ 664845 w 1277302"/>
                  <a:gd name="connsiteY80" fmla="*/ 1628801 h 1628800"/>
                  <a:gd name="connsiteX81" fmla="*/ 674370 w 1277302"/>
                  <a:gd name="connsiteY81" fmla="*/ 1628801 h 1628800"/>
                  <a:gd name="connsiteX82" fmla="*/ 684848 w 1277302"/>
                  <a:gd name="connsiteY82" fmla="*/ 1628801 h 1628800"/>
                  <a:gd name="connsiteX83" fmla="*/ 694373 w 1277302"/>
                  <a:gd name="connsiteY83" fmla="*/ 1628801 h 1628800"/>
                  <a:gd name="connsiteX84" fmla="*/ 704850 w 1277302"/>
                  <a:gd name="connsiteY84" fmla="*/ 1628801 h 1628800"/>
                  <a:gd name="connsiteX85" fmla="*/ 714375 w 1277302"/>
                  <a:gd name="connsiteY85" fmla="*/ 1628801 h 1628800"/>
                  <a:gd name="connsiteX86" fmla="*/ 724853 w 1277302"/>
                  <a:gd name="connsiteY86" fmla="*/ 1628801 h 1628800"/>
                  <a:gd name="connsiteX87" fmla="*/ 734378 w 1277302"/>
                  <a:gd name="connsiteY87" fmla="*/ 1628801 h 1628800"/>
                  <a:gd name="connsiteX88" fmla="*/ 744855 w 1277302"/>
                  <a:gd name="connsiteY88" fmla="*/ 1627848 h 1628800"/>
                  <a:gd name="connsiteX89" fmla="*/ 754380 w 1277302"/>
                  <a:gd name="connsiteY89" fmla="*/ 1626896 h 1628800"/>
                  <a:gd name="connsiteX90" fmla="*/ 764858 w 1277302"/>
                  <a:gd name="connsiteY90" fmla="*/ 1625943 h 1628800"/>
                  <a:gd name="connsiteX91" fmla="*/ 773430 w 1277302"/>
                  <a:gd name="connsiteY91" fmla="*/ 1624991 h 1628800"/>
                  <a:gd name="connsiteX92" fmla="*/ 783908 w 1277302"/>
                  <a:gd name="connsiteY92" fmla="*/ 1624038 h 1628800"/>
                  <a:gd name="connsiteX93" fmla="*/ 792480 w 1277302"/>
                  <a:gd name="connsiteY93" fmla="*/ 1623086 h 1628800"/>
                  <a:gd name="connsiteX94" fmla="*/ 803910 w 1277302"/>
                  <a:gd name="connsiteY94" fmla="*/ 1622133 h 1628800"/>
                  <a:gd name="connsiteX95" fmla="*/ 811530 w 1277302"/>
                  <a:gd name="connsiteY95" fmla="*/ 1621181 h 1628800"/>
                  <a:gd name="connsiteX96" fmla="*/ 823913 w 1277302"/>
                  <a:gd name="connsiteY96" fmla="*/ 1620228 h 1628800"/>
                  <a:gd name="connsiteX97" fmla="*/ 830580 w 1277302"/>
                  <a:gd name="connsiteY97" fmla="*/ 1619276 h 1628800"/>
                  <a:gd name="connsiteX98" fmla="*/ 848678 w 1277302"/>
                  <a:gd name="connsiteY98" fmla="*/ 1617371 h 1628800"/>
                  <a:gd name="connsiteX99" fmla="*/ 855345 w 1277302"/>
                  <a:gd name="connsiteY99" fmla="*/ 1616418 h 1628800"/>
                  <a:gd name="connsiteX100" fmla="*/ 867728 w 1277302"/>
                  <a:gd name="connsiteY100" fmla="*/ 1614513 h 1628800"/>
                  <a:gd name="connsiteX101" fmla="*/ 875348 w 1277302"/>
                  <a:gd name="connsiteY101" fmla="*/ 1613561 h 1628800"/>
                  <a:gd name="connsiteX102" fmla="*/ 885825 w 1277302"/>
                  <a:gd name="connsiteY102" fmla="*/ 1611656 h 1628800"/>
                  <a:gd name="connsiteX103" fmla="*/ 893445 w 1277302"/>
                  <a:gd name="connsiteY103" fmla="*/ 1610703 h 1628800"/>
                  <a:gd name="connsiteX104" fmla="*/ 902970 w 1277302"/>
                  <a:gd name="connsiteY104" fmla="*/ 1608798 h 1628800"/>
                  <a:gd name="connsiteX105" fmla="*/ 910590 w 1277302"/>
                  <a:gd name="connsiteY105" fmla="*/ 1606893 h 1628800"/>
                  <a:gd name="connsiteX106" fmla="*/ 920115 w 1277302"/>
                  <a:gd name="connsiteY106" fmla="*/ 1604988 h 1628800"/>
                  <a:gd name="connsiteX107" fmla="*/ 927735 w 1277302"/>
                  <a:gd name="connsiteY107" fmla="*/ 1603083 h 1628800"/>
                  <a:gd name="connsiteX108" fmla="*/ 937260 w 1277302"/>
                  <a:gd name="connsiteY108" fmla="*/ 1601178 h 1628800"/>
                  <a:gd name="connsiteX109" fmla="*/ 944880 w 1277302"/>
                  <a:gd name="connsiteY109" fmla="*/ 1599273 h 1628800"/>
                  <a:gd name="connsiteX110" fmla="*/ 953453 w 1277302"/>
                  <a:gd name="connsiteY110" fmla="*/ 1597368 h 1628800"/>
                  <a:gd name="connsiteX111" fmla="*/ 961073 w 1277302"/>
                  <a:gd name="connsiteY111" fmla="*/ 1595463 h 1628800"/>
                  <a:gd name="connsiteX112" fmla="*/ 969645 w 1277302"/>
                  <a:gd name="connsiteY112" fmla="*/ 1593558 h 1628800"/>
                  <a:gd name="connsiteX113" fmla="*/ 977265 w 1277302"/>
                  <a:gd name="connsiteY113" fmla="*/ 1591653 h 1628800"/>
                  <a:gd name="connsiteX114" fmla="*/ 985838 w 1277302"/>
                  <a:gd name="connsiteY114" fmla="*/ 1589748 h 1628800"/>
                  <a:gd name="connsiteX115" fmla="*/ 992505 w 1277302"/>
                  <a:gd name="connsiteY115" fmla="*/ 1587843 h 1628800"/>
                  <a:gd name="connsiteX116" fmla="*/ 1001078 w 1277302"/>
                  <a:gd name="connsiteY116" fmla="*/ 1584986 h 1628800"/>
                  <a:gd name="connsiteX117" fmla="*/ 1007745 w 1277302"/>
                  <a:gd name="connsiteY117" fmla="*/ 1583081 h 1628800"/>
                  <a:gd name="connsiteX118" fmla="*/ 1016318 w 1277302"/>
                  <a:gd name="connsiteY118" fmla="*/ 1580223 h 1628800"/>
                  <a:gd name="connsiteX119" fmla="*/ 1022033 w 1277302"/>
                  <a:gd name="connsiteY119" fmla="*/ 1578318 h 1628800"/>
                  <a:gd name="connsiteX120" fmla="*/ 1032510 w 1277302"/>
                  <a:gd name="connsiteY120" fmla="*/ 1574508 h 1628800"/>
                  <a:gd name="connsiteX121" fmla="*/ 1035368 w 1277302"/>
                  <a:gd name="connsiteY121" fmla="*/ 1573556 h 1628800"/>
                  <a:gd name="connsiteX122" fmla="*/ 1047750 w 1277302"/>
                  <a:gd name="connsiteY122" fmla="*/ 1568793 h 1628800"/>
                  <a:gd name="connsiteX123" fmla="*/ 1051560 w 1277302"/>
                  <a:gd name="connsiteY123" fmla="*/ 1566888 h 1628800"/>
                  <a:gd name="connsiteX124" fmla="*/ 1060133 w 1277302"/>
                  <a:gd name="connsiteY124" fmla="*/ 1563078 h 1628800"/>
                  <a:gd name="connsiteX125" fmla="*/ 1064895 w 1277302"/>
                  <a:gd name="connsiteY125" fmla="*/ 1561173 h 1628800"/>
                  <a:gd name="connsiteX126" fmla="*/ 1071563 w 1277302"/>
                  <a:gd name="connsiteY126" fmla="*/ 1558316 h 1628800"/>
                  <a:gd name="connsiteX127" fmla="*/ 1076325 w 1277302"/>
                  <a:gd name="connsiteY127" fmla="*/ 1556411 h 1628800"/>
                  <a:gd name="connsiteX128" fmla="*/ 1082040 w 1277302"/>
                  <a:gd name="connsiteY128" fmla="*/ 1553553 h 1628800"/>
                  <a:gd name="connsiteX129" fmla="*/ 1086803 w 1277302"/>
                  <a:gd name="connsiteY129" fmla="*/ 1551648 h 1628800"/>
                  <a:gd name="connsiteX130" fmla="*/ 1092518 w 1277302"/>
                  <a:gd name="connsiteY130" fmla="*/ 1548791 h 1628800"/>
                  <a:gd name="connsiteX131" fmla="*/ 1096328 w 1277302"/>
                  <a:gd name="connsiteY131" fmla="*/ 1545933 h 1628800"/>
                  <a:gd name="connsiteX132" fmla="*/ 1101090 w 1277302"/>
                  <a:gd name="connsiteY132" fmla="*/ 1543076 h 1628800"/>
                  <a:gd name="connsiteX133" fmla="*/ 1104900 w 1277302"/>
                  <a:gd name="connsiteY133" fmla="*/ 1540218 h 1628800"/>
                  <a:gd name="connsiteX134" fmla="*/ 1109663 w 1277302"/>
                  <a:gd name="connsiteY134" fmla="*/ 1537361 h 1628800"/>
                  <a:gd name="connsiteX135" fmla="*/ 1112520 w 1277302"/>
                  <a:gd name="connsiteY135" fmla="*/ 1534503 h 1628800"/>
                  <a:gd name="connsiteX136" fmla="*/ 1116330 w 1277302"/>
                  <a:gd name="connsiteY136" fmla="*/ 1531646 h 1628800"/>
                  <a:gd name="connsiteX137" fmla="*/ 1119188 w 1277302"/>
                  <a:gd name="connsiteY137" fmla="*/ 1528788 h 1628800"/>
                  <a:gd name="connsiteX138" fmla="*/ 1122998 w 1277302"/>
                  <a:gd name="connsiteY138" fmla="*/ 1524978 h 1628800"/>
                  <a:gd name="connsiteX139" fmla="*/ 1125855 w 1277302"/>
                  <a:gd name="connsiteY139" fmla="*/ 1522121 h 1628800"/>
                  <a:gd name="connsiteX140" fmla="*/ 1128713 w 1277302"/>
                  <a:gd name="connsiteY140" fmla="*/ 1518311 h 1628800"/>
                  <a:gd name="connsiteX141" fmla="*/ 1130618 w 1277302"/>
                  <a:gd name="connsiteY141" fmla="*/ 1515453 h 1628800"/>
                  <a:gd name="connsiteX142" fmla="*/ 1133475 w 1277302"/>
                  <a:gd name="connsiteY142" fmla="*/ 1511643 h 1628800"/>
                  <a:gd name="connsiteX143" fmla="*/ 1134428 w 1277302"/>
                  <a:gd name="connsiteY143" fmla="*/ 1509738 h 1628800"/>
                  <a:gd name="connsiteX144" fmla="*/ 1137285 w 1277302"/>
                  <a:gd name="connsiteY144" fmla="*/ 1503071 h 1628800"/>
                  <a:gd name="connsiteX145" fmla="*/ 1159193 w 1277302"/>
                  <a:gd name="connsiteY145" fmla="*/ 500088 h 1628800"/>
                  <a:gd name="connsiteX146" fmla="*/ 1159193 w 1277302"/>
                  <a:gd name="connsiteY146" fmla="*/ 495326 h 1628800"/>
                  <a:gd name="connsiteX147" fmla="*/ 1159193 w 1277302"/>
                  <a:gd name="connsiteY147" fmla="*/ 493421 h 1628800"/>
                  <a:gd name="connsiteX148" fmla="*/ 1159193 w 1277302"/>
                  <a:gd name="connsiteY148" fmla="*/ 489611 h 1628800"/>
                  <a:gd name="connsiteX149" fmla="*/ 1159193 w 1277302"/>
                  <a:gd name="connsiteY149" fmla="*/ 487706 h 1628800"/>
                  <a:gd name="connsiteX150" fmla="*/ 1159193 w 1277302"/>
                  <a:gd name="connsiteY150" fmla="*/ 483896 h 1628800"/>
                  <a:gd name="connsiteX151" fmla="*/ 1159193 w 1277302"/>
                  <a:gd name="connsiteY151" fmla="*/ 481991 h 1628800"/>
                  <a:gd name="connsiteX152" fmla="*/ 1159193 w 1277302"/>
                  <a:gd name="connsiteY152" fmla="*/ 478181 h 1628800"/>
                  <a:gd name="connsiteX153" fmla="*/ 1159193 w 1277302"/>
                  <a:gd name="connsiteY153" fmla="*/ 476276 h 1628800"/>
                  <a:gd name="connsiteX154" fmla="*/ 1158240 w 1277302"/>
                  <a:gd name="connsiteY154" fmla="*/ 471513 h 1628800"/>
                  <a:gd name="connsiteX155" fmla="*/ 1158240 w 1277302"/>
                  <a:gd name="connsiteY155" fmla="*/ 471513 h 1628800"/>
                  <a:gd name="connsiteX156" fmla="*/ 1158240 w 1277302"/>
                  <a:gd name="connsiteY156" fmla="*/ 470561 h 1628800"/>
                  <a:gd name="connsiteX157" fmla="*/ 1277303 w 1277302"/>
                  <a:gd name="connsiteY157" fmla="*/ 308636 h 1628800"/>
                  <a:gd name="connsiteX158" fmla="*/ 1276350 w 1277302"/>
                  <a:gd name="connsiteY158" fmla="*/ 292443 h 1628800"/>
                  <a:gd name="connsiteX159" fmla="*/ 1274445 w 1277302"/>
                  <a:gd name="connsiteY159" fmla="*/ 288633 h 162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</a:cxnLst>
                <a:rect l="l" t="t" r="r" b="b"/>
                <a:pathLst>
                  <a:path w="1277302" h="1628800">
                    <a:moveTo>
                      <a:pt x="1274445" y="288633"/>
                    </a:moveTo>
                    <a:cubicBezTo>
                      <a:pt x="1274445" y="284823"/>
                      <a:pt x="1273493" y="281013"/>
                      <a:pt x="1273493" y="278156"/>
                    </a:cubicBezTo>
                    <a:cubicBezTo>
                      <a:pt x="1273493" y="276251"/>
                      <a:pt x="1272540" y="275298"/>
                      <a:pt x="1272540" y="273393"/>
                    </a:cubicBezTo>
                    <a:cubicBezTo>
                      <a:pt x="1271588" y="269583"/>
                      <a:pt x="1270635" y="265773"/>
                      <a:pt x="1269683" y="262916"/>
                    </a:cubicBezTo>
                    <a:cubicBezTo>
                      <a:pt x="1269683" y="261963"/>
                      <a:pt x="1268730" y="261011"/>
                      <a:pt x="1268730" y="260058"/>
                    </a:cubicBezTo>
                    <a:cubicBezTo>
                      <a:pt x="1267778" y="255296"/>
                      <a:pt x="1265873" y="251486"/>
                      <a:pt x="1263968" y="246723"/>
                    </a:cubicBezTo>
                    <a:cubicBezTo>
                      <a:pt x="1263968" y="246723"/>
                      <a:pt x="1263968" y="246723"/>
                      <a:pt x="1263968" y="246723"/>
                    </a:cubicBezTo>
                    <a:cubicBezTo>
                      <a:pt x="1262063" y="242913"/>
                      <a:pt x="1260158" y="239103"/>
                      <a:pt x="1258253" y="235293"/>
                    </a:cubicBezTo>
                    <a:cubicBezTo>
                      <a:pt x="1258253" y="234341"/>
                      <a:pt x="1257300" y="233388"/>
                      <a:pt x="1256348" y="232436"/>
                    </a:cubicBezTo>
                    <a:cubicBezTo>
                      <a:pt x="1254443" y="229578"/>
                      <a:pt x="1252538" y="226721"/>
                      <a:pt x="1250633" y="223863"/>
                    </a:cubicBezTo>
                    <a:cubicBezTo>
                      <a:pt x="1249680" y="222911"/>
                      <a:pt x="1249680" y="221958"/>
                      <a:pt x="1248728" y="221958"/>
                    </a:cubicBezTo>
                    <a:cubicBezTo>
                      <a:pt x="1245870" y="219101"/>
                      <a:pt x="1243013" y="215291"/>
                      <a:pt x="1240155" y="212433"/>
                    </a:cubicBezTo>
                    <a:cubicBezTo>
                      <a:pt x="1240155" y="212433"/>
                      <a:pt x="1240155" y="212433"/>
                      <a:pt x="1240155" y="212433"/>
                    </a:cubicBezTo>
                    <a:cubicBezTo>
                      <a:pt x="1176338" y="149568"/>
                      <a:pt x="1015365" y="138138"/>
                      <a:pt x="692468" y="117183"/>
                    </a:cubicBezTo>
                    <a:cubicBezTo>
                      <a:pt x="546735" y="107658"/>
                      <a:pt x="442913" y="117183"/>
                      <a:pt x="368618" y="133376"/>
                    </a:cubicBezTo>
                    <a:cubicBezTo>
                      <a:pt x="344805" y="112421"/>
                      <a:pt x="320040" y="94323"/>
                      <a:pt x="298133" y="80988"/>
                    </a:cubicBezTo>
                    <a:cubicBezTo>
                      <a:pt x="291465" y="67653"/>
                      <a:pt x="285750" y="59081"/>
                      <a:pt x="285750" y="59081"/>
                    </a:cubicBezTo>
                    <a:cubicBezTo>
                      <a:pt x="285750" y="59081"/>
                      <a:pt x="217170" y="-47599"/>
                      <a:pt x="80010" y="25743"/>
                    </a:cubicBezTo>
                    <a:cubicBezTo>
                      <a:pt x="28575" y="53366"/>
                      <a:pt x="-4763" y="88608"/>
                      <a:pt x="7620" y="193383"/>
                    </a:cubicBezTo>
                    <a:cubicBezTo>
                      <a:pt x="9525" y="207671"/>
                      <a:pt x="13335" y="222911"/>
                      <a:pt x="18098" y="236246"/>
                    </a:cubicBezTo>
                    <a:cubicBezTo>
                      <a:pt x="7620" y="256248"/>
                      <a:pt x="953" y="278156"/>
                      <a:pt x="0" y="299111"/>
                    </a:cubicBezTo>
                    <a:cubicBezTo>
                      <a:pt x="0" y="299111"/>
                      <a:pt x="0" y="299111"/>
                      <a:pt x="0" y="299111"/>
                    </a:cubicBezTo>
                    <a:cubicBezTo>
                      <a:pt x="0" y="301016"/>
                      <a:pt x="0" y="303873"/>
                      <a:pt x="0" y="305778"/>
                    </a:cubicBezTo>
                    <a:cubicBezTo>
                      <a:pt x="0" y="350546"/>
                      <a:pt x="81915" y="441986"/>
                      <a:pt x="156210" y="500088"/>
                    </a:cubicBezTo>
                    <a:cubicBezTo>
                      <a:pt x="156210" y="500088"/>
                      <a:pt x="156210" y="500088"/>
                      <a:pt x="156210" y="501041"/>
                    </a:cubicBezTo>
                    <a:cubicBezTo>
                      <a:pt x="156210" y="501041"/>
                      <a:pt x="132398" y="1193508"/>
                      <a:pt x="190500" y="1451636"/>
                    </a:cubicBezTo>
                    <a:cubicBezTo>
                      <a:pt x="195263" y="1471638"/>
                      <a:pt x="204788" y="1489736"/>
                      <a:pt x="218123" y="1506881"/>
                    </a:cubicBezTo>
                    <a:cubicBezTo>
                      <a:pt x="218123" y="1506881"/>
                      <a:pt x="218123" y="1506881"/>
                      <a:pt x="218123" y="1506881"/>
                    </a:cubicBezTo>
                    <a:cubicBezTo>
                      <a:pt x="220980" y="1509738"/>
                      <a:pt x="223838" y="1512596"/>
                      <a:pt x="226695" y="1516406"/>
                    </a:cubicBezTo>
                    <a:cubicBezTo>
                      <a:pt x="227648" y="1517358"/>
                      <a:pt x="228600" y="1518311"/>
                      <a:pt x="229553" y="1519263"/>
                    </a:cubicBezTo>
                    <a:cubicBezTo>
                      <a:pt x="231458" y="1521168"/>
                      <a:pt x="233363" y="1523073"/>
                      <a:pt x="235268" y="1524978"/>
                    </a:cubicBezTo>
                    <a:cubicBezTo>
                      <a:pt x="236220" y="1525931"/>
                      <a:pt x="238125" y="1526883"/>
                      <a:pt x="239078" y="1528788"/>
                    </a:cubicBezTo>
                    <a:cubicBezTo>
                      <a:pt x="240983" y="1530693"/>
                      <a:pt x="242888" y="1532598"/>
                      <a:pt x="244793" y="1533551"/>
                    </a:cubicBezTo>
                    <a:cubicBezTo>
                      <a:pt x="246698" y="1534503"/>
                      <a:pt x="247650" y="1535456"/>
                      <a:pt x="249555" y="1537361"/>
                    </a:cubicBezTo>
                    <a:cubicBezTo>
                      <a:pt x="251460" y="1539266"/>
                      <a:pt x="253365" y="1540218"/>
                      <a:pt x="255270" y="1542123"/>
                    </a:cubicBezTo>
                    <a:cubicBezTo>
                      <a:pt x="257175" y="1543076"/>
                      <a:pt x="258128" y="1544028"/>
                      <a:pt x="260033" y="1545933"/>
                    </a:cubicBezTo>
                    <a:cubicBezTo>
                      <a:pt x="261938" y="1547838"/>
                      <a:pt x="263843" y="1548791"/>
                      <a:pt x="266700" y="1549743"/>
                    </a:cubicBezTo>
                    <a:cubicBezTo>
                      <a:pt x="268605" y="1550696"/>
                      <a:pt x="270510" y="1551648"/>
                      <a:pt x="272415" y="1552601"/>
                    </a:cubicBezTo>
                    <a:cubicBezTo>
                      <a:pt x="274320" y="1553553"/>
                      <a:pt x="277178" y="1555458"/>
                      <a:pt x="279083" y="1556411"/>
                    </a:cubicBezTo>
                    <a:cubicBezTo>
                      <a:pt x="280988" y="1557363"/>
                      <a:pt x="282893" y="1558316"/>
                      <a:pt x="284798" y="1559268"/>
                    </a:cubicBezTo>
                    <a:cubicBezTo>
                      <a:pt x="286703" y="1560221"/>
                      <a:pt x="289560" y="1562126"/>
                      <a:pt x="292418" y="1563078"/>
                    </a:cubicBezTo>
                    <a:cubicBezTo>
                      <a:pt x="294323" y="1564031"/>
                      <a:pt x="296228" y="1564983"/>
                      <a:pt x="298133" y="1565936"/>
                    </a:cubicBezTo>
                    <a:cubicBezTo>
                      <a:pt x="300990" y="1566888"/>
                      <a:pt x="302895" y="1567841"/>
                      <a:pt x="305753" y="1569746"/>
                    </a:cubicBezTo>
                    <a:cubicBezTo>
                      <a:pt x="307658" y="1570698"/>
                      <a:pt x="309563" y="1571651"/>
                      <a:pt x="312420" y="1572603"/>
                    </a:cubicBezTo>
                    <a:cubicBezTo>
                      <a:pt x="315278" y="1573556"/>
                      <a:pt x="318135" y="1574508"/>
                      <a:pt x="320040" y="1576413"/>
                    </a:cubicBezTo>
                    <a:cubicBezTo>
                      <a:pt x="321945" y="1577366"/>
                      <a:pt x="323850" y="1578318"/>
                      <a:pt x="326708" y="1579271"/>
                    </a:cubicBezTo>
                    <a:cubicBezTo>
                      <a:pt x="329565" y="1580223"/>
                      <a:pt x="332423" y="1581176"/>
                      <a:pt x="335280" y="1582128"/>
                    </a:cubicBezTo>
                    <a:cubicBezTo>
                      <a:pt x="337185" y="1583081"/>
                      <a:pt x="339090" y="1584033"/>
                      <a:pt x="341948" y="1584033"/>
                    </a:cubicBezTo>
                    <a:cubicBezTo>
                      <a:pt x="344805" y="1584986"/>
                      <a:pt x="348615" y="1585938"/>
                      <a:pt x="351473" y="1587843"/>
                    </a:cubicBezTo>
                    <a:cubicBezTo>
                      <a:pt x="353378" y="1588796"/>
                      <a:pt x="355283" y="1588796"/>
                      <a:pt x="357188" y="1589748"/>
                    </a:cubicBezTo>
                    <a:cubicBezTo>
                      <a:pt x="361950" y="1591653"/>
                      <a:pt x="366713" y="1592606"/>
                      <a:pt x="372428" y="1594511"/>
                    </a:cubicBezTo>
                    <a:cubicBezTo>
                      <a:pt x="373380" y="1594511"/>
                      <a:pt x="375285" y="1595463"/>
                      <a:pt x="376238" y="1595463"/>
                    </a:cubicBezTo>
                    <a:cubicBezTo>
                      <a:pt x="381000" y="1596416"/>
                      <a:pt x="384810" y="1598321"/>
                      <a:pt x="389573" y="1599273"/>
                    </a:cubicBezTo>
                    <a:cubicBezTo>
                      <a:pt x="391478" y="1600226"/>
                      <a:pt x="394335" y="1600226"/>
                      <a:pt x="396240" y="1601178"/>
                    </a:cubicBezTo>
                    <a:cubicBezTo>
                      <a:pt x="400050" y="1602131"/>
                      <a:pt x="402908" y="1603083"/>
                      <a:pt x="406718" y="1604036"/>
                    </a:cubicBezTo>
                    <a:cubicBezTo>
                      <a:pt x="409575" y="1604988"/>
                      <a:pt x="411480" y="1604988"/>
                      <a:pt x="414338" y="1605941"/>
                    </a:cubicBezTo>
                    <a:cubicBezTo>
                      <a:pt x="417195" y="1606893"/>
                      <a:pt x="421005" y="1607846"/>
                      <a:pt x="424815" y="1607846"/>
                    </a:cubicBezTo>
                    <a:cubicBezTo>
                      <a:pt x="427673" y="1608798"/>
                      <a:pt x="430530" y="1608798"/>
                      <a:pt x="432435" y="1609751"/>
                    </a:cubicBezTo>
                    <a:cubicBezTo>
                      <a:pt x="435293" y="1610703"/>
                      <a:pt x="439103" y="1610703"/>
                      <a:pt x="441960" y="1611656"/>
                    </a:cubicBezTo>
                    <a:cubicBezTo>
                      <a:pt x="444818" y="1612608"/>
                      <a:pt x="447675" y="1612608"/>
                      <a:pt x="450533" y="1613561"/>
                    </a:cubicBezTo>
                    <a:cubicBezTo>
                      <a:pt x="453390" y="1614513"/>
                      <a:pt x="457200" y="1614513"/>
                      <a:pt x="460058" y="1615466"/>
                    </a:cubicBezTo>
                    <a:cubicBezTo>
                      <a:pt x="462915" y="1615466"/>
                      <a:pt x="465773" y="1616418"/>
                      <a:pt x="468630" y="1616418"/>
                    </a:cubicBezTo>
                    <a:cubicBezTo>
                      <a:pt x="471488" y="1617371"/>
                      <a:pt x="475298" y="1617371"/>
                      <a:pt x="479108" y="1618323"/>
                    </a:cubicBezTo>
                    <a:cubicBezTo>
                      <a:pt x="481965" y="1618323"/>
                      <a:pt x="484823" y="1619276"/>
                      <a:pt x="487680" y="1619276"/>
                    </a:cubicBezTo>
                    <a:cubicBezTo>
                      <a:pt x="491490" y="1619276"/>
                      <a:pt x="494348" y="1620228"/>
                      <a:pt x="498158" y="1620228"/>
                    </a:cubicBezTo>
                    <a:cubicBezTo>
                      <a:pt x="501015" y="1620228"/>
                      <a:pt x="503873" y="1621181"/>
                      <a:pt x="506730" y="1621181"/>
                    </a:cubicBezTo>
                    <a:cubicBezTo>
                      <a:pt x="510540" y="1621181"/>
                      <a:pt x="513398" y="1622133"/>
                      <a:pt x="517208" y="1622133"/>
                    </a:cubicBezTo>
                    <a:cubicBezTo>
                      <a:pt x="520065" y="1622133"/>
                      <a:pt x="522923" y="1623086"/>
                      <a:pt x="525780" y="1623086"/>
                    </a:cubicBezTo>
                    <a:cubicBezTo>
                      <a:pt x="529590" y="1623086"/>
                      <a:pt x="532448" y="1624038"/>
                      <a:pt x="536258" y="1624038"/>
                    </a:cubicBezTo>
                    <a:cubicBezTo>
                      <a:pt x="539115" y="1624038"/>
                      <a:pt x="541973" y="1624991"/>
                      <a:pt x="544830" y="1624991"/>
                    </a:cubicBezTo>
                    <a:cubicBezTo>
                      <a:pt x="548640" y="1624991"/>
                      <a:pt x="552450" y="1625943"/>
                      <a:pt x="556260" y="1625943"/>
                    </a:cubicBezTo>
                    <a:cubicBezTo>
                      <a:pt x="559118" y="1625943"/>
                      <a:pt x="561975" y="1625943"/>
                      <a:pt x="564833" y="1626896"/>
                    </a:cubicBezTo>
                    <a:cubicBezTo>
                      <a:pt x="568643" y="1626896"/>
                      <a:pt x="573405" y="1627848"/>
                      <a:pt x="577215" y="1627848"/>
                    </a:cubicBezTo>
                    <a:cubicBezTo>
                      <a:pt x="580073" y="1627848"/>
                      <a:pt x="581978" y="1627848"/>
                      <a:pt x="584835" y="1627848"/>
                    </a:cubicBezTo>
                    <a:cubicBezTo>
                      <a:pt x="591503" y="1627848"/>
                      <a:pt x="598170" y="1628801"/>
                      <a:pt x="604838" y="1628801"/>
                    </a:cubicBezTo>
                    <a:cubicBezTo>
                      <a:pt x="606743" y="1628801"/>
                      <a:pt x="608648" y="1628801"/>
                      <a:pt x="610553" y="1628801"/>
                    </a:cubicBezTo>
                    <a:cubicBezTo>
                      <a:pt x="615315" y="1628801"/>
                      <a:pt x="620078" y="1628801"/>
                      <a:pt x="624840" y="1628801"/>
                    </a:cubicBezTo>
                    <a:cubicBezTo>
                      <a:pt x="627698" y="1628801"/>
                      <a:pt x="630555" y="1628801"/>
                      <a:pt x="633413" y="1628801"/>
                    </a:cubicBezTo>
                    <a:cubicBezTo>
                      <a:pt x="637223" y="1628801"/>
                      <a:pt x="641033" y="1628801"/>
                      <a:pt x="644843" y="1628801"/>
                    </a:cubicBezTo>
                    <a:cubicBezTo>
                      <a:pt x="647700" y="1628801"/>
                      <a:pt x="650558" y="1628801"/>
                      <a:pt x="653415" y="1628801"/>
                    </a:cubicBezTo>
                    <a:cubicBezTo>
                      <a:pt x="657225" y="1628801"/>
                      <a:pt x="661035" y="1628801"/>
                      <a:pt x="664845" y="1628801"/>
                    </a:cubicBezTo>
                    <a:cubicBezTo>
                      <a:pt x="667703" y="1628801"/>
                      <a:pt x="670560" y="1628801"/>
                      <a:pt x="674370" y="1628801"/>
                    </a:cubicBezTo>
                    <a:cubicBezTo>
                      <a:pt x="678180" y="1628801"/>
                      <a:pt x="681990" y="1628801"/>
                      <a:pt x="684848" y="1628801"/>
                    </a:cubicBezTo>
                    <a:cubicBezTo>
                      <a:pt x="687705" y="1628801"/>
                      <a:pt x="691515" y="1628801"/>
                      <a:pt x="694373" y="1628801"/>
                    </a:cubicBezTo>
                    <a:cubicBezTo>
                      <a:pt x="698183" y="1628801"/>
                      <a:pt x="701993" y="1628801"/>
                      <a:pt x="704850" y="1628801"/>
                    </a:cubicBezTo>
                    <a:cubicBezTo>
                      <a:pt x="707708" y="1628801"/>
                      <a:pt x="711518" y="1628801"/>
                      <a:pt x="714375" y="1628801"/>
                    </a:cubicBezTo>
                    <a:cubicBezTo>
                      <a:pt x="718185" y="1628801"/>
                      <a:pt x="721043" y="1628801"/>
                      <a:pt x="724853" y="1628801"/>
                    </a:cubicBezTo>
                    <a:cubicBezTo>
                      <a:pt x="727710" y="1628801"/>
                      <a:pt x="731520" y="1628801"/>
                      <a:pt x="734378" y="1628801"/>
                    </a:cubicBezTo>
                    <a:cubicBezTo>
                      <a:pt x="738188" y="1628801"/>
                      <a:pt x="741045" y="1628801"/>
                      <a:pt x="744855" y="1627848"/>
                    </a:cubicBezTo>
                    <a:cubicBezTo>
                      <a:pt x="747713" y="1627848"/>
                      <a:pt x="750570" y="1627848"/>
                      <a:pt x="754380" y="1626896"/>
                    </a:cubicBezTo>
                    <a:cubicBezTo>
                      <a:pt x="758190" y="1626896"/>
                      <a:pt x="762000" y="1625943"/>
                      <a:pt x="764858" y="1625943"/>
                    </a:cubicBezTo>
                    <a:cubicBezTo>
                      <a:pt x="767715" y="1625943"/>
                      <a:pt x="770573" y="1625943"/>
                      <a:pt x="773430" y="1624991"/>
                    </a:cubicBezTo>
                    <a:cubicBezTo>
                      <a:pt x="777240" y="1624991"/>
                      <a:pt x="781050" y="1624038"/>
                      <a:pt x="783908" y="1624038"/>
                    </a:cubicBezTo>
                    <a:cubicBezTo>
                      <a:pt x="786765" y="1624038"/>
                      <a:pt x="789623" y="1623086"/>
                      <a:pt x="792480" y="1623086"/>
                    </a:cubicBezTo>
                    <a:cubicBezTo>
                      <a:pt x="796290" y="1623086"/>
                      <a:pt x="800100" y="1622133"/>
                      <a:pt x="803910" y="1622133"/>
                    </a:cubicBezTo>
                    <a:cubicBezTo>
                      <a:pt x="806768" y="1622133"/>
                      <a:pt x="809625" y="1621181"/>
                      <a:pt x="811530" y="1621181"/>
                    </a:cubicBezTo>
                    <a:cubicBezTo>
                      <a:pt x="815340" y="1621181"/>
                      <a:pt x="820103" y="1620228"/>
                      <a:pt x="823913" y="1620228"/>
                    </a:cubicBezTo>
                    <a:cubicBezTo>
                      <a:pt x="825818" y="1620228"/>
                      <a:pt x="828675" y="1620228"/>
                      <a:pt x="830580" y="1619276"/>
                    </a:cubicBezTo>
                    <a:cubicBezTo>
                      <a:pt x="837248" y="1618323"/>
                      <a:pt x="842963" y="1617371"/>
                      <a:pt x="848678" y="1617371"/>
                    </a:cubicBezTo>
                    <a:cubicBezTo>
                      <a:pt x="850583" y="1617371"/>
                      <a:pt x="853440" y="1616418"/>
                      <a:pt x="855345" y="1616418"/>
                    </a:cubicBezTo>
                    <a:cubicBezTo>
                      <a:pt x="859155" y="1615466"/>
                      <a:pt x="863918" y="1615466"/>
                      <a:pt x="867728" y="1614513"/>
                    </a:cubicBezTo>
                    <a:cubicBezTo>
                      <a:pt x="870585" y="1614513"/>
                      <a:pt x="872490" y="1613561"/>
                      <a:pt x="875348" y="1613561"/>
                    </a:cubicBezTo>
                    <a:cubicBezTo>
                      <a:pt x="879158" y="1612608"/>
                      <a:pt x="882015" y="1612608"/>
                      <a:pt x="885825" y="1611656"/>
                    </a:cubicBezTo>
                    <a:cubicBezTo>
                      <a:pt x="888683" y="1611656"/>
                      <a:pt x="891540" y="1610703"/>
                      <a:pt x="893445" y="1610703"/>
                    </a:cubicBezTo>
                    <a:cubicBezTo>
                      <a:pt x="896303" y="1609751"/>
                      <a:pt x="900113" y="1609751"/>
                      <a:pt x="902970" y="1608798"/>
                    </a:cubicBezTo>
                    <a:cubicBezTo>
                      <a:pt x="905828" y="1608798"/>
                      <a:pt x="908685" y="1607846"/>
                      <a:pt x="910590" y="1606893"/>
                    </a:cubicBezTo>
                    <a:cubicBezTo>
                      <a:pt x="913448" y="1605941"/>
                      <a:pt x="917258" y="1605941"/>
                      <a:pt x="920115" y="1604988"/>
                    </a:cubicBezTo>
                    <a:cubicBezTo>
                      <a:pt x="922973" y="1604036"/>
                      <a:pt x="925830" y="1604036"/>
                      <a:pt x="927735" y="1603083"/>
                    </a:cubicBezTo>
                    <a:cubicBezTo>
                      <a:pt x="930593" y="1602131"/>
                      <a:pt x="933450" y="1602131"/>
                      <a:pt x="937260" y="1601178"/>
                    </a:cubicBezTo>
                    <a:cubicBezTo>
                      <a:pt x="940118" y="1600226"/>
                      <a:pt x="942023" y="1600226"/>
                      <a:pt x="944880" y="1599273"/>
                    </a:cubicBezTo>
                    <a:cubicBezTo>
                      <a:pt x="947738" y="1598321"/>
                      <a:pt x="950595" y="1598321"/>
                      <a:pt x="953453" y="1597368"/>
                    </a:cubicBezTo>
                    <a:cubicBezTo>
                      <a:pt x="956310" y="1596416"/>
                      <a:pt x="958215" y="1596416"/>
                      <a:pt x="961073" y="1595463"/>
                    </a:cubicBezTo>
                    <a:cubicBezTo>
                      <a:pt x="963930" y="1594511"/>
                      <a:pt x="966788" y="1594511"/>
                      <a:pt x="969645" y="1593558"/>
                    </a:cubicBezTo>
                    <a:cubicBezTo>
                      <a:pt x="972503" y="1592606"/>
                      <a:pt x="974408" y="1592606"/>
                      <a:pt x="977265" y="1591653"/>
                    </a:cubicBezTo>
                    <a:cubicBezTo>
                      <a:pt x="980123" y="1590701"/>
                      <a:pt x="982980" y="1589748"/>
                      <a:pt x="985838" y="1589748"/>
                    </a:cubicBezTo>
                    <a:cubicBezTo>
                      <a:pt x="987743" y="1588796"/>
                      <a:pt x="990600" y="1588796"/>
                      <a:pt x="992505" y="1587843"/>
                    </a:cubicBezTo>
                    <a:cubicBezTo>
                      <a:pt x="995363" y="1586891"/>
                      <a:pt x="998220" y="1585938"/>
                      <a:pt x="1001078" y="1584986"/>
                    </a:cubicBezTo>
                    <a:cubicBezTo>
                      <a:pt x="1002983" y="1584033"/>
                      <a:pt x="1004888" y="1584033"/>
                      <a:pt x="1007745" y="1583081"/>
                    </a:cubicBezTo>
                    <a:cubicBezTo>
                      <a:pt x="1010603" y="1582128"/>
                      <a:pt x="1013460" y="1581176"/>
                      <a:pt x="1016318" y="1580223"/>
                    </a:cubicBezTo>
                    <a:cubicBezTo>
                      <a:pt x="1018223" y="1579271"/>
                      <a:pt x="1020128" y="1579271"/>
                      <a:pt x="1022033" y="1578318"/>
                    </a:cubicBezTo>
                    <a:cubicBezTo>
                      <a:pt x="1025843" y="1577366"/>
                      <a:pt x="1028700" y="1575461"/>
                      <a:pt x="1032510" y="1574508"/>
                    </a:cubicBezTo>
                    <a:cubicBezTo>
                      <a:pt x="1033463" y="1574508"/>
                      <a:pt x="1034415" y="1573556"/>
                      <a:pt x="1035368" y="1573556"/>
                    </a:cubicBezTo>
                    <a:cubicBezTo>
                      <a:pt x="1040130" y="1571651"/>
                      <a:pt x="1043940" y="1570698"/>
                      <a:pt x="1047750" y="1568793"/>
                    </a:cubicBezTo>
                    <a:cubicBezTo>
                      <a:pt x="1048703" y="1567841"/>
                      <a:pt x="1050608" y="1567841"/>
                      <a:pt x="1051560" y="1566888"/>
                    </a:cubicBezTo>
                    <a:cubicBezTo>
                      <a:pt x="1054418" y="1565936"/>
                      <a:pt x="1057275" y="1564983"/>
                      <a:pt x="1060133" y="1563078"/>
                    </a:cubicBezTo>
                    <a:cubicBezTo>
                      <a:pt x="1062038" y="1562126"/>
                      <a:pt x="1062990" y="1562126"/>
                      <a:pt x="1064895" y="1561173"/>
                    </a:cubicBezTo>
                    <a:cubicBezTo>
                      <a:pt x="1066800" y="1560221"/>
                      <a:pt x="1069658" y="1559268"/>
                      <a:pt x="1071563" y="1558316"/>
                    </a:cubicBezTo>
                    <a:cubicBezTo>
                      <a:pt x="1073468" y="1557363"/>
                      <a:pt x="1074420" y="1556411"/>
                      <a:pt x="1076325" y="1556411"/>
                    </a:cubicBezTo>
                    <a:cubicBezTo>
                      <a:pt x="1078230" y="1555458"/>
                      <a:pt x="1080135" y="1554506"/>
                      <a:pt x="1082040" y="1553553"/>
                    </a:cubicBezTo>
                    <a:cubicBezTo>
                      <a:pt x="1083945" y="1552601"/>
                      <a:pt x="1084898" y="1551648"/>
                      <a:pt x="1086803" y="1551648"/>
                    </a:cubicBezTo>
                    <a:cubicBezTo>
                      <a:pt x="1088708" y="1550696"/>
                      <a:pt x="1090613" y="1549743"/>
                      <a:pt x="1092518" y="1548791"/>
                    </a:cubicBezTo>
                    <a:cubicBezTo>
                      <a:pt x="1093470" y="1547838"/>
                      <a:pt x="1095375" y="1546886"/>
                      <a:pt x="1096328" y="1545933"/>
                    </a:cubicBezTo>
                    <a:cubicBezTo>
                      <a:pt x="1098233" y="1544981"/>
                      <a:pt x="1099185" y="1544028"/>
                      <a:pt x="1101090" y="1543076"/>
                    </a:cubicBezTo>
                    <a:cubicBezTo>
                      <a:pt x="1102043" y="1542123"/>
                      <a:pt x="1103948" y="1541171"/>
                      <a:pt x="1104900" y="1540218"/>
                    </a:cubicBezTo>
                    <a:cubicBezTo>
                      <a:pt x="1106805" y="1539266"/>
                      <a:pt x="1107758" y="1538313"/>
                      <a:pt x="1109663" y="1537361"/>
                    </a:cubicBezTo>
                    <a:cubicBezTo>
                      <a:pt x="1110615" y="1536408"/>
                      <a:pt x="1111568" y="1535456"/>
                      <a:pt x="1112520" y="1534503"/>
                    </a:cubicBezTo>
                    <a:cubicBezTo>
                      <a:pt x="1113473" y="1533551"/>
                      <a:pt x="1115378" y="1532598"/>
                      <a:pt x="1116330" y="1531646"/>
                    </a:cubicBezTo>
                    <a:cubicBezTo>
                      <a:pt x="1117283" y="1530693"/>
                      <a:pt x="1118235" y="1529741"/>
                      <a:pt x="1119188" y="1528788"/>
                    </a:cubicBezTo>
                    <a:cubicBezTo>
                      <a:pt x="1120140" y="1527836"/>
                      <a:pt x="1121093" y="1526883"/>
                      <a:pt x="1122998" y="1524978"/>
                    </a:cubicBezTo>
                    <a:cubicBezTo>
                      <a:pt x="1123950" y="1524026"/>
                      <a:pt x="1124903" y="1523073"/>
                      <a:pt x="1125855" y="1522121"/>
                    </a:cubicBezTo>
                    <a:cubicBezTo>
                      <a:pt x="1126808" y="1521168"/>
                      <a:pt x="1127760" y="1519263"/>
                      <a:pt x="1128713" y="1518311"/>
                    </a:cubicBezTo>
                    <a:cubicBezTo>
                      <a:pt x="1129665" y="1517358"/>
                      <a:pt x="1129665" y="1516406"/>
                      <a:pt x="1130618" y="1515453"/>
                    </a:cubicBezTo>
                    <a:cubicBezTo>
                      <a:pt x="1131570" y="1514501"/>
                      <a:pt x="1132523" y="1512596"/>
                      <a:pt x="1133475" y="1511643"/>
                    </a:cubicBezTo>
                    <a:cubicBezTo>
                      <a:pt x="1133475" y="1510691"/>
                      <a:pt x="1134428" y="1510691"/>
                      <a:pt x="1134428" y="1509738"/>
                    </a:cubicBezTo>
                    <a:cubicBezTo>
                      <a:pt x="1135380" y="1507833"/>
                      <a:pt x="1136333" y="1505928"/>
                      <a:pt x="1137285" y="1503071"/>
                    </a:cubicBezTo>
                    <a:cubicBezTo>
                      <a:pt x="1204913" y="1315428"/>
                      <a:pt x="1164908" y="594386"/>
                      <a:pt x="1159193" y="500088"/>
                    </a:cubicBezTo>
                    <a:cubicBezTo>
                      <a:pt x="1159193" y="498183"/>
                      <a:pt x="1159193" y="497231"/>
                      <a:pt x="1159193" y="495326"/>
                    </a:cubicBezTo>
                    <a:cubicBezTo>
                      <a:pt x="1159193" y="494373"/>
                      <a:pt x="1159193" y="494373"/>
                      <a:pt x="1159193" y="493421"/>
                    </a:cubicBezTo>
                    <a:cubicBezTo>
                      <a:pt x="1159193" y="492468"/>
                      <a:pt x="1159193" y="490563"/>
                      <a:pt x="1159193" y="489611"/>
                    </a:cubicBezTo>
                    <a:cubicBezTo>
                      <a:pt x="1159193" y="488658"/>
                      <a:pt x="1159193" y="488658"/>
                      <a:pt x="1159193" y="487706"/>
                    </a:cubicBezTo>
                    <a:cubicBezTo>
                      <a:pt x="1159193" y="486753"/>
                      <a:pt x="1159193" y="485801"/>
                      <a:pt x="1159193" y="483896"/>
                    </a:cubicBezTo>
                    <a:cubicBezTo>
                      <a:pt x="1159193" y="482943"/>
                      <a:pt x="1159193" y="482943"/>
                      <a:pt x="1159193" y="481991"/>
                    </a:cubicBezTo>
                    <a:cubicBezTo>
                      <a:pt x="1159193" y="481038"/>
                      <a:pt x="1159193" y="479133"/>
                      <a:pt x="1159193" y="478181"/>
                    </a:cubicBezTo>
                    <a:cubicBezTo>
                      <a:pt x="1159193" y="477228"/>
                      <a:pt x="1159193" y="477228"/>
                      <a:pt x="1159193" y="476276"/>
                    </a:cubicBezTo>
                    <a:cubicBezTo>
                      <a:pt x="1159193" y="474371"/>
                      <a:pt x="1159193" y="472466"/>
                      <a:pt x="1158240" y="471513"/>
                    </a:cubicBezTo>
                    <a:cubicBezTo>
                      <a:pt x="1158240" y="471513"/>
                      <a:pt x="1158240" y="471513"/>
                      <a:pt x="1158240" y="471513"/>
                    </a:cubicBezTo>
                    <a:cubicBezTo>
                      <a:pt x="1158240" y="471513"/>
                      <a:pt x="1158240" y="471513"/>
                      <a:pt x="1158240" y="470561"/>
                    </a:cubicBezTo>
                    <a:cubicBezTo>
                      <a:pt x="1236345" y="450558"/>
                      <a:pt x="1277303" y="405791"/>
                      <a:pt x="1277303" y="308636"/>
                    </a:cubicBezTo>
                    <a:cubicBezTo>
                      <a:pt x="1277303" y="302921"/>
                      <a:pt x="1277303" y="298158"/>
                      <a:pt x="1276350" y="292443"/>
                    </a:cubicBezTo>
                    <a:cubicBezTo>
                      <a:pt x="1275398" y="292443"/>
                      <a:pt x="1275398" y="290538"/>
                      <a:pt x="1274445" y="288633"/>
                    </a:cubicBezTo>
                    <a:close/>
                  </a:path>
                </a:pathLst>
              </a:custGeom>
              <a:solidFill>
                <a:srgbClr val="BCBEC0">
                  <a:alpha val="5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594CAF16-B19C-4E7F-82EF-9959B39FB36B}"/>
                  </a:ext>
                </a:extLst>
              </p:cNvPr>
              <p:cNvSpPr/>
              <p:nvPr/>
            </p:nvSpPr>
            <p:spPr>
              <a:xfrm>
                <a:off x="7064623" y="4026182"/>
                <a:ext cx="1024753" cy="1395477"/>
              </a:xfrm>
              <a:custGeom>
                <a:avLst/>
                <a:gdLst>
                  <a:gd name="connsiteX0" fmla="*/ 4832 w 1024753"/>
                  <a:gd name="connsiteY0" fmla="*/ 268639 h 1395477"/>
                  <a:gd name="connsiteX1" fmla="*/ 490607 w 1024753"/>
                  <a:gd name="connsiteY1" fmla="*/ 34 h 1395477"/>
                  <a:gd name="connsiteX2" fmla="*/ 1007814 w 1024753"/>
                  <a:gd name="connsiteY2" fmla="*/ 268639 h 1395477"/>
                  <a:gd name="connsiteX3" fmla="*/ 985907 w 1024753"/>
                  <a:gd name="connsiteY3" fmla="*/ 1271622 h 1395477"/>
                  <a:gd name="connsiteX4" fmla="*/ 39121 w 1024753"/>
                  <a:gd name="connsiteY4" fmla="*/ 1219234 h 1395477"/>
                  <a:gd name="connsiteX5" fmla="*/ 4832 w 1024753"/>
                  <a:gd name="connsiteY5" fmla="*/ 268639 h 1395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4753" h="1395477">
                    <a:moveTo>
                      <a:pt x="4832" y="268639"/>
                    </a:moveTo>
                    <a:cubicBezTo>
                      <a:pt x="3879" y="163864"/>
                      <a:pt x="104844" y="2892"/>
                      <a:pt x="490607" y="34"/>
                    </a:cubicBezTo>
                    <a:cubicBezTo>
                      <a:pt x="960189" y="-2823"/>
                      <a:pt x="1003052" y="173389"/>
                      <a:pt x="1007814" y="268639"/>
                    </a:cubicBezTo>
                    <a:cubicBezTo>
                      <a:pt x="1013529" y="362937"/>
                      <a:pt x="1053534" y="1083979"/>
                      <a:pt x="985907" y="1271622"/>
                    </a:cubicBezTo>
                    <a:cubicBezTo>
                      <a:pt x="934472" y="1413544"/>
                      <a:pt x="98177" y="1477362"/>
                      <a:pt x="39121" y="1219234"/>
                    </a:cubicBezTo>
                    <a:cubicBezTo>
                      <a:pt x="-18981" y="961107"/>
                      <a:pt x="4832" y="268639"/>
                      <a:pt x="4832" y="26863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7CAE3BAE-D061-41B3-88F5-90C52D1A4E47}"/>
                  </a:ext>
                </a:extLst>
              </p:cNvPr>
              <p:cNvSpPr/>
              <p:nvPr/>
            </p:nvSpPr>
            <p:spPr>
              <a:xfrm>
                <a:off x="7976234" y="4237671"/>
                <a:ext cx="38847" cy="1002982"/>
              </a:xfrm>
              <a:custGeom>
                <a:avLst/>
                <a:gdLst>
                  <a:gd name="connsiteX0" fmla="*/ 21908 w 38847"/>
                  <a:gd name="connsiteY0" fmla="*/ 0 h 1002982"/>
                  <a:gd name="connsiteX1" fmla="*/ 0 w 38847"/>
                  <a:gd name="connsiteY1" fmla="*/ 1002983 h 1002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8847" h="1002982">
                    <a:moveTo>
                      <a:pt x="21908" y="0"/>
                    </a:moveTo>
                    <a:cubicBezTo>
                      <a:pt x="27622" y="94297"/>
                      <a:pt x="67628" y="815340"/>
                      <a:pt x="0" y="1002983"/>
                    </a:cubicBezTo>
                  </a:path>
                </a:pathLst>
              </a:custGeom>
              <a:solidFill>
                <a:srgbClr val="E6E7E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64552D57-FFBB-4A7F-A7C0-EF90ACD66E5A}"/>
                  </a:ext>
                </a:extLst>
              </p:cNvPr>
              <p:cNvSpPr/>
              <p:nvPr/>
            </p:nvSpPr>
            <p:spPr>
              <a:xfrm>
                <a:off x="7131367" y="4093844"/>
                <a:ext cx="958009" cy="1327618"/>
              </a:xfrm>
              <a:custGeom>
                <a:avLst/>
                <a:gdLst>
                  <a:gd name="connsiteX0" fmla="*/ 843915 w 958009"/>
                  <a:gd name="connsiteY0" fmla="*/ 1146810 h 1327618"/>
                  <a:gd name="connsiteX1" fmla="*/ 0 w 958009"/>
                  <a:gd name="connsiteY1" fmla="*/ 1205865 h 1327618"/>
                  <a:gd name="connsiteX2" fmla="*/ 919163 w 958009"/>
                  <a:gd name="connsiteY2" fmla="*/ 1203960 h 1327618"/>
                  <a:gd name="connsiteX3" fmla="*/ 941070 w 958009"/>
                  <a:gd name="connsiteY3" fmla="*/ 200978 h 1327618"/>
                  <a:gd name="connsiteX4" fmla="*/ 809625 w 958009"/>
                  <a:gd name="connsiteY4" fmla="*/ 0 h 1327618"/>
                  <a:gd name="connsiteX5" fmla="*/ 865822 w 958009"/>
                  <a:gd name="connsiteY5" fmla="*/ 143828 h 1327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58009" h="1327618">
                    <a:moveTo>
                      <a:pt x="843915" y="1146810"/>
                    </a:moveTo>
                    <a:cubicBezTo>
                      <a:pt x="802005" y="1263015"/>
                      <a:pt x="239077" y="1326833"/>
                      <a:pt x="0" y="1205865"/>
                    </a:cubicBezTo>
                    <a:cubicBezTo>
                      <a:pt x="157163" y="1399223"/>
                      <a:pt x="871538" y="1334453"/>
                      <a:pt x="919163" y="1203960"/>
                    </a:cubicBezTo>
                    <a:cubicBezTo>
                      <a:pt x="986790" y="1016318"/>
                      <a:pt x="946785" y="295275"/>
                      <a:pt x="941070" y="200978"/>
                    </a:cubicBezTo>
                    <a:cubicBezTo>
                      <a:pt x="938213" y="144780"/>
                      <a:pt x="921067" y="59055"/>
                      <a:pt x="809625" y="0"/>
                    </a:cubicBezTo>
                    <a:cubicBezTo>
                      <a:pt x="854392" y="49530"/>
                      <a:pt x="862965" y="103823"/>
                      <a:pt x="865822" y="143828"/>
                    </a:cubicBezTo>
                  </a:path>
                </a:pathLst>
              </a:custGeom>
              <a:solidFill>
                <a:srgbClr val="E6E7E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E57FA7E1-EAB3-4498-A2B5-9632F2FCE1C4}"/>
                  </a:ext>
                </a:extLst>
              </p:cNvPr>
              <p:cNvSpPr/>
              <p:nvPr/>
            </p:nvSpPr>
            <p:spPr>
              <a:xfrm>
                <a:off x="7104697" y="3907419"/>
                <a:ext cx="1084897" cy="384663"/>
              </a:xfrm>
              <a:custGeom>
                <a:avLst/>
                <a:gdLst>
                  <a:gd name="connsiteX0" fmla="*/ 0 w 1084897"/>
                  <a:gd name="connsiteY0" fmla="*/ 118797 h 384663"/>
                  <a:gd name="connsiteX1" fmla="*/ 501968 w 1084897"/>
                  <a:gd name="connsiteY1" fmla="*/ 3545 h 384663"/>
                  <a:gd name="connsiteX2" fmla="*/ 1084898 w 1084897"/>
                  <a:gd name="connsiteY2" fmla="*/ 195950 h 384663"/>
                  <a:gd name="connsiteX3" fmla="*/ 542925 w 1084897"/>
                  <a:gd name="connsiteY3" fmla="*/ 380735 h 384663"/>
                  <a:gd name="connsiteX4" fmla="*/ 48578 w 1084897"/>
                  <a:gd name="connsiteY4" fmla="*/ 375020 h 384663"/>
                  <a:gd name="connsiteX5" fmla="*/ 0 w 1084897"/>
                  <a:gd name="connsiteY5" fmla="*/ 118797 h 384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4897" h="384663">
                    <a:moveTo>
                      <a:pt x="0" y="118797"/>
                    </a:moveTo>
                    <a:cubicBezTo>
                      <a:pt x="0" y="118797"/>
                      <a:pt x="56197" y="-24078"/>
                      <a:pt x="501968" y="3545"/>
                    </a:cubicBezTo>
                    <a:cubicBezTo>
                      <a:pt x="947738" y="32120"/>
                      <a:pt x="1083945" y="43550"/>
                      <a:pt x="1084898" y="195950"/>
                    </a:cubicBezTo>
                    <a:cubicBezTo>
                      <a:pt x="1084898" y="406452"/>
                      <a:pt x="895350" y="367400"/>
                      <a:pt x="542925" y="380735"/>
                    </a:cubicBezTo>
                    <a:cubicBezTo>
                      <a:pt x="242888" y="392165"/>
                      <a:pt x="48578" y="375020"/>
                      <a:pt x="48578" y="375020"/>
                    </a:cubicBezTo>
                    <a:lnTo>
                      <a:pt x="0" y="118797"/>
                    </a:lnTo>
                    <a:close/>
                  </a:path>
                </a:pathLst>
              </a:custGeom>
              <a:solidFill>
                <a:srgbClr val="EF42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57168AF1-A578-4800-8662-62CC2616D130}"/>
                  </a:ext>
                </a:extLst>
              </p:cNvPr>
              <p:cNvSpPr/>
              <p:nvPr/>
            </p:nvSpPr>
            <p:spPr>
              <a:xfrm>
                <a:off x="7142797" y="3996689"/>
                <a:ext cx="1046797" cy="296346"/>
              </a:xfrm>
              <a:custGeom>
                <a:avLst/>
                <a:gdLst>
                  <a:gd name="connsiteX0" fmla="*/ 1000125 w 1046797"/>
                  <a:gd name="connsiteY0" fmla="*/ 0 h 296346"/>
                  <a:gd name="connsiteX1" fmla="*/ 1006793 w 1046797"/>
                  <a:gd name="connsiteY1" fmla="*/ 49530 h 296346"/>
                  <a:gd name="connsiteX2" fmla="*/ 464820 w 1046797"/>
                  <a:gd name="connsiteY2" fmla="*/ 234315 h 296346"/>
                  <a:gd name="connsiteX3" fmla="*/ 0 w 1046797"/>
                  <a:gd name="connsiteY3" fmla="*/ 230505 h 296346"/>
                  <a:gd name="connsiteX4" fmla="*/ 10478 w 1046797"/>
                  <a:gd name="connsiteY4" fmla="*/ 286703 h 296346"/>
                  <a:gd name="connsiteX5" fmla="*/ 504825 w 1046797"/>
                  <a:gd name="connsiteY5" fmla="*/ 292417 h 296346"/>
                  <a:gd name="connsiteX6" fmla="*/ 1046797 w 1046797"/>
                  <a:gd name="connsiteY6" fmla="*/ 107632 h 296346"/>
                  <a:gd name="connsiteX7" fmla="*/ 1000125 w 1046797"/>
                  <a:gd name="connsiteY7" fmla="*/ 0 h 296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46797" h="296346">
                    <a:moveTo>
                      <a:pt x="1000125" y="0"/>
                    </a:moveTo>
                    <a:cubicBezTo>
                      <a:pt x="1003935" y="14288"/>
                      <a:pt x="1006793" y="30480"/>
                      <a:pt x="1006793" y="49530"/>
                    </a:cubicBezTo>
                    <a:cubicBezTo>
                      <a:pt x="1006793" y="260032"/>
                      <a:pt x="817245" y="220980"/>
                      <a:pt x="464820" y="234315"/>
                    </a:cubicBezTo>
                    <a:cubicBezTo>
                      <a:pt x="234315" y="242888"/>
                      <a:pt x="65722" y="235267"/>
                      <a:pt x="0" y="230505"/>
                    </a:cubicBezTo>
                    <a:lnTo>
                      <a:pt x="10478" y="286703"/>
                    </a:lnTo>
                    <a:cubicBezTo>
                      <a:pt x="10478" y="286703"/>
                      <a:pt x="204788" y="303847"/>
                      <a:pt x="504825" y="292417"/>
                    </a:cubicBezTo>
                    <a:cubicBezTo>
                      <a:pt x="858203" y="279082"/>
                      <a:pt x="1046797" y="318135"/>
                      <a:pt x="1046797" y="107632"/>
                    </a:cubicBezTo>
                    <a:cubicBezTo>
                      <a:pt x="1046797" y="59055"/>
                      <a:pt x="1032510" y="24765"/>
                      <a:pt x="1000125" y="0"/>
                    </a:cubicBezTo>
                    <a:close/>
                  </a:path>
                </a:pathLst>
              </a:custGeom>
              <a:solidFill>
                <a:srgbClr val="D1D3D4">
                  <a:alpha val="5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06" name="Graphic 20">
                <a:extLst>
                  <a:ext uri="{FF2B5EF4-FFF2-40B4-BE49-F238E27FC236}">
                    <a16:creationId xmlns:a16="http://schemas.microsoft.com/office/drawing/2014/main" id="{88DF398C-5AB6-4C7A-9976-6CC2656ADE65}"/>
                  </a:ext>
                </a:extLst>
              </p:cNvPr>
              <p:cNvGrpSpPr/>
              <p:nvPr/>
            </p:nvGrpSpPr>
            <p:grpSpPr>
              <a:xfrm>
                <a:off x="7193280" y="4518447"/>
                <a:ext cx="786764" cy="742632"/>
                <a:chOff x="7193280" y="4518447"/>
                <a:chExt cx="786764" cy="742632"/>
              </a:xfrm>
              <a:solidFill>
                <a:srgbClr val="D1D3D4"/>
              </a:solidFill>
            </p:grpSpPr>
            <p:sp>
              <p:nvSpPr>
                <p:cNvPr id="107" name="Freeform: Shape 106">
                  <a:extLst>
                    <a:ext uri="{FF2B5EF4-FFF2-40B4-BE49-F238E27FC236}">
                      <a16:creationId xmlns:a16="http://schemas.microsoft.com/office/drawing/2014/main" id="{C493C9A4-CD19-4CF5-A038-966FE1F9F0D7}"/>
                    </a:ext>
                  </a:extLst>
                </p:cNvPr>
                <p:cNvSpPr/>
                <p:nvPr/>
              </p:nvSpPr>
              <p:spPr>
                <a:xfrm>
                  <a:off x="7193280" y="4518447"/>
                  <a:ext cx="786764" cy="29633"/>
                </a:xfrm>
                <a:custGeom>
                  <a:avLst/>
                  <a:gdLst>
                    <a:gd name="connsiteX0" fmla="*/ 0 w 786764"/>
                    <a:gd name="connsiteY0" fmla="*/ 17357 h 29633"/>
                    <a:gd name="connsiteX1" fmla="*/ 786765 w 786764"/>
                    <a:gd name="connsiteY1" fmla="*/ 17357 h 29633"/>
                    <a:gd name="connsiteX2" fmla="*/ 0 w 786764"/>
                    <a:gd name="connsiteY2" fmla="*/ 17357 h 29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86764" h="29633">
                      <a:moveTo>
                        <a:pt x="0" y="17357"/>
                      </a:moveTo>
                      <a:cubicBezTo>
                        <a:pt x="0" y="17357"/>
                        <a:pt x="393382" y="-21696"/>
                        <a:pt x="786765" y="17357"/>
                      </a:cubicBezTo>
                      <a:cubicBezTo>
                        <a:pt x="786765" y="17357"/>
                        <a:pt x="444817" y="44979"/>
                        <a:pt x="0" y="17357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8" name="Freeform: Shape 107">
                  <a:extLst>
                    <a:ext uri="{FF2B5EF4-FFF2-40B4-BE49-F238E27FC236}">
                      <a16:creationId xmlns:a16="http://schemas.microsoft.com/office/drawing/2014/main" id="{7EC1EDD6-B725-4388-8392-AB87AEFCD8B0}"/>
                    </a:ext>
                  </a:extLst>
                </p:cNvPr>
                <p:cNvSpPr/>
                <p:nvPr/>
              </p:nvSpPr>
              <p:spPr>
                <a:xfrm>
                  <a:off x="7193280" y="4747047"/>
                  <a:ext cx="786764" cy="29633"/>
                </a:xfrm>
                <a:custGeom>
                  <a:avLst/>
                  <a:gdLst>
                    <a:gd name="connsiteX0" fmla="*/ 0 w 786764"/>
                    <a:gd name="connsiteY0" fmla="*/ 17357 h 29633"/>
                    <a:gd name="connsiteX1" fmla="*/ 786765 w 786764"/>
                    <a:gd name="connsiteY1" fmla="*/ 17357 h 29633"/>
                    <a:gd name="connsiteX2" fmla="*/ 0 w 786764"/>
                    <a:gd name="connsiteY2" fmla="*/ 17357 h 29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86764" h="29633">
                      <a:moveTo>
                        <a:pt x="0" y="17357"/>
                      </a:moveTo>
                      <a:cubicBezTo>
                        <a:pt x="0" y="17357"/>
                        <a:pt x="393382" y="-21696"/>
                        <a:pt x="786765" y="17357"/>
                      </a:cubicBezTo>
                      <a:cubicBezTo>
                        <a:pt x="786765" y="17357"/>
                        <a:pt x="444817" y="44979"/>
                        <a:pt x="0" y="17357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9" name="Freeform: Shape 108">
                  <a:extLst>
                    <a:ext uri="{FF2B5EF4-FFF2-40B4-BE49-F238E27FC236}">
                      <a16:creationId xmlns:a16="http://schemas.microsoft.com/office/drawing/2014/main" id="{2CA1A7A2-C482-40DC-B566-96FCC87D3542}"/>
                    </a:ext>
                  </a:extLst>
                </p:cNvPr>
                <p:cNvSpPr/>
                <p:nvPr/>
              </p:nvSpPr>
              <p:spPr>
                <a:xfrm>
                  <a:off x="7193280" y="4984220"/>
                  <a:ext cx="786764" cy="29633"/>
                </a:xfrm>
                <a:custGeom>
                  <a:avLst/>
                  <a:gdLst>
                    <a:gd name="connsiteX0" fmla="*/ 0 w 786764"/>
                    <a:gd name="connsiteY0" fmla="*/ 17357 h 29633"/>
                    <a:gd name="connsiteX1" fmla="*/ 786765 w 786764"/>
                    <a:gd name="connsiteY1" fmla="*/ 17357 h 29633"/>
                    <a:gd name="connsiteX2" fmla="*/ 0 w 786764"/>
                    <a:gd name="connsiteY2" fmla="*/ 17357 h 29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86764" h="29633">
                      <a:moveTo>
                        <a:pt x="0" y="17357"/>
                      </a:moveTo>
                      <a:cubicBezTo>
                        <a:pt x="0" y="17357"/>
                        <a:pt x="393382" y="-21696"/>
                        <a:pt x="786765" y="17357"/>
                      </a:cubicBezTo>
                      <a:cubicBezTo>
                        <a:pt x="786765" y="17357"/>
                        <a:pt x="444817" y="44979"/>
                        <a:pt x="0" y="17357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FC8769F1-B500-454F-BE82-1F522715ECC0}"/>
                    </a:ext>
                  </a:extLst>
                </p:cNvPr>
                <p:cNvSpPr/>
                <p:nvPr/>
              </p:nvSpPr>
              <p:spPr>
                <a:xfrm>
                  <a:off x="7193280" y="5231870"/>
                  <a:ext cx="786764" cy="29209"/>
                </a:xfrm>
                <a:custGeom>
                  <a:avLst/>
                  <a:gdLst>
                    <a:gd name="connsiteX0" fmla="*/ 0 w 786764"/>
                    <a:gd name="connsiteY0" fmla="*/ 17357 h 29209"/>
                    <a:gd name="connsiteX1" fmla="*/ 786765 w 786764"/>
                    <a:gd name="connsiteY1" fmla="*/ 17357 h 29209"/>
                    <a:gd name="connsiteX2" fmla="*/ 0 w 786764"/>
                    <a:gd name="connsiteY2" fmla="*/ 17357 h 292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86764" h="29209">
                      <a:moveTo>
                        <a:pt x="0" y="17357"/>
                      </a:moveTo>
                      <a:cubicBezTo>
                        <a:pt x="0" y="17357"/>
                        <a:pt x="393382" y="-21696"/>
                        <a:pt x="786765" y="17357"/>
                      </a:cubicBezTo>
                      <a:cubicBezTo>
                        <a:pt x="786765" y="17357"/>
                        <a:pt x="444817" y="44027"/>
                        <a:pt x="0" y="17357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B281A492-472E-4085-ACB2-C69585AA2B63}"/>
                  </a:ext>
                </a:extLst>
              </p:cNvPr>
              <p:cNvSpPr/>
              <p:nvPr/>
            </p:nvSpPr>
            <p:spPr>
              <a:xfrm>
                <a:off x="6913244" y="3853745"/>
                <a:ext cx="480063" cy="492800"/>
              </a:xfrm>
              <a:custGeom>
                <a:avLst/>
                <a:gdLst>
                  <a:gd name="connsiteX0" fmla="*/ 240030 w 480063"/>
                  <a:gd name="connsiteY0" fmla="*/ 69 h 492800"/>
                  <a:gd name="connsiteX1" fmla="*/ 0 w 480063"/>
                  <a:gd name="connsiteY1" fmla="*/ 246767 h 492800"/>
                  <a:gd name="connsiteX2" fmla="*/ 259080 w 480063"/>
                  <a:gd name="connsiteY2" fmla="*/ 492512 h 492800"/>
                  <a:gd name="connsiteX3" fmla="*/ 480060 w 480063"/>
                  <a:gd name="connsiteY3" fmla="*/ 246767 h 492800"/>
                  <a:gd name="connsiteX4" fmla="*/ 240030 w 480063"/>
                  <a:gd name="connsiteY4" fmla="*/ 69 h 492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0063" h="492800">
                    <a:moveTo>
                      <a:pt x="240030" y="69"/>
                    </a:moveTo>
                    <a:cubicBezTo>
                      <a:pt x="181928" y="4832"/>
                      <a:pt x="0" y="127704"/>
                      <a:pt x="0" y="246767"/>
                    </a:cubicBezTo>
                    <a:cubicBezTo>
                      <a:pt x="0" y="316299"/>
                      <a:pt x="200025" y="501084"/>
                      <a:pt x="259080" y="492512"/>
                    </a:cubicBezTo>
                    <a:cubicBezTo>
                      <a:pt x="318135" y="484892"/>
                      <a:pt x="480060" y="299154"/>
                      <a:pt x="480060" y="246767"/>
                    </a:cubicBezTo>
                    <a:cubicBezTo>
                      <a:pt x="481013" y="150564"/>
                      <a:pt x="299085" y="-3741"/>
                      <a:pt x="240030" y="69"/>
                    </a:cubicBezTo>
                    <a:close/>
                  </a:path>
                </a:pathLst>
              </a:custGeom>
              <a:solidFill>
                <a:srgbClr val="BA322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E248D39E-D570-4AD1-9437-F6AC3518AFE7}"/>
                  </a:ext>
                </a:extLst>
              </p:cNvPr>
              <p:cNvSpPr/>
              <p:nvPr/>
            </p:nvSpPr>
            <p:spPr>
              <a:xfrm>
                <a:off x="6913244" y="4040504"/>
                <a:ext cx="480060" cy="305088"/>
              </a:xfrm>
              <a:custGeom>
                <a:avLst/>
                <a:gdLst>
                  <a:gd name="connsiteX0" fmla="*/ 462915 w 480060"/>
                  <a:gd name="connsiteY0" fmla="*/ 0 h 305088"/>
                  <a:gd name="connsiteX1" fmla="*/ 462915 w 480060"/>
                  <a:gd name="connsiteY1" fmla="*/ 5715 h 305088"/>
                  <a:gd name="connsiteX2" fmla="*/ 241935 w 480060"/>
                  <a:gd name="connsiteY2" fmla="*/ 251460 h 305088"/>
                  <a:gd name="connsiteX3" fmla="*/ 0 w 480060"/>
                  <a:gd name="connsiteY3" fmla="*/ 52388 h 305088"/>
                  <a:gd name="connsiteX4" fmla="*/ 0 w 480060"/>
                  <a:gd name="connsiteY4" fmla="*/ 59055 h 305088"/>
                  <a:gd name="connsiteX5" fmla="*/ 259080 w 480060"/>
                  <a:gd name="connsiteY5" fmla="*/ 304800 h 305088"/>
                  <a:gd name="connsiteX6" fmla="*/ 480060 w 480060"/>
                  <a:gd name="connsiteY6" fmla="*/ 59055 h 305088"/>
                  <a:gd name="connsiteX7" fmla="*/ 462915 w 480060"/>
                  <a:gd name="connsiteY7" fmla="*/ 0 h 305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0060" h="305088">
                    <a:moveTo>
                      <a:pt x="462915" y="0"/>
                    </a:moveTo>
                    <a:cubicBezTo>
                      <a:pt x="462915" y="1905"/>
                      <a:pt x="462915" y="3810"/>
                      <a:pt x="462915" y="5715"/>
                    </a:cubicBezTo>
                    <a:cubicBezTo>
                      <a:pt x="462915" y="59055"/>
                      <a:pt x="301943" y="243840"/>
                      <a:pt x="241935" y="251460"/>
                    </a:cubicBezTo>
                    <a:cubicBezTo>
                      <a:pt x="193358" y="258127"/>
                      <a:pt x="50483" y="135255"/>
                      <a:pt x="0" y="52388"/>
                    </a:cubicBezTo>
                    <a:cubicBezTo>
                      <a:pt x="0" y="54292"/>
                      <a:pt x="0" y="57150"/>
                      <a:pt x="0" y="59055"/>
                    </a:cubicBezTo>
                    <a:cubicBezTo>
                      <a:pt x="0" y="128588"/>
                      <a:pt x="200025" y="313372"/>
                      <a:pt x="259080" y="304800"/>
                    </a:cubicBezTo>
                    <a:cubicBezTo>
                      <a:pt x="318135" y="297180"/>
                      <a:pt x="480060" y="111442"/>
                      <a:pt x="480060" y="59055"/>
                    </a:cubicBezTo>
                    <a:cubicBezTo>
                      <a:pt x="480060" y="41910"/>
                      <a:pt x="473393" y="20955"/>
                      <a:pt x="462915" y="0"/>
                    </a:cubicBezTo>
                    <a:close/>
                  </a:path>
                </a:pathLst>
              </a:custGeom>
              <a:solidFill>
                <a:srgbClr val="D1D3D4">
                  <a:alpha val="5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13" name="Graphic 20">
                <a:extLst>
                  <a:ext uri="{FF2B5EF4-FFF2-40B4-BE49-F238E27FC236}">
                    <a16:creationId xmlns:a16="http://schemas.microsoft.com/office/drawing/2014/main" id="{029462AE-5F9E-4B15-A4F0-EEF03A457D32}"/>
                  </a:ext>
                </a:extLst>
              </p:cNvPr>
              <p:cNvGrpSpPr/>
              <p:nvPr/>
            </p:nvGrpSpPr>
            <p:grpSpPr>
              <a:xfrm>
                <a:off x="6919229" y="3794733"/>
                <a:ext cx="412521" cy="557261"/>
                <a:chOff x="6919229" y="3794733"/>
                <a:chExt cx="412521" cy="557261"/>
              </a:xfrm>
            </p:grpSpPr>
            <p:grpSp>
              <p:nvGrpSpPr>
                <p:cNvPr id="114" name="Graphic 20">
                  <a:extLst>
                    <a:ext uri="{FF2B5EF4-FFF2-40B4-BE49-F238E27FC236}">
                      <a16:creationId xmlns:a16="http://schemas.microsoft.com/office/drawing/2014/main" id="{CC107105-14AC-4E61-AF1B-10C3C94BF99F}"/>
                    </a:ext>
                  </a:extLst>
                </p:cNvPr>
                <p:cNvGrpSpPr/>
                <p:nvPr/>
              </p:nvGrpSpPr>
              <p:grpSpPr>
                <a:xfrm>
                  <a:off x="6919229" y="3794733"/>
                  <a:ext cx="412521" cy="557241"/>
                  <a:chOff x="6919229" y="3794733"/>
                  <a:chExt cx="412521" cy="557241"/>
                </a:xfrm>
              </p:grpSpPr>
              <p:sp>
                <p:nvSpPr>
                  <p:cNvPr id="115" name="Freeform: Shape 114">
                    <a:extLst>
                      <a:ext uri="{FF2B5EF4-FFF2-40B4-BE49-F238E27FC236}">
                        <a16:creationId xmlns:a16="http://schemas.microsoft.com/office/drawing/2014/main" id="{48AB28B3-1A7B-44C7-8A12-38CB5DECF15E}"/>
                      </a:ext>
                    </a:extLst>
                  </p:cNvPr>
                  <p:cNvSpPr/>
                  <p:nvPr/>
                </p:nvSpPr>
                <p:spPr>
                  <a:xfrm rot="-206139">
                    <a:off x="6937043" y="3819521"/>
                    <a:ext cx="285749" cy="285749"/>
                  </a:xfrm>
                  <a:custGeom>
                    <a:avLst/>
                    <a:gdLst>
                      <a:gd name="connsiteX0" fmla="*/ 285749 w 285749"/>
                      <a:gd name="connsiteY0" fmla="*/ 142875 h 285749"/>
                      <a:gd name="connsiteX1" fmla="*/ 142874 w 285749"/>
                      <a:gd name="connsiteY1" fmla="*/ 285749 h 285749"/>
                      <a:gd name="connsiteX2" fmla="*/ 0 w 285749"/>
                      <a:gd name="connsiteY2" fmla="*/ 142875 h 285749"/>
                      <a:gd name="connsiteX3" fmla="*/ 142874 w 285749"/>
                      <a:gd name="connsiteY3" fmla="*/ 0 h 285749"/>
                      <a:gd name="connsiteX4" fmla="*/ 285749 w 285749"/>
                      <a:gd name="connsiteY4" fmla="*/ 142875 h 2857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5749" h="285749">
                        <a:moveTo>
                          <a:pt x="285749" y="142875"/>
                        </a:moveTo>
                        <a:cubicBezTo>
                          <a:pt x="285749" y="221782"/>
                          <a:pt x="221782" y="285749"/>
                          <a:pt x="142874" y="285749"/>
                        </a:cubicBezTo>
                        <a:cubicBezTo>
                          <a:pt x="63967" y="285749"/>
                          <a:pt x="0" y="221782"/>
                          <a:pt x="0" y="142875"/>
                        </a:cubicBezTo>
                        <a:cubicBezTo>
                          <a:pt x="0" y="63967"/>
                          <a:pt x="63967" y="0"/>
                          <a:pt x="142874" y="0"/>
                        </a:cubicBezTo>
                        <a:cubicBezTo>
                          <a:pt x="221782" y="0"/>
                          <a:pt x="285749" y="63967"/>
                          <a:pt x="285749" y="142875"/>
                        </a:cubicBezTo>
                        <a:close/>
                      </a:path>
                    </a:pathLst>
                  </a:custGeom>
                  <a:solidFill>
                    <a:srgbClr val="50B4B7">
                      <a:alpha val="2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16" name="Graphic 20">
                    <a:extLst>
                      <a:ext uri="{FF2B5EF4-FFF2-40B4-BE49-F238E27FC236}">
                        <a16:creationId xmlns:a16="http://schemas.microsoft.com/office/drawing/2014/main" id="{DE770A91-05B6-45C4-A89F-2E70BE530419}"/>
                      </a:ext>
                    </a:extLst>
                  </p:cNvPr>
                  <p:cNvGrpSpPr/>
                  <p:nvPr/>
                </p:nvGrpSpPr>
                <p:grpSpPr>
                  <a:xfrm>
                    <a:off x="6919229" y="3794733"/>
                    <a:ext cx="412521" cy="557241"/>
                    <a:chOff x="6919229" y="3794733"/>
                    <a:chExt cx="412521" cy="557241"/>
                  </a:xfrm>
                </p:grpSpPr>
                <p:sp>
                  <p:nvSpPr>
                    <p:cNvPr id="117" name="Freeform: Shape 116">
                      <a:extLst>
                        <a:ext uri="{FF2B5EF4-FFF2-40B4-BE49-F238E27FC236}">
                          <a16:creationId xmlns:a16="http://schemas.microsoft.com/office/drawing/2014/main" id="{E99B1E52-E259-498B-BC58-4C66769A07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32319" y="4093844"/>
                      <a:ext cx="199430" cy="258130"/>
                    </a:xfrm>
                    <a:custGeom>
                      <a:avLst/>
                      <a:gdLst>
                        <a:gd name="connsiteX0" fmla="*/ 0 w 199430"/>
                        <a:gd name="connsiteY0" fmla="*/ 35243 h 258130"/>
                        <a:gd name="connsiteX1" fmla="*/ 148590 w 199430"/>
                        <a:gd name="connsiteY1" fmla="*/ 258128 h 258130"/>
                        <a:gd name="connsiteX2" fmla="*/ 197168 w 199430"/>
                        <a:gd name="connsiteY2" fmla="*/ 211455 h 258130"/>
                        <a:gd name="connsiteX3" fmla="*/ 58103 w 199430"/>
                        <a:gd name="connsiteY3" fmla="*/ 0 h 258130"/>
                        <a:gd name="connsiteX4" fmla="*/ 0 w 199430"/>
                        <a:gd name="connsiteY4" fmla="*/ 35243 h 2581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99430" h="258130">
                          <a:moveTo>
                            <a:pt x="0" y="35243"/>
                          </a:moveTo>
                          <a:cubicBezTo>
                            <a:pt x="0" y="35243"/>
                            <a:pt x="122873" y="259080"/>
                            <a:pt x="148590" y="258128"/>
                          </a:cubicBezTo>
                          <a:cubicBezTo>
                            <a:pt x="174308" y="257175"/>
                            <a:pt x="208598" y="238125"/>
                            <a:pt x="197168" y="211455"/>
                          </a:cubicBezTo>
                          <a:cubicBezTo>
                            <a:pt x="185738" y="185738"/>
                            <a:pt x="58103" y="0"/>
                            <a:pt x="58103" y="0"/>
                          </a:cubicBezTo>
                          <a:lnTo>
                            <a:pt x="0" y="35243"/>
                          </a:lnTo>
                          <a:close/>
                        </a:path>
                      </a:pathLst>
                    </a:custGeom>
                    <a:solidFill>
                      <a:srgbClr val="50B4B7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8" name="Freeform: Shape 117">
                      <a:extLst>
                        <a:ext uri="{FF2B5EF4-FFF2-40B4-BE49-F238E27FC236}">
                          <a16:creationId xmlns:a16="http://schemas.microsoft.com/office/drawing/2014/main" id="{75C646DF-756A-48D8-A371-1698E57364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88505" y="4050029"/>
                      <a:ext cx="111335" cy="91309"/>
                    </a:xfrm>
                    <a:custGeom>
                      <a:avLst/>
                      <a:gdLst>
                        <a:gd name="connsiteX0" fmla="*/ 0 w 111335"/>
                        <a:gd name="connsiteY0" fmla="*/ 61913 h 91309"/>
                        <a:gd name="connsiteX1" fmla="*/ 69532 w 111335"/>
                        <a:gd name="connsiteY1" fmla="*/ 85725 h 91309"/>
                        <a:gd name="connsiteX2" fmla="*/ 103822 w 111335"/>
                        <a:gd name="connsiteY2" fmla="*/ 0 h 91309"/>
                        <a:gd name="connsiteX3" fmla="*/ 0 w 111335"/>
                        <a:gd name="connsiteY3" fmla="*/ 61913 h 913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1335" h="91309">
                          <a:moveTo>
                            <a:pt x="0" y="61913"/>
                          </a:moveTo>
                          <a:cubicBezTo>
                            <a:pt x="0" y="61913"/>
                            <a:pt x="27622" y="106680"/>
                            <a:pt x="69532" y="85725"/>
                          </a:cubicBezTo>
                          <a:cubicBezTo>
                            <a:pt x="135255" y="54292"/>
                            <a:pt x="103822" y="0"/>
                            <a:pt x="103822" y="0"/>
                          </a:cubicBezTo>
                          <a:lnTo>
                            <a:pt x="0" y="61913"/>
                          </a:lnTo>
                          <a:close/>
                        </a:path>
                      </a:pathLst>
                    </a:custGeom>
                    <a:solidFill>
                      <a:srgbClr val="1C75BC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9" name="Freeform: Shape 118">
                      <a:extLst>
                        <a:ext uri="{FF2B5EF4-FFF2-40B4-BE49-F238E27FC236}">
                          <a16:creationId xmlns:a16="http://schemas.microsoft.com/office/drawing/2014/main" id="{E035ACA0-7AFA-49CA-BDE8-8CF7718AF8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19229" y="3794733"/>
                      <a:ext cx="319847" cy="339077"/>
                    </a:xfrm>
                    <a:custGeom>
                      <a:avLst/>
                      <a:gdLst>
                        <a:gd name="connsiteX0" fmla="*/ 280718 w 319847"/>
                        <a:gd name="connsiteY0" fmla="*/ 59081 h 339077"/>
                        <a:gd name="connsiteX1" fmla="*/ 74978 w 319847"/>
                        <a:gd name="connsiteY1" fmla="*/ 25743 h 339077"/>
                        <a:gd name="connsiteX2" fmla="*/ 2588 w 319847"/>
                        <a:gd name="connsiteY2" fmla="*/ 193383 h 339077"/>
                        <a:gd name="connsiteX3" fmla="*/ 252143 w 319847"/>
                        <a:gd name="connsiteY3" fmla="*/ 301016 h 339077"/>
                        <a:gd name="connsiteX4" fmla="*/ 280718 w 319847"/>
                        <a:gd name="connsiteY4" fmla="*/ 59081 h 339077"/>
                        <a:gd name="connsiteX5" fmla="*/ 230236 w 319847"/>
                        <a:gd name="connsiteY5" fmla="*/ 270536 h 339077"/>
                        <a:gd name="connsiteX6" fmla="*/ 39736 w 319847"/>
                        <a:gd name="connsiteY6" fmla="*/ 187668 h 339077"/>
                        <a:gd name="connsiteX7" fmla="*/ 94981 w 319847"/>
                        <a:gd name="connsiteY7" fmla="*/ 60033 h 339077"/>
                        <a:gd name="connsiteX8" fmla="*/ 252143 w 319847"/>
                        <a:gd name="connsiteY8" fmla="*/ 84798 h 339077"/>
                        <a:gd name="connsiteX9" fmla="*/ 230236 w 319847"/>
                        <a:gd name="connsiteY9" fmla="*/ 270536 h 3390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319847" h="339077">
                          <a:moveTo>
                            <a:pt x="280718" y="59081"/>
                          </a:moveTo>
                          <a:cubicBezTo>
                            <a:pt x="280718" y="59081"/>
                            <a:pt x="212138" y="-47599"/>
                            <a:pt x="74978" y="25743"/>
                          </a:cubicBezTo>
                          <a:cubicBezTo>
                            <a:pt x="23543" y="53366"/>
                            <a:pt x="-9794" y="88608"/>
                            <a:pt x="2588" y="193383"/>
                          </a:cubicBezTo>
                          <a:cubicBezTo>
                            <a:pt x="14971" y="297206"/>
                            <a:pt x="118793" y="395313"/>
                            <a:pt x="252143" y="301016"/>
                          </a:cubicBezTo>
                          <a:cubicBezTo>
                            <a:pt x="385493" y="207671"/>
                            <a:pt x="280718" y="59081"/>
                            <a:pt x="280718" y="59081"/>
                          </a:cubicBezTo>
                          <a:close/>
                          <a:moveTo>
                            <a:pt x="230236" y="270536"/>
                          </a:moveTo>
                          <a:cubicBezTo>
                            <a:pt x="128318" y="341973"/>
                            <a:pt x="49261" y="267678"/>
                            <a:pt x="39736" y="187668"/>
                          </a:cubicBezTo>
                          <a:cubicBezTo>
                            <a:pt x="30211" y="107658"/>
                            <a:pt x="55928" y="80988"/>
                            <a:pt x="94981" y="60033"/>
                          </a:cubicBezTo>
                          <a:cubicBezTo>
                            <a:pt x="199756" y="3836"/>
                            <a:pt x="252143" y="84798"/>
                            <a:pt x="252143" y="84798"/>
                          </a:cubicBezTo>
                          <a:cubicBezTo>
                            <a:pt x="252143" y="84798"/>
                            <a:pt x="332153" y="199098"/>
                            <a:pt x="230236" y="270536"/>
                          </a:cubicBezTo>
                          <a:close/>
                        </a:path>
                      </a:pathLst>
                    </a:custGeom>
                    <a:solidFill>
                      <a:srgbClr val="F7941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0" name="Freeform: Shape 119">
                      <a:extLst>
                        <a:ext uri="{FF2B5EF4-FFF2-40B4-BE49-F238E27FC236}">
                          <a16:creationId xmlns:a16="http://schemas.microsoft.com/office/drawing/2014/main" id="{F5DAC096-D364-4DFE-A428-E6E15C3753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58050" y="4288154"/>
                      <a:ext cx="73700" cy="63817"/>
                    </a:xfrm>
                    <a:custGeom>
                      <a:avLst/>
                      <a:gdLst>
                        <a:gd name="connsiteX0" fmla="*/ 71438 w 73700"/>
                        <a:gd name="connsiteY0" fmla="*/ 17145 h 63817"/>
                        <a:gd name="connsiteX1" fmla="*/ 61913 w 73700"/>
                        <a:gd name="connsiteY1" fmla="*/ 0 h 63817"/>
                        <a:gd name="connsiteX2" fmla="*/ 0 w 73700"/>
                        <a:gd name="connsiteY2" fmla="*/ 43815 h 63817"/>
                        <a:gd name="connsiteX3" fmla="*/ 22860 w 73700"/>
                        <a:gd name="connsiteY3" fmla="*/ 63817 h 63817"/>
                        <a:gd name="connsiteX4" fmla="*/ 71438 w 73700"/>
                        <a:gd name="connsiteY4" fmla="*/ 17145 h 638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3700" h="63817">
                          <a:moveTo>
                            <a:pt x="71438" y="17145"/>
                          </a:moveTo>
                          <a:cubicBezTo>
                            <a:pt x="69532" y="13335"/>
                            <a:pt x="66675" y="7620"/>
                            <a:pt x="61913" y="0"/>
                          </a:cubicBezTo>
                          <a:cubicBezTo>
                            <a:pt x="54293" y="17145"/>
                            <a:pt x="36195" y="37147"/>
                            <a:pt x="0" y="43815"/>
                          </a:cubicBezTo>
                          <a:cubicBezTo>
                            <a:pt x="10478" y="56197"/>
                            <a:pt x="18097" y="63817"/>
                            <a:pt x="22860" y="63817"/>
                          </a:cubicBezTo>
                          <a:cubicBezTo>
                            <a:pt x="48578" y="61913"/>
                            <a:pt x="82868" y="42863"/>
                            <a:pt x="71438" y="17145"/>
                          </a:cubicBezTo>
                          <a:close/>
                        </a:path>
                      </a:pathLst>
                    </a:custGeom>
                    <a:solidFill>
                      <a:srgbClr val="1C75BC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1" name="Freeform: Shape 120">
                      <a:extLst>
                        <a:ext uri="{FF2B5EF4-FFF2-40B4-BE49-F238E27FC236}">
                          <a16:creationId xmlns:a16="http://schemas.microsoft.com/office/drawing/2014/main" id="{9A25A743-CA92-45A4-8429-90C317654B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49452" y="3853655"/>
                      <a:ext cx="120967" cy="64929"/>
                    </a:xfrm>
                    <a:custGeom>
                      <a:avLst/>
                      <a:gdLst>
                        <a:gd name="connsiteX0" fmla="*/ 0 w 120967"/>
                        <a:gd name="connsiteY0" fmla="*/ 6826 h 64929"/>
                        <a:gd name="connsiteX1" fmla="*/ 120967 w 120967"/>
                        <a:gd name="connsiteY1" fmla="*/ 64929 h 64929"/>
                        <a:gd name="connsiteX2" fmla="*/ 0 w 120967"/>
                        <a:gd name="connsiteY2" fmla="*/ 6826 h 649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20967" h="64929">
                          <a:moveTo>
                            <a:pt x="0" y="6826"/>
                          </a:moveTo>
                          <a:cubicBezTo>
                            <a:pt x="0" y="6826"/>
                            <a:pt x="73342" y="-29368"/>
                            <a:pt x="120967" y="64929"/>
                          </a:cubicBezTo>
                          <a:cubicBezTo>
                            <a:pt x="120967" y="64929"/>
                            <a:pt x="65722" y="5874"/>
                            <a:pt x="0" y="682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2" name="Freeform: Shape 121">
                      <a:extLst>
                        <a:ext uri="{FF2B5EF4-FFF2-40B4-BE49-F238E27FC236}">
                          <a16:creationId xmlns:a16="http://schemas.microsoft.com/office/drawing/2014/main" id="{81AB7F75-0F34-40C4-973F-F43CF59B22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2777" y="4005262"/>
                      <a:ext cx="152400" cy="67893"/>
                    </a:xfrm>
                    <a:custGeom>
                      <a:avLst/>
                      <a:gdLst>
                        <a:gd name="connsiteX0" fmla="*/ 0 w 152400"/>
                        <a:gd name="connsiteY0" fmla="*/ 0 h 67893"/>
                        <a:gd name="connsiteX1" fmla="*/ 71438 w 152400"/>
                        <a:gd name="connsiteY1" fmla="*/ 66675 h 67893"/>
                        <a:gd name="connsiteX2" fmla="*/ 152400 w 152400"/>
                        <a:gd name="connsiteY2" fmla="*/ 50482 h 67893"/>
                        <a:gd name="connsiteX3" fmla="*/ 0 w 152400"/>
                        <a:gd name="connsiteY3" fmla="*/ 0 h 6789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52400" h="67893">
                          <a:moveTo>
                            <a:pt x="0" y="0"/>
                          </a:moveTo>
                          <a:cubicBezTo>
                            <a:pt x="0" y="0"/>
                            <a:pt x="21907" y="60007"/>
                            <a:pt x="71438" y="66675"/>
                          </a:cubicBezTo>
                          <a:cubicBezTo>
                            <a:pt x="120967" y="73343"/>
                            <a:pt x="152400" y="50482"/>
                            <a:pt x="152400" y="50482"/>
                          </a:cubicBezTo>
                          <a:cubicBezTo>
                            <a:pt x="152400" y="50482"/>
                            <a:pt x="63817" y="66675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23" name="Graphic 20">
                  <a:extLst>
                    <a:ext uri="{FF2B5EF4-FFF2-40B4-BE49-F238E27FC236}">
                      <a16:creationId xmlns:a16="http://schemas.microsoft.com/office/drawing/2014/main" id="{1CAA1981-C654-41AC-8EEC-04BE8B7EE914}"/>
                    </a:ext>
                  </a:extLst>
                </p:cNvPr>
                <p:cNvGrpSpPr/>
                <p:nvPr/>
              </p:nvGrpSpPr>
              <p:grpSpPr>
                <a:xfrm>
                  <a:off x="7193280" y="4104321"/>
                  <a:ext cx="138468" cy="247673"/>
                  <a:chOff x="7193280" y="4104321"/>
                  <a:chExt cx="138468" cy="247673"/>
                </a:xfrm>
                <a:solidFill>
                  <a:srgbClr val="BCBEC0"/>
                </a:solidFill>
              </p:grpSpPr>
              <p:sp>
                <p:nvSpPr>
                  <p:cNvPr id="124" name="Freeform: Shape 123">
                    <a:extLst>
                      <a:ext uri="{FF2B5EF4-FFF2-40B4-BE49-F238E27FC236}">
                        <a16:creationId xmlns:a16="http://schemas.microsoft.com/office/drawing/2014/main" id="{2075655E-217E-498A-8BFA-D9C0943B2056}"/>
                      </a:ext>
                    </a:extLst>
                  </p:cNvPr>
                  <p:cNvSpPr/>
                  <p:nvPr/>
                </p:nvSpPr>
                <p:spPr>
                  <a:xfrm>
                    <a:off x="7193280" y="4104321"/>
                    <a:ext cx="4762" cy="2857"/>
                  </a:xfrm>
                  <a:custGeom>
                    <a:avLst/>
                    <a:gdLst>
                      <a:gd name="connsiteX0" fmla="*/ 0 w 4762"/>
                      <a:gd name="connsiteY0" fmla="*/ 2858 h 2857"/>
                      <a:gd name="connsiteX1" fmla="*/ 4763 w 4762"/>
                      <a:gd name="connsiteY1" fmla="*/ 2858 h 2857"/>
                      <a:gd name="connsiteX2" fmla="*/ 2857 w 4762"/>
                      <a:gd name="connsiteY2" fmla="*/ 0 h 2857"/>
                      <a:gd name="connsiteX3" fmla="*/ 0 w 4762"/>
                      <a:gd name="connsiteY3" fmla="*/ 2858 h 28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62" h="2857">
                        <a:moveTo>
                          <a:pt x="0" y="2858"/>
                        </a:moveTo>
                        <a:cubicBezTo>
                          <a:pt x="0" y="2858"/>
                          <a:pt x="1905" y="2858"/>
                          <a:pt x="4763" y="2858"/>
                        </a:cubicBezTo>
                        <a:cubicBezTo>
                          <a:pt x="3810" y="953"/>
                          <a:pt x="2857" y="0"/>
                          <a:pt x="2857" y="0"/>
                        </a:cubicBezTo>
                        <a:lnTo>
                          <a:pt x="0" y="2858"/>
                        </a:lnTo>
                        <a:close/>
                      </a:path>
                    </a:pathLst>
                  </a:custGeom>
                  <a:solidFill>
                    <a:srgbClr val="BCBEC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5" name="Freeform: Shape 124">
                    <a:extLst>
                      <a:ext uri="{FF2B5EF4-FFF2-40B4-BE49-F238E27FC236}">
                        <a16:creationId xmlns:a16="http://schemas.microsoft.com/office/drawing/2014/main" id="{CD204448-C24C-4D1E-82EF-23EC6F163262}"/>
                      </a:ext>
                    </a:extLst>
                  </p:cNvPr>
                  <p:cNvSpPr/>
                  <p:nvPr/>
                </p:nvSpPr>
                <p:spPr>
                  <a:xfrm>
                    <a:off x="7198042" y="4107179"/>
                    <a:ext cx="133705" cy="244815"/>
                  </a:xfrm>
                  <a:custGeom>
                    <a:avLst/>
                    <a:gdLst>
                      <a:gd name="connsiteX0" fmla="*/ 131445 w 133705"/>
                      <a:gd name="connsiteY0" fmla="*/ 198120 h 244815"/>
                      <a:gd name="connsiteX1" fmla="*/ 1905 w 133705"/>
                      <a:gd name="connsiteY1" fmla="*/ 0 h 244815"/>
                      <a:gd name="connsiteX2" fmla="*/ 0 w 133705"/>
                      <a:gd name="connsiteY2" fmla="*/ 0 h 244815"/>
                      <a:gd name="connsiteX3" fmla="*/ 70485 w 133705"/>
                      <a:gd name="connsiteY3" fmla="*/ 173355 h 244815"/>
                      <a:gd name="connsiteX4" fmla="*/ 27622 w 133705"/>
                      <a:gd name="connsiteY4" fmla="*/ 180975 h 244815"/>
                      <a:gd name="connsiteX5" fmla="*/ 81915 w 133705"/>
                      <a:gd name="connsiteY5" fmla="*/ 244792 h 244815"/>
                      <a:gd name="connsiteX6" fmla="*/ 131445 w 133705"/>
                      <a:gd name="connsiteY6" fmla="*/ 198120 h 2448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5" h="244815">
                        <a:moveTo>
                          <a:pt x="131445" y="198120"/>
                        </a:moveTo>
                        <a:cubicBezTo>
                          <a:pt x="121920" y="176213"/>
                          <a:pt x="31432" y="42863"/>
                          <a:pt x="1905" y="0"/>
                        </a:cubicBezTo>
                        <a:cubicBezTo>
                          <a:pt x="952" y="0"/>
                          <a:pt x="952" y="0"/>
                          <a:pt x="0" y="0"/>
                        </a:cubicBezTo>
                        <a:cubicBezTo>
                          <a:pt x="11430" y="20002"/>
                          <a:pt x="85725" y="151447"/>
                          <a:pt x="70485" y="173355"/>
                        </a:cubicBezTo>
                        <a:cubicBezTo>
                          <a:pt x="63817" y="183832"/>
                          <a:pt x="40957" y="193357"/>
                          <a:pt x="27622" y="180975"/>
                        </a:cubicBezTo>
                        <a:cubicBezTo>
                          <a:pt x="51435" y="217170"/>
                          <a:pt x="73342" y="245745"/>
                          <a:pt x="81915" y="244792"/>
                        </a:cubicBezTo>
                        <a:cubicBezTo>
                          <a:pt x="108585" y="242888"/>
                          <a:pt x="142875" y="223838"/>
                          <a:pt x="131445" y="198120"/>
                        </a:cubicBezTo>
                        <a:close/>
                      </a:path>
                    </a:pathLst>
                  </a:custGeom>
                  <a:solidFill>
                    <a:srgbClr val="BCBEC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504BA3E3-C5F1-4C30-81FE-59ED4B7E9DB1}"/>
                </a:ext>
              </a:extLst>
            </p:cNvPr>
            <p:cNvSpPr txBox="1"/>
            <p:nvPr/>
          </p:nvSpPr>
          <p:spPr>
            <a:xfrm>
              <a:off x="5383015" y="4416370"/>
              <a:ext cx="170168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>
                  <a:solidFill>
                    <a:schemeClr val="bg1"/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" panose="020B0604020202020204" pitchFamily="34" charset="0"/>
                </a:rPr>
                <a:t>Thứ Bảy</a:t>
              </a:r>
              <a:endParaRPr lang="en-US" sz="2200" b="1" dirty="0">
                <a:solidFill>
                  <a:schemeClr val="bg1"/>
                </a:solidFill>
                <a:latin typeface="Quicksand" panose="00000500000000000000" pitchFamily="2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C5B3B157-DC3F-472E-9CB2-EE4DA58E00DC}"/>
              </a:ext>
            </a:extLst>
          </p:cNvPr>
          <p:cNvGrpSpPr/>
          <p:nvPr/>
        </p:nvGrpSpPr>
        <p:grpSpPr>
          <a:xfrm>
            <a:off x="2139326" y="4263879"/>
            <a:ext cx="2227148" cy="2057400"/>
            <a:chOff x="2139326" y="4263879"/>
            <a:chExt cx="2227148" cy="2057400"/>
          </a:xfrm>
        </p:grpSpPr>
        <p:grpSp>
          <p:nvGrpSpPr>
            <p:cNvPr id="79" name="Graphic 20">
              <a:extLst>
                <a:ext uri="{FF2B5EF4-FFF2-40B4-BE49-F238E27FC236}">
                  <a16:creationId xmlns:a16="http://schemas.microsoft.com/office/drawing/2014/main" id="{0E5BAEF7-8726-45C6-8D3F-E08F5D98C593}"/>
                </a:ext>
              </a:extLst>
            </p:cNvPr>
            <p:cNvGrpSpPr/>
            <p:nvPr/>
          </p:nvGrpSpPr>
          <p:grpSpPr>
            <a:xfrm>
              <a:off x="2139326" y="4263879"/>
              <a:ext cx="2227148" cy="2057400"/>
              <a:chOff x="5459730" y="3820368"/>
              <a:chExt cx="1335404" cy="1660316"/>
            </a:xfrm>
          </p:grpSpPr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2F1ED247-C0CF-4133-A9D6-16323F28A1A3}"/>
                  </a:ext>
                </a:extLst>
              </p:cNvPr>
              <p:cNvSpPr/>
              <p:nvPr/>
            </p:nvSpPr>
            <p:spPr>
              <a:xfrm>
                <a:off x="5515927" y="3881123"/>
                <a:ext cx="1279207" cy="1599561"/>
              </a:xfrm>
              <a:custGeom>
                <a:avLst/>
                <a:gdLst>
                  <a:gd name="connsiteX0" fmla="*/ 1278255 w 1279207"/>
                  <a:gd name="connsiteY0" fmla="*/ 260346 h 1599561"/>
                  <a:gd name="connsiteX1" fmla="*/ 1277303 w 1279207"/>
                  <a:gd name="connsiteY1" fmla="*/ 249869 h 1599561"/>
                  <a:gd name="connsiteX2" fmla="*/ 1276350 w 1279207"/>
                  <a:gd name="connsiteY2" fmla="*/ 245107 h 1599561"/>
                  <a:gd name="connsiteX3" fmla="*/ 1273492 w 1279207"/>
                  <a:gd name="connsiteY3" fmla="*/ 234629 h 1599561"/>
                  <a:gd name="connsiteX4" fmla="*/ 1272540 w 1279207"/>
                  <a:gd name="connsiteY4" fmla="*/ 231771 h 1599561"/>
                  <a:gd name="connsiteX5" fmla="*/ 1262063 w 1279207"/>
                  <a:gd name="connsiteY5" fmla="*/ 207007 h 1599561"/>
                  <a:gd name="connsiteX6" fmla="*/ 1261110 w 1279207"/>
                  <a:gd name="connsiteY6" fmla="*/ 205101 h 1599561"/>
                  <a:gd name="connsiteX7" fmla="*/ 1255395 w 1279207"/>
                  <a:gd name="connsiteY7" fmla="*/ 196529 h 1599561"/>
                  <a:gd name="connsiteX8" fmla="*/ 1253490 w 1279207"/>
                  <a:gd name="connsiteY8" fmla="*/ 194624 h 1599561"/>
                  <a:gd name="connsiteX9" fmla="*/ 1244917 w 1279207"/>
                  <a:gd name="connsiteY9" fmla="*/ 185099 h 1599561"/>
                  <a:gd name="connsiteX10" fmla="*/ 1244917 w 1279207"/>
                  <a:gd name="connsiteY10" fmla="*/ 185099 h 1599561"/>
                  <a:gd name="connsiteX11" fmla="*/ 697230 w 1279207"/>
                  <a:gd name="connsiteY11" fmla="*/ 89849 h 1599561"/>
                  <a:gd name="connsiteX12" fmla="*/ 355282 w 1279207"/>
                  <a:gd name="connsiteY12" fmla="*/ 110804 h 1599561"/>
                  <a:gd name="connsiteX13" fmla="*/ 254317 w 1279207"/>
                  <a:gd name="connsiteY13" fmla="*/ 65084 h 1599561"/>
                  <a:gd name="connsiteX14" fmla="*/ 250507 w 1279207"/>
                  <a:gd name="connsiteY14" fmla="*/ 60321 h 1599561"/>
                  <a:gd name="connsiteX15" fmla="*/ 248602 w 1279207"/>
                  <a:gd name="connsiteY15" fmla="*/ 58416 h 1599561"/>
                  <a:gd name="connsiteX16" fmla="*/ 243840 w 1279207"/>
                  <a:gd name="connsiteY16" fmla="*/ 51749 h 1599561"/>
                  <a:gd name="connsiteX17" fmla="*/ 241935 w 1279207"/>
                  <a:gd name="connsiteY17" fmla="*/ 49844 h 1599561"/>
                  <a:gd name="connsiteX18" fmla="*/ 238125 w 1279207"/>
                  <a:gd name="connsiteY18" fmla="*/ 45082 h 1599561"/>
                  <a:gd name="connsiteX19" fmla="*/ 236220 w 1279207"/>
                  <a:gd name="connsiteY19" fmla="*/ 43176 h 1599561"/>
                  <a:gd name="connsiteX20" fmla="*/ 233363 w 1279207"/>
                  <a:gd name="connsiteY20" fmla="*/ 39366 h 1599561"/>
                  <a:gd name="connsiteX21" fmla="*/ 231457 w 1279207"/>
                  <a:gd name="connsiteY21" fmla="*/ 37461 h 1599561"/>
                  <a:gd name="connsiteX22" fmla="*/ 229552 w 1279207"/>
                  <a:gd name="connsiteY22" fmla="*/ 34604 h 1599561"/>
                  <a:gd name="connsiteX23" fmla="*/ 227647 w 1279207"/>
                  <a:gd name="connsiteY23" fmla="*/ 32699 h 1599561"/>
                  <a:gd name="connsiteX24" fmla="*/ 226695 w 1279207"/>
                  <a:gd name="connsiteY24" fmla="*/ 30794 h 1599561"/>
                  <a:gd name="connsiteX25" fmla="*/ 225742 w 1279207"/>
                  <a:gd name="connsiteY25" fmla="*/ 28889 h 1599561"/>
                  <a:gd name="connsiteX26" fmla="*/ 225742 w 1279207"/>
                  <a:gd name="connsiteY26" fmla="*/ 28889 h 1599561"/>
                  <a:gd name="connsiteX27" fmla="*/ 224790 w 1279207"/>
                  <a:gd name="connsiteY27" fmla="*/ 26984 h 1599561"/>
                  <a:gd name="connsiteX28" fmla="*/ 223838 w 1279207"/>
                  <a:gd name="connsiteY28" fmla="*/ 26032 h 1599561"/>
                  <a:gd name="connsiteX29" fmla="*/ 91440 w 1279207"/>
                  <a:gd name="connsiteY29" fmla="*/ 39366 h 1599561"/>
                  <a:gd name="connsiteX30" fmla="*/ 89535 w 1279207"/>
                  <a:gd name="connsiteY30" fmla="*/ 40319 h 1599561"/>
                  <a:gd name="connsiteX31" fmla="*/ 80010 w 1279207"/>
                  <a:gd name="connsiteY31" fmla="*/ 46986 h 1599561"/>
                  <a:gd name="connsiteX32" fmla="*/ 78105 w 1279207"/>
                  <a:gd name="connsiteY32" fmla="*/ 47939 h 1599561"/>
                  <a:gd name="connsiteX33" fmla="*/ 70485 w 1279207"/>
                  <a:gd name="connsiteY33" fmla="*/ 54607 h 1599561"/>
                  <a:gd name="connsiteX34" fmla="*/ 68580 w 1279207"/>
                  <a:gd name="connsiteY34" fmla="*/ 56511 h 1599561"/>
                  <a:gd name="connsiteX35" fmla="*/ 60960 w 1279207"/>
                  <a:gd name="connsiteY35" fmla="*/ 64132 h 1599561"/>
                  <a:gd name="connsiteX36" fmla="*/ 60007 w 1279207"/>
                  <a:gd name="connsiteY36" fmla="*/ 65084 h 1599561"/>
                  <a:gd name="connsiteX37" fmla="*/ 52388 w 1279207"/>
                  <a:gd name="connsiteY37" fmla="*/ 73657 h 1599561"/>
                  <a:gd name="connsiteX38" fmla="*/ 50482 w 1279207"/>
                  <a:gd name="connsiteY38" fmla="*/ 76514 h 1599561"/>
                  <a:gd name="connsiteX39" fmla="*/ 44767 w 1279207"/>
                  <a:gd name="connsiteY39" fmla="*/ 83182 h 1599561"/>
                  <a:gd name="connsiteX40" fmla="*/ 42863 w 1279207"/>
                  <a:gd name="connsiteY40" fmla="*/ 86039 h 1599561"/>
                  <a:gd name="connsiteX41" fmla="*/ 36195 w 1279207"/>
                  <a:gd name="connsiteY41" fmla="*/ 95564 h 1599561"/>
                  <a:gd name="connsiteX42" fmla="*/ 35242 w 1279207"/>
                  <a:gd name="connsiteY42" fmla="*/ 96516 h 1599561"/>
                  <a:gd name="connsiteX43" fmla="*/ 29527 w 1279207"/>
                  <a:gd name="connsiteY43" fmla="*/ 105089 h 1599561"/>
                  <a:gd name="connsiteX44" fmla="*/ 27622 w 1279207"/>
                  <a:gd name="connsiteY44" fmla="*/ 107946 h 1599561"/>
                  <a:gd name="connsiteX45" fmla="*/ 23813 w 1279207"/>
                  <a:gd name="connsiteY45" fmla="*/ 115566 h 1599561"/>
                  <a:gd name="connsiteX46" fmla="*/ 21907 w 1279207"/>
                  <a:gd name="connsiteY46" fmla="*/ 118424 h 1599561"/>
                  <a:gd name="connsiteX47" fmla="*/ 17145 w 1279207"/>
                  <a:gd name="connsiteY47" fmla="*/ 127949 h 1599561"/>
                  <a:gd name="connsiteX48" fmla="*/ 16192 w 1279207"/>
                  <a:gd name="connsiteY48" fmla="*/ 129854 h 1599561"/>
                  <a:gd name="connsiteX49" fmla="*/ 13335 w 1279207"/>
                  <a:gd name="connsiteY49" fmla="*/ 137474 h 1599561"/>
                  <a:gd name="connsiteX50" fmla="*/ 12382 w 1279207"/>
                  <a:gd name="connsiteY50" fmla="*/ 140332 h 1599561"/>
                  <a:gd name="connsiteX51" fmla="*/ 10477 w 1279207"/>
                  <a:gd name="connsiteY51" fmla="*/ 147951 h 1599561"/>
                  <a:gd name="connsiteX52" fmla="*/ 10477 w 1279207"/>
                  <a:gd name="connsiteY52" fmla="*/ 149857 h 1599561"/>
                  <a:gd name="connsiteX53" fmla="*/ 8572 w 1279207"/>
                  <a:gd name="connsiteY53" fmla="*/ 158429 h 1599561"/>
                  <a:gd name="connsiteX54" fmla="*/ 8572 w 1279207"/>
                  <a:gd name="connsiteY54" fmla="*/ 160334 h 1599561"/>
                  <a:gd name="connsiteX55" fmla="*/ 8572 w 1279207"/>
                  <a:gd name="connsiteY55" fmla="*/ 167001 h 1599561"/>
                  <a:gd name="connsiteX56" fmla="*/ 8572 w 1279207"/>
                  <a:gd name="connsiteY56" fmla="*/ 168907 h 1599561"/>
                  <a:gd name="connsiteX57" fmla="*/ 9525 w 1279207"/>
                  <a:gd name="connsiteY57" fmla="*/ 176526 h 1599561"/>
                  <a:gd name="connsiteX58" fmla="*/ 11430 w 1279207"/>
                  <a:gd name="connsiteY58" fmla="*/ 183194 h 1599561"/>
                  <a:gd name="connsiteX59" fmla="*/ 11430 w 1279207"/>
                  <a:gd name="connsiteY59" fmla="*/ 183194 h 1599561"/>
                  <a:gd name="connsiteX60" fmla="*/ 15240 w 1279207"/>
                  <a:gd name="connsiteY60" fmla="*/ 198434 h 1599561"/>
                  <a:gd name="connsiteX61" fmla="*/ 0 w 1279207"/>
                  <a:gd name="connsiteY61" fmla="*/ 277491 h 1599561"/>
                  <a:gd name="connsiteX62" fmla="*/ 40005 w 1279207"/>
                  <a:gd name="connsiteY62" fmla="*/ 402269 h 1599561"/>
                  <a:gd name="connsiteX63" fmla="*/ 40005 w 1279207"/>
                  <a:gd name="connsiteY63" fmla="*/ 402269 h 1599561"/>
                  <a:gd name="connsiteX64" fmla="*/ 77152 w 1279207"/>
                  <a:gd name="connsiteY64" fmla="*/ 442274 h 1599561"/>
                  <a:gd name="connsiteX65" fmla="*/ 78105 w 1279207"/>
                  <a:gd name="connsiteY65" fmla="*/ 442274 h 1599561"/>
                  <a:gd name="connsiteX66" fmla="*/ 91440 w 1279207"/>
                  <a:gd name="connsiteY66" fmla="*/ 452751 h 1599561"/>
                  <a:gd name="connsiteX67" fmla="*/ 93345 w 1279207"/>
                  <a:gd name="connsiteY67" fmla="*/ 453704 h 1599561"/>
                  <a:gd name="connsiteX68" fmla="*/ 107632 w 1279207"/>
                  <a:gd name="connsiteY68" fmla="*/ 463229 h 1599561"/>
                  <a:gd name="connsiteX69" fmla="*/ 109538 w 1279207"/>
                  <a:gd name="connsiteY69" fmla="*/ 464182 h 1599561"/>
                  <a:gd name="connsiteX70" fmla="*/ 124777 w 1279207"/>
                  <a:gd name="connsiteY70" fmla="*/ 472754 h 1599561"/>
                  <a:gd name="connsiteX71" fmla="*/ 125730 w 1279207"/>
                  <a:gd name="connsiteY71" fmla="*/ 472754 h 1599561"/>
                  <a:gd name="connsiteX72" fmla="*/ 141922 w 1279207"/>
                  <a:gd name="connsiteY72" fmla="*/ 479421 h 1599561"/>
                  <a:gd name="connsiteX73" fmla="*/ 142875 w 1279207"/>
                  <a:gd name="connsiteY73" fmla="*/ 479421 h 1599561"/>
                  <a:gd name="connsiteX74" fmla="*/ 159067 w 1279207"/>
                  <a:gd name="connsiteY74" fmla="*/ 485136 h 1599561"/>
                  <a:gd name="connsiteX75" fmla="*/ 159067 w 1279207"/>
                  <a:gd name="connsiteY75" fmla="*/ 485136 h 1599561"/>
                  <a:gd name="connsiteX76" fmla="*/ 194310 w 1279207"/>
                  <a:gd name="connsiteY76" fmla="*/ 1421444 h 1599561"/>
                  <a:gd name="connsiteX77" fmla="*/ 221932 w 1279207"/>
                  <a:gd name="connsiteY77" fmla="*/ 1476689 h 1599561"/>
                  <a:gd name="connsiteX78" fmla="*/ 221932 w 1279207"/>
                  <a:gd name="connsiteY78" fmla="*/ 1476689 h 1599561"/>
                  <a:gd name="connsiteX79" fmla="*/ 229552 w 1279207"/>
                  <a:gd name="connsiteY79" fmla="*/ 1486214 h 1599561"/>
                  <a:gd name="connsiteX80" fmla="*/ 232410 w 1279207"/>
                  <a:gd name="connsiteY80" fmla="*/ 1489071 h 1599561"/>
                  <a:gd name="connsiteX81" fmla="*/ 238125 w 1279207"/>
                  <a:gd name="connsiteY81" fmla="*/ 1494786 h 1599561"/>
                  <a:gd name="connsiteX82" fmla="*/ 241935 w 1279207"/>
                  <a:gd name="connsiteY82" fmla="*/ 1498596 h 1599561"/>
                  <a:gd name="connsiteX83" fmla="*/ 247650 w 1279207"/>
                  <a:gd name="connsiteY83" fmla="*/ 1503359 h 1599561"/>
                  <a:gd name="connsiteX84" fmla="*/ 252413 w 1279207"/>
                  <a:gd name="connsiteY84" fmla="*/ 1507169 h 1599561"/>
                  <a:gd name="connsiteX85" fmla="*/ 258127 w 1279207"/>
                  <a:gd name="connsiteY85" fmla="*/ 1511932 h 1599561"/>
                  <a:gd name="connsiteX86" fmla="*/ 262890 w 1279207"/>
                  <a:gd name="connsiteY86" fmla="*/ 1515742 h 1599561"/>
                  <a:gd name="connsiteX87" fmla="*/ 269557 w 1279207"/>
                  <a:gd name="connsiteY87" fmla="*/ 1519551 h 1599561"/>
                  <a:gd name="connsiteX88" fmla="*/ 275272 w 1279207"/>
                  <a:gd name="connsiteY88" fmla="*/ 1523361 h 1599561"/>
                  <a:gd name="connsiteX89" fmla="*/ 281940 w 1279207"/>
                  <a:gd name="connsiteY89" fmla="*/ 1527171 h 1599561"/>
                  <a:gd name="connsiteX90" fmla="*/ 287655 w 1279207"/>
                  <a:gd name="connsiteY90" fmla="*/ 1530029 h 1599561"/>
                  <a:gd name="connsiteX91" fmla="*/ 294322 w 1279207"/>
                  <a:gd name="connsiteY91" fmla="*/ 1533839 h 1599561"/>
                  <a:gd name="connsiteX92" fmla="*/ 300038 w 1279207"/>
                  <a:gd name="connsiteY92" fmla="*/ 1536696 h 1599561"/>
                  <a:gd name="connsiteX93" fmla="*/ 307657 w 1279207"/>
                  <a:gd name="connsiteY93" fmla="*/ 1540507 h 1599561"/>
                  <a:gd name="connsiteX94" fmla="*/ 314325 w 1279207"/>
                  <a:gd name="connsiteY94" fmla="*/ 1543364 h 1599561"/>
                  <a:gd name="connsiteX95" fmla="*/ 321945 w 1279207"/>
                  <a:gd name="connsiteY95" fmla="*/ 1547174 h 1599561"/>
                  <a:gd name="connsiteX96" fmla="*/ 328613 w 1279207"/>
                  <a:gd name="connsiteY96" fmla="*/ 1550032 h 1599561"/>
                  <a:gd name="connsiteX97" fmla="*/ 337185 w 1279207"/>
                  <a:gd name="connsiteY97" fmla="*/ 1552889 h 1599561"/>
                  <a:gd name="connsiteX98" fmla="*/ 343852 w 1279207"/>
                  <a:gd name="connsiteY98" fmla="*/ 1554794 h 1599561"/>
                  <a:gd name="connsiteX99" fmla="*/ 353377 w 1279207"/>
                  <a:gd name="connsiteY99" fmla="*/ 1558604 h 1599561"/>
                  <a:gd name="connsiteX100" fmla="*/ 359092 w 1279207"/>
                  <a:gd name="connsiteY100" fmla="*/ 1560509 h 1599561"/>
                  <a:gd name="connsiteX101" fmla="*/ 374332 w 1279207"/>
                  <a:gd name="connsiteY101" fmla="*/ 1565271 h 1599561"/>
                  <a:gd name="connsiteX102" fmla="*/ 378142 w 1279207"/>
                  <a:gd name="connsiteY102" fmla="*/ 1566224 h 1599561"/>
                  <a:gd name="connsiteX103" fmla="*/ 391477 w 1279207"/>
                  <a:gd name="connsiteY103" fmla="*/ 1570034 h 1599561"/>
                  <a:gd name="connsiteX104" fmla="*/ 398145 w 1279207"/>
                  <a:gd name="connsiteY104" fmla="*/ 1571939 h 1599561"/>
                  <a:gd name="connsiteX105" fmla="*/ 408622 w 1279207"/>
                  <a:gd name="connsiteY105" fmla="*/ 1574796 h 1599561"/>
                  <a:gd name="connsiteX106" fmla="*/ 416242 w 1279207"/>
                  <a:gd name="connsiteY106" fmla="*/ 1576701 h 1599561"/>
                  <a:gd name="connsiteX107" fmla="*/ 426720 w 1279207"/>
                  <a:gd name="connsiteY107" fmla="*/ 1578607 h 1599561"/>
                  <a:gd name="connsiteX108" fmla="*/ 434340 w 1279207"/>
                  <a:gd name="connsiteY108" fmla="*/ 1580511 h 1599561"/>
                  <a:gd name="connsiteX109" fmla="*/ 443865 w 1279207"/>
                  <a:gd name="connsiteY109" fmla="*/ 1582417 h 1599561"/>
                  <a:gd name="connsiteX110" fmla="*/ 452438 w 1279207"/>
                  <a:gd name="connsiteY110" fmla="*/ 1584321 h 1599561"/>
                  <a:gd name="connsiteX111" fmla="*/ 461963 w 1279207"/>
                  <a:gd name="connsiteY111" fmla="*/ 1586226 h 1599561"/>
                  <a:gd name="connsiteX112" fmla="*/ 470535 w 1279207"/>
                  <a:gd name="connsiteY112" fmla="*/ 1587179 h 1599561"/>
                  <a:gd name="connsiteX113" fmla="*/ 481013 w 1279207"/>
                  <a:gd name="connsiteY113" fmla="*/ 1589084 h 1599561"/>
                  <a:gd name="connsiteX114" fmla="*/ 489585 w 1279207"/>
                  <a:gd name="connsiteY114" fmla="*/ 1590036 h 1599561"/>
                  <a:gd name="connsiteX115" fmla="*/ 500063 w 1279207"/>
                  <a:gd name="connsiteY115" fmla="*/ 1590989 h 1599561"/>
                  <a:gd name="connsiteX116" fmla="*/ 508635 w 1279207"/>
                  <a:gd name="connsiteY116" fmla="*/ 1591942 h 1599561"/>
                  <a:gd name="connsiteX117" fmla="*/ 519113 w 1279207"/>
                  <a:gd name="connsiteY117" fmla="*/ 1592894 h 1599561"/>
                  <a:gd name="connsiteX118" fmla="*/ 527685 w 1279207"/>
                  <a:gd name="connsiteY118" fmla="*/ 1593846 h 1599561"/>
                  <a:gd name="connsiteX119" fmla="*/ 538163 w 1279207"/>
                  <a:gd name="connsiteY119" fmla="*/ 1594799 h 1599561"/>
                  <a:gd name="connsiteX120" fmla="*/ 546735 w 1279207"/>
                  <a:gd name="connsiteY120" fmla="*/ 1595751 h 1599561"/>
                  <a:gd name="connsiteX121" fmla="*/ 558165 w 1279207"/>
                  <a:gd name="connsiteY121" fmla="*/ 1596704 h 1599561"/>
                  <a:gd name="connsiteX122" fmla="*/ 566738 w 1279207"/>
                  <a:gd name="connsiteY122" fmla="*/ 1597657 h 1599561"/>
                  <a:gd name="connsiteX123" fmla="*/ 579120 w 1279207"/>
                  <a:gd name="connsiteY123" fmla="*/ 1598609 h 1599561"/>
                  <a:gd name="connsiteX124" fmla="*/ 586740 w 1279207"/>
                  <a:gd name="connsiteY124" fmla="*/ 1598609 h 1599561"/>
                  <a:gd name="connsiteX125" fmla="*/ 606743 w 1279207"/>
                  <a:gd name="connsiteY125" fmla="*/ 1599561 h 1599561"/>
                  <a:gd name="connsiteX126" fmla="*/ 612457 w 1279207"/>
                  <a:gd name="connsiteY126" fmla="*/ 1599561 h 1599561"/>
                  <a:gd name="connsiteX127" fmla="*/ 626745 w 1279207"/>
                  <a:gd name="connsiteY127" fmla="*/ 1599561 h 1599561"/>
                  <a:gd name="connsiteX128" fmla="*/ 635318 w 1279207"/>
                  <a:gd name="connsiteY128" fmla="*/ 1599561 h 1599561"/>
                  <a:gd name="connsiteX129" fmla="*/ 646747 w 1279207"/>
                  <a:gd name="connsiteY129" fmla="*/ 1599561 h 1599561"/>
                  <a:gd name="connsiteX130" fmla="*/ 655320 w 1279207"/>
                  <a:gd name="connsiteY130" fmla="*/ 1599561 h 1599561"/>
                  <a:gd name="connsiteX131" fmla="*/ 666750 w 1279207"/>
                  <a:gd name="connsiteY131" fmla="*/ 1599561 h 1599561"/>
                  <a:gd name="connsiteX132" fmla="*/ 676275 w 1279207"/>
                  <a:gd name="connsiteY132" fmla="*/ 1599561 h 1599561"/>
                  <a:gd name="connsiteX133" fmla="*/ 686752 w 1279207"/>
                  <a:gd name="connsiteY133" fmla="*/ 1599561 h 1599561"/>
                  <a:gd name="connsiteX134" fmla="*/ 696277 w 1279207"/>
                  <a:gd name="connsiteY134" fmla="*/ 1599561 h 1599561"/>
                  <a:gd name="connsiteX135" fmla="*/ 706755 w 1279207"/>
                  <a:gd name="connsiteY135" fmla="*/ 1599561 h 1599561"/>
                  <a:gd name="connsiteX136" fmla="*/ 716280 w 1279207"/>
                  <a:gd name="connsiteY136" fmla="*/ 1599561 h 1599561"/>
                  <a:gd name="connsiteX137" fmla="*/ 726757 w 1279207"/>
                  <a:gd name="connsiteY137" fmla="*/ 1599561 h 1599561"/>
                  <a:gd name="connsiteX138" fmla="*/ 736282 w 1279207"/>
                  <a:gd name="connsiteY138" fmla="*/ 1599561 h 1599561"/>
                  <a:gd name="connsiteX139" fmla="*/ 746760 w 1279207"/>
                  <a:gd name="connsiteY139" fmla="*/ 1598609 h 1599561"/>
                  <a:gd name="connsiteX140" fmla="*/ 756285 w 1279207"/>
                  <a:gd name="connsiteY140" fmla="*/ 1597657 h 1599561"/>
                  <a:gd name="connsiteX141" fmla="*/ 766763 w 1279207"/>
                  <a:gd name="connsiteY141" fmla="*/ 1596704 h 1599561"/>
                  <a:gd name="connsiteX142" fmla="*/ 775335 w 1279207"/>
                  <a:gd name="connsiteY142" fmla="*/ 1595751 h 1599561"/>
                  <a:gd name="connsiteX143" fmla="*/ 785813 w 1279207"/>
                  <a:gd name="connsiteY143" fmla="*/ 1594799 h 1599561"/>
                  <a:gd name="connsiteX144" fmla="*/ 794385 w 1279207"/>
                  <a:gd name="connsiteY144" fmla="*/ 1593846 h 1599561"/>
                  <a:gd name="connsiteX145" fmla="*/ 805815 w 1279207"/>
                  <a:gd name="connsiteY145" fmla="*/ 1592894 h 1599561"/>
                  <a:gd name="connsiteX146" fmla="*/ 813435 w 1279207"/>
                  <a:gd name="connsiteY146" fmla="*/ 1591942 h 1599561"/>
                  <a:gd name="connsiteX147" fmla="*/ 825818 w 1279207"/>
                  <a:gd name="connsiteY147" fmla="*/ 1590989 h 1599561"/>
                  <a:gd name="connsiteX148" fmla="*/ 832485 w 1279207"/>
                  <a:gd name="connsiteY148" fmla="*/ 1590036 h 1599561"/>
                  <a:gd name="connsiteX149" fmla="*/ 850582 w 1279207"/>
                  <a:gd name="connsiteY149" fmla="*/ 1588132 h 1599561"/>
                  <a:gd name="connsiteX150" fmla="*/ 857250 w 1279207"/>
                  <a:gd name="connsiteY150" fmla="*/ 1587179 h 1599561"/>
                  <a:gd name="connsiteX151" fmla="*/ 869632 w 1279207"/>
                  <a:gd name="connsiteY151" fmla="*/ 1585274 h 1599561"/>
                  <a:gd name="connsiteX152" fmla="*/ 877253 w 1279207"/>
                  <a:gd name="connsiteY152" fmla="*/ 1584321 h 1599561"/>
                  <a:gd name="connsiteX153" fmla="*/ 887730 w 1279207"/>
                  <a:gd name="connsiteY153" fmla="*/ 1582417 h 1599561"/>
                  <a:gd name="connsiteX154" fmla="*/ 895350 w 1279207"/>
                  <a:gd name="connsiteY154" fmla="*/ 1581464 h 1599561"/>
                  <a:gd name="connsiteX155" fmla="*/ 904875 w 1279207"/>
                  <a:gd name="connsiteY155" fmla="*/ 1579559 h 1599561"/>
                  <a:gd name="connsiteX156" fmla="*/ 912495 w 1279207"/>
                  <a:gd name="connsiteY156" fmla="*/ 1577654 h 1599561"/>
                  <a:gd name="connsiteX157" fmla="*/ 922020 w 1279207"/>
                  <a:gd name="connsiteY157" fmla="*/ 1575749 h 1599561"/>
                  <a:gd name="connsiteX158" fmla="*/ 929640 w 1279207"/>
                  <a:gd name="connsiteY158" fmla="*/ 1573844 h 1599561"/>
                  <a:gd name="connsiteX159" fmla="*/ 939165 w 1279207"/>
                  <a:gd name="connsiteY159" fmla="*/ 1571939 h 1599561"/>
                  <a:gd name="connsiteX160" fmla="*/ 946785 w 1279207"/>
                  <a:gd name="connsiteY160" fmla="*/ 1570034 h 1599561"/>
                  <a:gd name="connsiteX161" fmla="*/ 955357 w 1279207"/>
                  <a:gd name="connsiteY161" fmla="*/ 1568129 h 1599561"/>
                  <a:gd name="connsiteX162" fmla="*/ 962978 w 1279207"/>
                  <a:gd name="connsiteY162" fmla="*/ 1566224 h 1599561"/>
                  <a:gd name="connsiteX163" fmla="*/ 971550 w 1279207"/>
                  <a:gd name="connsiteY163" fmla="*/ 1564319 h 1599561"/>
                  <a:gd name="connsiteX164" fmla="*/ 979170 w 1279207"/>
                  <a:gd name="connsiteY164" fmla="*/ 1562414 h 1599561"/>
                  <a:gd name="connsiteX165" fmla="*/ 987742 w 1279207"/>
                  <a:gd name="connsiteY165" fmla="*/ 1560509 h 1599561"/>
                  <a:gd name="connsiteX166" fmla="*/ 994410 w 1279207"/>
                  <a:gd name="connsiteY166" fmla="*/ 1558604 h 1599561"/>
                  <a:gd name="connsiteX167" fmla="*/ 1002982 w 1279207"/>
                  <a:gd name="connsiteY167" fmla="*/ 1555746 h 1599561"/>
                  <a:gd name="connsiteX168" fmla="*/ 1009650 w 1279207"/>
                  <a:gd name="connsiteY168" fmla="*/ 1553842 h 1599561"/>
                  <a:gd name="connsiteX169" fmla="*/ 1018222 w 1279207"/>
                  <a:gd name="connsiteY169" fmla="*/ 1550984 h 1599561"/>
                  <a:gd name="connsiteX170" fmla="*/ 1023938 w 1279207"/>
                  <a:gd name="connsiteY170" fmla="*/ 1549079 h 1599561"/>
                  <a:gd name="connsiteX171" fmla="*/ 1034415 w 1279207"/>
                  <a:gd name="connsiteY171" fmla="*/ 1545269 h 1599561"/>
                  <a:gd name="connsiteX172" fmla="*/ 1037272 w 1279207"/>
                  <a:gd name="connsiteY172" fmla="*/ 1544317 h 1599561"/>
                  <a:gd name="connsiteX173" fmla="*/ 1049655 w 1279207"/>
                  <a:gd name="connsiteY173" fmla="*/ 1539554 h 1599561"/>
                  <a:gd name="connsiteX174" fmla="*/ 1053465 w 1279207"/>
                  <a:gd name="connsiteY174" fmla="*/ 1537649 h 1599561"/>
                  <a:gd name="connsiteX175" fmla="*/ 1062038 w 1279207"/>
                  <a:gd name="connsiteY175" fmla="*/ 1533839 h 1599561"/>
                  <a:gd name="connsiteX176" fmla="*/ 1066800 w 1279207"/>
                  <a:gd name="connsiteY176" fmla="*/ 1531934 h 1599561"/>
                  <a:gd name="connsiteX177" fmla="*/ 1073467 w 1279207"/>
                  <a:gd name="connsiteY177" fmla="*/ 1529076 h 1599561"/>
                  <a:gd name="connsiteX178" fmla="*/ 1078230 w 1279207"/>
                  <a:gd name="connsiteY178" fmla="*/ 1527171 h 1599561"/>
                  <a:gd name="connsiteX179" fmla="*/ 1083945 w 1279207"/>
                  <a:gd name="connsiteY179" fmla="*/ 1524314 h 1599561"/>
                  <a:gd name="connsiteX180" fmla="*/ 1088707 w 1279207"/>
                  <a:gd name="connsiteY180" fmla="*/ 1522409 h 1599561"/>
                  <a:gd name="connsiteX181" fmla="*/ 1094423 w 1279207"/>
                  <a:gd name="connsiteY181" fmla="*/ 1519551 h 1599561"/>
                  <a:gd name="connsiteX182" fmla="*/ 1098232 w 1279207"/>
                  <a:gd name="connsiteY182" fmla="*/ 1516694 h 1599561"/>
                  <a:gd name="connsiteX183" fmla="*/ 1102995 w 1279207"/>
                  <a:gd name="connsiteY183" fmla="*/ 1513836 h 1599561"/>
                  <a:gd name="connsiteX184" fmla="*/ 1106805 w 1279207"/>
                  <a:gd name="connsiteY184" fmla="*/ 1510979 h 1599561"/>
                  <a:gd name="connsiteX185" fmla="*/ 1111567 w 1279207"/>
                  <a:gd name="connsiteY185" fmla="*/ 1508121 h 1599561"/>
                  <a:gd name="connsiteX186" fmla="*/ 1114425 w 1279207"/>
                  <a:gd name="connsiteY186" fmla="*/ 1505264 h 1599561"/>
                  <a:gd name="connsiteX187" fmla="*/ 1118235 w 1279207"/>
                  <a:gd name="connsiteY187" fmla="*/ 1502407 h 1599561"/>
                  <a:gd name="connsiteX188" fmla="*/ 1121092 w 1279207"/>
                  <a:gd name="connsiteY188" fmla="*/ 1499549 h 1599561"/>
                  <a:gd name="connsiteX189" fmla="*/ 1124903 w 1279207"/>
                  <a:gd name="connsiteY189" fmla="*/ 1495739 h 1599561"/>
                  <a:gd name="connsiteX190" fmla="*/ 1127760 w 1279207"/>
                  <a:gd name="connsiteY190" fmla="*/ 1492882 h 1599561"/>
                  <a:gd name="connsiteX191" fmla="*/ 1130617 w 1279207"/>
                  <a:gd name="connsiteY191" fmla="*/ 1489071 h 1599561"/>
                  <a:gd name="connsiteX192" fmla="*/ 1132523 w 1279207"/>
                  <a:gd name="connsiteY192" fmla="*/ 1486214 h 1599561"/>
                  <a:gd name="connsiteX193" fmla="*/ 1135380 w 1279207"/>
                  <a:gd name="connsiteY193" fmla="*/ 1482404 h 1599561"/>
                  <a:gd name="connsiteX194" fmla="*/ 1136332 w 1279207"/>
                  <a:gd name="connsiteY194" fmla="*/ 1480499 h 1599561"/>
                  <a:gd name="connsiteX195" fmla="*/ 1139190 w 1279207"/>
                  <a:gd name="connsiteY195" fmla="*/ 1473832 h 1599561"/>
                  <a:gd name="connsiteX196" fmla="*/ 1161098 w 1279207"/>
                  <a:gd name="connsiteY196" fmla="*/ 470849 h 1599561"/>
                  <a:gd name="connsiteX197" fmla="*/ 1161098 w 1279207"/>
                  <a:gd name="connsiteY197" fmla="*/ 466086 h 1599561"/>
                  <a:gd name="connsiteX198" fmla="*/ 1161098 w 1279207"/>
                  <a:gd name="connsiteY198" fmla="*/ 464182 h 1599561"/>
                  <a:gd name="connsiteX199" fmla="*/ 1161098 w 1279207"/>
                  <a:gd name="connsiteY199" fmla="*/ 460371 h 1599561"/>
                  <a:gd name="connsiteX200" fmla="*/ 1161098 w 1279207"/>
                  <a:gd name="connsiteY200" fmla="*/ 458466 h 1599561"/>
                  <a:gd name="connsiteX201" fmla="*/ 1161098 w 1279207"/>
                  <a:gd name="connsiteY201" fmla="*/ 454657 h 1599561"/>
                  <a:gd name="connsiteX202" fmla="*/ 1161098 w 1279207"/>
                  <a:gd name="connsiteY202" fmla="*/ 452751 h 1599561"/>
                  <a:gd name="connsiteX203" fmla="*/ 1161098 w 1279207"/>
                  <a:gd name="connsiteY203" fmla="*/ 448941 h 1599561"/>
                  <a:gd name="connsiteX204" fmla="*/ 1161098 w 1279207"/>
                  <a:gd name="connsiteY204" fmla="*/ 447036 h 1599561"/>
                  <a:gd name="connsiteX205" fmla="*/ 1160145 w 1279207"/>
                  <a:gd name="connsiteY205" fmla="*/ 442274 h 1599561"/>
                  <a:gd name="connsiteX206" fmla="*/ 1160145 w 1279207"/>
                  <a:gd name="connsiteY206" fmla="*/ 442274 h 1599561"/>
                  <a:gd name="connsiteX207" fmla="*/ 1160145 w 1279207"/>
                  <a:gd name="connsiteY207" fmla="*/ 441321 h 1599561"/>
                  <a:gd name="connsiteX208" fmla="*/ 1279207 w 1279207"/>
                  <a:gd name="connsiteY208" fmla="*/ 279396 h 1599561"/>
                  <a:gd name="connsiteX209" fmla="*/ 1278255 w 1279207"/>
                  <a:gd name="connsiteY209" fmla="*/ 263204 h 1599561"/>
                  <a:gd name="connsiteX210" fmla="*/ 1278255 w 1279207"/>
                  <a:gd name="connsiteY210" fmla="*/ 260346 h 1599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</a:cxnLst>
                <a:rect l="l" t="t" r="r" b="b"/>
                <a:pathLst>
                  <a:path w="1279207" h="1599561">
                    <a:moveTo>
                      <a:pt x="1278255" y="260346"/>
                    </a:moveTo>
                    <a:cubicBezTo>
                      <a:pt x="1278255" y="256536"/>
                      <a:pt x="1277303" y="252726"/>
                      <a:pt x="1277303" y="249869"/>
                    </a:cubicBezTo>
                    <a:cubicBezTo>
                      <a:pt x="1277303" y="247964"/>
                      <a:pt x="1277303" y="247011"/>
                      <a:pt x="1276350" y="245107"/>
                    </a:cubicBezTo>
                    <a:cubicBezTo>
                      <a:pt x="1275398" y="241296"/>
                      <a:pt x="1274445" y="237486"/>
                      <a:pt x="1273492" y="234629"/>
                    </a:cubicBezTo>
                    <a:cubicBezTo>
                      <a:pt x="1273492" y="233676"/>
                      <a:pt x="1273492" y="232724"/>
                      <a:pt x="1272540" y="231771"/>
                    </a:cubicBezTo>
                    <a:cubicBezTo>
                      <a:pt x="1269682" y="223199"/>
                      <a:pt x="1266825" y="214626"/>
                      <a:pt x="1262063" y="207007"/>
                    </a:cubicBezTo>
                    <a:cubicBezTo>
                      <a:pt x="1262063" y="206054"/>
                      <a:pt x="1261110" y="205101"/>
                      <a:pt x="1261110" y="205101"/>
                    </a:cubicBezTo>
                    <a:cubicBezTo>
                      <a:pt x="1259205" y="202244"/>
                      <a:pt x="1257300" y="199386"/>
                      <a:pt x="1255395" y="196529"/>
                    </a:cubicBezTo>
                    <a:cubicBezTo>
                      <a:pt x="1254442" y="195576"/>
                      <a:pt x="1254442" y="194624"/>
                      <a:pt x="1253490" y="194624"/>
                    </a:cubicBezTo>
                    <a:cubicBezTo>
                      <a:pt x="1250632" y="191766"/>
                      <a:pt x="1247775" y="187957"/>
                      <a:pt x="1244917" y="185099"/>
                    </a:cubicBezTo>
                    <a:cubicBezTo>
                      <a:pt x="1244917" y="185099"/>
                      <a:pt x="1244917" y="185099"/>
                      <a:pt x="1244917" y="185099"/>
                    </a:cubicBezTo>
                    <a:cubicBezTo>
                      <a:pt x="1181100" y="122234"/>
                      <a:pt x="1020128" y="110804"/>
                      <a:pt x="697230" y="89849"/>
                    </a:cubicBezTo>
                    <a:cubicBezTo>
                      <a:pt x="539115" y="80324"/>
                      <a:pt x="430530" y="91754"/>
                      <a:pt x="355282" y="110804"/>
                    </a:cubicBezTo>
                    <a:cubicBezTo>
                      <a:pt x="326707" y="87944"/>
                      <a:pt x="292417" y="71751"/>
                      <a:pt x="254317" y="65084"/>
                    </a:cubicBezTo>
                    <a:cubicBezTo>
                      <a:pt x="253365" y="63179"/>
                      <a:pt x="252413" y="62226"/>
                      <a:pt x="250507" y="60321"/>
                    </a:cubicBezTo>
                    <a:cubicBezTo>
                      <a:pt x="249555" y="59369"/>
                      <a:pt x="249555" y="59369"/>
                      <a:pt x="248602" y="58416"/>
                    </a:cubicBezTo>
                    <a:cubicBezTo>
                      <a:pt x="246697" y="56511"/>
                      <a:pt x="245745" y="53654"/>
                      <a:pt x="243840" y="51749"/>
                    </a:cubicBezTo>
                    <a:cubicBezTo>
                      <a:pt x="242888" y="50796"/>
                      <a:pt x="242888" y="50796"/>
                      <a:pt x="241935" y="49844"/>
                    </a:cubicBezTo>
                    <a:cubicBezTo>
                      <a:pt x="240982" y="47939"/>
                      <a:pt x="239077" y="46034"/>
                      <a:pt x="238125" y="45082"/>
                    </a:cubicBezTo>
                    <a:cubicBezTo>
                      <a:pt x="237172" y="44129"/>
                      <a:pt x="237172" y="43176"/>
                      <a:pt x="236220" y="43176"/>
                    </a:cubicBezTo>
                    <a:cubicBezTo>
                      <a:pt x="235267" y="42224"/>
                      <a:pt x="234315" y="40319"/>
                      <a:pt x="233363" y="39366"/>
                    </a:cubicBezTo>
                    <a:cubicBezTo>
                      <a:pt x="232410" y="38414"/>
                      <a:pt x="232410" y="37461"/>
                      <a:pt x="231457" y="37461"/>
                    </a:cubicBezTo>
                    <a:cubicBezTo>
                      <a:pt x="230505" y="36509"/>
                      <a:pt x="230505" y="35557"/>
                      <a:pt x="229552" y="34604"/>
                    </a:cubicBezTo>
                    <a:cubicBezTo>
                      <a:pt x="228600" y="33651"/>
                      <a:pt x="228600" y="33651"/>
                      <a:pt x="227647" y="32699"/>
                    </a:cubicBezTo>
                    <a:cubicBezTo>
                      <a:pt x="227647" y="31746"/>
                      <a:pt x="226695" y="31746"/>
                      <a:pt x="226695" y="30794"/>
                    </a:cubicBezTo>
                    <a:cubicBezTo>
                      <a:pt x="225742" y="29841"/>
                      <a:pt x="225742" y="29841"/>
                      <a:pt x="225742" y="28889"/>
                    </a:cubicBezTo>
                    <a:cubicBezTo>
                      <a:pt x="225742" y="28889"/>
                      <a:pt x="225742" y="28889"/>
                      <a:pt x="225742" y="28889"/>
                    </a:cubicBezTo>
                    <a:cubicBezTo>
                      <a:pt x="225742" y="27936"/>
                      <a:pt x="224790" y="27936"/>
                      <a:pt x="224790" y="26984"/>
                    </a:cubicBezTo>
                    <a:cubicBezTo>
                      <a:pt x="224790" y="26032"/>
                      <a:pt x="223838" y="26032"/>
                      <a:pt x="223838" y="26032"/>
                    </a:cubicBezTo>
                    <a:cubicBezTo>
                      <a:pt x="191452" y="-19689"/>
                      <a:pt x="133350" y="1266"/>
                      <a:pt x="91440" y="39366"/>
                    </a:cubicBezTo>
                    <a:cubicBezTo>
                      <a:pt x="90488" y="39366"/>
                      <a:pt x="90488" y="40319"/>
                      <a:pt x="89535" y="40319"/>
                    </a:cubicBezTo>
                    <a:cubicBezTo>
                      <a:pt x="86677" y="42224"/>
                      <a:pt x="83820" y="45082"/>
                      <a:pt x="80010" y="46986"/>
                    </a:cubicBezTo>
                    <a:cubicBezTo>
                      <a:pt x="79057" y="46986"/>
                      <a:pt x="79057" y="47939"/>
                      <a:pt x="78105" y="47939"/>
                    </a:cubicBezTo>
                    <a:cubicBezTo>
                      <a:pt x="75247" y="49844"/>
                      <a:pt x="73342" y="51749"/>
                      <a:pt x="70485" y="54607"/>
                    </a:cubicBezTo>
                    <a:cubicBezTo>
                      <a:pt x="69532" y="55559"/>
                      <a:pt x="68580" y="55559"/>
                      <a:pt x="68580" y="56511"/>
                    </a:cubicBezTo>
                    <a:cubicBezTo>
                      <a:pt x="65722" y="59369"/>
                      <a:pt x="63817" y="61274"/>
                      <a:pt x="60960" y="64132"/>
                    </a:cubicBezTo>
                    <a:cubicBezTo>
                      <a:pt x="60960" y="64132"/>
                      <a:pt x="60007" y="65084"/>
                      <a:pt x="60007" y="65084"/>
                    </a:cubicBezTo>
                    <a:cubicBezTo>
                      <a:pt x="57150" y="67941"/>
                      <a:pt x="54292" y="70799"/>
                      <a:pt x="52388" y="73657"/>
                    </a:cubicBezTo>
                    <a:cubicBezTo>
                      <a:pt x="51435" y="74609"/>
                      <a:pt x="50482" y="75561"/>
                      <a:pt x="50482" y="76514"/>
                    </a:cubicBezTo>
                    <a:cubicBezTo>
                      <a:pt x="48577" y="78419"/>
                      <a:pt x="46672" y="81276"/>
                      <a:pt x="44767" y="83182"/>
                    </a:cubicBezTo>
                    <a:cubicBezTo>
                      <a:pt x="43815" y="84134"/>
                      <a:pt x="43815" y="85086"/>
                      <a:pt x="42863" y="86039"/>
                    </a:cubicBezTo>
                    <a:cubicBezTo>
                      <a:pt x="40005" y="88896"/>
                      <a:pt x="38100" y="92707"/>
                      <a:pt x="36195" y="95564"/>
                    </a:cubicBezTo>
                    <a:cubicBezTo>
                      <a:pt x="36195" y="95564"/>
                      <a:pt x="35242" y="96516"/>
                      <a:pt x="35242" y="96516"/>
                    </a:cubicBezTo>
                    <a:cubicBezTo>
                      <a:pt x="33338" y="99374"/>
                      <a:pt x="31432" y="102232"/>
                      <a:pt x="29527" y="105089"/>
                    </a:cubicBezTo>
                    <a:cubicBezTo>
                      <a:pt x="28575" y="106041"/>
                      <a:pt x="28575" y="106994"/>
                      <a:pt x="27622" y="107946"/>
                    </a:cubicBezTo>
                    <a:cubicBezTo>
                      <a:pt x="25717" y="110804"/>
                      <a:pt x="24765" y="112709"/>
                      <a:pt x="23813" y="115566"/>
                    </a:cubicBezTo>
                    <a:cubicBezTo>
                      <a:pt x="22860" y="116519"/>
                      <a:pt x="22860" y="117471"/>
                      <a:pt x="21907" y="118424"/>
                    </a:cubicBezTo>
                    <a:cubicBezTo>
                      <a:pt x="20002" y="121282"/>
                      <a:pt x="19050" y="125091"/>
                      <a:pt x="17145" y="127949"/>
                    </a:cubicBezTo>
                    <a:cubicBezTo>
                      <a:pt x="17145" y="128901"/>
                      <a:pt x="16192" y="129854"/>
                      <a:pt x="16192" y="129854"/>
                    </a:cubicBezTo>
                    <a:cubicBezTo>
                      <a:pt x="15240" y="132711"/>
                      <a:pt x="14288" y="134616"/>
                      <a:pt x="13335" y="137474"/>
                    </a:cubicBezTo>
                    <a:cubicBezTo>
                      <a:pt x="13335" y="138426"/>
                      <a:pt x="12382" y="139379"/>
                      <a:pt x="12382" y="140332"/>
                    </a:cubicBezTo>
                    <a:cubicBezTo>
                      <a:pt x="11430" y="143189"/>
                      <a:pt x="10477" y="145094"/>
                      <a:pt x="10477" y="147951"/>
                    </a:cubicBezTo>
                    <a:cubicBezTo>
                      <a:pt x="10477" y="148904"/>
                      <a:pt x="10477" y="148904"/>
                      <a:pt x="10477" y="149857"/>
                    </a:cubicBezTo>
                    <a:cubicBezTo>
                      <a:pt x="9525" y="152714"/>
                      <a:pt x="9525" y="155571"/>
                      <a:pt x="8572" y="158429"/>
                    </a:cubicBezTo>
                    <a:cubicBezTo>
                      <a:pt x="8572" y="159382"/>
                      <a:pt x="8572" y="160334"/>
                      <a:pt x="8572" y="160334"/>
                    </a:cubicBezTo>
                    <a:cubicBezTo>
                      <a:pt x="8572" y="162239"/>
                      <a:pt x="8572" y="165096"/>
                      <a:pt x="8572" y="167001"/>
                    </a:cubicBezTo>
                    <a:cubicBezTo>
                      <a:pt x="8572" y="167954"/>
                      <a:pt x="8572" y="168907"/>
                      <a:pt x="8572" y="168907"/>
                    </a:cubicBezTo>
                    <a:cubicBezTo>
                      <a:pt x="8572" y="171764"/>
                      <a:pt x="8572" y="174621"/>
                      <a:pt x="9525" y="176526"/>
                    </a:cubicBezTo>
                    <a:cubicBezTo>
                      <a:pt x="9525" y="178432"/>
                      <a:pt x="10477" y="180336"/>
                      <a:pt x="11430" y="183194"/>
                    </a:cubicBezTo>
                    <a:cubicBezTo>
                      <a:pt x="11430" y="183194"/>
                      <a:pt x="11430" y="183194"/>
                      <a:pt x="11430" y="183194"/>
                    </a:cubicBezTo>
                    <a:cubicBezTo>
                      <a:pt x="12382" y="187957"/>
                      <a:pt x="14288" y="192719"/>
                      <a:pt x="15240" y="198434"/>
                    </a:cubicBezTo>
                    <a:cubicBezTo>
                      <a:pt x="5715" y="223199"/>
                      <a:pt x="0" y="248916"/>
                      <a:pt x="0" y="277491"/>
                    </a:cubicBezTo>
                    <a:cubicBezTo>
                      <a:pt x="0" y="324164"/>
                      <a:pt x="14288" y="367026"/>
                      <a:pt x="40005" y="402269"/>
                    </a:cubicBezTo>
                    <a:cubicBezTo>
                      <a:pt x="40005" y="402269"/>
                      <a:pt x="40005" y="402269"/>
                      <a:pt x="40005" y="402269"/>
                    </a:cubicBezTo>
                    <a:cubicBezTo>
                      <a:pt x="50482" y="417509"/>
                      <a:pt x="62865" y="430844"/>
                      <a:pt x="77152" y="442274"/>
                    </a:cubicBezTo>
                    <a:cubicBezTo>
                      <a:pt x="77152" y="442274"/>
                      <a:pt x="77152" y="442274"/>
                      <a:pt x="78105" y="442274"/>
                    </a:cubicBezTo>
                    <a:cubicBezTo>
                      <a:pt x="82867" y="446084"/>
                      <a:pt x="86677" y="449894"/>
                      <a:pt x="91440" y="452751"/>
                    </a:cubicBezTo>
                    <a:cubicBezTo>
                      <a:pt x="92392" y="452751"/>
                      <a:pt x="92392" y="453704"/>
                      <a:pt x="93345" y="453704"/>
                    </a:cubicBezTo>
                    <a:cubicBezTo>
                      <a:pt x="98107" y="456561"/>
                      <a:pt x="102870" y="460371"/>
                      <a:pt x="107632" y="463229"/>
                    </a:cubicBezTo>
                    <a:cubicBezTo>
                      <a:pt x="108585" y="463229"/>
                      <a:pt x="108585" y="464182"/>
                      <a:pt x="109538" y="464182"/>
                    </a:cubicBezTo>
                    <a:cubicBezTo>
                      <a:pt x="114300" y="467039"/>
                      <a:pt x="120015" y="469896"/>
                      <a:pt x="124777" y="472754"/>
                    </a:cubicBezTo>
                    <a:cubicBezTo>
                      <a:pt x="124777" y="472754"/>
                      <a:pt x="124777" y="472754"/>
                      <a:pt x="125730" y="472754"/>
                    </a:cubicBezTo>
                    <a:cubicBezTo>
                      <a:pt x="131445" y="475611"/>
                      <a:pt x="136207" y="477516"/>
                      <a:pt x="141922" y="479421"/>
                    </a:cubicBezTo>
                    <a:cubicBezTo>
                      <a:pt x="141922" y="479421"/>
                      <a:pt x="142875" y="479421"/>
                      <a:pt x="142875" y="479421"/>
                    </a:cubicBezTo>
                    <a:cubicBezTo>
                      <a:pt x="148590" y="481326"/>
                      <a:pt x="153352" y="483232"/>
                      <a:pt x="159067" y="485136"/>
                    </a:cubicBezTo>
                    <a:cubicBezTo>
                      <a:pt x="159067" y="485136"/>
                      <a:pt x="159067" y="485136"/>
                      <a:pt x="159067" y="485136"/>
                    </a:cubicBezTo>
                    <a:cubicBezTo>
                      <a:pt x="156210" y="585149"/>
                      <a:pt x="140017" y="1185224"/>
                      <a:pt x="194310" y="1421444"/>
                    </a:cubicBezTo>
                    <a:cubicBezTo>
                      <a:pt x="199072" y="1441446"/>
                      <a:pt x="208597" y="1459544"/>
                      <a:pt x="221932" y="1476689"/>
                    </a:cubicBezTo>
                    <a:lnTo>
                      <a:pt x="221932" y="1476689"/>
                    </a:lnTo>
                    <a:cubicBezTo>
                      <a:pt x="224790" y="1479546"/>
                      <a:pt x="227647" y="1482404"/>
                      <a:pt x="229552" y="1486214"/>
                    </a:cubicBezTo>
                    <a:cubicBezTo>
                      <a:pt x="230505" y="1487167"/>
                      <a:pt x="231457" y="1488119"/>
                      <a:pt x="232410" y="1489071"/>
                    </a:cubicBezTo>
                    <a:cubicBezTo>
                      <a:pt x="234315" y="1490976"/>
                      <a:pt x="236220" y="1492882"/>
                      <a:pt x="238125" y="1494786"/>
                    </a:cubicBezTo>
                    <a:cubicBezTo>
                      <a:pt x="239077" y="1495739"/>
                      <a:pt x="240982" y="1497644"/>
                      <a:pt x="241935" y="1498596"/>
                    </a:cubicBezTo>
                    <a:cubicBezTo>
                      <a:pt x="243840" y="1500501"/>
                      <a:pt x="245745" y="1501454"/>
                      <a:pt x="247650" y="1503359"/>
                    </a:cubicBezTo>
                    <a:cubicBezTo>
                      <a:pt x="249555" y="1504311"/>
                      <a:pt x="250507" y="1506217"/>
                      <a:pt x="252413" y="1507169"/>
                    </a:cubicBezTo>
                    <a:cubicBezTo>
                      <a:pt x="254317" y="1509074"/>
                      <a:pt x="256222" y="1510026"/>
                      <a:pt x="258127" y="1511932"/>
                    </a:cubicBezTo>
                    <a:cubicBezTo>
                      <a:pt x="260032" y="1512884"/>
                      <a:pt x="261938" y="1513836"/>
                      <a:pt x="262890" y="1515742"/>
                    </a:cubicBezTo>
                    <a:cubicBezTo>
                      <a:pt x="264795" y="1516694"/>
                      <a:pt x="266700" y="1518599"/>
                      <a:pt x="269557" y="1519551"/>
                    </a:cubicBezTo>
                    <a:cubicBezTo>
                      <a:pt x="271463" y="1520504"/>
                      <a:pt x="273367" y="1521457"/>
                      <a:pt x="275272" y="1523361"/>
                    </a:cubicBezTo>
                    <a:cubicBezTo>
                      <a:pt x="277177" y="1524314"/>
                      <a:pt x="280035" y="1526219"/>
                      <a:pt x="281940" y="1527171"/>
                    </a:cubicBezTo>
                    <a:cubicBezTo>
                      <a:pt x="283845" y="1528124"/>
                      <a:pt x="285750" y="1529076"/>
                      <a:pt x="287655" y="1530029"/>
                    </a:cubicBezTo>
                    <a:cubicBezTo>
                      <a:pt x="289560" y="1530982"/>
                      <a:pt x="292417" y="1532886"/>
                      <a:pt x="294322" y="1533839"/>
                    </a:cubicBezTo>
                    <a:cubicBezTo>
                      <a:pt x="296227" y="1534792"/>
                      <a:pt x="298132" y="1535744"/>
                      <a:pt x="300038" y="1536696"/>
                    </a:cubicBezTo>
                    <a:cubicBezTo>
                      <a:pt x="302895" y="1537649"/>
                      <a:pt x="304800" y="1538601"/>
                      <a:pt x="307657" y="1540507"/>
                    </a:cubicBezTo>
                    <a:cubicBezTo>
                      <a:pt x="309563" y="1541459"/>
                      <a:pt x="311467" y="1542411"/>
                      <a:pt x="314325" y="1543364"/>
                    </a:cubicBezTo>
                    <a:cubicBezTo>
                      <a:pt x="317182" y="1544317"/>
                      <a:pt x="320040" y="1545269"/>
                      <a:pt x="321945" y="1547174"/>
                    </a:cubicBezTo>
                    <a:cubicBezTo>
                      <a:pt x="323850" y="1548126"/>
                      <a:pt x="325755" y="1549079"/>
                      <a:pt x="328613" y="1550032"/>
                    </a:cubicBezTo>
                    <a:cubicBezTo>
                      <a:pt x="331470" y="1550984"/>
                      <a:pt x="334327" y="1551936"/>
                      <a:pt x="337185" y="1552889"/>
                    </a:cubicBezTo>
                    <a:cubicBezTo>
                      <a:pt x="339090" y="1553842"/>
                      <a:pt x="340995" y="1554794"/>
                      <a:pt x="343852" y="1554794"/>
                    </a:cubicBezTo>
                    <a:cubicBezTo>
                      <a:pt x="346710" y="1555746"/>
                      <a:pt x="350520" y="1556699"/>
                      <a:pt x="353377" y="1558604"/>
                    </a:cubicBezTo>
                    <a:cubicBezTo>
                      <a:pt x="355282" y="1559557"/>
                      <a:pt x="357188" y="1559557"/>
                      <a:pt x="359092" y="1560509"/>
                    </a:cubicBezTo>
                    <a:cubicBezTo>
                      <a:pt x="363855" y="1562414"/>
                      <a:pt x="368617" y="1563367"/>
                      <a:pt x="374332" y="1565271"/>
                    </a:cubicBezTo>
                    <a:cubicBezTo>
                      <a:pt x="375285" y="1565271"/>
                      <a:pt x="377190" y="1566224"/>
                      <a:pt x="378142" y="1566224"/>
                    </a:cubicBezTo>
                    <a:cubicBezTo>
                      <a:pt x="382905" y="1567176"/>
                      <a:pt x="386715" y="1569082"/>
                      <a:pt x="391477" y="1570034"/>
                    </a:cubicBezTo>
                    <a:cubicBezTo>
                      <a:pt x="393382" y="1570986"/>
                      <a:pt x="396240" y="1570986"/>
                      <a:pt x="398145" y="1571939"/>
                    </a:cubicBezTo>
                    <a:cubicBezTo>
                      <a:pt x="401955" y="1572892"/>
                      <a:pt x="404813" y="1573844"/>
                      <a:pt x="408622" y="1574796"/>
                    </a:cubicBezTo>
                    <a:cubicBezTo>
                      <a:pt x="411480" y="1575749"/>
                      <a:pt x="413385" y="1575749"/>
                      <a:pt x="416242" y="1576701"/>
                    </a:cubicBezTo>
                    <a:cubicBezTo>
                      <a:pt x="419100" y="1577654"/>
                      <a:pt x="422910" y="1578607"/>
                      <a:pt x="426720" y="1578607"/>
                    </a:cubicBezTo>
                    <a:cubicBezTo>
                      <a:pt x="429577" y="1579559"/>
                      <a:pt x="432435" y="1579559"/>
                      <a:pt x="434340" y="1580511"/>
                    </a:cubicBezTo>
                    <a:cubicBezTo>
                      <a:pt x="437197" y="1581464"/>
                      <a:pt x="441007" y="1581464"/>
                      <a:pt x="443865" y="1582417"/>
                    </a:cubicBezTo>
                    <a:cubicBezTo>
                      <a:pt x="446722" y="1583369"/>
                      <a:pt x="449580" y="1583369"/>
                      <a:pt x="452438" y="1584321"/>
                    </a:cubicBezTo>
                    <a:cubicBezTo>
                      <a:pt x="455295" y="1585274"/>
                      <a:pt x="459105" y="1585274"/>
                      <a:pt x="461963" y="1586226"/>
                    </a:cubicBezTo>
                    <a:cubicBezTo>
                      <a:pt x="464820" y="1586226"/>
                      <a:pt x="467677" y="1587179"/>
                      <a:pt x="470535" y="1587179"/>
                    </a:cubicBezTo>
                    <a:cubicBezTo>
                      <a:pt x="473392" y="1588132"/>
                      <a:pt x="477202" y="1588132"/>
                      <a:pt x="481013" y="1589084"/>
                    </a:cubicBezTo>
                    <a:cubicBezTo>
                      <a:pt x="483870" y="1589084"/>
                      <a:pt x="486727" y="1590036"/>
                      <a:pt x="489585" y="1590036"/>
                    </a:cubicBezTo>
                    <a:cubicBezTo>
                      <a:pt x="493395" y="1590036"/>
                      <a:pt x="496252" y="1590989"/>
                      <a:pt x="500063" y="1590989"/>
                    </a:cubicBezTo>
                    <a:cubicBezTo>
                      <a:pt x="502920" y="1590989"/>
                      <a:pt x="505777" y="1591942"/>
                      <a:pt x="508635" y="1591942"/>
                    </a:cubicBezTo>
                    <a:cubicBezTo>
                      <a:pt x="512445" y="1591942"/>
                      <a:pt x="515302" y="1592894"/>
                      <a:pt x="519113" y="1592894"/>
                    </a:cubicBezTo>
                    <a:cubicBezTo>
                      <a:pt x="521970" y="1592894"/>
                      <a:pt x="524827" y="1593846"/>
                      <a:pt x="527685" y="1593846"/>
                    </a:cubicBezTo>
                    <a:cubicBezTo>
                      <a:pt x="531495" y="1593846"/>
                      <a:pt x="534352" y="1594799"/>
                      <a:pt x="538163" y="1594799"/>
                    </a:cubicBezTo>
                    <a:cubicBezTo>
                      <a:pt x="541020" y="1594799"/>
                      <a:pt x="543877" y="1595751"/>
                      <a:pt x="546735" y="1595751"/>
                    </a:cubicBezTo>
                    <a:cubicBezTo>
                      <a:pt x="550545" y="1595751"/>
                      <a:pt x="554355" y="1596704"/>
                      <a:pt x="558165" y="1596704"/>
                    </a:cubicBezTo>
                    <a:cubicBezTo>
                      <a:pt x="561022" y="1596704"/>
                      <a:pt x="563880" y="1596704"/>
                      <a:pt x="566738" y="1597657"/>
                    </a:cubicBezTo>
                    <a:cubicBezTo>
                      <a:pt x="570547" y="1597657"/>
                      <a:pt x="575310" y="1598609"/>
                      <a:pt x="579120" y="1598609"/>
                    </a:cubicBezTo>
                    <a:cubicBezTo>
                      <a:pt x="581977" y="1598609"/>
                      <a:pt x="583882" y="1598609"/>
                      <a:pt x="586740" y="1598609"/>
                    </a:cubicBezTo>
                    <a:cubicBezTo>
                      <a:pt x="593407" y="1598609"/>
                      <a:pt x="600075" y="1599561"/>
                      <a:pt x="606743" y="1599561"/>
                    </a:cubicBezTo>
                    <a:cubicBezTo>
                      <a:pt x="608647" y="1599561"/>
                      <a:pt x="610552" y="1599561"/>
                      <a:pt x="612457" y="1599561"/>
                    </a:cubicBezTo>
                    <a:cubicBezTo>
                      <a:pt x="617220" y="1599561"/>
                      <a:pt x="621982" y="1599561"/>
                      <a:pt x="626745" y="1599561"/>
                    </a:cubicBezTo>
                    <a:cubicBezTo>
                      <a:pt x="629602" y="1599561"/>
                      <a:pt x="632460" y="1599561"/>
                      <a:pt x="635318" y="1599561"/>
                    </a:cubicBezTo>
                    <a:cubicBezTo>
                      <a:pt x="639127" y="1599561"/>
                      <a:pt x="642938" y="1599561"/>
                      <a:pt x="646747" y="1599561"/>
                    </a:cubicBezTo>
                    <a:cubicBezTo>
                      <a:pt x="649605" y="1599561"/>
                      <a:pt x="652463" y="1599561"/>
                      <a:pt x="655320" y="1599561"/>
                    </a:cubicBezTo>
                    <a:cubicBezTo>
                      <a:pt x="659130" y="1599561"/>
                      <a:pt x="662940" y="1599561"/>
                      <a:pt x="666750" y="1599561"/>
                    </a:cubicBezTo>
                    <a:cubicBezTo>
                      <a:pt x="669607" y="1599561"/>
                      <a:pt x="672465" y="1599561"/>
                      <a:pt x="676275" y="1599561"/>
                    </a:cubicBezTo>
                    <a:cubicBezTo>
                      <a:pt x="680085" y="1599561"/>
                      <a:pt x="683895" y="1599561"/>
                      <a:pt x="686752" y="1599561"/>
                    </a:cubicBezTo>
                    <a:cubicBezTo>
                      <a:pt x="689610" y="1599561"/>
                      <a:pt x="693420" y="1599561"/>
                      <a:pt x="696277" y="1599561"/>
                    </a:cubicBezTo>
                    <a:cubicBezTo>
                      <a:pt x="700088" y="1599561"/>
                      <a:pt x="703897" y="1599561"/>
                      <a:pt x="706755" y="1599561"/>
                    </a:cubicBezTo>
                    <a:cubicBezTo>
                      <a:pt x="709613" y="1599561"/>
                      <a:pt x="713422" y="1599561"/>
                      <a:pt x="716280" y="1599561"/>
                    </a:cubicBezTo>
                    <a:cubicBezTo>
                      <a:pt x="720090" y="1599561"/>
                      <a:pt x="722947" y="1599561"/>
                      <a:pt x="726757" y="1599561"/>
                    </a:cubicBezTo>
                    <a:cubicBezTo>
                      <a:pt x="729615" y="1599561"/>
                      <a:pt x="733425" y="1599561"/>
                      <a:pt x="736282" y="1599561"/>
                    </a:cubicBezTo>
                    <a:cubicBezTo>
                      <a:pt x="740093" y="1599561"/>
                      <a:pt x="742950" y="1599561"/>
                      <a:pt x="746760" y="1598609"/>
                    </a:cubicBezTo>
                    <a:cubicBezTo>
                      <a:pt x="749618" y="1598609"/>
                      <a:pt x="753427" y="1598609"/>
                      <a:pt x="756285" y="1597657"/>
                    </a:cubicBezTo>
                    <a:cubicBezTo>
                      <a:pt x="760095" y="1597657"/>
                      <a:pt x="762952" y="1596704"/>
                      <a:pt x="766763" y="1596704"/>
                    </a:cubicBezTo>
                    <a:cubicBezTo>
                      <a:pt x="769620" y="1596704"/>
                      <a:pt x="772477" y="1596704"/>
                      <a:pt x="775335" y="1595751"/>
                    </a:cubicBezTo>
                    <a:cubicBezTo>
                      <a:pt x="779145" y="1595751"/>
                      <a:pt x="782955" y="1594799"/>
                      <a:pt x="785813" y="1594799"/>
                    </a:cubicBezTo>
                    <a:cubicBezTo>
                      <a:pt x="788670" y="1594799"/>
                      <a:pt x="791527" y="1593846"/>
                      <a:pt x="794385" y="1593846"/>
                    </a:cubicBezTo>
                    <a:cubicBezTo>
                      <a:pt x="798195" y="1593846"/>
                      <a:pt x="802005" y="1592894"/>
                      <a:pt x="805815" y="1592894"/>
                    </a:cubicBezTo>
                    <a:cubicBezTo>
                      <a:pt x="808672" y="1592894"/>
                      <a:pt x="811530" y="1591942"/>
                      <a:pt x="813435" y="1591942"/>
                    </a:cubicBezTo>
                    <a:cubicBezTo>
                      <a:pt x="817245" y="1591942"/>
                      <a:pt x="822007" y="1590989"/>
                      <a:pt x="825818" y="1590989"/>
                    </a:cubicBezTo>
                    <a:cubicBezTo>
                      <a:pt x="827722" y="1590989"/>
                      <a:pt x="830580" y="1590989"/>
                      <a:pt x="832485" y="1590036"/>
                    </a:cubicBezTo>
                    <a:cubicBezTo>
                      <a:pt x="839152" y="1589084"/>
                      <a:pt x="844868" y="1588132"/>
                      <a:pt x="850582" y="1588132"/>
                    </a:cubicBezTo>
                    <a:cubicBezTo>
                      <a:pt x="852488" y="1588132"/>
                      <a:pt x="855345" y="1587179"/>
                      <a:pt x="857250" y="1587179"/>
                    </a:cubicBezTo>
                    <a:cubicBezTo>
                      <a:pt x="861060" y="1586226"/>
                      <a:pt x="864870" y="1586226"/>
                      <a:pt x="869632" y="1585274"/>
                    </a:cubicBezTo>
                    <a:cubicBezTo>
                      <a:pt x="872490" y="1585274"/>
                      <a:pt x="874395" y="1584321"/>
                      <a:pt x="877253" y="1584321"/>
                    </a:cubicBezTo>
                    <a:cubicBezTo>
                      <a:pt x="881063" y="1583369"/>
                      <a:pt x="883920" y="1583369"/>
                      <a:pt x="887730" y="1582417"/>
                    </a:cubicBezTo>
                    <a:cubicBezTo>
                      <a:pt x="890588" y="1582417"/>
                      <a:pt x="893445" y="1581464"/>
                      <a:pt x="895350" y="1581464"/>
                    </a:cubicBezTo>
                    <a:cubicBezTo>
                      <a:pt x="898207" y="1580511"/>
                      <a:pt x="902017" y="1580511"/>
                      <a:pt x="904875" y="1579559"/>
                    </a:cubicBezTo>
                    <a:cubicBezTo>
                      <a:pt x="907732" y="1579559"/>
                      <a:pt x="910590" y="1578607"/>
                      <a:pt x="912495" y="1577654"/>
                    </a:cubicBezTo>
                    <a:cubicBezTo>
                      <a:pt x="915353" y="1576701"/>
                      <a:pt x="919163" y="1576701"/>
                      <a:pt x="922020" y="1575749"/>
                    </a:cubicBezTo>
                    <a:cubicBezTo>
                      <a:pt x="924878" y="1574796"/>
                      <a:pt x="927735" y="1574796"/>
                      <a:pt x="929640" y="1573844"/>
                    </a:cubicBezTo>
                    <a:cubicBezTo>
                      <a:pt x="932497" y="1572892"/>
                      <a:pt x="935355" y="1572892"/>
                      <a:pt x="939165" y="1571939"/>
                    </a:cubicBezTo>
                    <a:cubicBezTo>
                      <a:pt x="942022" y="1570986"/>
                      <a:pt x="943928" y="1570986"/>
                      <a:pt x="946785" y="1570034"/>
                    </a:cubicBezTo>
                    <a:cubicBezTo>
                      <a:pt x="949642" y="1569082"/>
                      <a:pt x="952500" y="1569082"/>
                      <a:pt x="955357" y="1568129"/>
                    </a:cubicBezTo>
                    <a:cubicBezTo>
                      <a:pt x="958215" y="1567176"/>
                      <a:pt x="960120" y="1567176"/>
                      <a:pt x="962978" y="1566224"/>
                    </a:cubicBezTo>
                    <a:cubicBezTo>
                      <a:pt x="965835" y="1565271"/>
                      <a:pt x="968692" y="1565271"/>
                      <a:pt x="971550" y="1564319"/>
                    </a:cubicBezTo>
                    <a:cubicBezTo>
                      <a:pt x="974407" y="1563367"/>
                      <a:pt x="976313" y="1563367"/>
                      <a:pt x="979170" y="1562414"/>
                    </a:cubicBezTo>
                    <a:cubicBezTo>
                      <a:pt x="982028" y="1561461"/>
                      <a:pt x="984885" y="1560509"/>
                      <a:pt x="987742" y="1560509"/>
                    </a:cubicBezTo>
                    <a:cubicBezTo>
                      <a:pt x="989647" y="1559557"/>
                      <a:pt x="992505" y="1559557"/>
                      <a:pt x="994410" y="1558604"/>
                    </a:cubicBezTo>
                    <a:cubicBezTo>
                      <a:pt x="997267" y="1557651"/>
                      <a:pt x="1000125" y="1556699"/>
                      <a:pt x="1002982" y="1555746"/>
                    </a:cubicBezTo>
                    <a:cubicBezTo>
                      <a:pt x="1004888" y="1554794"/>
                      <a:pt x="1006792" y="1554794"/>
                      <a:pt x="1009650" y="1553842"/>
                    </a:cubicBezTo>
                    <a:cubicBezTo>
                      <a:pt x="1012507" y="1552889"/>
                      <a:pt x="1015365" y="1551936"/>
                      <a:pt x="1018222" y="1550984"/>
                    </a:cubicBezTo>
                    <a:cubicBezTo>
                      <a:pt x="1020128" y="1550032"/>
                      <a:pt x="1022032" y="1550032"/>
                      <a:pt x="1023938" y="1549079"/>
                    </a:cubicBezTo>
                    <a:cubicBezTo>
                      <a:pt x="1027747" y="1548126"/>
                      <a:pt x="1030605" y="1547174"/>
                      <a:pt x="1034415" y="1545269"/>
                    </a:cubicBezTo>
                    <a:cubicBezTo>
                      <a:pt x="1035367" y="1545269"/>
                      <a:pt x="1036320" y="1544317"/>
                      <a:pt x="1037272" y="1544317"/>
                    </a:cubicBezTo>
                    <a:cubicBezTo>
                      <a:pt x="1042035" y="1542411"/>
                      <a:pt x="1045845" y="1541459"/>
                      <a:pt x="1049655" y="1539554"/>
                    </a:cubicBezTo>
                    <a:cubicBezTo>
                      <a:pt x="1050607" y="1538601"/>
                      <a:pt x="1052513" y="1538601"/>
                      <a:pt x="1053465" y="1537649"/>
                    </a:cubicBezTo>
                    <a:cubicBezTo>
                      <a:pt x="1056323" y="1536696"/>
                      <a:pt x="1059180" y="1535744"/>
                      <a:pt x="1062038" y="1533839"/>
                    </a:cubicBezTo>
                    <a:cubicBezTo>
                      <a:pt x="1063942" y="1532886"/>
                      <a:pt x="1064895" y="1532886"/>
                      <a:pt x="1066800" y="1531934"/>
                    </a:cubicBezTo>
                    <a:cubicBezTo>
                      <a:pt x="1068705" y="1530982"/>
                      <a:pt x="1071563" y="1530029"/>
                      <a:pt x="1073467" y="1529076"/>
                    </a:cubicBezTo>
                    <a:cubicBezTo>
                      <a:pt x="1075373" y="1528124"/>
                      <a:pt x="1076325" y="1527171"/>
                      <a:pt x="1078230" y="1527171"/>
                    </a:cubicBezTo>
                    <a:cubicBezTo>
                      <a:pt x="1080135" y="1526219"/>
                      <a:pt x="1082040" y="1525267"/>
                      <a:pt x="1083945" y="1524314"/>
                    </a:cubicBezTo>
                    <a:cubicBezTo>
                      <a:pt x="1085850" y="1523361"/>
                      <a:pt x="1086803" y="1522409"/>
                      <a:pt x="1088707" y="1522409"/>
                    </a:cubicBezTo>
                    <a:cubicBezTo>
                      <a:pt x="1090613" y="1521457"/>
                      <a:pt x="1092517" y="1520504"/>
                      <a:pt x="1094423" y="1519551"/>
                    </a:cubicBezTo>
                    <a:cubicBezTo>
                      <a:pt x="1095375" y="1518599"/>
                      <a:pt x="1097280" y="1517646"/>
                      <a:pt x="1098232" y="1516694"/>
                    </a:cubicBezTo>
                    <a:cubicBezTo>
                      <a:pt x="1100138" y="1515742"/>
                      <a:pt x="1101090" y="1514789"/>
                      <a:pt x="1102995" y="1513836"/>
                    </a:cubicBezTo>
                    <a:cubicBezTo>
                      <a:pt x="1103948" y="1512884"/>
                      <a:pt x="1105853" y="1511932"/>
                      <a:pt x="1106805" y="1510979"/>
                    </a:cubicBezTo>
                    <a:cubicBezTo>
                      <a:pt x="1108710" y="1510026"/>
                      <a:pt x="1109663" y="1509074"/>
                      <a:pt x="1111567" y="1508121"/>
                    </a:cubicBezTo>
                    <a:cubicBezTo>
                      <a:pt x="1112520" y="1507169"/>
                      <a:pt x="1113473" y="1506217"/>
                      <a:pt x="1114425" y="1505264"/>
                    </a:cubicBezTo>
                    <a:cubicBezTo>
                      <a:pt x="1115378" y="1504311"/>
                      <a:pt x="1117282" y="1503359"/>
                      <a:pt x="1118235" y="1502407"/>
                    </a:cubicBezTo>
                    <a:cubicBezTo>
                      <a:pt x="1119188" y="1501454"/>
                      <a:pt x="1120140" y="1500501"/>
                      <a:pt x="1121092" y="1499549"/>
                    </a:cubicBezTo>
                    <a:cubicBezTo>
                      <a:pt x="1122045" y="1498596"/>
                      <a:pt x="1122998" y="1497644"/>
                      <a:pt x="1124903" y="1495739"/>
                    </a:cubicBezTo>
                    <a:cubicBezTo>
                      <a:pt x="1125855" y="1494786"/>
                      <a:pt x="1126807" y="1493834"/>
                      <a:pt x="1127760" y="1492882"/>
                    </a:cubicBezTo>
                    <a:cubicBezTo>
                      <a:pt x="1128713" y="1491929"/>
                      <a:pt x="1129665" y="1490024"/>
                      <a:pt x="1130617" y="1489071"/>
                    </a:cubicBezTo>
                    <a:cubicBezTo>
                      <a:pt x="1131570" y="1488119"/>
                      <a:pt x="1131570" y="1487167"/>
                      <a:pt x="1132523" y="1486214"/>
                    </a:cubicBezTo>
                    <a:cubicBezTo>
                      <a:pt x="1133475" y="1485261"/>
                      <a:pt x="1134428" y="1483357"/>
                      <a:pt x="1135380" y="1482404"/>
                    </a:cubicBezTo>
                    <a:cubicBezTo>
                      <a:pt x="1135380" y="1481451"/>
                      <a:pt x="1136332" y="1481451"/>
                      <a:pt x="1136332" y="1480499"/>
                    </a:cubicBezTo>
                    <a:cubicBezTo>
                      <a:pt x="1137285" y="1478594"/>
                      <a:pt x="1138238" y="1476689"/>
                      <a:pt x="1139190" y="1473832"/>
                    </a:cubicBezTo>
                    <a:cubicBezTo>
                      <a:pt x="1206817" y="1286189"/>
                      <a:pt x="1166813" y="565146"/>
                      <a:pt x="1161098" y="470849"/>
                    </a:cubicBezTo>
                    <a:cubicBezTo>
                      <a:pt x="1161098" y="468944"/>
                      <a:pt x="1161098" y="467991"/>
                      <a:pt x="1161098" y="466086"/>
                    </a:cubicBezTo>
                    <a:cubicBezTo>
                      <a:pt x="1161098" y="465134"/>
                      <a:pt x="1161098" y="465134"/>
                      <a:pt x="1161098" y="464182"/>
                    </a:cubicBezTo>
                    <a:cubicBezTo>
                      <a:pt x="1161098" y="463229"/>
                      <a:pt x="1161098" y="461324"/>
                      <a:pt x="1161098" y="460371"/>
                    </a:cubicBezTo>
                    <a:cubicBezTo>
                      <a:pt x="1161098" y="459419"/>
                      <a:pt x="1161098" y="459419"/>
                      <a:pt x="1161098" y="458466"/>
                    </a:cubicBezTo>
                    <a:cubicBezTo>
                      <a:pt x="1161098" y="457514"/>
                      <a:pt x="1161098" y="456561"/>
                      <a:pt x="1161098" y="454657"/>
                    </a:cubicBezTo>
                    <a:cubicBezTo>
                      <a:pt x="1161098" y="453704"/>
                      <a:pt x="1161098" y="453704"/>
                      <a:pt x="1161098" y="452751"/>
                    </a:cubicBezTo>
                    <a:cubicBezTo>
                      <a:pt x="1161098" y="451799"/>
                      <a:pt x="1161098" y="449894"/>
                      <a:pt x="1161098" y="448941"/>
                    </a:cubicBezTo>
                    <a:cubicBezTo>
                      <a:pt x="1161098" y="447989"/>
                      <a:pt x="1161098" y="447989"/>
                      <a:pt x="1161098" y="447036"/>
                    </a:cubicBezTo>
                    <a:cubicBezTo>
                      <a:pt x="1161098" y="445132"/>
                      <a:pt x="1161098" y="443226"/>
                      <a:pt x="1160145" y="442274"/>
                    </a:cubicBezTo>
                    <a:cubicBezTo>
                      <a:pt x="1160145" y="442274"/>
                      <a:pt x="1160145" y="442274"/>
                      <a:pt x="1160145" y="442274"/>
                    </a:cubicBezTo>
                    <a:cubicBezTo>
                      <a:pt x="1160145" y="442274"/>
                      <a:pt x="1160145" y="442274"/>
                      <a:pt x="1160145" y="441321"/>
                    </a:cubicBezTo>
                    <a:cubicBezTo>
                      <a:pt x="1238250" y="421319"/>
                      <a:pt x="1279207" y="376551"/>
                      <a:pt x="1279207" y="279396"/>
                    </a:cubicBezTo>
                    <a:cubicBezTo>
                      <a:pt x="1279207" y="273682"/>
                      <a:pt x="1279207" y="268919"/>
                      <a:pt x="1278255" y="263204"/>
                    </a:cubicBezTo>
                    <a:cubicBezTo>
                      <a:pt x="1278255" y="263204"/>
                      <a:pt x="1278255" y="261299"/>
                      <a:pt x="1278255" y="260346"/>
                    </a:cubicBezTo>
                    <a:close/>
                  </a:path>
                </a:pathLst>
              </a:custGeom>
              <a:solidFill>
                <a:srgbClr val="BCBEC0">
                  <a:alpha val="5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1C3F675E-B241-4BD6-9CE6-84D6046C9A89}"/>
                  </a:ext>
                </a:extLst>
              </p:cNvPr>
              <p:cNvSpPr/>
              <p:nvPr/>
            </p:nvSpPr>
            <p:spPr>
              <a:xfrm>
                <a:off x="5613644" y="4026182"/>
                <a:ext cx="1025075" cy="1395477"/>
              </a:xfrm>
              <a:custGeom>
                <a:avLst/>
                <a:gdLst>
                  <a:gd name="connsiteX0" fmla="*/ 5153 w 1025075"/>
                  <a:gd name="connsiteY0" fmla="*/ 268639 h 1395477"/>
                  <a:gd name="connsiteX1" fmla="*/ 490928 w 1025075"/>
                  <a:gd name="connsiteY1" fmla="*/ 34 h 1395477"/>
                  <a:gd name="connsiteX2" fmla="*/ 1008135 w 1025075"/>
                  <a:gd name="connsiteY2" fmla="*/ 268639 h 1395477"/>
                  <a:gd name="connsiteX3" fmla="*/ 986228 w 1025075"/>
                  <a:gd name="connsiteY3" fmla="*/ 1271622 h 1395477"/>
                  <a:gd name="connsiteX4" fmla="*/ 39443 w 1025075"/>
                  <a:gd name="connsiteY4" fmla="*/ 1219234 h 1395477"/>
                  <a:gd name="connsiteX5" fmla="*/ 5153 w 1025075"/>
                  <a:gd name="connsiteY5" fmla="*/ 268639 h 1395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5075" h="1395477">
                    <a:moveTo>
                      <a:pt x="5153" y="268639"/>
                    </a:moveTo>
                    <a:cubicBezTo>
                      <a:pt x="4200" y="163864"/>
                      <a:pt x="105165" y="2892"/>
                      <a:pt x="490928" y="34"/>
                    </a:cubicBezTo>
                    <a:cubicBezTo>
                      <a:pt x="960510" y="-2823"/>
                      <a:pt x="1003373" y="173389"/>
                      <a:pt x="1008135" y="268639"/>
                    </a:cubicBezTo>
                    <a:cubicBezTo>
                      <a:pt x="1013850" y="362937"/>
                      <a:pt x="1053855" y="1083979"/>
                      <a:pt x="986228" y="1271622"/>
                    </a:cubicBezTo>
                    <a:cubicBezTo>
                      <a:pt x="934793" y="1413544"/>
                      <a:pt x="98498" y="1477362"/>
                      <a:pt x="39443" y="1219234"/>
                    </a:cubicBezTo>
                    <a:cubicBezTo>
                      <a:pt x="-19612" y="961107"/>
                      <a:pt x="5153" y="268639"/>
                      <a:pt x="5153" y="26863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6C40FA90-C507-4751-95A2-4BAA4656A16D}"/>
                  </a:ext>
                </a:extLst>
              </p:cNvPr>
              <p:cNvSpPr/>
              <p:nvPr/>
            </p:nvSpPr>
            <p:spPr>
              <a:xfrm>
                <a:off x="5680709" y="4093844"/>
                <a:ext cx="958009" cy="1327618"/>
              </a:xfrm>
              <a:custGeom>
                <a:avLst/>
                <a:gdLst>
                  <a:gd name="connsiteX0" fmla="*/ 941070 w 958009"/>
                  <a:gd name="connsiteY0" fmla="*/ 200978 h 1327618"/>
                  <a:gd name="connsiteX1" fmla="*/ 809625 w 958009"/>
                  <a:gd name="connsiteY1" fmla="*/ 0 h 1327618"/>
                  <a:gd name="connsiteX2" fmla="*/ 865822 w 958009"/>
                  <a:gd name="connsiteY2" fmla="*/ 143828 h 1327618"/>
                  <a:gd name="connsiteX3" fmla="*/ 843915 w 958009"/>
                  <a:gd name="connsiteY3" fmla="*/ 1146810 h 1327618"/>
                  <a:gd name="connsiteX4" fmla="*/ 0 w 958009"/>
                  <a:gd name="connsiteY4" fmla="*/ 1205865 h 1327618"/>
                  <a:gd name="connsiteX5" fmla="*/ 919163 w 958009"/>
                  <a:gd name="connsiteY5" fmla="*/ 1203960 h 1327618"/>
                  <a:gd name="connsiteX6" fmla="*/ 941070 w 958009"/>
                  <a:gd name="connsiteY6" fmla="*/ 200978 h 1327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8009" h="1327618">
                    <a:moveTo>
                      <a:pt x="941070" y="200978"/>
                    </a:moveTo>
                    <a:cubicBezTo>
                      <a:pt x="938213" y="144780"/>
                      <a:pt x="921068" y="59055"/>
                      <a:pt x="809625" y="0"/>
                    </a:cubicBezTo>
                    <a:cubicBezTo>
                      <a:pt x="854393" y="49530"/>
                      <a:pt x="862965" y="103823"/>
                      <a:pt x="865822" y="143828"/>
                    </a:cubicBezTo>
                    <a:cubicBezTo>
                      <a:pt x="871538" y="238125"/>
                      <a:pt x="911543" y="959168"/>
                      <a:pt x="843915" y="1146810"/>
                    </a:cubicBezTo>
                    <a:cubicBezTo>
                      <a:pt x="802005" y="1263015"/>
                      <a:pt x="239078" y="1326833"/>
                      <a:pt x="0" y="1205865"/>
                    </a:cubicBezTo>
                    <a:cubicBezTo>
                      <a:pt x="157163" y="1399223"/>
                      <a:pt x="871538" y="1334453"/>
                      <a:pt x="919163" y="1203960"/>
                    </a:cubicBezTo>
                    <a:cubicBezTo>
                      <a:pt x="986790" y="1016318"/>
                      <a:pt x="946785" y="296228"/>
                      <a:pt x="941070" y="200978"/>
                    </a:cubicBezTo>
                    <a:close/>
                  </a:path>
                </a:pathLst>
              </a:custGeom>
              <a:solidFill>
                <a:srgbClr val="E6E7E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2301E2E1-4ABB-430D-B55D-89BB4D33EC4C}"/>
                  </a:ext>
                </a:extLst>
              </p:cNvPr>
              <p:cNvSpPr/>
              <p:nvPr/>
            </p:nvSpPr>
            <p:spPr>
              <a:xfrm>
                <a:off x="5654040" y="3907419"/>
                <a:ext cx="1084897" cy="384663"/>
              </a:xfrm>
              <a:custGeom>
                <a:avLst/>
                <a:gdLst>
                  <a:gd name="connsiteX0" fmla="*/ 0 w 1084897"/>
                  <a:gd name="connsiteY0" fmla="*/ 118797 h 384663"/>
                  <a:gd name="connsiteX1" fmla="*/ 501967 w 1084897"/>
                  <a:gd name="connsiteY1" fmla="*/ 3545 h 384663"/>
                  <a:gd name="connsiteX2" fmla="*/ 1084898 w 1084897"/>
                  <a:gd name="connsiteY2" fmla="*/ 195950 h 384663"/>
                  <a:gd name="connsiteX3" fmla="*/ 542925 w 1084897"/>
                  <a:gd name="connsiteY3" fmla="*/ 380735 h 384663"/>
                  <a:gd name="connsiteX4" fmla="*/ 48577 w 1084897"/>
                  <a:gd name="connsiteY4" fmla="*/ 375020 h 384663"/>
                  <a:gd name="connsiteX5" fmla="*/ 0 w 1084897"/>
                  <a:gd name="connsiteY5" fmla="*/ 118797 h 384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4897" h="384663">
                    <a:moveTo>
                      <a:pt x="0" y="118797"/>
                    </a:moveTo>
                    <a:cubicBezTo>
                      <a:pt x="0" y="118797"/>
                      <a:pt x="56197" y="-24078"/>
                      <a:pt x="501967" y="3545"/>
                    </a:cubicBezTo>
                    <a:cubicBezTo>
                      <a:pt x="947738" y="32120"/>
                      <a:pt x="1083945" y="43550"/>
                      <a:pt x="1084898" y="195950"/>
                    </a:cubicBezTo>
                    <a:cubicBezTo>
                      <a:pt x="1084898" y="406452"/>
                      <a:pt x="895350" y="367400"/>
                      <a:pt x="542925" y="380735"/>
                    </a:cubicBezTo>
                    <a:cubicBezTo>
                      <a:pt x="242888" y="392165"/>
                      <a:pt x="48577" y="375020"/>
                      <a:pt x="48577" y="375020"/>
                    </a:cubicBezTo>
                    <a:lnTo>
                      <a:pt x="0" y="118797"/>
                    </a:lnTo>
                    <a:close/>
                  </a:path>
                </a:pathLst>
              </a:custGeom>
              <a:solidFill>
                <a:srgbClr val="A97C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43D30628-92C0-4AF1-8CBB-9E5C673FDD7E}"/>
                  </a:ext>
                </a:extLst>
              </p:cNvPr>
              <p:cNvSpPr/>
              <p:nvPr/>
            </p:nvSpPr>
            <p:spPr>
              <a:xfrm>
                <a:off x="5691187" y="3996689"/>
                <a:ext cx="1046797" cy="296346"/>
              </a:xfrm>
              <a:custGeom>
                <a:avLst/>
                <a:gdLst>
                  <a:gd name="connsiteX0" fmla="*/ 1000125 w 1046797"/>
                  <a:gd name="connsiteY0" fmla="*/ 0 h 296346"/>
                  <a:gd name="connsiteX1" fmla="*/ 1006793 w 1046797"/>
                  <a:gd name="connsiteY1" fmla="*/ 49530 h 296346"/>
                  <a:gd name="connsiteX2" fmla="*/ 464820 w 1046797"/>
                  <a:gd name="connsiteY2" fmla="*/ 234315 h 296346"/>
                  <a:gd name="connsiteX3" fmla="*/ 0 w 1046797"/>
                  <a:gd name="connsiteY3" fmla="*/ 230505 h 296346"/>
                  <a:gd name="connsiteX4" fmla="*/ 10478 w 1046797"/>
                  <a:gd name="connsiteY4" fmla="*/ 286703 h 296346"/>
                  <a:gd name="connsiteX5" fmla="*/ 504825 w 1046797"/>
                  <a:gd name="connsiteY5" fmla="*/ 292417 h 296346"/>
                  <a:gd name="connsiteX6" fmla="*/ 1046797 w 1046797"/>
                  <a:gd name="connsiteY6" fmla="*/ 107632 h 296346"/>
                  <a:gd name="connsiteX7" fmla="*/ 1000125 w 1046797"/>
                  <a:gd name="connsiteY7" fmla="*/ 0 h 296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46797" h="296346">
                    <a:moveTo>
                      <a:pt x="1000125" y="0"/>
                    </a:moveTo>
                    <a:cubicBezTo>
                      <a:pt x="1003935" y="14288"/>
                      <a:pt x="1006793" y="30480"/>
                      <a:pt x="1006793" y="49530"/>
                    </a:cubicBezTo>
                    <a:cubicBezTo>
                      <a:pt x="1006793" y="260032"/>
                      <a:pt x="817245" y="220980"/>
                      <a:pt x="464820" y="234315"/>
                    </a:cubicBezTo>
                    <a:cubicBezTo>
                      <a:pt x="234315" y="242888"/>
                      <a:pt x="65722" y="235267"/>
                      <a:pt x="0" y="230505"/>
                    </a:cubicBezTo>
                    <a:lnTo>
                      <a:pt x="10478" y="286703"/>
                    </a:lnTo>
                    <a:cubicBezTo>
                      <a:pt x="10478" y="286703"/>
                      <a:pt x="204788" y="303847"/>
                      <a:pt x="504825" y="292417"/>
                    </a:cubicBezTo>
                    <a:cubicBezTo>
                      <a:pt x="858203" y="279082"/>
                      <a:pt x="1046797" y="318135"/>
                      <a:pt x="1046797" y="107632"/>
                    </a:cubicBezTo>
                    <a:cubicBezTo>
                      <a:pt x="1046797" y="59055"/>
                      <a:pt x="1033463" y="24765"/>
                      <a:pt x="1000125" y="0"/>
                    </a:cubicBezTo>
                    <a:close/>
                  </a:path>
                </a:pathLst>
              </a:custGeom>
              <a:solidFill>
                <a:srgbClr val="D1D3D4">
                  <a:alpha val="5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85" name="Graphic 20">
                <a:extLst>
                  <a:ext uri="{FF2B5EF4-FFF2-40B4-BE49-F238E27FC236}">
                    <a16:creationId xmlns:a16="http://schemas.microsoft.com/office/drawing/2014/main" id="{A9330DA0-54E2-429B-B310-E98AE7237F2C}"/>
                  </a:ext>
                </a:extLst>
              </p:cNvPr>
              <p:cNvGrpSpPr/>
              <p:nvPr/>
            </p:nvGrpSpPr>
            <p:grpSpPr>
              <a:xfrm>
                <a:off x="5733097" y="4518447"/>
                <a:ext cx="786765" cy="742632"/>
                <a:chOff x="5733097" y="4518447"/>
                <a:chExt cx="786765" cy="742632"/>
              </a:xfrm>
              <a:solidFill>
                <a:srgbClr val="D1D3D4"/>
              </a:solidFill>
            </p:grpSpPr>
            <p:sp>
              <p:nvSpPr>
                <p:cNvPr id="86" name="Freeform: Shape 85">
                  <a:extLst>
                    <a:ext uri="{FF2B5EF4-FFF2-40B4-BE49-F238E27FC236}">
                      <a16:creationId xmlns:a16="http://schemas.microsoft.com/office/drawing/2014/main" id="{45094C25-0FA3-4D49-920A-4D731F366857}"/>
                    </a:ext>
                  </a:extLst>
                </p:cNvPr>
                <p:cNvSpPr/>
                <p:nvPr/>
              </p:nvSpPr>
              <p:spPr>
                <a:xfrm>
                  <a:off x="5733097" y="4518447"/>
                  <a:ext cx="786765" cy="29633"/>
                </a:xfrm>
                <a:custGeom>
                  <a:avLst/>
                  <a:gdLst>
                    <a:gd name="connsiteX0" fmla="*/ 0 w 786765"/>
                    <a:gd name="connsiteY0" fmla="*/ 17357 h 29633"/>
                    <a:gd name="connsiteX1" fmla="*/ 786765 w 786765"/>
                    <a:gd name="connsiteY1" fmla="*/ 17357 h 29633"/>
                    <a:gd name="connsiteX2" fmla="*/ 0 w 786765"/>
                    <a:gd name="connsiteY2" fmla="*/ 17357 h 29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86765" h="29633">
                      <a:moveTo>
                        <a:pt x="0" y="17357"/>
                      </a:moveTo>
                      <a:cubicBezTo>
                        <a:pt x="0" y="17357"/>
                        <a:pt x="393383" y="-21696"/>
                        <a:pt x="786765" y="17357"/>
                      </a:cubicBezTo>
                      <a:cubicBezTo>
                        <a:pt x="786765" y="17357"/>
                        <a:pt x="443865" y="44979"/>
                        <a:pt x="0" y="17357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7" name="Freeform: Shape 86">
                  <a:extLst>
                    <a:ext uri="{FF2B5EF4-FFF2-40B4-BE49-F238E27FC236}">
                      <a16:creationId xmlns:a16="http://schemas.microsoft.com/office/drawing/2014/main" id="{C65DBC9F-4640-4876-A336-355BF244B08D}"/>
                    </a:ext>
                  </a:extLst>
                </p:cNvPr>
                <p:cNvSpPr/>
                <p:nvPr/>
              </p:nvSpPr>
              <p:spPr>
                <a:xfrm>
                  <a:off x="5733097" y="4747047"/>
                  <a:ext cx="786765" cy="29633"/>
                </a:xfrm>
                <a:custGeom>
                  <a:avLst/>
                  <a:gdLst>
                    <a:gd name="connsiteX0" fmla="*/ 0 w 786765"/>
                    <a:gd name="connsiteY0" fmla="*/ 17357 h 29633"/>
                    <a:gd name="connsiteX1" fmla="*/ 786765 w 786765"/>
                    <a:gd name="connsiteY1" fmla="*/ 17357 h 29633"/>
                    <a:gd name="connsiteX2" fmla="*/ 0 w 786765"/>
                    <a:gd name="connsiteY2" fmla="*/ 17357 h 29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86765" h="29633">
                      <a:moveTo>
                        <a:pt x="0" y="17357"/>
                      </a:moveTo>
                      <a:cubicBezTo>
                        <a:pt x="0" y="17357"/>
                        <a:pt x="393383" y="-21696"/>
                        <a:pt x="786765" y="17357"/>
                      </a:cubicBezTo>
                      <a:cubicBezTo>
                        <a:pt x="786765" y="17357"/>
                        <a:pt x="443865" y="44979"/>
                        <a:pt x="0" y="17357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8" name="Freeform: Shape 87">
                  <a:extLst>
                    <a:ext uri="{FF2B5EF4-FFF2-40B4-BE49-F238E27FC236}">
                      <a16:creationId xmlns:a16="http://schemas.microsoft.com/office/drawing/2014/main" id="{6B913E6E-2DD9-4E23-A000-549734C6FB13}"/>
                    </a:ext>
                  </a:extLst>
                </p:cNvPr>
                <p:cNvSpPr/>
                <p:nvPr/>
              </p:nvSpPr>
              <p:spPr>
                <a:xfrm>
                  <a:off x="5733097" y="4984220"/>
                  <a:ext cx="786765" cy="29633"/>
                </a:xfrm>
                <a:custGeom>
                  <a:avLst/>
                  <a:gdLst>
                    <a:gd name="connsiteX0" fmla="*/ 0 w 786765"/>
                    <a:gd name="connsiteY0" fmla="*/ 17357 h 29633"/>
                    <a:gd name="connsiteX1" fmla="*/ 786765 w 786765"/>
                    <a:gd name="connsiteY1" fmla="*/ 17357 h 29633"/>
                    <a:gd name="connsiteX2" fmla="*/ 0 w 786765"/>
                    <a:gd name="connsiteY2" fmla="*/ 17357 h 29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86765" h="29633">
                      <a:moveTo>
                        <a:pt x="0" y="17357"/>
                      </a:moveTo>
                      <a:cubicBezTo>
                        <a:pt x="0" y="17357"/>
                        <a:pt x="393383" y="-21696"/>
                        <a:pt x="786765" y="17357"/>
                      </a:cubicBezTo>
                      <a:cubicBezTo>
                        <a:pt x="786765" y="17357"/>
                        <a:pt x="443865" y="44979"/>
                        <a:pt x="0" y="17357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9" name="Freeform: Shape 88">
                  <a:extLst>
                    <a:ext uri="{FF2B5EF4-FFF2-40B4-BE49-F238E27FC236}">
                      <a16:creationId xmlns:a16="http://schemas.microsoft.com/office/drawing/2014/main" id="{D5AF4C4B-8275-4DDF-81A1-08669F901168}"/>
                    </a:ext>
                  </a:extLst>
                </p:cNvPr>
                <p:cNvSpPr/>
                <p:nvPr/>
              </p:nvSpPr>
              <p:spPr>
                <a:xfrm>
                  <a:off x="5733097" y="5231870"/>
                  <a:ext cx="786765" cy="29209"/>
                </a:xfrm>
                <a:custGeom>
                  <a:avLst/>
                  <a:gdLst>
                    <a:gd name="connsiteX0" fmla="*/ 0 w 786765"/>
                    <a:gd name="connsiteY0" fmla="*/ 17357 h 29209"/>
                    <a:gd name="connsiteX1" fmla="*/ 786765 w 786765"/>
                    <a:gd name="connsiteY1" fmla="*/ 17357 h 29209"/>
                    <a:gd name="connsiteX2" fmla="*/ 0 w 786765"/>
                    <a:gd name="connsiteY2" fmla="*/ 17357 h 292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86765" h="29209">
                      <a:moveTo>
                        <a:pt x="0" y="17357"/>
                      </a:moveTo>
                      <a:cubicBezTo>
                        <a:pt x="0" y="17357"/>
                        <a:pt x="393383" y="-21696"/>
                        <a:pt x="786765" y="17357"/>
                      </a:cubicBezTo>
                      <a:cubicBezTo>
                        <a:pt x="786765" y="17357"/>
                        <a:pt x="443865" y="44027"/>
                        <a:pt x="0" y="17357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90891589-67EB-4912-A227-9158FC2EC2C7}"/>
                  </a:ext>
                </a:extLst>
              </p:cNvPr>
              <p:cNvSpPr/>
              <p:nvPr/>
            </p:nvSpPr>
            <p:spPr>
              <a:xfrm>
                <a:off x="5459730" y="3883342"/>
                <a:ext cx="434340" cy="434340"/>
              </a:xfrm>
              <a:custGeom>
                <a:avLst/>
                <a:gdLst>
                  <a:gd name="connsiteX0" fmla="*/ 434340 w 434340"/>
                  <a:gd name="connsiteY0" fmla="*/ 217170 h 434340"/>
                  <a:gd name="connsiteX1" fmla="*/ 217170 w 434340"/>
                  <a:gd name="connsiteY1" fmla="*/ 434340 h 434340"/>
                  <a:gd name="connsiteX2" fmla="*/ 0 w 434340"/>
                  <a:gd name="connsiteY2" fmla="*/ 217170 h 434340"/>
                  <a:gd name="connsiteX3" fmla="*/ 217170 w 434340"/>
                  <a:gd name="connsiteY3" fmla="*/ 0 h 434340"/>
                  <a:gd name="connsiteX4" fmla="*/ 434340 w 434340"/>
                  <a:gd name="connsiteY4" fmla="*/ 217170 h 434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4340" h="434340">
                    <a:moveTo>
                      <a:pt x="434340" y="217170"/>
                    </a:moveTo>
                    <a:cubicBezTo>
                      <a:pt x="434340" y="337110"/>
                      <a:pt x="337110" y="434340"/>
                      <a:pt x="217170" y="434340"/>
                    </a:cubicBezTo>
                    <a:cubicBezTo>
                      <a:pt x="97230" y="434340"/>
                      <a:pt x="0" y="337109"/>
                      <a:pt x="0" y="217170"/>
                    </a:cubicBezTo>
                    <a:cubicBezTo>
                      <a:pt x="0" y="97230"/>
                      <a:pt x="97230" y="0"/>
                      <a:pt x="217170" y="0"/>
                    </a:cubicBezTo>
                    <a:cubicBezTo>
                      <a:pt x="337110" y="0"/>
                      <a:pt x="434340" y="97231"/>
                      <a:pt x="434340" y="217170"/>
                    </a:cubicBezTo>
                    <a:close/>
                  </a:path>
                </a:pathLst>
              </a:custGeom>
              <a:solidFill>
                <a:srgbClr val="8B5E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71E3D0F2-CD53-4A11-9A76-4AB7B28D4FF4}"/>
                  </a:ext>
                </a:extLst>
              </p:cNvPr>
              <p:cNvSpPr/>
              <p:nvPr/>
            </p:nvSpPr>
            <p:spPr>
              <a:xfrm>
                <a:off x="5463540" y="4008119"/>
                <a:ext cx="430529" cy="309562"/>
              </a:xfrm>
              <a:custGeom>
                <a:avLst/>
                <a:gdLst>
                  <a:gd name="connsiteX0" fmla="*/ 409575 w 430529"/>
                  <a:gd name="connsiteY0" fmla="*/ 0 h 309562"/>
                  <a:gd name="connsiteX1" fmla="*/ 413385 w 430529"/>
                  <a:gd name="connsiteY1" fmla="*/ 39053 h 309562"/>
                  <a:gd name="connsiteX2" fmla="*/ 196215 w 430529"/>
                  <a:gd name="connsiteY2" fmla="*/ 256223 h 309562"/>
                  <a:gd name="connsiteX3" fmla="*/ 0 w 430529"/>
                  <a:gd name="connsiteY3" fmla="*/ 131445 h 309562"/>
                  <a:gd name="connsiteX4" fmla="*/ 213360 w 430529"/>
                  <a:gd name="connsiteY4" fmla="*/ 309563 h 309562"/>
                  <a:gd name="connsiteX5" fmla="*/ 430530 w 430529"/>
                  <a:gd name="connsiteY5" fmla="*/ 92393 h 309562"/>
                  <a:gd name="connsiteX6" fmla="*/ 409575 w 430529"/>
                  <a:gd name="connsiteY6" fmla="*/ 0 h 309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0529" h="309562">
                    <a:moveTo>
                      <a:pt x="409575" y="0"/>
                    </a:moveTo>
                    <a:cubicBezTo>
                      <a:pt x="411480" y="12383"/>
                      <a:pt x="413385" y="25718"/>
                      <a:pt x="413385" y="39053"/>
                    </a:cubicBezTo>
                    <a:cubicBezTo>
                      <a:pt x="413385" y="159068"/>
                      <a:pt x="316230" y="256223"/>
                      <a:pt x="196215" y="256223"/>
                    </a:cubicBezTo>
                    <a:cubicBezTo>
                      <a:pt x="109538" y="256223"/>
                      <a:pt x="35242" y="205740"/>
                      <a:pt x="0" y="131445"/>
                    </a:cubicBezTo>
                    <a:cubicBezTo>
                      <a:pt x="18097" y="232410"/>
                      <a:pt x="106680" y="309563"/>
                      <a:pt x="213360" y="309563"/>
                    </a:cubicBezTo>
                    <a:cubicBezTo>
                      <a:pt x="333375" y="309563"/>
                      <a:pt x="430530" y="212408"/>
                      <a:pt x="430530" y="92393"/>
                    </a:cubicBezTo>
                    <a:cubicBezTo>
                      <a:pt x="430530" y="59055"/>
                      <a:pt x="422910" y="27623"/>
                      <a:pt x="409575" y="0"/>
                    </a:cubicBezTo>
                    <a:close/>
                  </a:path>
                </a:pathLst>
              </a:custGeom>
              <a:solidFill>
                <a:srgbClr val="D1D3D4">
                  <a:alpha val="5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92" name="Graphic 20">
                <a:extLst>
                  <a:ext uri="{FF2B5EF4-FFF2-40B4-BE49-F238E27FC236}">
                    <a16:creationId xmlns:a16="http://schemas.microsoft.com/office/drawing/2014/main" id="{CD4F6B84-4444-4E92-9387-9D51F66EF71D}"/>
                  </a:ext>
                </a:extLst>
              </p:cNvPr>
              <p:cNvGrpSpPr/>
              <p:nvPr/>
            </p:nvGrpSpPr>
            <p:grpSpPr>
              <a:xfrm>
                <a:off x="5468192" y="3820368"/>
                <a:ext cx="417380" cy="524481"/>
                <a:chOff x="5468192" y="3820368"/>
                <a:chExt cx="417380" cy="524481"/>
              </a:xfrm>
            </p:grpSpPr>
            <p:sp>
              <p:nvSpPr>
                <p:cNvPr id="93" name="Freeform: Shape 92">
                  <a:extLst>
                    <a:ext uri="{FF2B5EF4-FFF2-40B4-BE49-F238E27FC236}">
                      <a16:creationId xmlns:a16="http://schemas.microsoft.com/office/drawing/2014/main" id="{CE9C40A6-AC50-492B-AE03-5555548C3DB1}"/>
                    </a:ext>
                  </a:extLst>
                </p:cNvPr>
                <p:cNvSpPr/>
                <p:nvPr/>
              </p:nvSpPr>
              <p:spPr>
                <a:xfrm>
                  <a:off x="5468271" y="3843323"/>
                  <a:ext cx="406815" cy="501525"/>
                </a:xfrm>
                <a:custGeom>
                  <a:avLst/>
                  <a:gdLst>
                    <a:gd name="connsiteX0" fmla="*/ 171481 w 406815"/>
                    <a:gd name="connsiteY0" fmla="*/ 23826 h 501525"/>
                    <a:gd name="connsiteX1" fmla="*/ 406748 w 406815"/>
                    <a:gd name="connsiteY1" fmla="*/ 376251 h 501525"/>
                    <a:gd name="connsiteX2" fmla="*/ 170528 w 406815"/>
                    <a:gd name="connsiteY2" fmla="*/ 477216 h 501525"/>
                    <a:gd name="connsiteX3" fmla="*/ 983 w 406815"/>
                    <a:gd name="connsiteY3" fmla="*/ 156223 h 501525"/>
                    <a:gd name="connsiteX4" fmla="*/ 171481 w 406815"/>
                    <a:gd name="connsiteY4" fmla="*/ 23826 h 501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6815" h="501525">
                      <a:moveTo>
                        <a:pt x="171481" y="23826"/>
                      </a:moveTo>
                      <a:cubicBezTo>
                        <a:pt x="171481" y="23826"/>
                        <a:pt x="402938" y="305766"/>
                        <a:pt x="406748" y="376251"/>
                      </a:cubicBezTo>
                      <a:cubicBezTo>
                        <a:pt x="410558" y="446736"/>
                        <a:pt x="251491" y="548653"/>
                        <a:pt x="170528" y="477216"/>
                      </a:cubicBezTo>
                      <a:cubicBezTo>
                        <a:pt x="88613" y="406731"/>
                        <a:pt x="14318" y="219088"/>
                        <a:pt x="983" y="156223"/>
                      </a:cubicBezTo>
                      <a:cubicBezTo>
                        <a:pt x="-12352" y="92406"/>
                        <a:pt x="113378" y="-58089"/>
                        <a:pt x="171481" y="23826"/>
                      </a:cubicBezTo>
                      <a:close/>
                    </a:path>
                  </a:pathLst>
                </a:custGeom>
                <a:solidFill>
                  <a:srgbClr val="008FA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id="{0B22D61C-9C20-4980-96BB-91942BE2BFD9}"/>
                    </a:ext>
                  </a:extLst>
                </p:cNvPr>
                <p:cNvSpPr/>
                <p:nvPr/>
              </p:nvSpPr>
              <p:spPr>
                <a:xfrm>
                  <a:off x="5515927" y="4087947"/>
                  <a:ext cx="60133" cy="102099"/>
                </a:xfrm>
                <a:custGeom>
                  <a:avLst/>
                  <a:gdLst>
                    <a:gd name="connsiteX0" fmla="*/ 28575 w 60133"/>
                    <a:gd name="connsiteY0" fmla="*/ 102100 h 102099"/>
                    <a:gd name="connsiteX1" fmla="*/ 56197 w 60133"/>
                    <a:gd name="connsiteY1" fmla="*/ 58285 h 102099"/>
                    <a:gd name="connsiteX2" fmla="*/ 60007 w 60133"/>
                    <a:gd name="connsiteY2" fmla="*/ 6850 h 102099"/>
                    <a:gd name="connsiteX3" fmla="*/ 37147 w 60133"/>
                    <a:gd name="connsiteY3" fmla="*/ 183 h 102099"/>
                    <a:gd name="connsiteX4" fmla="*/ 3810 w 60133"/>
                    <a:gd name="connsiteY4" fmla="*/ 25900 h 102099"/>
                    <a:gd name="connsiteX5" fmla="*/ 0 w 60133"/>
                    <a:gd name="connsiteY5" fmla="*/ 43997 h 102099"/>
                    <a:gd name="connsiteX6" fmla="*/ 28575 w 60133"/>
                    <a:gd name="connsiteY6" fmla="*/ 102100 h 1020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0133" h="102099">
                      <a:moveTo>
                        <a:pt x="28575" y="102100"/>
                      </a:moveTo>
                      <a:lnTo>
                        <a:pt x="56197" y="58285"/>
                      </a:lnTo>
                      <a:cubicBezTo>
                        <a:pt x="56197" y="58285"/>
                        <a:pt x="60960" y="10660"/>
                        <a:pt x="60007" y="6850"/>
                      </a:cubicBezTo>
                      <a:cubicBezTo>
                        <a:pt x="59055" y="2087"/>
                        <a:pt x="41910" y="-770"/>
                        <a:pt x="37147" y="183"/>
                      </a:cubicBezTo>
                      <a:cubicBezTo>
                        <a:pt x="31432" y="1135"/>
                        <a:pt x="3810" y="23042"/>
                        <a:pt x="3810" y="25900"/>
                      </a:cubicBezTo>
                      <a:cubicBezTo>
                        <a:pt x="3810" y="26852"/>
                        <a:pt x="1905" y="34472"/>
                        <a:pt x="0" y="43997"/>
                      </a:cubicBezTo>
                      <a:cubicBezTo>
                        <a:pt x="7620" y="61142"/>
                        <a:pt x="19050" y="84002"/>
                        <a:pt x="28575" y="102100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F280C383-D13A-427C-95EC-94AD6A1E21F1}"/>
                    </a:ext>
                  </a:extLst>
                </p:cNvPr>
                <p:cNvSpPr/>
                <p:nvPr/>
              </p:nvSpPr>
              <p:spPr>
                <a:xfrm>
                  <a:off x="5468192" y="3844641"/>
                  <a:ext cx="248712" cy="314925"/>
                </a:xfrm>
                <a:custGeom>
                  <a:avLst/>
                  <a:gdLst>
                    <a:gd name="connsiteX0" fmla="*/ 102980 w 248712"/>
                    <a:gd name="connsiteY0" fmla="*/ 4410 h 314925"/>
                    <a:gd name="connsiteX1" fmla="*/ 1062 w 248712"/>
                    <a:gd name="connsiteY1" fmla="*/ 154905 h 314925"/>
                    <a:gd name="connsiteX2" fmla="*/ 61070 w 248712"/>
                    <a:gd name="connsiteY2" fmla="*/ 314925 h 314925"/>
                    <a:gd name="connsiteX3" fmla="*/ 61070 w 248712"/>
                    <a:gd name="connsiteY3" fmla="*/ 314925 h 314925"/>
                    <a:gd name="connsiteX4" fmla="*/ 89645 w 248712"/>
                    <a:gd name="connsiteY4" fmla="*/ 271110 h 314925"/>
                    <a:gd name="connsiteX5" fmla="*/ 248712 w 248712"/>
                    <a:gd name="connsiteY5" fmla="*/ 119663 h 314925"/>
                    <a:gd name="connsiteX6" fmla="*/ 247760 w 248712"/>
                    <a:gd name="connsiteY6" fmla="*/ 118710 h 314925"/>
                    <a:gd name="connsiteX7" fmla="*/ 241092 w 248712"/>
                    <a:gd name="connsiteY7" fmla="*/ 110138 h 314925"/>
                    <a:gd name="connsiteX8" fmla="*/ 239187 w 248712"/>
                    <a:gd name="connsiteY8" fmla="*/ 107280 h 314925"/>
                    <a:gd name="connsiteX9" fmla="*/ 175370 w 248712"/>
                    <a:gd name="connsiteY9" fmla="*/ 26318 h 314925"/>
                    <a:gd name="connsiteX10" fmla="*/ 175370 w 248712"/>
                    <a:gd name="connsiteY10" fmla="*/ 26318 h 314925"/>
                    <a:gd name="connsiteX11" fmla="*/ 173465 w 248712"/>
                    <a:gd name="connsiteY11" fmla="*/ 24413 h 314925"/>
                    <a:gd name="connsiteX12" fmla="*/ 172512 w 248712"/>
                    <a:gd name="connsiteY12" fmla="*/ 23460 h 314925"/>
                    <a:gd name="connsiteX13" fmla="*/ 171560 w 248712"/>
                    <a:gd name="connsiteY13" fmla="*/ 22508 h 314925"/>
                    <a:gd name="connsiteX14" fmla="*/ 102980 w 248712"/>
                    <a:gd name="connsiteY14" fmla="*/ 4410 h 314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48712" h="314925">
                      <a:moveTo>
                        <a:pt x="102980" y="4410"/>
                      </a:moveTo>
                      <a:cubicBezTo>
                        <a:pt x="47735" y="27270"/>
                        <a:pt x="-8463" y="111090"/>
                        <a:pt x="1062" y="154905"/>
                      </a:cubicBezTo>
                      <a:cubicBezTo>
                        <a:pt x="7730" y="187290"/>
                        <a:pt x="29637" y="250155"/>
                        <a:pt x="61070" y="314925"/>
                      </a:cubicBezTo>
                      <a:lnTo>
                        <a:pt x="61070" y="314925"/>
                      </a:lnTo>
                      <a:lnTo>
                        <a:pt x="89645" y="271110"/>
                      </a:lnTo>
                      <a:cubicBezTo>
                        <a:pt x="89645" y="271110"/>
                        <a:pt x="211565" y="155858"/>
                        <a:pt x="248712" y="119663"/>
                      </a:cubicBezTo>
                      <a:cubicBezTo>
                        <a:pt x="248712" y="119663"/>
                        <a:pt x="248712" y="118710"/>
                        <a:pt x="247760" y="118710"/>
                      </a:cubicBezTo>
                      <a:cubicBezTo>
                        <a:pt x="245855" y="115853"/>
                        <a:pt x="242997" y="112995"/>
                        <a:pt x="241092" y="110138"/>
                      </a:cubicBezTo>
                      <a:cubicBezTo>
                        <a:pt x="240140" y="109185"/>
                        <a:pt x="240140" y="108233"/>
                        <a:pt x="239187" y="107280"/>
                      </a:cubicBezTo>
                      <a:cubicBezTo>
                        <a:pt x="208707" y="68228"/>
                        <a:pt x="183942" y="36795"/>
                        <a:pt x="175370" y="26318"/>
                      </a:cubicBezTo>
                      <a:cubicBezTo>
                        <a:pt x="175370" y="26318"/>
                        <a:pt x="175370" y="26318"/>
                        <a:pt x="175370" y="26318"/>
                      </a:cubicBezTo>
                      <a:cubicBezTo>
                        <a:pt x="174417" y="25365"/>
                        <a:pt x="174417" y="25365"/>
                        <a:pt x="173465" y="24413"/>
                      </a:cubicBezTo>
                      <a:cubicBezTo>
                        <a:pt x="173465" y="24413"/>
                        <a:pt x="172512" y="23460"/>
                        <a:pt x="172512" y="23460"/>
                      </a:cubicBezTo>
                      <a:cubicBezTo>
                        <a:pt x="171560" y="22508"/>
                        <a:pt x="171560" y="22508"/>
                        <a:pt x="171560" y="22508"/>
                      </a:cubicBezTo>
                      <a:cubicBezTo>
                        <a:pt x="154415" y="-1305"/>
                        <a:pt x="129650" y="-4162"/>
                        <a:pt x="102980" y="4410"/>
                      </a:cubicBezTo>
                      <a:close/>
                    </a:path>
                  </a:pathLst>
                </a:custGeom>
                <a:solidFill>
                  <a:srgbClr val="C4352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id="{102305E2-93E5-438D-B18A-F6048E0047BE}"/>
                    </a:ext>
                  </a:extLst>
                </p:cNvPr>
                <p:cNvSpPr/>
                <p:nvPr/>
              </p:nvSpPr>
              <p:spPr>
                <a:xfrm>
                  <a:off x="5499791" y="3820368"/>
                  <a:ext cx="385781" cy="488452"/>
                </a:xfrm>
                <a:custGeom>
                  <a:avLst/>
                  <a:gdLst>
                    <a:gd name="connsiteX0" fmla="*/ 183776 w 385781"/>
                    <a:gd name="connsiteY0" fmla="*/ 25826 h 488452"/>
                    <a:gd name="connsiteX1" fmla="*/ 385706 w 385781"/>
                    <a:gd name="connsiteY1" fmla="*/ 366821 h 488452"/>
                    <a:gd name="connsiteX2" fmla="*/ 168536 w 385781"/>
                    <a:gd name="connsiteY2" fmla="*/ 463976 h 488452"/>
                    <a:gd name="connsiteX3" fmla="*/ 896 w 385781"/>
                    <a:gd name="connsiteY3" fmla="*/ 138221 h 488452"/>
                    <a:gd name="connsiteX4" fmla="*/ 183776 w 385781"/>
                    <a:gd name="connsiteY4" fmla="*/ 25826 h 4884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5781" h="488452">
                      <a:moveTo>
                        <a:pt x="183776" y="25826"/>
                      </a:moveTo>
                      <a:cubicBezTo>
                        <a:pt x="183776" y="25826"/>
                        <a:pt x="380943" y="296336"/>
                        <a:pt x="385706" y="366821"/>
                      </a:cubicBezTo>
                      <a:cubicBezTo>
                        <a:pt x="389516" y="437306"/>
                        <a:pt x="249498" y="534461"/>
                        <a:pt x="168536" y="463976"/>
                      </a:cubicBezTo>
                      <a:cubicBezTo>
                        <a:pt x="86621" y="393491"/>
                        <a:pt x="14231" y="201086"/>
                        <a:pt x="896" y="138221"/>
                      </a:cubicBezTo>
                      <a:cubicBezTo>
                        <a:pt x="-12439" y="74404"/>
                        <a:pt x="126626" y="-55136"/>
                        <a:pt x="183776" y="25826"/>
                      </a:cubicBezTo>
                      <a:close/>
                    </a:path>
                  </a:pathLst>
                </a:custGeom>
                <a:solidFill>
                  <a:srgbClr val="50B4B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3C67ED52-2FF8-4378-8173-C2D2387460E8}"/>
                    </a:ext>
                  </a:extLst>
                </p:cNvPr>
                <p:cNvSpPr/>
                <p:nvPr/>
              </p:nvSpPr>
              <p:spPr>
                <a:xfrm>
                  <a:off x="5500744" y="3820922"/>
                  <a:ext cx="274263" cy="311974"/>
                </a:xfrm>
                <a:custGeom>
                  <a:avLst/>
                  <a:gdLst>
                    <a:gd name="connsiteX0" fmla="*/ 274263 w 274263"/>
                    <a:gd name="connsiteY0" fmla="*/ 156717 h 311974"/>
                    <a:gd name="connsiteX1" fmla="*/ 183776 w 274263"/>
                    <a:gd name="connsiteY1" fmla="*/ 26224 h 311974"/>
                    <a:gd name="connsiteX2" fmla="*/ 896 w 274263"/>
                    <a:gd name="connsiteY2" fmla="*/ 137667 h 311974"/>
                    <a:gd name="connsiteX3" fmla="*/ 65666 w 274263"/>
                    <a:gd name="connsiteY3" fmla="*/ 311974 h 311974"/>
                    <a:gd name="connsiteX4" fmla="*/ 274263 w 274263"/>
                    <a:gd name="connsiteY4" fmla="*/ 156717 h 3119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4263" h="311974">
                      <a:moveTo>
                        <a:pt x="274263" y="156717"/>
                      </a:moveTo>
                      <a:cubicBezTo>
                        <a:pt x="227591" y="86232"/>
                        <a:pt x="183776" y="26224"/>
                        <a:pt x="183776" y="26224"/>
                      </a:cubicBezTo>
                      <a:cubicBezTo>
                        <a:pt x="126626" y="-55691"/>
                        <a:pt x="-12439" y="74802"/>
                        <a:pt x="896" y="137667"/>
                      </a:cubicBezTo>
                      <a:cubicBezTo>
                        <a:pt x="8516" y="171957"/>
                        <a:pt x="32328" y="242442"/>
                        <a:pt x="65666" y="311974"/>
                      </a:cubicBezTo>
                      <a:lnTo>
                        <a:pt x="274263" y="156717"/>
                      </a:lnTo>
                      <a:close/>
                    </a:path>
                  </a:pathLst>
                </a:custGeom>
                <a:solidFill>
                  <a:srgbClr val="EF423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id="{B3ED2785-EC72-4362-BD04-D01898D34C51}"/>
                    </a:ext>
                  </a:extLst>
                </p:cNvPr>
                <p:cNvSpPr/>
                <p:nvPr/>
              </p:nvSpPr>
              <p:spPr>
                <a:xfrm>
                  <a:off x="5557837" y="3961446"/>
                  <a:ext cx="224790" cy="184784"/>
                </a:xfrm>
                <a:custGeom>
                  <a:avLst/>
                  <a:gdLst>
                    <a:gd name="connsiteX0" fmla="*/ 0 w 224790"/>
                    <a:gd name="connsiteY0" fmla="*/ 154305 h 184784"/>
                    <a:gd name="connsiteX1" fmla="*/ 14288 w 224790"/>
                    <a:gd name="connsiteY1" fmla="*/ 184785 h 184784"/>
                    <a:gd name="connsiteX2" fmla="*/ 224790 w 224790"/>
                    <a:gd name="connsiteY2" fmla="*/ 29528 h 184784"/>
                    <a:gd name="connsiteX3" fmla="*/ 204788 w 224790"/>
                    <a:gd name="connsiteY3" fmla="*/ 0 h 184784"/>
                    <a:gd name="connsiteX4" fmla="*/ 0 w 224790"/>
                    <a:gd name="connsiteY4" fmla="*/ 154305 h 184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4790" h="184784">
                      <a:moveTo>
                        <a:pt x="0" y="154305"/>
                      </a:moveTo>
                      <a:cubicBezTo>
                        <a:pt x="4763" y="164783"/>
                        <a:pt x="9525" y="174308"/>
                        <a:pt x="14288" y="184785"/>
                      </a:cubicBezTo>
                      <a:lnTo>
                        <a:pt x="224790" y="29528"/>
                      </a:lnTo>
                      <a:cubicBezTo>
                        <a:pt x="218122" y="19050"/>
                        <a:pt x="211455" y="9525"/>
                        <a:pt x="204788" y="0"/>
                      </a:cubicBezTo>
                      <a:lnTo>
                        <a:pt x="0" y="15430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1B6BE77B-9AF0-4A9C-BD39-FCA4E46D3CA7}"/>
                </a:ext>
              </a:extLst>
            </p:cNvPr>
            <p:cNvSpPr txBox="1"/>
            <p:nvPr/>
          </p:nvSpPr>
          <p:spPr>
            <a:xfrm>
              <a:off x="2639073" y="4362388"/>
              <a:ext cx="170168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>
                  <a:solidFill>
                    <a:schemeClr val="bg1"/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" panose="020B0604020202020204" pitchFamily="34" charset="0"/>
                </a:rPr>
                <a:t>Thứ Sáu</a:t>
              </a:r>
              <a:endParaRPr lang="en-US" sz="2200" b="1" dirty="0">
                <a:solidFill>
                  <a:schemeClr val="bg1"/>
                </a:solidFill>
                <a:latin typeface="Quicksand" panose="00000500000000000000" pitchFamily="2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7EBE041D-9A96-4243-A3B7-48A7F0364C35}"/>
              </a:ext>
            </a:extLst>
          </p:cNvPr>
          <p:cNvGrpSpPr/>
          <p:nvPr/>
        </p:nvGrpSpPr>
        <p:grpSpPr>
          <a:xfrm>
            <a:off x="657193" y="1609206"/>
            <a:ext cx="2216029" cy="2065527"/>
            <a:chOff x="657193" y="1697121"/>
            <a:chExt cx="2216029" cy="2065527"/>
          </a:xfrm>
        </p:grpSpPr>
        <p:grpSp>
          <p:nvGrpSpPr>
            <p:cNvPr id="126" name="Graphic 20">
              <a:extLst>
                <a:ext uri="{FF2B5EF4-FFF2-40B4-BE49-F238E27FC236}">
                  <a16:creationId xmlns:a16="http://schemas.microsoft.com/office/drawing/2014/main" id="{73FF13FA-9E74-4BBD-9956-E04B878B4D62}"/>
                </a:ext>
              </a:extLst>
            </p:cNvPr>
            <p:cNvGrpSpPr/>
            <p:nvPr/>
          </p:nvGrpSpPr>
          <p:grpSpPr>
            <a:xfrm>
              <a:off x="657193" y="1697121"/>
              <a:ext cx="2216029" cy="2065527"/>
              <a:chOff x="4016692" y="2066924"/>
              <a:chExt cx="1328737" cy="1666875"/>
            </a:xfrm>
          </p:grpSpPr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FEAE153B-31E5-4C8A-ABFB-606275063458}"/>
                  </a:ext>
                </a:extLst>
              </p:cNvPr>
              <p:cNvSpPr/>
              <p:nvPr/>
            </p:nvSpPr>
            <p:spPr>
              <a:xfrm>
                <a:off x="4074795" y="2121216"/>
                <a:ext cx="1270634" cy="1612582"/>
              </a:xfrm>
              <a:custGeom>
                <a:avLst/>
                <a:gdLst>
                  <a:gd name="connsiteX0" fmla="*/ 40005 w 1270634"/>
                  <a:gd name="connsiteY0" fmla="*/ 423863 h 1612582"/>
                  <a:gd name="connsiteX1" fmla="*/ 77152 w 1270634"/>
                  <a:gd name="connsiteY1" fmla="*/ 463868 h 1612582"/>
                  <a:gd name="connsiteX2" fmla="*/ 78105 w 1270634"/>
                  <a:gd name="connsiteY2" fmla="*/ 463868 h 1612582"/>
                  <a:gd name="connsiteX3" fmla="*/ 91440 w 1270634"/>
                  <a:gd name="connsiteY3" fmla="*/ 474345 h 1612582"/>
                  <a:gd name="connsiteX4" fmla="*/ 93345 w 1270634"/>
                  <a:gd name="connsiteY4" fmla="*/ 475298 h 1612582"/>
                  <a:gd name="connsiteX5" fmla="*/ 107633 w 1270634"/>
                  <a:gd name="connsiteY5" fmla="*/ 484823 h 1612582"/>
                  <a:gd name="connsiteX6" fmla="*/ 109537 w 1270634"/>
                  <a:gd name="connsiteY6" fmla="*/ 485775 h 1612582"/>
                  <a:gd name="connsiteX7" fmla="*/ 124777 w 1270634"/>
                  <a:gd name="connsiteY7" fmla="*/ 494348 h 1612582"/>
                  <a:gd name="connsiteX8" fmla="*/ 125730 w 1270634"/>
                  <a:gd name="connsiteY8" fmla="*/ 494348 h 1612582"/>
                  <a:gd name="connsiteX9" fmla="*/ 141923 w 1270634"/>
                  <a:gd name="connsiteY9" fmla="*/ 501015 h 1612582"/>
                  <a:gd name="connsiteX10" fmla="*/ 142875 w 1270634"/>
                  <a:gd name="connsiteY10" fmla="*/ 501015 h 1612582"/>
                  <a:gd name="connsiteX11" fmla="*/ 150495 w 1270634"/>
                  <a:gd name="connsiteY11" fmla="*/ 503873 h 1612582"/>
                  <a:gd name="connsiteX12" fmla="*/ 185737 w 1270634"/>
                  <a:gd name="connsiteY12" fmla="*/ 1434465 h 1612582"/>
                  <a:gd name="connsiteX13" fmla="*/ 213360 w 1270634"/>
                  <a:gd name="connsiteY13" fmla="*/ 1489710 h 1612582"/>
                  <a:gd name="connsiteX14" fmla="*/ 213360 w 1270634"/>
                  <a:gd name="connsiteY14" fmla="*/ 1489710 h 1612582"/>
                  <a:gd name="connsiteX15" fmla="*/ 220980 w 1270634"/>
                  <a:gd name="connsiteY15" fmla="*/ 1499235 h 1612582"/>
                  <a:gd name="connsiteX16" fmla="*/ 223837 w 1270634"/>
                  <a:gd name="connsiteY16" fmla="*/ 1502093 h 1612582"/>
                  <a:gd name="connsiteX17" fmla="*/ 229553 w 1270634"/>
                  <a:gd name="connsiteY17" fmla="*/ 1507808 h 1612582"/>
                  <a:gd name="connsiteX18" fmla="*/ 233362 w 1270634"/>
                  <a:gd name="connsiteY18" fmla="*/ 1511618 h 1612582"/>
                  <a:gd name="connsiteX19" fmla="*/ 239078 w 1270634"/>
                  <a:gd name="connsiteY19" fmla="*/ 1516380 h 1612582"/>
                  <a:gd name="connsiteX20" fmla="*/ 243840 w 1270634"/>
                  <a:gd name="connsiteY20" fmla="*/ 1520190 h 1612582"/>
                  <a:gd name="connsiteX21" fmla="*/ 249555 w 1270634"/>
                  <a:gd name="connsiteY21" fmla="*/ 1524953 h 1612582"/>
                  <a:gd name="connsiteX22" fmla="*/ 254318 w 1270634"/>
                  <a:gd name="connsiteY22" fmla="*/ 1528763 h 1612582"/>
                  <a:gd name="connsiteX23" fmla="*/ 260985 w 1270634"/>
                  <a:gd name="connsiteY23" fmla="*/ 1532573 h 1612582"/>
                  <a:gd name="connsiteX24" fmla="*/ 266700 w 1270634"/>
                  <a:gd name="connsiteY24" fmla="*/ 1536383 h 1612582"/>
                  <a:gd name="connsiteX25" fmla="*/ 273368 w 1270634"/>
                  <a:gd name="connsiteY25" fmla="*/ 1540193 h 1612582"/>
                  <a:gd name="connsiteX26" fmla="*/ 279082 w 1270634"/>
                  <a:gd name="connsiteY26" fmla="*/ 1543050 h 1612582"/>
                  <a:gd name="connsiteX27" fmla="*/ 285750 w 1270634"/>
                  <a:gd name="connsiteY27" fmla="*/ 1546860 h 1612582"/>
                  <a:gd name="connsiteX28" fmla="*/ 291465 w 1270634"/>
                  <a:gd name="connsiteY28" fmla="*/ 1549718 h 1612582"/>
                  <a:gd name="connsiteX29" fmla="*/ 299085 w 1270634"/>
                  <a:gd name="connsiteY29" fmla="*/ 1553528 h 1612582"/>
                  <a:gd name="connsiteX30" fmla="*/ 305753 w 1270634"/>
                  <a:gd name="connsiteY30" fmla="*/ 1556385 h 1612582"/>
                  <a:gd name="connsiteX31" fmla="*/ 313373 w 1270634"/>
                  <a:gd name="connsiteY31" fmla="*/ 1560195 h 1612582"/>
                  <a:gd name="connsiteX32" fmla="*/ 320040 w 1270634"/>
                  <a:gd name="connsiteY32" fmla="*/ 1563053 h 1612582"/>
                  <a:gd name="connsiteX33" fmla="*/ 328613 w 1270634"/>
                  <a:gd name="connsiteY33" fmla="*/ 1565910 h 1612582"/>
                  <a:gd name="connsiteX34" fmla="*/ 335280 w 1270634"/>
                  <a:gd name="connsiteY34" fmla="*/ 1567815 h 1612582"/>
                  <a:gd name="connsiteX35" fmla="*/ 344805 w 1270634"/>
                  <a:gd name="connsiteY35" fmla="*/ 1571625 h 1612582"/>
                  <a:gd name="connsiteX36" fmla="*/ 350520 w 1270634"/>
                  <a:gd name="connsiteY36" fmla="*/ 1573530 h 1612582"/>
                  <a:gd name="connsiteX37" fmla="*/ 365760 w 1270634"/>
                  <a:gd name="connsiteY37" fmla="*/ 1578293 h 1612582"/>
                  <a:gd name="connsiteX38" fmla="*/ 369570 w 1270634"/>
                  <a:gd name="connsiteY38" fmla="*/ 1579245 h 1612582"/>
                  <a:gd name="connsiteX39" fmla="*/ 382905 w 1270634"/>
                  <a:gd name="connsiteY39" fmla="*/ 1583055 h 1612582"/>
                  <a:gd name="connsiteX40" fmla="*/ 389573 w 1270634"/>
                  <a:gd name="connsiteY40" fmla="*/ 1584960 h 1612582"/>
                  <a:gd name="connsiteX41" fmla="*/ 400050 w 1270634"/>
                  <a:gd name="connsiteY41" fmla="*/ 1587818 h 1612582"/>
                  <a:gd name="connsiteX42" fmla="*/ 407670 w 1270634"/>
                  <a:gd name="connsiteY42" fmla="*/ 1589723 h 1612582"/>
                  <a:gd name="connsiteX43" fmla="*/ 418148 w 1270634"/>
                  <a:gd name="connsiteY43" fmla="*/ 1591628 h 1612582"/>
                  <a:gd name="connsiteX44" fmla="*/ 425768 w 1270634"/>
                  <a:gd name="connsiteY44" fmla="*/ 1593533 h 1612582"/>
                  <a:gd name="connsiteX45" fmla="*/ 435293 w 1270634"/>
                  <a:gd name="connsiteY45" fmla="*/ 1595438 h 1612582"/>
                  <a:gd name="connsiteX46" fmla="*/ 443865 w 1270634"/>
                  <a:gd name="connsiteY46" fmla="*/ 1597343 h 1612582"/>
                  <a:gd name="connsiteX47" fmla="*/ 453390 w 1270634"/>
                  <a:gd name="connsiteY47" fmla="*/ 1599248 h 1612582"/>
                  <a:gd name="connsiteX48" fmla="*/ 461963 w 1270634"/>
                  <a:gd name="connsiteY48" fmla="*/ 1600200 h 1612582"/>
                  <a:gd name="connsiteX49" fmla="*/ 472440 w 1270634"/>
                  <a:gd name="connsiteY49" fmla="*/ 1602105 h 1612582"/>
                  <a:gd name="connsiteX50" fmla="*/ 481013 w 1270634"/>
                  <a:gd name="connsiteY50" fmla="*/ 1603058 h 1612582"/>
                  <a:gd name="connsiteX51" fmla="*/ 491490 w 1270634"/>
                  <a:gd name="connsiteY51" fmla="*/ 1604010 h 1612582"/>
                  <a:gd name="connsiteX52" fmla="*/ 500063 w 1270634"/>
                  <a:gd name="connsiteY52" fmla="*/ 1604963 h 1612582"/>
                  <a:gd name="connsiteX53" fmla="*/ 510540 w 1270634"/>
                  <a:gd name="connsiteY53" fmla="*/ 1605915 h 1612582"/>
                  <a:gd name="connsiteX54" fmla="*/ 519113 w 1270634"/>
                  <a:gd name="connsiteY54" fmla="*/ 1606868 h 1612582"/>
                  <a:gd name="connsiteX55" fmla="*/ 529590 w 1270634"/>
                  <a:gd name="connsiteY55" fmla="*/ 1607820 h 1612582"/>
                  <a:gd name="connsiteX56" fmla="*/ 538163 w 1270634"/>
                  <a:gd name="connsiteY56" fmla="*/ 1608773 h 1612582"/>
                  <a:gd name="connsiteX57" fmla="*/ 549593 w 1270634"/>
                  <a:gd name="connsiteY57" fmla="*/ 1609725 h 1612582"/>
                  <a:gd name="connsiteX58" fmla="*/ 558165 w 1270634"/>
                  <a:gd name="connsiteY58" fmla="*/ 1610678 h 1612582"/>
                  <a:gd name="connsiteX59" fmla="*/ 570548 w 1270634"/>
                  <a:gd name="connsiteY59" fmla="*/ 1611630 h 1612582"/>
                  <a:gd name="connsiteX60" fmla="*/ 578168 w 1270634"/>
                  <a:gd name="connsiteY60" fmla="*/ 1611630 h 1612582"/>
                  <a:gd name="connsiteX61" fmla="*/ 598170 w 1270634"/>
                  <a:gd name="connsiteY61" fmla="*/ 1612583 h 1612582"/>
                  <a:gd name="connsiteX62" fmla="*/ 603885 w 1270634"/>
                  <a:gd name="connsiteY62" fmla="*/ 1612583 h 1612582"/>
                  <a:gd name="connsiteX63" fmla="*/ 618173 w 1270634"/>
                  <a:gd name="connsiteY63" fmla="*/ 1612583 h 1612582"/>
                  <a:gd name="connsiteX64" fmla="*/ 626745 w 1270634"/>
                  <a:gd name="connsiteY64" fmla="*/ 1612583 h 1612582"/>
                  <a:gd name="connsiteX65" fmla="*/ 638175 w 1270634"/>
                  <a:gd name="connsiteY65" fmla="*/ 1612583 h 1612582"/>
                  <a:gd name="connsiteX66" fmla="*/ 646748 w 1270634"/>
                  <a:gd name="connsiteY66" fmla="*/ 1612583 h 1612582"/>
                  <a:gd name="connsiteX67" fmla="*/ 658178 w 1270634"/>
                  <a:gd name="connsiteY67" fmla="*/ 1612583 h 1612582"/>
                  <a:gd name="connsiteX68" fmla="*/ 667703 w 1270634"/>
                  <a:gd name="connsiteY68" fmla="*/ 1612583 h 1612582"/>
                  <a:gd name="connsiteX69" fmla="*/ 678180 w 1270634"/>
                  <a:gd name="connsiteY69" fmla="*/ 1612583 h 1612582"/>
                  <a:gd name="connsiteX70" fmla="*/ 687705 w 1270634"/>
                  <a:gd name="connsiteY70" fmla="*/ 1612583 h 1612582"/>
                  <a:gd name="connsiteX71" fmla="*/ 698183 w 1270634"/>
                  <a:gd name="connsiteY71" fmla="*/ 1612583 h 1612582"/>
                  <a:gd name="connsiteX72" fmla="*/ 707708 w 1270634"/>
                  <a:gd name="connsiteY72" fmla="*/ 1612583 h 1612582"/>
                  <a:gd name="connsiteX73" fmla="*/ 718185 w 1270634"/>
                  <a:gd name="connsiteY73" fmla="*/ 1612583 h 1612582"/>
                  <a:gd name="connsiteX74" fmla="*/ 727710 w 1270634"/>
                  <a:gd name="connsiteY74" fmla="*/ 1612583 h 1612582"/>
                  <a:gd name="connsiteX75" fmla="*/ 738188 w 1270634"/>
                  <a:gd name="connsiteY75" fmla="*/ 1611630 h 1612582"/>
                  <a:gd name="connsiteX76" fmla="*/ 747713 w 1270634"/>
                  <a:gd name="connsiteY76" fmla="*/ 1610678 h 1612582"/>
                  <a:gd name="connsiteX77" fmla="*/ 758190 w 1270634"/>
                  <a:gd name="connsiteY77" fmla="*/ 1609725 h 1612582"/>
                  <a:gd name="connsiteX78" fmla="*/ 766763 w 1270634"/>
                  <a:gd name="connsiteY78" fmla="*/ 1608773 h 1612582"/>
                  <a:gd name="connsiteX79" fmla="*/ 777240 w 1270634"/>
                  <a:gd name="connsiteY79" fmla="*/ 1607820 h 1612582"/>
                  <a:gd name="connsiteX80" fmla="*/ 785813 w 1270634"/>
                  <a:gd name="connsiteY80" fmla="*/ 1606868 h 1612582"/>
                  <a:gd name="connsiteX81" fmla="*/ 797243 w 1270634"/>
                  <a:gd name="connsiteY81" fmla="*/ 1605915 h 1612582"/>
                  <a:gd name="connsiteX82" fmla="*/ 804863 w 1270634"/>
                  <a:gd name="connsiteY82" fmla="*/ 1604963 h 1612582"/>
                  <a:gd name="connsiteX83" fmla="*/ 817245 w 1270634"/>
                  <a:gd name="connsiteY83" fmla="*/ 1604010 h 1612582"/>
                  <a:gd name="connsiteX84" fmla="*/ 823913 w 1270634"/>
                  <a:gd name="connsiteY84" fmla="*/ 1603058 h 1612582"/>
                  <a:gd name="connsiteX85" fmla="*/ 842010 w 1270634"/>
                  <a:gd name="connsiteY85" fmla="*/ 1601153 h 1612582"/>
                  <a:gd name="connsiteX86" fmla="*/ 848678 w 1270634"/>
                  <a:gd name="connsiteY86" fmla="*/ 1600200 h 1612582"/>
                  <a:gd name="connsiteX87" fmla="*/ 861060 w 1270634"/>
                  <a:gd name="connsiteY87" fmla="*/ 1598295 h 1612582"/>
                  <a:gd name="connsiteX88" fmla="*/ 868680 w 1270634"/>
                  <a:gd name="connsiteY88" fmla="*/ 1597343 h 1612582"/>
                  <a:gd name="connsiteX89" fmla="*/ 879158 w 1270634"/>
                  <a:gd name="connsiteY89" fmla="*/ 1595438 h 1612582"/>
                  <a:gd name="connsiteX90" fmla="*/ 886778 w 1270634"/>
                  <a:gd name="connsiteY90" fmla="*/ 1594485 h 1612582"/>
                  <a:gd name="connsiteX91" fmla="*/ 896303 w 1270634"/>
                  <a:gd name="connsiteY91" fmla="*/ 1592580 h 1612582"/>
                  <a:gd name="connsiteX92" fmla="*/ 903923 w 1270634"/>
                  <a:gd name="connsiteY92" fmla="*/ 1590675 h 1612582"/>
                  <a:gd name="connsiteX93" fmla="*/ 913448 w 1270634"/>
                  <a:gd name="connsiteY93" fmla="*/ 1588770 h 1612582"/>
                  <a:gd name="connsiteX94" fmla="*/ 921068 w 1270634"/>
                  <a:gd name="connsiteY94" fmla="*/ 1586865 h 1612582"/>
                  <a:gd name="connsiteX95" fmla="*/ 930593 w 1270634"/>
                  <a:gd name="connsiteY95" fmla="*/ 1584960 h 1612582"/>
                  <a:gd name="connsiteX96" fmla="*/ 938213 w 1270634"/>
                  <a:gd name="connsiteY96" fmla="*/ 1583055 h 1612582"/>
                  <a:gd name="connsiteX97" fmla="*/ 946785 w 1270634"/>
                  <a:gd name="connsiteY97" fmla="*/ 1581150 h 1612582"/>
                  <a:gd name="connsiteX98" fmla="*/ 954405 w 1270634"/>
                  <a:gd name="connsiteY98" fmla="*/ 1579245 h 1612582"/>
                  <a:gd name="connsiteX99" fmla="*/ 962978 w 1270634"/>
                  <a:gd name="connsiteY99" fmla="*/ 1577340 h 1612582"/>
                  <a:gd name="connsiteX100" fmla="*/ 970598 w 1270634"/>
                  <a:gd name="connsiteY100" fmla="*/ 1575435 h 1612582"/>
                  <a:gd name="connsiteX101" fmla="*/ 979170 w 1270634"/>
                  <a:gd name="connsiteY101" fmla="*/ 1573530 h 1612582"/>
                  <a:gd name="connsiteX102" fmla="*/ 985838 w 1270634"/>
                  <a:gd name="connsiteY102" fmla="*/ 1571625 h 1612582"/>
                  <a:gd name="connsiteX103" fmla="*/ 994410 w 1270634"/>
                  <a:gd name="connsiteY103" fmla="*/ 1568768 h 1612582"/>
                  <a:gd name="connsiteX104" fmla="*/ 1001078 w 1270634"/>
                  <a:gd name="connsiteY104" fmla="*/ 1566863 h 1612582"/>
                  <a:gd name="connsiteX105" fmla="*/ 1009650 w 1270634"/>
                  <a:gd name="connsiteY105" fmla="*/ 1564005 h 1612582"/>
                  <a:gd name="connsiteX106" fmla="*/ 1015365 w 1270634"/>
                  <a:gd name="connsiteY106" fmla="*/ 1562100 h 1612582"/>
                  <a:gd name="connsiteX107" fmla="*/ 1025843 w 1270634"/>
                  <a:gd name="connsiteY107" fmla="*/ 1558290 h 1612582"/>
                  <a:gd name="connsiteX108" fmla="*/ 1028700 w 1270634"/>
                  <a:gd name="connsiteY108" fmla="*/ 1557338 h 1612582"/>
                  <a:gd name="connsiteX109" fmla="*/ 1041083 w 1270634"/>
                  <a:gd name="connsiteY109" fmla="*/ 1552575 h 1612582"/>
                  <a:gd name="connsiteX110" fmla="*/ 1044893 w 1270634"/>
                  <a:gd name="connsiteY110" fmla="*/ 1550670 h 1612582"/>
                  <a:gd name="connsiteX111" fmla="*/ 1053465 w 1270634"/>
                  <a:gd name="connsiteY111" fmla="*/ 1546860 h 1612582"/>
                  <a:gd name="connsiteX112" fmla="*/ 1058228 w 1270634"/>
                  <a:gd name="connsiteY112" fmla="*/ 1544955 h 1612582"/>
                  <a:gd name="connsiteX113" fmla="*/ 1064895 w 1270634"/>
                  <a:gd name="connsiteY113" fmla="*/ 1542098 h 1612582"/>
                  <a:gd name="connsiteX114" fmla="*/ 1069658 w 1270634"/>
                  <a:gd name="connsiteY114" fmla="*/ 1540193 h 1612582"/>
                  <a:gd name="connsiteX115" fmla="*/ 1075373 w 1270634"/>
                  <a:gd name="connsiteY115" fmla="*/ 1537335 h 1612582"/>
                  <a:gd name="connsiteX116" fmla="*/ 1080135 w 1270634"/>
                  <a:gd name="connsiteY116" fmla="*/ 1535430 h 1612582"/>
                  <a:gd name="connsiteX117" fmla="*/ 1085850 w 1270634"/>
                  <a:gd name="connsiteY117" fmla="*/ 1532573 h 1612582"/>
                  <a:gd name="connsiteX118" fmla="*/ 1089660 w 1270634"/>
                  <a:gd name="connsiteY118" fmla="*/ 1529715 h 1612582"/>
                  <a:gd name="connsiteX119" fmla="*/ 1094423 w 1270634"/>
                  <a:gd name="connsiteY119" fmla="*/ 1526858 h 1612582"/>
                  <a:gd name="connsiteX120" fmla="*/ 1098233 w 1270634"/>
                  <a:gd name="connsiteY120" fmla="*/ 1524000 h 1612582"/>
                  <a:gd name="connsiteX121" fmla="*/ 1102995 w 1270634"/>
                  <a:gd name="connsiteY121" fmla="*/ 1521143 h 1612582"/>
                  <a:gd name="connsiteX122" fmla="*/ 1105853 w 1270634"/>
                  <a:gd name="connsiteY122" fmla="*/ 1518285 h 1612582"/>
                  <a:gd name="connsiteX123" fmla="*/ 1109663 w 1270634"/>
                  <a:gd name="connsiteY123" fmla="*/ 1515428 h 1612582"/>
                  <a:gd name="connsiteX124" fmla="*/ 1112520 w 1270634"/>
                  <a:gd name="connsiteY124" fmla="*/ 1512570 h 1612582"/>
                  <a:gd name="connsiteX125" fmla="*/ 1116330 w 1270634"/>
                  <a:gd name="connsiteY125" fmla="*/ 1508760 h 1612582"/>
                  <a:gd name="connsiteX126" fmla="*/ 1119188 w 1270634"/>
                  <a:gd name="connsiteY126" fmla="*/ 1505903 h 1612582"/>
                  <a:gd name="connsiteX127" fmla="*/ 1122045 w 1270634"/>
                  <a:gd name="connsiteY127" fmla="*/ 1502093 h 1612582"/>
                  <a:gd name="connsiteX128" fmla="*/ 1123950 w 1270634"/>
                  <a:gd name="connsiteY128" fmla="*/ 1499235 h 1612582"/>
                  <a:gd name="connsiteX129" fmla="*/ 1126808 w 1270634"/>
                  <a:gd name="connsiteY129" fmla="*/ 1495425 h 1612582"/>
                  <a:gd name="connsiteX130" fmla="*/ 1127760 w 1270634"/>
                  <a:gd name="connsiteY130" fmla="*/ 1493520 h 1612582"/>
                  <a:gd name="connsiteX131" fmla="*/ 1130618 w 1270634"/>
                  <a:gd name="connsiteY131" fmla="*/ 1486853 h 1612582"/>
                  <a:gd name="connsiteX132" fmla="*/ 1152525 w 1270634"/>
                  <a:gd name="connsiteY132" fmla="*/ 483870 h 1612582"/>
                  <a:gd name="connsiteX133" fmla="*/ 1152525 w 1270634"/>
                  <a:gd name="connsiteY133" fmla="*/ 479108 h 1612582"/>
                  <a:gd name="connsiteX134" fmla="*/ 1152525 w 1270634"/>
                  <a:gd name="connsiteY134" fmla="*/ 477203 h 1612582"/>
                  <a:gd name="connsiteX135" fmla="*/ 1152525 w 1270634"/>
                  <a:gd name="connsiteY135" fmla="*/ 473393 h 1612582"/>
                  <a:gd name="connsiteX136" fmla="*/ 1152525 w 1270634"/>
                  <a:gd name="connsiteY136" fmla="*/ 471488 h 1612582"/>
                  <a:gd name="connsiteX137" fmla="*/ 1152525 w 1270634"/>
                  <a:gd name="connsiteY137" fmla="*/ 467678 h 1612582"/>
                  <a:gd name="connsiteX138" fmla="*/ 1152525 w 1270634"/>
                  <a:gd name="connsiteY138" fmla="*/ 465773 h 1612582"/>
                  <a:gd name="connsiteX139" fmla="*/ 1152525 w 1270634"/>
                  <a:gd name="connsiteY139" fmla="*/ 461963 h 1612582"/>
                  <a:gd name="connsiteX140" fmla="*/ 1152525 w 1270634"/>
                  <a:gd name="connsiteY140" fmla="*/ 460058 h 1612582"/>
                  <a:gd name="connsiteX141" fmla="*/ 1151573 w 1270634"/>
                  <a:gd name="connsiteY141" fmla="*/ 455295 h 1612582"/>
                  <a:gd name="connsiteX142" fmla="*/ 1151573 w 1270634"/>
                  <a:gd name="connsiteY142" fmla="*/ 454343 h 1612582"/>
                  <a:gd name="connsiteX143" fmla="*/ 1151573 w 1270634"/>
                  <a:gd name="connsiteY143" fmla="*/ 453390 h 1612582"/>
                  <a:gd name="connsiteX144" fmla="*/ 1270635 w 1270634"/>
                  <a:gd name="connsiteY144" fmla="*/ 291465 h 1612582"/>
                  <a:gd name="connsiteX145" fmla="*/ 1269683 w 1270634"/>
                  <a:gd name="connsiteY145" fmla="*/ 275273 h 1612582"/>
                  <a:gd name="connsiteX146" fmla="*/ 1269683 w 1270634"/>
                  <a:gd name="connsiteY146" fmla="*/ 270510 h 1612582"/>
                  <a:gd name="connsiteX147" fmla="*/ 1268730 w 1270634"/>
                  <a:gd name="connsiteY147" fmla="*/ 260033 h 1612582"/>
                  <a:gd name="connsiteX148" fmla="*/ 1267778 w 1270634"/>
                  <a:gd name="connsiteY148" fmla="*/ 255270 h 1612582"/>
                  <a:gd name="connsiteX149" fmla="*/ 1264920 w 1270634"/>
                  <a:gd name="connsiteY149" fmla="*/ 244793 h 1612582"/>
                  <a:gd name="connsiteX150" fmla="*/ 1263968 w 1270634"/>
                  <a:gd name="connsiteY150" fmla="*/ 241935 h 1612582"/>
                  <a:gd name="connsiteX151" fmla="*/ 1259205 w 1270634"/>
                  <a:gd name="connsiteY151" fmla="*/ 228600 h 1612582"/>
                  <a:gd name="connsiteX152" fmla="*/ 1259205 w 1270634"/>
                  <a:gd name="connsiteY152" fmla="*/ 228600 h 1612582"/>
                  <a:gd name="connsiteX153" fmla="*/ 1253490 w 1270634"/>
                  <a:gd name="connsiteY153" fmla="*/ 217170 h 1612582"/>
                  <a:gd name="connsiteX154" fmla="*/ 1251585 w 1270634"/>
                  <a:gd name="connsiteY154" fmla="*/ 214313 h 1612582"/>
                  <a:gd name="connsiteX155" fmla="*/ 1245870 w 1270634"/>
                  <a:gd name="connsiteY155" fmla="*/ 205740 h 1612582"/>
                  <a:gd name="connsiteX156" fmla="*/ 1243965 w 1270634"/>
                  <a:gd name="connsiteY156" fmla="*/ 203835 h 1612582"/>
                  <a:gd name="connsiteX157" fmla="*/ 1235393 w 1270634"/>
                  <a:gd name="connsiteY157" fmla="*/ 194310 h 1612582"/>
                  <a:gd name="connsiteX158" fmla="*/ 1234440 w 1270634"/>
                  <a:gd name="connsiteY158" fmla="*/ 193358 h 1612582"/>
                  <a:gd name="connsiteX159" fmla="*/ 1223010 w 1270634"/>
                  <a:gd name="connsiteY159" fmla="*/ 183833 h 1612582"/>
                  <a:gd name="connsiteX160" fmla="*/ 1223010 w 1270634"/>
                  <a:gd name="connsiteY160" fmla="*/ 183833 h 1612582"/>
                  <a:gd name="connsiteX161" fmla="*/ 1223010 w 1270634"/>
                  <a:gd name="connsiteY161" fmla="*/ 183833 h 1612582"/>
                  <a:gd name="connsiteX162" fmla="*/ 686753 w 1270634"/>
                  <a:gd name="connsiteY162" fmla="*/ 99060 h 1612582"/>
                  <a:gd name="connsiteX163" fmla="*/ 343853 w 1270634"/>
                  <a:gd name="connsiteY163" fmla="*/ 120015 h 1612582"/>
                  <a:gd name="connsiteX164" fmla="*/ 280988 w 1270634"/>
                  <a:gd name="connsiteY164" fmla="*/ 88583 h 1612582"/>
                  <a:gd name="connsiteX165" fmla="*/ 314325 w 1270634"/>
                  <a:gd name="connsiteY165" fmla="*/ 56198 h 1612582"/>
                  <a:gd name="connsiteX166" fmla="*/ 300990 w 1270634"/>
                  <a:gd name="connsiteY166" fmla="*/ 33338 h 1612582"/>
                  <a:gd name="connsiteX167" fmla="*/ 253365 w 1270634"/>
                  <a:gd name="connsiteY167" fmla="*/ 81915 h 1612582"/>
                  <a:gd name="connsiteX168" fmla="*/ 217170 w 1270634"/>
                  <a:gd name="connsiteY168" fmla="*/ 79058 h 1612582"/>
                  <a:gd name="connsiteX169" fmla="*/ 189548 w 1270634"/>
                  <a:gd name="connsiteY169" fmla="*/ 80963 h 1612582"/>
                  <a:gd name="connsiteX170" fmla="*/ 75248 w 1270634"/>
                  <a:gd name="connsiteY170" fmla="*/ 0 h 1612582"/>
                  <a:gd name="connsiteX171" fmla="*/ 91440 w 1270634"/>
                  <a:gd name="connsiteY171" fmla="*/ 119063 h 1612582"/>
                  <a:gd name="connsiteX172" fmla="*/ 0 w 1270634"/>
                  <a:gd name="connsiteY172" fmla="*/ 296228 h 1612582"/>
                  <a:gd name="connsiteX173" fmla="*/ 40005 w 1270634"/>
                  <a:gd name="connsiteY173" fmla="*/ 423863 h 1612582"/>
                  <a:gd name="connsiteX174" fmla="*/ 40005 w 1270634"/>
                  <a:gd name="connsiteY174" fmla="*/ 423863 h 161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</a:cxnLst>
                <a:rect l="l" t="t" r="r" b="b"/>
                <a:pathLst>
                  <a:path w="1270634" h="1612582">
                    <a:moveTo>
                      <a:pt x="40005" y="423863"/>
                    </a:moveTo>
                    <a:cubicBezTo>
                      <a:pt x="50483" y="439103"/>
                      <a:pt x="62865" y="452438"/>
                      <a:pt x="77152" y="463868"/>
                    </a:cubicBezTo>
                    <a:cubicBezTo>
                      <a:pt x="77152" y="463868"/>
                      <a:pt x="77152" y="463868"/>
                      <a:pt x="78105" y="463868"/>
                    </a:cubicBezTo>
                    <a:cubicBezTo>
                      <a:pt x="82868" y="467678"/>
                      <a:pt x="86677" y="471488"/>
                      <a:pt x="91440" y="474345"/>
                    </a:cubicBezTo>
                    <a:cubicBezTo>
                      <a:pt x="92393" y="474345"/>
                      <a:pt x="92393" y="475298"/>
                      <a:pt x="93345" y="475298"/>
                    </a:cubicBezTo>
                    <a:cubicBezTo>
                      <a:pt x="98108" y="478155"/>
                      <a:pt x="102870" y="481965"/>
                      <a:pt x="107633" y="484823"/>
                    </a:cubicBezTo>
                    <a:cubicBezTo>
                      <a:pt x="108585" y="484823"/>
                      <a:pt x="108585" y="485775"/>
                      <a:pt x="109537" y="485775"/>
                    </a:cubicBezTo>
                    <a:cubicBezTo>
                      <a:pt x="114300" y="488633"/>
                      <a:pt x="120015" y="491490"/>
                      <a:pt x="124777" y="494348"/>
                    </a:cubicBezTo>
                    <a:cubicBezTo>
                      <a:pt x="124777" y="494348"/>
                      <a:pt x="124777" y="494348"/>
                      <a:pt x="125730" y="494348"/>
                    </a:cubicBezTo>
                    <a:cubicBezTo>
                      <a:pt x="131445" y="497205"/>
                      <a:pt x="136208" y="499110"/>
                      <a:pt x="141923" y="501015"/>
                    </a:cubicBezTo>
                    <a:cubicBezTo>
                      <a:pt x="141923" y="501015"/>
                      <a:pt x="142875" y="501015"/>
                      <a:pt x="142875" y="501015"/>
                    </a:cubicBezTo>
                    <a:cubicBezTo>
                      <a:pt x="145733" y="501967"/>
                      <a:pt x="147637" y="502920"/>
                      <a:pt x="150495" y="503873"/>
                    </a:cubicBezTo>
                    <a:cubicBezTo>
                      <a:pt x="146685" y="617220"/>
                      <a:pt x="133350" y="1202055"/>
                      <a:pt x="185737" y="1434465"/>
                    </a:cubicBezTo>
                    <a:cubicBezTo>
                      <a:pt x="190500" y="1454468"/>
                      <a:pt x="200025" y="1472565"/>
                      <a:pt x="213360" y="1489710"/>
                    </a:cubicBezTo>
                    <a:lnTo>
                      <a:pt x="213360" y="1489710"/>
                    </a:lnTo>
                    <a:cubicBezTo>
                      <a:pt x="216218" y="1492568"/>
                      <a:pt x="219075" y="1495425"/>
                      <a:pt x="220980" y="1499235"/>
                    </a:cubicBezTo>
                    <a:cubicBezTo>
                      <a:pt x="221932" y="1500188"/>
                      <a:pt x="222885" y="1501140"/>
                      <a:pt x="223837" y="1502093"/>
                    </a:cubicBezTo>
                    <a:cubicBezTo>
                      <a:pt x="225743" y="1503998"/>
                      <a:pt x="227648" y="1505903"/>
                      <a:pt x="229553" y="1507808"/>
                    </a:cubicBezTo>
                    <a:cubicBezTo>
                      <a:pt x="230505" y="1508760"/>
                      <a:pt x="232410" y="1510665"/>
                      <a:pt x="233362" y="1511618"/>
                    </a:cubicBezTo>
                    <a:cubicBezTo>
                      <a:pt x="235268" y="1513523"/>
                      <a:pt x="237173" y="1514475"/>
                      <a:pt x="239078" y="1516380"/>
                    </a:cubicBezTo>
                    <a:cubicBezTo>
                      <a:pt x="240982" y="1517333"/>
                      <a:pt x="241935" y="1519238"/>
                      <a:pt x="243840" y="1520190"/>
                    </a:cubicBezTo>
                    <a:cubicBezTo>
                      <a:pt x="245745" y="1522095"/>
                      <a:pt x="247650" y="1523048"/>
                      <a:pt x="249555" y="1524953"/>
                    </a:cubicBezTo>
                    <a:cubicBezTo>
                      <a:pt x="251460" y="1525905"/>
                      <a:pt x="253365" y="1526858"/>
                      <a:pt x="254318" y="1528763"/>
                    </a:cubicBezTo>
                    <a:cubicBezTo>
                      <a:pt x="256223" y="1529715"/>
                      <a:pt x="258128" y="1531620"/>
                      <a:pt x="260985" y="1532573"/>
                    </a:cubicBezTo>
                    <a:cubicBezTo>
                      <a:pt x="262890" y="1533525"/>
                      <a:pt x="264795" y="1534478"/>
                      <a:pt x="266700" y="1536383"/>
                    </a:cubicBezTo>
                    <a:cubicBezTo>
                      <a:pt x="268605" y="1537335"/>
                      <a:pt x="271463" y="1539240"/>
                      <a:pt x="273368" y="1540193"/>
                    </a:cubicBezTo>
                    <a:cubicBezTo>
                      <a:pt x="275273" y="1541145"/>
                      <a:pt x="277178" y="1542098"/>
                      <a:pt x="279082" y="1543050"/>
                    </a:cubicBezTo>
                    <a:cubicBezTo>
                      <a:pt x="280988" y="1544003"/>
                      <a:pt x="283845" y="1545908"/>
                      <a:pt x="285750" y="1546860"/>
                    </a:cubicBezTo>
                    <a:cubicBezTo>
                      <a:pt x="287655" y="1547813"/>
                      <a:pt x="289560" y="1548765"/>
                      <a:pt x="291465" y="1549718"/>
                    </a:cubicBezTo>
                    <a:cubicBezTo>
                      <a:pt x="294323" y="1550670"/>
                      <a:pt x="296228" y="1551623"/>
                      <a:pt x="299085" y="1553528"/>
                    </a:cubicBezTo>
                    <a:cubicBezTo>
                      <a:pt x="300990" y="1554480"/>
                      <a:pt x="302895" y="1555433"/>
                      <a:pt x="305753" y="1556385"/>
                    </a:cubicBezTo>
                    <a:cubicBezTo>
                      <a:pt x="308610" y="1557338"/>
                      <a:pt x="311468" y="1558290"/>
                      <a:pt x="313373" y="1560195"/>
                    </a:cubicBezTo>
                    <a:cubicBezTo>
                      <a:pt x="315278" y="1561148"/>
                      <a:pt x="317182" y="1562100"/>
                      <a:pt x="320040" y="1563053"/>
                    </a:cubicBezTo>
                    <a:cubicBezTo>
                      <a:pt x="322898" y="1564005"/>
                      <a:pt x="325755" y="1564958"/>
                      <a:pt x="328613" y="1565910"/>
                    </a:cubicBezTo>
                    <a:cubicBezTo>
                      <a:pt x="330518" y="1566863"/>
                      <a:pt x="332423" y="1567815"/>
                      <a:pt x="335280" y="1567815"/>
                    </a:cubicBezTo>
                    <a:cubicBezTo>
                      <a:pt x="338138" y="1568768"/>
                      <a:pt x="341948" y="1569720"/>
                      <a:pt x="344805" y="1571625"/>
                    </a:cubicBezTo>
                    <a:cubicBezTo>
                      <a:pt x="346710" y="1572578"/>
                      <a:pt x="348615" y="1572578"/>
                      <a:pt x="350520" y="1573530"/>
                    </a:cubicBezTo>
                    <a:cubicBezTo>
                      <a:pt x="355282" y="1575435"/>
                      <a:pt x="360045" y="1576388"/>
                      <a:pt x="365760" y="1578293"/>
                    </a:cubicBezTo>
                    <a:cubicBezTo>
                      <a:pt x="366713" y="1578293"/>
                      <a:pt x="368618" y="1579245"/>
                      <a:pt x="369570" y="1579245"/>
                    </a:cubicBezTo>
                    <a:cubicBezTo>
                      <a:pt x="374332" y="1580198"/>
                      <a:pt x="378143" y="1582103"/>
                      <a:pt x="382905" y="1583055"/>
                    </a:cubicBezTo>
                    <a:cubicBezTo>
                      <a:pt x="384810" y="1584008"/>
                      <a:pt x="387668" y="1584008"/>
                      <a:pt x="389573" y="1584960"/>
                    </a:cubicBezTo>
                    <a:cubicBezTo>
                      <a:pt x="393382" y="1585913"/>
                      <a:pt x="396240" y="1586865"/>
                      <a:pt x="400050" y="1587818"/>
                    </a:cubicBezTo>
                    <a:cubicBezTo>
                      <a:pt x="402907" y="1588770"/>
                      <a:pt x="404813" y="1588770"/>
                      <a:pt x="407670" y="1589723"/>
                    </a:cubicBezTo>
                    <a:cubicBezTo>
                      <a:pt x="410528" y="1590675"/>
                      <a:pt x="414338" y="1591628"/>
                      <a:pt x="418148" y="1591628"/>
                    </a:cubicBezTo>
                    <a:cubicBezTo>
                      <a:pt x="421005" y="1592580"/>
                      <a:pt x="423863" y="1592580"/>
                      <a:pt x="425768" y="1593533"/>
                    </a:cubicBezTo>
                    <a:cubicBezTo>
                      <a:pt x="428625" y="1594485"/>
                      <a:pt x="432435" y="1594485"/>
                      <a:pt x="435293" y="1595438"/>
                    </a:cubicBezTo>
                    <a:cubicBezTo>
                      <a:pt x="438150" y="1596390"/>
                      <a:pt x="441007" y="1596390"/>
                      <a:pt x="443865" y="1597343"/>
                    </a:cubicBezTo>
                    <a:cubicBezTo>
                      <a:pt x="446723" y="1598295"/>
                      <a:pt x="450532" y="1598295"/>
                      <a:pt x="453390" y="1599248"/>
                    </a:cubicBezTo>
                    <a:cubicBezTo>
                      <a:pt x="456248" y="1599248"/>
                      <a:pt x="459105" y="1600200"/>
                      <a:pt x="461963" y="1600200"/>
                    </a:cubicBezTo>
                    <a:cubicBezTo>
                      <a:pt x="464820" y="1601153"/>
                      <a:pt x="468630" y="1601153"/>
                      <a:pt x="472440" y="1602105"/>
                    </a:cubicBezTo>
                    <a:cubicBezTo>
                      <a:pt x="475298" y="1602105"/>
                      <a:pt x="478155" y="1603058"/>
                      <a:pt x="481013" y="1603058"/>
                    </a:cubicBezTo>
                    <a:cubicBezTo>
                      <a:pt x="484822" y="1603058"/>
                      <a:pt x="487680" y="1604010"/>
                      <a:pt x="491490" y="1604010"/>
                    </a:cubicBezTo>
                    <a:cubicBezTo>
                      <a:pt x="494347" y="1604010"/>
                      <a:pt x="497205" y="1604963"/>
                      <a:pt x="500063" y="1604963"/>
                    </a:cubicBezTo>
                    <a:cubicBezTo>
                      <a:pt x="503872" y="1604963"/>
                      <a:pt x="506730" y="1605915"/>
                      <a:pt x="510540" y="1605915"/>
                    </a:cubicBezTo>
                    <a:cubicBezTo>
                      <a:pt x="513397" y="1605915"/>
                      <a:pt x="516255" y="1606868"/>
                      <a:pt x="519113" y="1606868"/>
                    </a:cubicBezTo>
                    <a:cubicBezTo>
                      <a:pt x="522922" y="1606868"/>
                      <a:pt x="525780" y="1607820"/>
                      <a:pt x="529590" y="1607820"/>
                    </a:cubicBezTo>
                    <a:cubicBezTo>
                      <a:pt x="532448" y="1607820"/>
                      <a:pt x="535305" y="1608773"/>
                      <a:pt x="538163" y="1608773"/>
                    </a:cubicBezTo>
                    <a:cubicBezTo>
                      <a:pt x="541973" y="1608773"/>
                      <a:pt x="545783" y="1609725"/>
                      <a:pt x="549593" y="1609725"/>
                    </a:cubicBezTo>
                    <a:cubicBezTo>
                      <a:pt x="552450" y="1609725"/>
                      <a:pt x="555308" y="1609725"/>
                      <a:pt x="558165" y="1610678"/>
                    </a:cubicBezTo>
                    <a:cubicBezTo>
                      <a:pt x="561975" y="1610678"/>
                      <a:pt x="566738" y="1611630"/>
                      <a:pt x="570548" y="1611630"/>
                    </a:cubicBezTo>
                    <a:cubicBezTo>
                      <a:pt x="573405" y="1611630"/>
                      <a:pt x="575310" y="1611630"/>
                      <a:pt x="578168" y="1611630"/>
                    </a:cubicBezTo>
                    <a:cubicBezTo>
                      <a:pt x="584835" y="1611630"/>
                      <a:pt x="591503" y="1612583"/>
                      <a:pt x="598170" y="1612583"/>
                    </a:cubicBezTo>
                    <a:cubicBezTo>
                      <a:pt x="600075" y="1612583"/>
                      <a:pt x="601980" y="1612583"/>
                      <a:pt x="603885" y="1612583"/>
                    </a:cubicBezTo>
                    <a:cubicBezTo>
                      <a:pt x="608648" y="1612583"/>
                      <a:pt x="613410" y="1612583"/>
                      <a:pt x="618173" y="1612583"/>
                    </a:cubicBezTo>
                    <a:cubicBezTo>
                      <a:pt x="621030" y="1612583"/>
                      <a:pt x="623888" y="1612583"/>
                      <a:pt x="626745" y="1612583"/>
                    </a:cubicBezTo>
                    <a:cubicBezTo>
                      <a:pt x="630555" y="1612583"/>
                      <a:pt x="634365" y="1612583"/>
                      <a:pt x="638175" y="1612583"/>
                    </a:cubicBezTo>
                    <a:cubicBezTo>
                      <a:pt x="641033" y="1612583"/>
                      <a:pt x="643890" y="1612583"/>
                      <a:pt x="646748" y="1612583"/>
                    </a:cubicBezTo>
                    <a:cubicBezTo>
                      <a:pt x="650558" y="1612583"/>
                      <a:pt x="654368" y="1612583"/>
                      <a:pt x="658178" y="1612583"/>
                    </a:cubicBezTo>
                    <a:cubicBezTo>
                      <a:pt x="661035" y="1612583"/>
                      <a:pt x="663893" y="1612583"/>
                      <a:pt x="667703" y="1612583"/>
                    </a:cubicBezTo>
                    <a:cubicBezTo>
                      <a:pt x="671513" y="1612583"/>
                      <a:pt x="675323" y="1612583"/>
                      <a:pt x="678180" y="1612583"/>
                    </a:cubicBezTo>
                    <a:cubicBezTo>
                      <a:pt x="681038" y="1612583"/>
                      <a:pt x="684848" y="1612583"/>
                      <a:pt x="687705" y="1612583"/>
                    </a:cubicBezTo>
                    <a:cubicBezTo>
                      <a:pt x="691515" y="1612583"/>
                      <a:pt x="695325" y="1612583"/>
                      <a:pt x="698183" y="1612583"/>
                    </a:cubicBezTo>
                    <a:cubicBezTo>
                      <a:pt x="701040" y="1612583"/>
                      <a:pt x="704850" y="1612583"/>
                      <a:pt x="707708" y="1612583"/>
                    </a:cubicBezTo>
                    <a:cubicBezTo>
                      <a:pt x="711518" y="1612583"/>
                      <a:pt x="714375" y="1612583"/>
                      <a:pt x="718185" y="1612583"/>
                    </a:cubicBezTo>
                    <a:cubicBezTo>
                      <a:pt x="721043" y="1612583"/>
                      <a:pt x="724853" y="1612583"/>
                      <a:pt x="727710" y="1612583"/>
                    </a:cubicBezTo>
                    <a:cubicBezTo>
                      <a:pt x="731520" y="1612583"/>
                      <a:pt x="734378" y="1612583"/>
                      <a:pt x="738188" y="1611630"/>
                    </a:cubicBezTo>
                    <a:cubicBezTo>
                      <a:pt x="741045" y="1611630"/>
                      <a:pt x="744855" y="1611630"/>
                      <a:pt x="747713" y="1610678"/>
                    </a:cubicBezTo>
                    <a:cubicBezTo>
                      <a:pt x="751523" y="1610678"/>
                      <a:pt x="754380" y="1609725"/>
                      <a:pt x="758190" y="1609725"/>
                    </a:cubicBezTo>
                    <a:cubicBezTo>
                      <a:pt x="761048" y="1609725"/>
                      <a:pt x="763905" y="1609725"/>
                      <a:pt x="766763" y="1608773"/>
                    </a:cubicBezTo>
                    <a:cubicBezTo>
                      <a:pt x="770573" y="1608773"/>
                      <a:pt x="774383" y="1607820"/>
                      <a:pt x="777240" y="1607820"/>
                    </a:cubicBezTo>
                    <a:cubicBezTo>
                      <a:pt x="780098" y="1607820"/>
                      <a:pt x="782955" y="1606868"/>
                      <a:pt x="785813" y="1606868"/>
                    </a:cubicBezTo>
                    <a:cubicBezTo>
                      <a:pt x="789623" y="1606868"/>
                      <a:pt x="793433" y="1605915"/>
                      <a:pt x="797243" y="1605915"/>
                    </a:cubicBezTo>
                    <a:cubicBezTo>
                      <a:pt x="800100" y="1605915"/>
                      <a:pt x="802958" y="1604963"/>
                      <a:pt x="804863" y="1604963"/>
                    </a:cubicBezTo>
                    <a:cubicBezTo>
                      <a:pt x="808673" y="1604963"/>
                      <a:pt x="813435" y="1604010"/>
                      <a:pt x="817245" y="1604010"/>
                    </a:cubicBezTo>
                    <a:cubicBezTo>
                      <a:pt x="819150" y="1604010"/>
                      <a:pt x="822008" y="1604010"/>
                      <a:pt x="823913" y="1603058"/>
                    </a:cubicBezTo>
                    <a:cubicBezTo>
                      <a:pt x="830580" y="1602105"/>
                      <a:pt x="836295" y="1601153"/>
                      <a:pt x="842010" y="1601153"/>
                    </a:cubicBezTo>
                    <a:cubicBezTo>
                      <a:pt x="843915" y="1601153"/>
                      <a:pt x="846773" y="1600200"/>
                      <a:pt x="848678" y="1600200"/>
                    </a:cubicBezTo>
                    <a:cubicBezTo>
                      <a:pt x="852488" y="1599248"/>
                      <a:pt x="856298" y="1599248"/>
                      <a:pt x="861060" y="1598295"/>
                    </a:cubicBezTo>
                    <a:cubicBezTo>
                      <a:pt x="863918" y="1598295"/>
                      <a:pt x="865823" y="1597343"/>
                      <a:pt x="868680" y="1597343"/>
                    </a:cubicBezTo>
                    <a:cubicBezTo>
                      <a:pt x="872490" y="1596390"/>
                      <a:pt x="875348" y="1596390"/>
                      <a:pt x="879158" y="1595438"/>
                    </a:cubicBezTo>
                    <a:cubicBezTo>
                      <a:pt x="882015" y="1595438"/>
                      <a:pt x="884873" y="1594485"/>
                      <a:pt x="886778" y="1594485"/>
                    </a:cubicBezTo>
                    <a:cubicBezTo>
                      <a:pt x="889635" y="1593533"/>
                      <a:pt x="893445" y="1593533"/>
                      <a:pt x="896303" y="1592580"/>
                    </a:cubicBezTo>
                    <a:cubicBezTo>
                      <a:pt x="899160" y="1592580"/>
                      <a:pt x="902018" y="1591628"/>
                      <a:pt x="903923" y="1590675"/>
                    </a:cubicBezTo>
                    <a:cubicBezTo>
                      <a:pt x="906780" y="1589723"/>
                      <a:pt x="910590" y="1589723"/>
                      <a:pt x="913448" y="1588770"/>
                    </a:cubicBezTo>
                    <a:cubicBezTo>
                      <a:pt x="916305" y="1587818"/>
                      <a:pt x="919163" y="1587818"/>
                      <a:pt x="921068" y="1586865"/>
                    </a:cubicBezTo>
                    <a:cubicBezTo>
                      <a:pt x="923925" y="1585913"/>
                      <a:pt x="926783" y="1585913"/>
                      <a:pt x="930593" y="1584960"/>
                    </a:cubicBezTo>
                    <a:cubicBezTo>
                      <a:pt x="933450" y="1584008"/>
                      <a:pt x="935355" y="1584008"/>
                      <a:pt x="938213" y="1583055"/>
                    </a:cubicBezTo>
                    <a:cubicBezTo>
                      <a:pt x="941070" y="1582103"/>
                      <a:pt x="943928" y="1582103"/>
                      <a:pt x="946785" y="1581150"/>
                    </a:cubicBezTo>
                    <a:cubicBezTo>
                      <a:pt x="949643" y="1580198"/>
                      <a:pt x="951548" y="1580198"/>
                      <a:pt x="954405" y="1579245"/>
                    </a:cubicBezTo>
                    <a:cubicBezTo>
                      <a:pt x="957263" y="1578293"/>
                      <a:pt x="960120" y="1578293"/>
                      <a:pt x="962978" y="1577340"/>
                    </a:cubicBezTo>
                    <a:cubicBezTo>
                      <a:pt x="965835" y="1576388"/>
                      <a:pt x="967740" y="1576388"/>
                      <a:pt x="970598" y="1575435"/>
                    </a:cubicBezTo>
                    <a:cubicBezTo>
                      <a:pt x="973455" y="1574483"/>
                      <a:pt x="976313" y="1573530"/>
                      <a:pt x="979170" y="1573530"/>
                    </a:cubicBezTo>
                    <a:cubicBezTo>
                      <a:pt x="981075" y="1572578"/>
                      <a:pt x="983933" y="1572578"/>
                      <a:pt x="985838" y="1571625"/>
                    </a:cubicBezTo>
                    <a:cubicBezTo>
                      <a:pt x="988695" y="1570673"/>
                      <a:pt x="991553" y="1569720"/>
                      <a:pt x="994410" y="1568768"/>
                    </a:cubicBezTo>
                    <a:cubicBezTo>
                      <a:pt x="996315" y="1567815"/>
                      <a:pt x="998220" y="1567815"/>
                      <a:pt x="1001078" y="1566863"/>
                    </a:cubicBezTo>
                    <a:cubicBezTo>
                      <a:pt x="1003935" y="1565910"/>
                      <a:pt x="1006793" y="1564958"/>
                      <a:pt x="1009650" y="1564005"/>
                    </a:cubicBezTo>
                    <a:cubicBezTo>
                      <a:pt x="1011555" y="1563053"/>
                      <a:pt x="1013460" y="1563053"/>
                      <a:pt x="1015365" y="1562100"/>
                    </a:cubicBezTo>
                    <a:cubicBezTo>
                      <a:pt x="1019175" y="1561148"/>
                      <a:pt x="1022033" y="1560195"/>
                      <a:pt x="1025843" y="1558290"/>
                    </a:cubicBezTo>
                    <a:cubicBezTo>
                      <a:pt x="1026795" y="1558290"/>
                      <a:pt x="1027748" y="1557338"/>
                      <a:pt x="1028700" y="1557338"/>
                    </a:cubicBezTo>
                    <a:cubicBezTo>
                      <a:pt x="1033463" y="1555433"/>
                      <a:pt x="1037273" y="1554480"/>
                      <a:pt x="1041083" y="1552575"/>
                    </a:cubicBezTo>
                    <a:cubicBezTo>
                      <a:pt x="1042035" y="1551623"/>
                      <a:pt x="1043940" y="1551623"/>
                      <a:pt x="1044893" y="1550670"/>
                    </a:cubicBezTo>
                    <a:cubicBezTo>
                      <a:pt x="1047750" y="1549718"/>
                      <a:pt x="1050608" y="1548765"/>
                      <a:pt x="1053465" y="1546860"/>
                    </a:cubicBezTo>
                    <a:cubicBezTo>
                      <a:pt x="1055370" y="1545908"/>
                      <a:pt x="1056323" y="1545908"/>
                      <a:pt x="1058228" y="1544955"/>
                    </a:cubicBezTo>
                    <a:cubicBezTo>
                      <a:pt x="1060133" y="1544003"/>
                      <a:pt x="1062990" y="1543050"/>
                      <a:pt x="1064895" y="1542098"/>
                    </a:cubicBezTo>
                    <a:cubicBezTo>
                      <a:pt x="1066800" y="1541145"/>
                      <a:pt x="1067753" y="1540193"/>
                      <a:pt x="1069658" y="1540193"/>
                    </a:cubicBezTo>
                    <a:cubicBezTo>
                      <a:pt x="1071563" y="1539240"/>
                      <a:pt x="1073468" y="1538288"/>
                      <a:pt x="1075373" y="1537335"/>
                    </a:cubicBezTo>
                    <a:cubicBezTo>
                      <a:pt x="1077278" y="1536383"/>
                      <a:pt x="1078230" y="1535430"/>
                      <a:pt x="1080135" y="1535430"/>
                    </a:cubicBezTo>
                    <a:cubicBezTo>
                      <a:pt x="1082040" y="1534478"/>
                      <a:pt x="1083945" y="1533525"/>
                      <a:pt x="1085850" y="1532573"/>
                    </a:cubicBezTo>
                    <a:cubicBezTo>
                      <a:pt x="1086803" y="1531620"/>
                      <a:pt x="1088708" y="1530668"/>
                      <a:pt x="1089660" y="1529715"/>
                    </a:cubicBezTo>
                    <a:cubicBezTo>
                      <a:pt x="1091565" y="1528763"/>
                      <a:pt x="1092518" y="1527810"/>
                      <a:pt x="1094423" y="1526858"/>
                    </a:cubicBezTo>
                    <a:cubicBezTo>
                      <a:pt x="1095375" y="1525905"/>
                      <a:pt x="1097280" y="1524953"/>
                      <a:pt x="1098233" y="1524000"/>
                    </a:cubicBezTo>
                    <a:cubicBezTo>
                      <a:pt x="1100138" y="1523048"/>
                      <a:pt x="1101090" y="1522095"/>
                      <a:pt x="1102995" y="1521143"/>
                    </a:cubicBezTo>
                    <a:cubicBezTo>
                      <a:pt x="1103948" y="1520190"/>
                      <a:pt x="1104900" y="1519238"/>
                      <a:pt x="1105853" y="1518285"/>
                    </a:cubicBezTo>
                    <a:cubicBezTo>
                      <a:pt x="1106805" y="1517333"/>
                      <a:pt x="1108710" y="1516380"/>
                      <a:pt x="1109663" y="1515428"/>
                    </a:cubicBezTo>
                    <a:cubicBezTo>
                      <a:pt x="1110615" y="1514475"/>
                      <a:pt x="1111568" y="1513523"/>
                      <a:pt x="1112520" y="1512570"/>
                    </a:cubicBezTo>
                    <a:cubicBezTo>
                      <a:pt x="1113473" y="1511618"/>
                      <a:pt x="1114425" y="1510665"/>
                      <a:pt x="1116330" y="1508760"/>
                    </a:cubicBezTo>
                    <a:cubicBezTo>
                      <a:pt x="1117283" y="1507808"/>
                      <a:pt x="1118235" y="1506855"/>
                      <a:pt x="1119188" y="1505903"/>
                    </a:cubicBezTo>
                    <a:cubicBezTo>
                      <a:pt x="1120140" y="1504950"/>
                      <a:pt x="1121093" y="1503045"/>
                      <a:pt x="1122045" y="1502093"/>
                    </a:cubicBezTo>
                    <a:cubicBezTo>
                      <a:pt x="1122998" y="1501140"/>
                      <a:pt x="1122998" y="1500188"/>
                      <a:pt x="1123950" y="1499235"/>
                    </a:cubicBezTo>
                    <a:cubicBezTo>
                      <a:pt x="1124903" y="1498283"/>
                      <a:pt x="1125855" y="1496378"/>
                      <a:pt x="1126808" y="1495425"/>
                    </a:cubicBezTo>
                    <a:cubicBezTo>
                      <a:pt x="1126808" y="1494473"/>
                      <a:pt x="1127760" y="1494473"/>
                      <a:pt x="1127760" y="1493520"/>
                    </a:cubicBezTo>
                    <a:cubicBezTo>
                      <a:pt x="1128713" y="1491615"/>
                      <a:pt x="1129665" y="1489710"/>
                      <a:pt x="1130618" y="1486853"/>
                    </a:cubicBezTo>
                    <a:cubicBezTo>
                      <a:pt x="1198245" y="1299210"/>
                      <a:pt x="1158240" y="578168"/>
                      <a:pt x="1152525" y="483870"/>
                    </a:cubicBezTo>
                    <a:cubicBezTo>
                      <a:pt x="1152525" y="481965"/>
                      <a:pt x="1152525" y="481013"/>
                      <a:pt x="1152525" y="479108"/>
                    </a:cubicBezTo>
                    <a:cubicBezTo>
                      <a:pt x="1152525" y="478155"/>
                      <a:pt x="1152525" y="478155"/>
                      <a:pt x="1152525" y="477203"/>
                    </a:cubicBezTo>
                    <a:cubicBezTo>
                      <a:pt x="1152525" y="476250"/>
                      <a:pt x="1152525" y="475298"/>
                      <a:pt x="1152525" y="473393"/>
                    </a:cubicBezTo>
                    <a:cubicBezTo>
                      <a:pt x="1152525" y="472440"/>
                      <a:pt x="1152525" y="472440"/>
                      <a:pt x="1152525" y="471488"/>
                    </a:cubicBezTo>
                    <a:cubicBezTo>
                      <a:pt x="1152525" y="470535"/>
                      <a:pt x="1152525" y="469583"/>
                      <a:pt x="1152525" y="467678"/>
                    </a:cubicBezTo>
                    <a:cubicBezTo>
                      <a:pt x="1152525" y="466725"/>
                      <a:pt x="1152525" y="466725"/>
                      <a:pt x="1152525" y="465773"/>
                    </a:cubicBezTo>
                    <a:cubicBezTo>
                      <a:pt x="1152525" y="464820"/>
                      <a:pt x="1152525" y="462915"/>
                      <a:pt x="1152525" y="461963"/>
                    </a:cubicBezTo>
                    <a:cubicBezTo>
                      <a:pt x="1152525" y="461010"/>
                      <a:pt x="1152525" y="461010"/>
                      <a:pt x="1152525" y="460058"/>
                    </a:cubicBezTo>
                    <a:cubicBezTo>
                      <a:pt x="1152525" y="458153"/>
                      <a:pt x="1152525" y="457200"/>
                      <a:pt x="1151573" y="455295"/>
                    </a:cubicBezTo>
                    <a:cubicBezTo>
                      <a:pt x="1151573" y="455295"/>
                      <a:pt x="1151573" y="455295"/>
                      <a:pt x="1151573" y="454343"/>
                    </a:cubicBezTo>
                    <a:cubicBezTo>
                      <a:pt x="1151573" y="454343"/>
                      <a:pt x="1151573" y="454343"/>
                      <a:pt x="1151573" y="453390"/>
                    </a:cubicBezTo>
                    <a:cubicBezTo>
                      <a:pt x="1229678" y="433388"/>
                      <a:pt x="1270635" y="388620"/>
                      <a:pt x="1270635" y="291465"/>
                    </a:cubicBezTo>
                    <a:cubicBezTo>
                      <a:pt x="1270635" y="285750"/>
                      <a:pt x="1270635" y="280988"/>
                      <a:pt x="1269683" y="275273"/>
                    </a:cubicBezTo>
                    <a:cubicBezTo>
                      <a:pt x="1269683" y="273368"/>
                      <a:pt x="1269683" y="272415"/>
                      <a:pt x="1269683" y="270510"/>
                    </a:cubicBezTo>
                    <a:cubicBezTo>
                      <a:pt x="1269683" y="266700"/>
                      <a:pt x="1268730" y="262890"/>
                      <a:pt x="1268730" y="260033"/>
                    </a:cubicBezTo>
                    <a:cubicBezTo>
                      <a:pt x="1268730" y="258128"/>
                      <a:pt x="1267778" y="257175"/>
                      <a:pt x="1267778" y="255270"/>
                    </a:cubicBezTo>
                    <a:cubicBezTo>
                      <a:pt x="1266825" y="251460"/>
                      <a:pt x="1265873" y="247650"/>
                      <a:pt x="1264920" y="244793"/>
                    </a:cubicBezTo>
                    <a:cubicBezTo>
                      <a:pt x="1264920" y="243840"/>
                      <a:pt x="1263968" y="242888"/>
                      <a:pt x="1263968" y="241935"/>
                    </a:cubicBezTo>
                    <a:cubicBezTo>
                      <a:pt x="1263015" y="237173"/>
                      <a:pt x="1261110" y="233363"/>
                      <a:pt x="1259205" y="228600"/>
                    </a:cubicBezTo>
                    <a:cubicBezTo>
                      <a:pt x="1259205" y="228600"/>
                      <a:pt x="1259205" y="228600"/>
                      <a:pt x="1259205" y="228600"/>
                    </a:cubicBezTo>
                    <a:cubicBezTo>
                      <a:pt x="1257300" y="224790"/>
                      <a:pt x="1255395" y="220980"/>
                      <a:pt x="1253490" y="217170"/>
                    </a:cubicBezTo>
                    <a:cubicBezTo>
                      <a:pt x="1252538" y="216218"/>
                      <a:pt x="1252538" y="215265"/>
                      <a:pt x="1251585" y="214313"/>
                    </a:cubicBezTo>
                    <a:cubicBezTo>
                      <a:pt x="1249680" y="211455"/>
                      <a:pt x="1247775" y="208598"/>
                      <a:pt x="1245870" y="205740"/>
                    </a:cubicBezTo>
                    <a:cubicBezTo>
                      <a:pt x="1244918" y="204788"/>
                      <a:pt x="1244918" y="203835"/>
                      <a:pt x="1243965" y="203835"/>
                    </a:cubicBezTo>
                    <a:cubicBezTo>
                      <a:pt x="1241108" y="200978"/>
                      <a:pt x="1238250" y="197168"/>
                      <a:pt x="1235393" y="194310"/>
                    </a:cubicBezTo>
                    <a:cubicBezTo>
                      <a:pt x="1235393" y="194310"/>
                      <a:pt x="1235393" y="194310"/>
                      <a:pt x="1234440" y="193358"/>
                    </a:cubicBezTo>
                    <a:cubicBezTo>
                      <a:pt x="1230630" y="189548"/>
                      <a:pt x="1226820" y="186690"/>
                      <a:pt x="1223010" y="183833"/>
                    </a:cubicBezTo>
                    <a:cubicBezTo>
                      <a:pt x="1223010" y="183833"/>
                      <a:pt x="1223010" y="183833"/>
                      <a:pt x="1223010" y="183833"/>
                    </a:cubicBezTo>
                    <a:cubicBezTo>
                      <a:pt x="1223010" y="183833"/>
                      <a:pt x="1223010" y="183833"/>
                      <a:pt x="1223010" y="183833"/>
                    </a:cubicBezTo>
                    <a:cubicBezTo>
                      <a:pt x="1152525" y="129540"/>
                      <a:pt x="991553" y="118110"/>
                      <a:pt x="686753" y="99060"/>
                    </a:cubicBezTo>
                    <a:cubicBezTo>
                      <a:pt x="527685" y="88583"/>
                      <a:pt x="418148" y="100965"/>
                      <a:pt x="343853" y="120015"/>
                    </a:cubicBezTo>
                    <a:cubicBezTo>
                      <a:pt x="324803" y="106680"/>
                      <a:pt x="303848" y="95250"/>
                      <a:pt x="280988" y="88583"/>
                    </a:cubicBezTo>
                    <a:cubicBezTo>
                      <a:pt x="290513" y="75248"/>
                      <a:pt x="301943" y="64770"/>
                      <a:pt x="314325" y="56198"/>
                    </a:cubicBezTo>
                    <a:cubicBezTo>
                      <a:pt x="328613" y="46673"/>
                      <a:pt x="315278" y="23813"/>
                      <a:pt x="300990" y="33338"/>
                    </a:cubicBezTo>
                    <a:cubicBezTo>
                      <a:pt x="282893" y="45720"/>
                      <a:pt x="266700" y="62865"/>
                      <a:pt x="253365" y="81915"/>
                    </a:cubicBezTo>
                    <a:cubicBezTo>
                      <a:pt x="241935" y="80010"/>
                      <a:pt x="229553" y="79058"/>
                      <a:pt x="217170" y="79058"/>
                    </a:cubicBezTo>
                    <a:cubicBezTo>
                      <a:pt x="207645" y="79058"/>
                      <a:pt x="199073" y="80010"/>
                      <a:pt x="189548" y="80963"/>
                    </a:cubicBezTo>
                    <a:cubicBezTo>
                      <a:pt x="168593" y="46673"/>
                      <a:pt x="133350" y="14288"/>
                      <a:pt x="75248" y="0"/>
                    </a:cubicBezTo>
                    <a:cubicBezTo>
                      <a:pt x="75248" y="0"/>
                      <a:pt x="66675" y="63818"/>
                      <a:pt x="91440" y="119063"/>
                    </a:cubicBezTo>
                    <a:cubicBezTo>
                      <a:pt x="36195" y="158115"/>
                      <a:pt x="0" y="222885"/>
                      <a:pt x="0" y="296228"/>
                    </a:cubicBezTo>
                    <a:cubicBezTo>
                      <a:pt x="0" y="345758"/>
                      <a:pt x="14288" y="388620"/>
                      <a:pt x="40005" y="423863"/>
                    </a:cubicBezTo>
                    <a:cubicBezTo>
                      <a:pt x="39052" y="423863"/>
                      <a:pt x="39052" y="423863"/>
                      <a:pt x="40005" y="423863"/>
                    </a:cubicBezTo>
                    <a:close/>
                  </a:path>
                </a:pathLst>
              </a:custGeom>
              <a:solidFill>
                <a:srgbClr val="BCBEC0">
                  <a:alpha val="5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69BFCDDC-F3F5-41A1-A469-D06AD358C672}"/>
                  </a:ext>
                </a:extLst>
              </p:cNvPr>
              <p:cNvSpPr/>
              <p:nvPr/>
            </p:nvSpPr>
            <p:spPr>
              <a:xfrm>
                <a:off x="4162355" y="2281202"/>
                <a:ext cx="1024754" cy="1395477"/>
              </a:xfrm>
              <a:custGeom>
                <a:avLst/>
                <a:gdLst>
                  <a:gd name="connsiteX0" fmla="*/ 4832 w 1024754"/>
                  <a:gd name="connsiteY0" fmla="*/ 268639 h 1395477"/>
                  <a:gd name="connsiteX1" fmla="*/ 490607 w 1024754"/>
                  <a:gd name="connsiteY1" fmla="*/ 34 h 1395477"/>
                  <a:gd name="connsiteX2" fmla="*/ 1007814 w 1024754"/>
                  <a:gd name="connsiteY2" fmla="*/ 268639 h 1395477"/>
                  <a:gd name="connsiteX3" fmla="*/ 985907 w 1024754"/>
                  <a:gd name="connsiteY3" fmla="*/ 1271622 h 1395477"/>
                  <a:gd name="connsiteX4" fmla="*/ 39122 w 1024754"/>
                  <a:gd name="connsiteY4" fmla="*/ 1219234 h 1395477"/>
                  <a:gd name="connsiteX5" fmla="*/ 4832 w 1024754"/>
                  <a:gd name="connsiteY5" fmla="*/ 268639 h 1395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4754" h="1395477">
                    <a:moveTo>
                      <a:pt x="4832" y="268639"/>
                    </a:moveTo>
                    <a:cubicBezTo>
                      <a:pt x="3879" y="163864"/>
                      <a:pt x="104844" y="2892"/>
                      <a:pt x="490607" y="34"/>
                    </a:cubicBezTo>
                    <a:cubicBezTo>
                      <a:pt x="960189" y="-2823"/>
                      <a:pt x="1003052" y="173389"/>
                      <a:pt x="1007814" y="268639"/>
                    </a:cubicBezTo>
                    <a:cubicBezTo>
                      <a:pt x="1013529" y="362937"/>
                      <a:pt x="1053534" y="1083979"/>
                      <a:pt x="985907" y="1271622"/>
                    </a:cubicBezTo>
                    <a:cubicBezTo>
                      <a:pt x="934472" y="1413544"/>
                      <a:pt x="98177" y="1477362"/>
                      <a:pt x="39122" y="1219234"/>
                    </a:cubicBezTo>
                    <a:cubicBezTo>
                      <a:pt x="-18981" y="961107"/>
                      <a:pt x="4832" y="268639"/>
                      <a:pt x="4832" y="26863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2FD3053D-EF41-40BE-B7E4-BEE1501C8AFD}"/>
                  </a:ext>
                </a:extLst>
              </p:cNvPr>
              <p:cNvSpPr/>
              <p:nvPr/>
            </p:nvSpPr>
            <p:spPr>
              <a:xfrm>
                <a:off x="4229100" y="2348864"/>
                <a:ext cx="958009" cy="1327618"/>
              </a:xfrm>
              <a:custGeom>
                <a:avLst/>
                <a:gdLst>
                  <a:gd name="connsiteX0" fmla="*/ 941070 w 958009"/>
                  <a:gd name="connsiteY0" fmla="*/ 200977 h 1327618"/>
                  <a:gd name="connsiteX1" fmla="*/ 809625 w 958009"/>
                  <a:gd name="connsiteY1" fmla="*/ 0 h 1327618"/>
                  <a:gd name="connsiteX2" fmla="*/ 865823 w 958009"/>
                  <a:gd name="connsiteY2" fmla="*/ 143827 h 1327618"/>
                  <a:gd name="connsiteX3" fmla="*/ 843915 w 958009"/>
                  <a:gd name="connsiteY3" fmla="*/ 1146810 h 1327618"/>
                  <a:gd name="connsiteX4" fmla="*/ 0 w 958009"/>
                  <a:gd name="connsiteY4" fmla="*/ 1205865 h 1327618"/>
                  <a:gd name="connsiteX5" fmla="*/ 919163 w 958009"/>
                  <a:gd name="connsiteY5" fmla="*/ 1203960 h 1327618"/>
                  <a:gd name="connsiteX6" fmla="*/ 941070 w 958009"/>
                  <a:gd name="connsiteY6" fmla="*/ 200977 h 1327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8009" h="1327618">
                    <a:moveTo>
                      <a:pt x="941070" y="200977"/>
                    </a:moveTo>
                    <a:cubicBezTo>
                      <a:pt x="938213" y="144780"/>
                      <a:pt x="921068" y="59055"/>
                      <a:pt x="809625" y="0"/>
                    </a:cubicBezTo>
                    <a:cubicBezTo>
                      <a:pt x="854393" y="49530"/>
                      <a:pt x="862965" y="103823"/>
                      <a:pt x="865823" y="143827"/>
                    </a:cubicBezTo>
                    <a:cubicBezTo>
                      <a:pt x="871538" y="238125"/>
                      <a:pt x="911543" y="959168"/>
                      <a:pt x="843915" y="1146810"/>
                    </a:cubicBezTo>
                    <a:cubicBezTo>
                      <a:pt x="802005" y="1263015"/>
                      <a:pt x="239077" y="1326833"/>
                      <a:pt x="0" y="1205865"/>
                    </a:cubicBezTo>
                    <a:cubicBezTo>
                      <a:pt x="157163" y="1399223"/>
                      <a:pt x="871538" y="1334453"/>
                      <a:pt x="919163" y="1203960"/>
                    </a:cubicBezTo>
                    <a:cubicBezTo>
                      <a:pt x="986790" y="1016318"/>
                      <a:pt x="946785" y="295275"/>
                      <a:pt x="941070" y="200977"/>
                    </a:cubicBezTo>
                    <a:close/>
                  </a:path>
                </a:pathLst>
              </a:custGeom>
              <a:solidFill>
                <a:srgbClr val="E6E7E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694B0949-80D6-41D3-B75F-434FD30DB07E}"/>
                  </a:ext>
                </a:extLst>
              </p:cNvPr>
              <p:cNvSpPr/>
              <p:nvPr/>
            </p:nvSpPr>
            <p:spPr>
              <a:xfrm>
                <a:off x="4202430" y="2162439"/>
                <a:ext cx="1084897" cy="384663"/>
              </a:xfrm>
              <a:custGeom>
                <a:avLst/>
                <a:gdLst>
                  <a:gd name="connsiteX0" fmla="*/ 0 w 1084897"/>
                  <a:gd name="connsiteY0" fmla="*/ 118797 h 384663"/>
                  <a:gd name="connsiteX1" fmla="*/ 501968 w 1084897"/>
                  <a:gd name="connsiteY1" fmla="*/ 3545 h 384663"/>
                  <a:gd name="connsiteX2" fmla="*/ 1084898 w 1084897"/>
                  <a:gd name="connsiteY2" fmla="*/ 195950 h 384663"/>
                  <a:gd name="connsiteX3" fmla="*/ 542925 w 1084897"/>
                  <a:gd name="connsiteY3" fmla="*/ 380735 h 384663"/>
                  <a:gd name="connsiteX4" fmla="*/ 48577 w 1084897"/>
                  <a:gd name="connsiteY4" fmla="*/ 375020 h 384663"/>
                  <a:gd name="connsiteX5" fmla="*/ 0 w 1084897"/>
                  <a:gd name="connsiteY5" fmla="*/ 118797 h 384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4897" h="384663">
                    <a:moveTo>
                      <a:pt x="0" y="118797"/>
                    </a:moveTo>
                    <a:cubicBezTo>
                      <a:pt x="0" y="118797"/>
                      <a:pt x="56197" y="-24078"/>
                      <a:pt x="501968" y="3545"/>
                    </a:cubicBezTo>
                    <a:cubicBezTo>
                      <a:pt x="947737" y="32120"/>
                      <a:pt x="1083945" y="43550"/>
                      <a:pt x="1084898" y="195950"/>
                    </a:cubicBezTo>
                    <a:cubicBezTo>
                      <a:pt x="1084898" y="406452"/>
                      <a:pt x="895350" y="367400"/>
                      <a:pt x="542925" y="380735"/>
                    </a:cubicBezTo>
                    <a:cubicBezTo>
                      <a:pt x="242888" y="392165"/>
                      <a:pt x="48577" y="375020"/>
                      <a:pt x="48577" y="375020"/>
                    </a:cubicBezTo>
                    <a:lnTo>
                      <a:pt x="0" y="118797"/>
                    </a:lnTo>
                    <a:close/>
                  </a:path>
                </a:pathLst>
              </a:custGeom>
              <a:solidFill>
                <a:srgbClr val="0094D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812BF908-0FC4-47DC-A01B-704A2A71EEC6}"/>
                  </a:ext>
                </a:extLst>
              </p:cNvPr>
              <p:cNvSpPr/>
              <p:nvPr/>
            </p:nvSpPr>
            <p:spPr>
              <a:xfrm>
                <a:off x="4240530" y="2251709"/>
                <a:ext cx="1046797" cy="296346"/>
              </a:xfrm>
              <a:custGeom>
                <a:avLst/>
                <a:gdLst>
                  <a:gd name="connsiteX0" fmla="*/ 1000125 w 1046797"/>
                  <a:gd name="connsiteY0" fmla="*/ 0 h 296346"/>
                  <a:gd name="connsiteX1" fmla="*/ 1006792 w 1046797"/>
                  <a:gd name="connsiteY1" fmla="*/ 49530 h 296346"/>
                  <a:gd name="connsiteX2" fmla="*/ 464820 w 1046797"/>
                  <a:gd name="connsiteY2" fmla="*/ 234315 h 296346"/>
                  <a:gd name="connsiteX3" fmla="*/ 0 w 1046797"/>
                  <a:gd name="connsiteY3" fmla="*/ 230505 h 296346"/>
                  <a:gd name="connsiteX4" fmla="*/ 10477 w 1046797"/>
                  <a:gd name="connsiteY4" fmla="*/ 286703 h 296346"/>
                  <a:gd name="connsiteX5" fmla="*/ 504825 w 1046797"/>
                  <a:gd name="connsiteY5" fmla="*/ 292417 h 296346"/>
                  <a:gd name="connsiteX6" fmla="*/ 1046798 w 1046797"/>
                  <a:gd name="connsiteY6" fmla="*/ 107632 h 296346"/>
                  <a:gd name="connsiteX7" fmla="*/ 1000125 w 1046797"/>
                  <a:gd name="connsiteY7" fmla="*/ 0 h 296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46797" h="296346">
                    <a:moveTo>
                      <a:pt x="1000125" y="0"/>
                    </a:moveTo>
                    <a:cubicBezTo>
                      <a:pt x="1003935" y="14288"/>
                      <a:pt x="1006792" y="30480"/>
                      <a:pt x="1006792" y="49530"/>
                    </a:cubicBezTo>
                    <a:cubicBezTo>
                      <a:pt x="1006792" y="260032"/>
                      <a:pt x="817245" y="220980"/>
                      <a:pt x="464820" y="234315"/>
                    </a:cubicBezTo>
                    <a:cubicBezTo>
                      <a:pt x="234315" y="242888"/>
                      <a:pt x="65722" y="235267"/>
                      <a:pt x="0" y="230505"/>
                    </a:cubicBezTo>
                    <a:lnTo>
                      <a:pt x="10477" y="286703"/>
                    </a:lnTo>
                    <a:cubicBezTo>
                      <a:pt x="10477" y="286703"/>
                      <a:pt x="204788" y="303848"/>
                      <a:pt x="504825" y="292417"/>
                    </a:cubicBezTo>
                    <a:cubicBezTo>
                      <a:pt x="858203" y="279082"/>
                      <a:pt x="1046798" y="318135"/>
                      <a:pt x="1046798" y="107632"/>
                    </a:cubicBezTo>
                    <a:cubicBezTo>
                      <a:pt x="1045845" y="59055"/>
                      <a:pt x="1032510" y="24765"/>
                      <a:pt x="1000125" y="0"/>
                    </a:cubicBezTo>
                    <a:close/>
                  </a:path>
                </a:pathLst>
              </a:custGeom>
              <a:solidFill>
                <a:srgbClr val="D1D3D4">
                  <a:alpha val="5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32" name="Graphic 20">
                <a:extLst>
                  <a:ext uri="{FF2B5EF4-FFF2-40B4-BE49-F238E27FC236}">
                    <a16:creationId xmlns:a16="http://schemas.microsoft.com/office/drawing/2014/main" id="{A1FF2729-6559-4552-91DB-520EC780B4F6}"/>
                  </a:ext>
                </a:extLst>
              </p:cNvPr>
              <p:cNvGrpSpPr/>
              <p:nvPr/>
            </p:nvGrpSpPr>
            <p:grpSpPr>
              <a:xfrm>
                <a:off x="4275772" y="2780135"/>
                <a:ext cx="786764" cy="743055"/>
                <a:chOff x="4275772" y="2780135"/>
                <a:chExt cx="786764" cy="743055"/>
              </a:xfrm>
              <a:solidFill>
                <a:srgbClr val="D1D3D4"/>
              </a:solidFill>
            </p:grpSpPr>
            <p:sp>
              <p:nvSpPr>
                <p:cNvPr id="133" name="Freeform: Shape 132">
                  <a:extLst>
                    <a:ext uri="{FF2B5EF4-FFF2-40B4-BE49-F238E27FC236}">
                      <a16:creationId xmlns:a16="http://schemas.microsoft.com/office/drawing/2014/main" id="{E1FAAD7A-BBF4-42BF-8CAD-F10A56DF34AE}"/>
                    </a:ext>
                  </a:extLst>
                </p:cNvPr>
                <p:cNvSpPr/>
                <p:nvPr/>
              </p:nvSpPr>
              <p:spPr>
                <a:xfrm>
                  <a:off x="4275772" y="2780135"/>
                  <a:ext cx="786764" cy="29633"/>
                </a:xfrm>
                <a:custGeom>
                  <a:avLst/>
                  <a:gdLst>
                    <a:gd name="connsiteX0" fmla="*/ 0 w 786764"/>
                    <a:gd name="connsiteY0" fmla="*/ 17357 h 29633"/>
                    <a:gd name="connsiteX1" fmla="*/ 786765 w 786764"/>
                    <a:gd name="connsiteY1" fmla="*/ 17357 h 29633"/>
                    <a:gd name="connsiteX2" fmla="*/ 0 w 786764"/>
                    <a:gd name="connsiteY2" fmla="*/ 17357 h 29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86764" h="29633">
                      <a:moveTo>
                        <a:pt x="0" y="17357"/>
                      </a:moveTo>
                      <a:cubicBezTo>
                        <a:pt x="0" y="17357"/>
                        <a:pt x="393382" y="-21696"/>
                        <a:pt x="786765" y="17357"/>
                      </a:cubicBezTo>
                      <a:cubicBezTo>
                        <a:pt x="786765" y="17357"/>
                        <a:pt x="444817" y="44979"/>
                        <a:pt x="0" y="17357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7DF79FD8-776E-46AA-BC4B-6F424B8518E1}"/>
                    </a:ext>
                  </a:extLst>
                </p:cNvPr>
                <p:cNvSpPr/>
                <p:nvPr/>
              </p:nvSpPr>
              <p:spPr>
                <a:xfrm>
                  <a:off x="4275772" y="3008735"/>
                  <a:ext cx="786764" cy="29633"/>
                </a:xfrm>
                <a:custGeom>
                  <a:avLst/>
                  <a:gdLst>
                    <a:gd name="connsiteX0" fmla="*/ 0 w 786764"/>
                    <a:gd name="connsiteY0" fmla="*/ 17357 h 29633"/>
                    <a:gd name="connsiteX1" fmla="*/ 786765 w 786764"/>
                    <a:gd name="connsiteY1" fmla="*/ 17357 h 29633"/>
                    <a:gd name="connsiteX2" fmla="*/ 0 w 786764"/>
                    <a:gd name="connsiteY2" fmla="*/ 17357 h 29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86764" h="29633">
                      <a:moveTo>
                        <a:pt x="0" y="17357"/>
                      </a:moveTo>
                      <a:cubicBezTo>
                        <a:pt x="0" y="17357"/>
                        <a:pt x="393382" y="-21696"/>
                        <a:pt x="786765" y="17357"/>
                      </a:cubicBezTo>
                      <a:cubicBezTo>
                        <a:pt x="786765" y="17357"/>
                        <a:pt x="444817" y="44979"/>
                        <a:pt x="0" y="17357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5" name="Freeform: Shape 134">
                  <a:extLst>
                    <a:ext uri="{FF2B5EF4-FFF2-40B4-BE49-F238E27FC236}">
                      <a16:creationId xmlns:a16="http://schemas.microsoft.com/office/drawing/2014/main" id="{3B6589A6-4DBB-4E6E-85E4-13815EC5A571}"/>
                    </a:ext>
                  </a:extLst>
                </p:cNvPr>
                <p:cNvSpPr/>
                <p:nvPr/>
              </p:nvSpPr>
              <p:spPr>
                <a:xfrm>
                  <a:off x="4275772" y="3246860"/>
                  <a:ext cx="786764" cy="29633"/>
                </a:xfrm>
                <a:custGeom>
                  <a:avLst/>
                  <a:gdLst>
                    <a:gd name="connsiteX0" fmla="*/ 0 w 786764"/>
                    <a:gd name="connsiteY0" fmla="*/ 17357 h 29633"/>
                    <a:gd name="connsiteX1" fmla="*/ 786765 w 786764"/>
                    <a:gd name="connsiteY1" fmla="*/ 17357 h 29633"/>
                    <a:gd name="connsiteX2" fmla="*/ 0 w 786764"/>
                    <a:gd name="connsiteY2" fmla="*/ 17357 h 29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86764" h="29633">
                      <a:moveTo>
                        <a:pt x="0" y="17357"/>
                      </a:moveTo>
                      <a:cubicBezTo>
                        <a:pt x="0" y="17357"/>
                        <a:pt x="393382" y="-21696"/>
                        <a:pt x="786765" y="17357"/>
                      </a:cubicBezTo>
                      <a:cubicBezTo>
                        <a:pt x="786765" y="17357"/>
                        <a:pt x="444817" y="44979"/>
                        <a:pt x="0" y="17357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6" name="Freeform: Shape 135">
                  <a:extLst>
                    <a:ext uri="{FF2B5EF4-FFF2-40B4-BE49-F238E27FC236}">
                      <a16:creationId xmlns:a16="http://schemas.microsoft.com/office/drawing/2014/main" id="{EF903AD9-C037-4A94-B7EF-ADBD516747E7}"/>
                    </a:ext>
                  </a:extLst>
                </p:cNvPr>
                <p:cNvSpPr/>
                <p:nvPr/>
              </p:nvSpPr>
              <p:spPr>
                <a:xfrm>
                  <a:off x="4275772" y="3493557"/>
                  <a:ext cx="786764" cy="29633"/>
                </a:xfrm>
                <a:custGeom>
                  <a:avLst/>
                  <a:gdLst>
                    <a:gd name="connsiteX0" fmla="*/ 0 w 786764"/>
                    <a:gd name="connsiteY0" fmla="*/ 17357 h 29633"/>
                    <a:gd name="connsiteX1" fmla="*/ 786765 w 786764"/>
                    <a:gd name="connsiteY1" fmla="*/ 17357 h 29633"/>
                    <a:gd name="connsiteX2" fmla="*/ 0 w 786764"/>
                    <a:gd name="connsiteY2" fmla="*/ 17357 h 29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86764" h="29633">
                      <a:moveTo>
                        <a:pt x="0" y="17357"/>
                      </a:moveTo>
                      <a:cubicBezTo>
                        <a:pt x="0" y="17357"/>
                        <a:pt x="393382" y="-21696"/>
                        <a:pt x="786765" y="17357"/>
                      </a:cubicBezTo>
                      <a:cubicBezTo>
                        <a:pt x="786765" y="17357"/>
                        <a:pt x="444817" y="44979"/>
                        <a:pt x="0" y="17357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5703904C-598F-46E7-B283-CACA424B51C5}"/>
                  </a:ext>
                </a:extLst>
              </p:cNvPr>
              <p:cNvSpPr/>
              <p:nvPr/>
            </p:nvSpPr>
            <p:spPr>
              <a:xfrm>
                <a:off x="4016692" y="2145982"/>
                <a:ext cx="434339" cy="434339"/>
              </a:xfrm>
              <a:custGeom>
                <a:avLst/>
                <a:gdLst>
                  <a:gd name="connsiteX0" fmla="*/ 434340 w 434339"/>
                  <a:gd name="connsiteY0" fmla="*/ 217170 h 434339"/>
                  <a:gd name="connsiteX1" fmla="*/ 217170 w 434339"/>
                  <a:gd name="connsiteY1" fmla="*/ 434340 h 434339"/>
                  <a:gd name="connsiteX2" fmla="*/ 0 w 434339"/>
                  <a:gd name="connsiteY2" fmla="*/ 217170 h 434339"/>
                  <a:gd name="connsiteX3" fmla="*/ 217170 w 434339"/>
                  <a:gd name="connsiteY3" fmla="*/ 0 h 434339"/>
                  <a:gd name="connsiteX4" fmla="*/ 434340 w 434339"/>
                  <a:gd name="connsiteY4" fmla="*/ 217170 h 434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4339" h="434339">
                    <a:moveTo>
                      <a:pt x="434340" y="217170"/>
                    </a:moveTo>
                    <a:cubicBezTo>
                      <a:pt x="434340" y="337110"/>
                      <a:pt x="337110" y="434340"/>
                      <a:pt x="217170" y="434340"/>
                    </a:cubicBezTo>
                    <a:cubicBezTo>
                      <a:pt x="97230" y="434340"/>
                      <a:pt x="0" y="337110"/>
                      <a:pt x="0" y="217170"/>
                    </a:cubicBezTo>
                    <a:cubicBezTo>
                      <a:pt x="0" y="97230"/>
                      <a:pt x="97230" y="0"/>
                      <a:pt x="217170" y="0"/>
                    </a:cubicBezTo>
                    <a:cubicBezTo>
                      <a:pt x="337110" y="0"/>
                      <a:pt x="434340" y="97230"/>
                      <a:pt x="434340" y="217170"/>
                    </a:cubicBezTo>
                    <a:close/>
                  </a:path>
                </a:pathLst>
              </a:custGeom>
              <a:solidFill>
                <a:srgbClr val="1C75B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7FBB6B7F-D119-4C31-9192-34D632B5E47C}"/>
                  </a:ext>
                </a:extLst>
              </p:cNvPr>
              <p:cNvSpPr/>
              <p:nvPr/>
            </p:nvSpPr>
            <p:spPr>
              <a:xfrm>
                <a:off x="4020502" y="2270759"/>
                <a:ext cx="430529" cy="309562"/>
              </a:xfrm>
              <a:custGeom>
                <a:avLst/>
                <a:gdLst>
                  <a:gd name="connsiteX0" fmla="*/ 409575 w 430529"/>
                  <a:gd name="connsiteY0" fmla="*/ 0 h 309562"/>
                  <a:gd name="connsiteX1" fmla="*/ 413385 w 430529"/>
                  <a:gd name="connsiteY1" fmla="*/ 39052 h 309562"/>
                  <a:gd name="connsiteX2" fmla="*/ 196215 w 430529"/>
                  <a:gd name="connsiteY2" fmla="*/ 256223 h 309562"/>
                  <a:gd name="connsiteX3" fmla="*/ 0 w 430529"/>
                  <a:gd name="connsiteY3" fmla="*/ 131445 h 309562"/>
                  <a:gd name="connsiteX4" fmla="*/ 213360 w 430529"/>
                  <a:gd name="connsiteY4" fmla="*/ 309563 h 309562"/>
                  <a:gd name="connsiteX5" fmla="*/ 430530 w 430529"/>
                  <a:gd name="connsiteY5" fmla="*/ 92392 h 309562"/>
                  <a:gd name="connsiteX6" fmla="*/ 409575 w 430529"/>
                  <a:gd name="connsiteY6" fmla="*/ 0 h 309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0529" h="309562">
                    <a:moveTo>
                      <a:pt x="409575" y="0"/>
                    </a:moveTo>
                    <a:cubicBezTo>
                      <a:pt x="411480" y="12382"/>
                      <a:pt x="413385" y="25717"/>
                      <a:pt x="413385" y="39052"/>
                    </a:cubicBezTo>
                    <a:cubicBezTo>
                      <a:pt x="413385" y="159067"/>
                      <a:pt x="316230" y="256223"/>
                      <a:pt x="196215" y="256223"/>
                    </a:cubicBezTo>
                    <a:cubicBezTo>
                      <a:pt x="109538" y="256223"/>
                      <a:pt x="34290" y="205740"/>
                      <a:pt x="0" y="131445"/>
                    </a:cubicBezTo>
                    <a:cubicBezTo>
                      <a:pt x="18097" y="232410"/>
                      <a:pt x="106680" y="309563"/>
                      <a:pt x="213360" y="309563"/>
                    </a:cubicBezTo>
                    <a:cubicBezTo>
                      <a:pt x="333375" y="309563"/>
                      <a:pt x="430530" y="212407"/>
                      <a:pt x="430530" y="92392"/>
                    </a:cubicBezTo>
                    <a:cubicBezTo>
                      <a:pt x="430530" y="59055"/>
                      <a:pt x="422910" y="27623"/>
                      <a:pt x="409575" y="0"/>
                    </a:cubicBezTo>
                    <a:close/>
                  </a:path>
                </a:pathLst>
              </a:custGeom>
              <a:solidFill>
                <a:srgbClr val="D1D3D4">
                  <a:alpha val="5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39" name="Graphic 20">
                <a:extLst>
                  <a:ext uri="{FF2B5EF4-FFF2-40B4-BE49-F238E27FC236}">
                    <a16:creationId xmlns:a16="http://schemas.microsoft.com/office/drawing/2014/main" id="{4FFA4C6F-8D88-4611-B0C4-01D5F2AF0CE3}"/>
                  </a:ext>
                </a:extLst>
              </p:cNvPr>
              <p:cNvGrpSpPr/>
              <p:nvPr/>
            </p:nvGrpSpPr>
            <p:grpSpPr>
              <a:xfrm>
                <a:off x="4024015" y="2066924"/>
                <a:ext cx="393187" cy="428500"/>
                <a:chOff x="4024015" y="2066924"/>
                <a:chExt cx="393187" cy="428500"/>
              </a:xfrm>
            </p:grpSpPr>
            <p:sp>
              <p:nvSpPr>
                <p:cNvPr id="140" name="Freeform: Shape 139">
                  <a:extLst>
                    <a:ext uri="{FF2B5EF4-FFF2-40B4-BE49-F238E27FC236}">
                      <a16:creationId xmlns:a16="http://schemas.microsoft.com/office/drawing/2014/main" id="{F1D63105-B592-44BD-B26C-115FF42B843D}"/>
                    </a:ext>
                  </a:extLst>
                </p:cNvPr>
                <p:cNvSpPr/>
                <p:nvPr/>
              </p:nvSpPr>
              <p:spPr>
                <a:xfrm>
                  <a:off x="4090475" y="2066924"/>
                  <a:ext cx="149118" cy="200025"/>
                </a:xfrm>
                <a:custGeom>
                  <a:avLst/>
                  <a:gdLst>
                    <a:gd name="connsiteX0" fmla="*/ 149102 w 149118"/>
                    <a:gd name="connsiteY0" fmla="*/ 200025 h 200025"/>
                    <a:gd name="connsiteX1" fmla="*/ 1464 w 149118"/>
                    <a:gd name="connsiteY1" fmla="*/ 0 h 200025"/>
                    <a:gd name="connsiteX2" fmla="*/ 149102 w 149118"/>
                    <a:gd name="connsiteY2" fmla="*/ 200025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9118" h="200025">
                      <a:moveTo>
                        <a:pt x="149102" y="200025"/>
                      </a:moveTo>
                      <a:cubicBezTo>
                        <a:pt x="149102" y="200025"/>
                        <a:pt x="153864" y="36195"/>
                        <a:pt x="1464" y="0"/>
                      </a:cubicBezTo>
                      <a:cubicBezTo>
                        <a:pt x="1464" y="0"/>
                        <a:pt x="-25206" y="195263"/>
                        <a:pt x="149102" y="200025"/>
                      </a:cubicBezTo>
                      <a:close/>
                    </a:path>
                  </a:pathLst>
                </a:custGeom>
                <a:solidFill>
                  <a:srgbClr val="8DC63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1" name="Freeform: Shape 140">
                  <a:extLst>
                    <a:ext uri="{FF2B5EF4-FFF2-40B4-BE49-F238E27FC236}">
                      <a16:creationId xmlns:a16="http://schemas.microsoft.com/office/drawing/2014/main" id="{E6EA1090-E785-4DB8-8061-5FE253E507BB}"/>
                    </a:ext>
                  </a:extLst>
                </p:cNvPr>
                <p:cNvSpPr/>
                <p:nvPr/>
              </p:nvSpPr>
              <p:spPr>
                <a:xfrm>
                  <a:off x="4090475" y="2066924"/>
                  <a:ext cx="149101" cy="200025"/>
                </a:xfrm>
                <a:custGeom>
                  <a:avLst/>
                  <a:gdLst>
                    <a:gd name="connsiteX0" fmla="*/ 149102 w 149101"/>
                    <a:gd name="connsiteY0" fmla="*/ 200025 h 200025"/>
                    <a:gd name="connsiteX1" fmla="*/ 1464 w 149101"/>
                    <a:gd name="connsiteY1" fmla="*/ 0 h 200025"/>
                    <a:gd name="connsiteX2" fmla="*/ 149102 w 149101"/>
                    <a:gd name="connsiteY2" fmla="*/ 200025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9101" h="200025">
                      <a:moveTo>
                        <a:pt x="149102" y="200025"/>
                      </a:moveTo>
                      <a:cubicBezTo>
                        <a:pt x="47184" y="111442"/>
                        <a:pt x="1464" y="0"/>
                        <a:pt x="1464" y="0"/>
                      </a:cubicBezTo>
                      <a:cubicBezTo>
                        <a:pt x="1464" y="0"/>
                        <a:pt x="-25206" y="195263"/>
                        <a:pt x="149102" y="200025"/>
                      </a:cubicBezTo>
                      <a:close/>
                    </a:path>
                  </a:pathLst>
                </a:custGeom>
                <a:solidFill>
                  <a:srgbClr val="5FBA4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id="{A3FEC9A8-1ADD-458A-A3C7-5CBC30E24B94}"/>
                    </a:ext>
                  </a:extLst>
                </p:cNvPr>
                <p:cNvSpPr/>
                <p:nvPr/>
              </p:nvSpPr>
              <p:spPr>
                <a:xfrm>
                  <a:off x="4221306" y="2097990"/>
                  <a:ext cx="116784" cy="306857"/>
                </a:xfrm>
                <a:custGeom>
                  <a:avLst/>
                  <a:gdLst>
                    <a:gd name="connsiteX0" fmla="*/ 97328 w 116784"/>
                    <a:gd name="connsiteY0" fmla="*/ 2271 h 306857"/>
                    <a:gd name="connsiteX1" fmla="*/ 8746 w 116784"/>
                    <a:gd name="connsiteY1" fmla="*/ 297546 h 306857"/>
                    <a:gd name="connsiteX2" fmla="*/ 34463 w 116784"/>
                    <a:gd name="connsiteY2" fmla="*/ 290879 h 306857"/>
                    <a:gd name="connsiteX3" fmla="*/ 110663 w 116784"/>
                    <a:gd name="connsiteY3" fmla="*/ 26084 h 306857"/>
                    <a:gd name="connsiteX4" fmla="*/ 97328 w 116784"/>
                    <a:gd name="connsiteY4" fmla="*/ 2271 h 3068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6784" h="306857">
                      <a:moveTo>
                        <a:pt x="97328" y="2271"/>
                      </a:moveTo>
                      <a:cubicBezTo>
                        <a:pt x="14461" y="57516"/>
                        <a:pt x="-16972" y="208011"/>
                        <a:pt x="8746" y="297546"/>
                      </a:cubicBezTo>
                      <a:cubicBezTo>
                        <a:pt x="13508" y="313739"/>
                        <a:pt x="39226" y="307071"/>
                        <a:pt x="34463" y="290879"/>
                      </a:cubicBezTo>
                      <a:cubicBezTo>
                        <a:pt x="12556" y="214679"/>
                        <a:pt x="38273" y="73709"/>
                        <a:pt x="110663" y="26084"/>
                      </a:cubicBezTo>
                      <a:cubicBezTo>
                        <a:pt x="124951" y="15606"/>
                        <a:pt x="111616" y="-7254"/>
                        <a:pt x="97328" y="2271"/>
                      </a:cubicBezTo>
                      <a:close/>
                    </a:path>
                  </a:pathLst>
                </a:custGeom>
                <a:solidFill>
                  <a:srgbClr val="39B54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43" name="Graphic 20">
                  <a:extLst>
                    <a:ext uri="{FF2B5EF4-FFF2-40B4-BE49-F238E27FC236}">
                      <a16:creationId xmlns:a16="http://schemas.microsoft.com/office/drawing/2014/main" id="{09EE304D-1A87-4C7C-B80C-CEFC0E058CE3}"/>
                    </a:ext>
                  </a:extLst>
                </p:cNvPr>
                <p:cNvGrpSpPr/>
                <p:nvPr/>
              </p:nvGrpSpPr>
              <p:grpSpPr>
                <a:xfrm>
                  <a:off x="4024015" y="2220633"/>
                  <a:ext cx="393187" cy="274791"/>
                  <a:chOff x="4024015" y="2220633"/>
                  <a:chExt cx="393187" cy="274791"/>
                </a:xfrm>
              </p:grpSpPr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190CBD91-1FC4-4C14-BE70-E766218C2324}"/>
                      </a:ext>
                    </a:extLst>
                  </p:cNvPr>
                  <p:cNvSpPr/>
                  <p:nvPr/>
                </p:nvSpPr>
                <p:spPr>
                  <a:xfrm>
                    <a:off x="4024015" y="2220633"/>
                    <a:ext cx="392616" cy="273720"/>
                  </a:xfrm>
                  <a:custGeom>
                    <a:avLst/>
                    <a:gdLst>
                      <a:gd name="connsiteX0" fmla="*/ 215562 w 392616"/>
                      <a:gd name="connsiteY0" fmla="*/ 56794 h 273720"/>
                      <a:gd name="connsiteX1" fmla="*/ 36492 w 392616"/>
                      <a:gd name="connsiteY1" fmla="*/ 29171 h 273720"/>
                      <a:gd name="connsiteX2" fmla="*/ 215562 w 392616"/>
                      <a:gd name="connsiteY2" fmla="*/ 273012 h 273720"/>
                      <a:gd name="connsiteX3" fmla="*/ 388917 w 392616"/>
                      <a:gd name="connsiteY3" fmla="*/ 102514 h 273720"/>
                      <a:gd name="connsiteX4" fmla="*/ 215562 w 392616"/>
                      <a:gd name="connsiteY4" fmla="*/ 56794 h 273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2616" h="273720">
                        <a:moveTo>
                          <a:pt x="215562" y="56794"/>
                        </a:moveTo>
                        <a:cubicBezTo>
                          <a:pt x="215562" y="56794"/>
                          <a:pt x="133647" y="-49886"/>
                          <a:pt x="36492" y="29171"/>
                        </a:cubicBezTo>
                        <a:cubicBezTo>
                          <a:pt x="-60663" y="108229"/>
                          <a:pt x="48875" y="286346"/>
                          <a:pt x="215562" y="273012"/>
                        </a:cubicBezTo>
                        <a:cubicBezTo>
                          <a:pt x="382250" y="259677"/>
                          <a:pt x="403205" y="174904"/>
                          <a:pt x="388917" y="102514"/>
                        </a:cubicBezTo>
                        <a:cubicBezTo>
                          <a:pt x="376535" y="31077"/>
                          <a:pt x="314622" y="5359"/>
                          <a:pt x="215562" y="56794"/>
                        </a:cubicBezTo>
                        <a:close/>
                      </a:path>
                    </a:pathLst>
                  </a:custGeom>
                  <a:solidFill>
                    <a:srgbClr val="EF423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45" name="Freeform: Shape 144">
                    <a:extLst>
                      <a:ext uri="{FF2B5EF4-FFF2-40B4-BE49-F238E27FC236}">
                        <a16:creationId xmlns:a16="http://schemas.microsoft.com/office/drawing/2014/main" id="{909BB561-36E5-4EDD-B0EA-139F671A2077}"/>
                      </a:ext>
                    </a:extLst>
                  </p:cNvPr>
                  <p:cNvSpPr/>
                  <p:nvPr/>
                </p:nvSpPr>
                <p:spPr>
                  <a:xfrm>
                    <a:off x="4100512" y="2251709"/>
                    <a:ext cx="316690" cy="243715"/>
                  </a:xfrm>
                  <a:custGeom>
                    <a:avLst/>
                    <a:gdLst>
                      <a:gd name="connsiteX0" fmla="*/ 313373 w 316690"/>
                      <a:gd name="connsiteY0" fmla="*/ 72390 h 243715"/>
                      <a:gd name="connsiteX1" fmla="*/ 245745 w 316690"/>
                      <a:gd name="connsiteY1" fmla="*/ 0 h 243715"/>
                      <a:gd name="connsiteX2" fmla="*/ 11430 w 316690"/>
                      <a:gd name="connsiteY2" fmla="*/ 204788 h 243715"/>
                      <a:gd name="connsiteX3" fmla="*/ 0 w 316690"/>
                      <a:gd name="connsiteY3" fmla="*/ 204788 h 243715"/>
                      <a:gd name="connsiteX4" fmla="*/ 140018 w 316690"/>
                      <a:gd name="connsiteY4" fmla="*/ 242888 h 243715"/>
                      <a:gd name="connsiteX5" fmla="*/ 313373 w 316690"/>
                      <a:gd name="connsiteY5" fmla="*/ 72390 h 2437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16690" h="243715">
                        <a:moveTo>
                          <a:pt x="313373" y="72390"/>
                        </a:moveTo>
                        <a:cubicBezTo>
                          <a:pt x="305753" y="30480"/>
                          <a:pt x="281940" y="4763"/>
                          <a:pt x="245745" y="0"/>
                        </a:cubicBezTo>
                        <a:cubicBezTo>
                          <a:pt x="235268" y="72390"/>
                          <a:pt x="188595" y="207645"/>
                          <a:pt x="11430" y="204788"/>
                        </a:cubicBezTo>
                        <a:cubicBezTo>
                          <a:pt x="7620" y="204788"/>
                          <a:pt x="3810" y="204788"/>
                          <a:pt x="0" y="204788"/>
                        </a:cubicBezTo>
                        <a:cubicBezTo>
                          <a:pt x="37147" y="231457"/>
                          <a:pt x="85725" y="247650"/>
                          <a:pt x="140018" y="242888"/>
                        </a:cubicBezTo>
                        <a:cubicBezTo>
                          <a:pt x="305753" y="229552"/>
                          <a:pt x="326708" y="144780"/>
                          <a:pt x="313373" y="72390"/>
                        </a:cubicBezTo>
                        <a:close/>
                      </a:path>
                    </a:pathLst>
                  </a:custGeom>
                  <a:solidFill>
                    <a:srgbClr val="D13A3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A7D44346-C72F-4E0D-B7D9-F2D2A13DA04C}"/>
                </a:ext>
              </a:extLst>
            </p:cNvPr>
            <p:cNvSpPr txBox="1"/>
            <p:nvPr/>
          </p:nvSpPr>
          <p:spPr>
            <a:xfrm>
              <a:off x="1129353" y="1823965"/>
              <a:ext cx="170168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>
                  <a:solidFill>
                    <a:schemeClr val="bg1"/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" panose="020B0604020202020204" pitchFamily="34" charset="0"/>
                </a:rPr>
                <a:t>Thứ Hai</a:t>
              </a:r>
              <a:endParaRPr lang="en-US" sz="2200" b="1" dirty="0">
                <a:solidFill>
                  <a:schemeClr val="bg1"/>
                </a:solidFill>
                <a:latin typeface="Quicksand" panose="00000500000000000000" pitchFamily="2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10FEF34A-A5B7-46B7-AD5E-82A901ED6728}"/>
              </a:ext>
            </a:extLst>
          </p:cNvPr>
          <p:cNvGrpSpPr/>
          <p:nvPr/>
        </p:nvGrpSpPr>
        <p:grpSpPr>
          <a:xfrm>
            <a:off x="3370639" y="1602422"/>
            <a:ext cx="2306578" cy="2100200"/>
            <a:chOff x="3370639" y="1690337"/>
            <a:chExt cx="2306578" cy="2100200"/>
          </a:xfrm>
        </p:grpSpPr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6EB91D07-D029-4A9C-94BF-20C3763D7C2E}"/>
                </a:ext>
              </a:extLst>
            </p:cNvPr>
            <p:cNvGrpSpPr/>
            <p:nvPr/>
          </p:nvGrpSpPr>
          <p:grpSpPr>
            <a:xfrm>
              <a:off x="3370639" y="1690337"/>
              <a:ext cx="2306578" cy="2100200"/>
              <a:chOff x="5413057" y="2039897"/>
              <a:chExt cx="1383030" cy="1694854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D903B84C-7D61-495E-91E5-B32E90F7531A}"/>
                  </a:ext>
                </a:extLst>
              </p:cNvPr>
              <p:cNvSpPr/>
              <p:nvPr/>
            </p:nvSpPr>
            <p:spPr>
              <a:xfrm>
                <a:off x="5472112" y="2097154"/>
                <a:ext cx="1323975" cy="1637597"/>
              </a:xfrm>
              <a:custGeom>
                <a:avLst/>
                <a:gdLst>
                  <a:gd name="connsiteX0" fmla="*/ 1205865 w 1323975"/>
                  <a:gd name="connsiteY0" fmla="*/ 499360 h 1637597"/>
                  <a:gd name="connsiteX1" fmla="*/ 1205865 w 1323975"/>
                  <a:gd name="connsiteY1" fmla="*/ 497455 h 1637597"/>
                  <a:gd name="connsiteX2" fmla="*/ 1205865 w 1323975"/>
                  <a:gd name="connsiteY2" fmla="*/ 493645 h 1637597"/>
                  <a:gd name="connsiteX3" fmla="*/ 1205865 w 1323975"/>
                  <a:gd name="connsiteY3" fmla="*/ 491740 h 1637597"/>
                  <a:gd name="connsiteX4" fmla="*/ 1205865 w 1323975"/>
                  <a:gd name="connsiteY4" fmla="*/ 487930 h 1637597"/>
                  <a:gd name="connsiteX5" fmla="*/ 1205865 w 1323975"/>
                  <a:gd name="connsiteY5" fmla="*/ 486025 h 1637597"/>
                  <a:gd name="connsiteX6" fmla="*/ 1204913 w 1323975"/>
                  <a:gd name="connsiteY6" fmla="*/ 480310 h 1637597"/>
                  <a:gd name="connsiteX7" fmla="*/ 1204913 w 1323975"/>
                  <a:gd name="connsiteY7" fmla="*/ 480310 h 1637597"/>
                  <a:gd name="connsiteX8" fmla="*/ 1204913 w 1323975"/>
                  <a:gd name="connsiteY8" fmla="*/ 479358 h 1637597"/>
                  <a:gd name="connsiteX9" fmla="*/ 1323975 w 1323975"/>
                  <a:gd name="connsiteY9" fmla="*/ 317433 h 1637597"/>
                  <a:gd name="connsiteX10" fmla="*/ 1323023 w 1323975"/>
                  <a:gd name="connsiteY10" fmla="*/ 301240 h 1637597"/>
                  <a:gd name="connsiteX11" fmla="*/ 1323023 w 1323975"/>
                  <a:gd name="connsiteY11" fmla="*/ 296478 h 1637597"/>
                  <a:gd name="connsiteX12" fmla="*/ 1321118 w 1323975"/>
                  <a:gd name="connsiteY12" fmla="*/ 285048 h 1637597"/>
                  <a:gd name="connsiteX13" fmla="*/ 1320165 w 1323975"/>
                  <a:gd name="connsiteY13" fmla="*/ 281238 h 1637597"/>
                  <a:gd name="connsiteX14" fmla="*/ 1317307 w 1323975"/>
                  <a:gd name="connsiteY14" fmla="*/ 267903 h 1637597"/>
                  <a:gd name="connsiteX15" fmla="*/ 1317307 w 1323975"/>
                  <a:gd name="connsiteY15" fmla="*/ 266950 h 1637597"/>
                  <a:gd name="connsiteX16" fmla="*/ 1312545 w 1323975"/>
                  <a:gd name="connsiteY16" fmla="*/ 252662 h 1637597"/>
                  <a:gd name="connsiteX17" fmla="*/ 1312545 w 1323975"/>
                  <a:gd name="connsiteY17" fmla="*/ 252662 h 1637597"/>
                  <a:gd name="connsiteX18" fmla="*/ 1306830 w 1323975"/>
                  <a:gd name="connsiteY18" fmla="*/ 240280 h 1637597"/>
                  <a:gd name="connsiteX19" fmla="*/ 1305878 w 1323975"/>
                  <a:gd name="connsiteY19" fmla="*/ 238375 h 1637597"/>
                  <a:gd name="connsiteX20" fmla="*/ 1298257 w 1323975"/>
                  <a:gd name="connsiteY20" fmla="*/ 226945 h 1637597"/>
                  <a:gd name="connsiteX21" fmla="*/ 1298257 w 1323975"/>
                  <a:gd name="connsiteY21" fmla="*/ 226945 h 1637597"/>
                  <a:gd name="connsiteX22" fmla="*/ 1276350 w 1323975"/>
                  <a:gd name="connsiteY22" fmla="*/ 204085 h 1637597"/>
                  <a:gd name="connsiteX23" fmla="*/ 1276350 w 1323975"/>
                  <a:gd name="connsiteY23" fmla="*/ 204085 h 1637597"/>
                  <a:gd name="connsiteX24" fmla="*/ 1276350 w 1323975"/>
                  <a:gd name="connsiteY24" fmla="*/ 204085 h 1637597"/>
                  <a:gd name="connsiteX25" fmla="*/ 741997 w 1323975"/>
                  <a:gd name="connsiteY25" fmla="*/ 125028 h 1637597"/>
                  <a:gd name="connsiteX26" fmla="*/ 380047 w 1323975"/>
                  <a:gd name="connsiteY26" fmla="*/ 146935 h 1637597"/>
                  <a:gd name="connsiteX27" fmla="*/ 263842 w 1323975"/>
                  <a:gd name="connsiteY27" fmla="*/ 67878 h 1637597"/>
                  <a:gd name="connsiteX28" fmla="*/ 262890 w 1323975"/>
                  <a:gd name="connsiteY28" fmla="*/ 66925 h 1637597"/>
                  <a:gd name="connsiteX29" fmla="*/ 257175 w 1323975"/>
                  <a:gd name="connsiteY29" fmla="*/ 56448 h 1637597"/>
                  <a:gd name="connsiteX30" fmla="*/ 250508 w 1323975"/>
                  <a:gd name="connsiteY30" fmla="*/ 46923 h 1637597"/>
                  <a:gd name="connsiteX31" fmla="*/ 248603 w 1323975"/>
                  <a:gd name="connsiteY31" fmla="*/ 45018 h 1637597"/>
                  <a:gd name="connsiteX32" fmla="*/ 248603 w 1323975"/>
                  <a:gd name="connsiteY32" fmla="*/ 45018 h 1637597"/>
                  <a:gd name="connsiteX33" fmla="*/ 235267 w 1323975"/>
                  <a:gd name="connsiteY33" fmla="*/ 30730 h 1637597"/>
                  <a:gd name="connsiteX34" fmla="*/ 235267 w 1323975"/>
                  <a:gd name="connsiteY34" fmla="*/ 30730 h 1637597"/>
                  <a:gd name="connsiteX35" fmla="*/ 234315 w 1323975"/>
                  <a:gd name="connsiteY35" fmla="*/ 29778 h 1637597"/>
                  <a:gd name="connsiteX36" fmla="*/ 234315 w 1323975"/>
                  <a:gd name="connsiteY36" fmla="*/ 29778 h 1637597"/>
                  <a:gd name="connsiteX37" fmla="*/ 226695 w 1323975"/>
                  <a:gd name="connsiteY37" fmla="*/ 24062 h 1637597"/>
                  <a:gd name="connsiteX38" fmla="*/ 226695 w 1323975"/>
                  <a:gd name="connsiteY38" fmla="*/ 24062 h 1637597"/>
                  <a:gd name="connsiteX39" fmla="*/ 226695 w 1323975"/>
                  <a:gd name="connsiteY39" fmla="*/ 24062 h 1637597"/>
                  <a:gd name="connsiteX40" fmla="*/ 203835 w 1323975"/>
                  <a:gd name="connsiteY40" fmla="*/ 10728 h 1637597"/>
                  <a:gd name="connsiteX41" fmla="*/ 202883 w 1323975"/>
                  <a:gd name="connsiteY41" fmla="*/ 9775 h 1637597"/>
                  <a:gd name="connsiteX42" fmla="*/ 103822 w 1323975"/>
                  <a:gd name="connsiteY42" fmla="*/ 11680 h 1637597"/>
                  <a:gd name="connsiteX43" fmla="*/ 43815 w 1323975"/>
                  <a:gd name="connsiteY43" fmla="*/ 159318 h 1637597"/>
                  <a:gd name="connsiteX44" fmla="*/ 48578 w 1323975"/>
                  <a:gd name="connsiteY44" fmla="*/ 170748 h 1637597"/>
                  <a:gd name="connsiteX45" fmla="*/ 56197 w 1323975"/>
                  <a:gd name="connsiteY45" fmla="*/ 186940 h 1637597"/>
                  <a:gd name="connsiteX46" fmla="*/ 0 w 1323975"/>
                  <a:gd name="connsiteY46" fmla="*/ 310765 h 1637597"/>
                  <a:gd name="connsiteX47" fmla="*/ 203835 w 1323975"/>
                  <a:gd name="connsiteY47" fmla="*/ 537460 h 1637597"/>
                  <a:gd name="connsiteX48" fmla="*/ 239078 w 1323975"/>
                  <a:gd name="connsiteY48" fmla="*/ 1459480 h 1637597"/>
                  <a:gd name="connsiteX49" fmla="*/ 266700 w 1323975"/>
                  <a:gd name="connsiteY49" fmla="*/ 1514725 h 1637597"/>
                  <a:gd name="connsiteX50" fmla="*/ 266700 w 1323975"/>
                  <a:gd name="connsiteY50" fmla="*/ 1514725 h 1637597"/>
                  <a:gd name="connsiteX51" fmla="*/ 274320 w 1323975"/>
                  <a:gd name="connsiteY51" fmla="*/ 1524250 h 1637597"/>
                  <a:gd name="connsiteX52" fmla="*/ 277178 w 1323975"/>
                  <a:gd name="connsiteY52" fmla="*/ 1527108 h 1637597"/>
                  <a:gd name="connsiteX53" fmla="*/ 282892 w 1323975"/>
                  <a:gd name="connsiteY53" fmla="*/ 1532823 h 1637597"/>
                  <a:gd name="connsiteX54" fmla="*/ 286703 w 1323975"/>
                  <a:gd name="connsiteY54" fmla="*/ 1536633 h 1637597"/>
                  <a:gd name="connsiteX55" fmla="*/ 292417 w 1323975"/>
                  <a:gd name="connsiteY55" fmla="*/ 1541395 h 1637597"/>
                  <a:gd name="connsiteX56" fmla="*/ 297180 w 1323975"/>
                  <a:gd name="connsiteY56" fmla="*/ 1545205 h 1637597"/>
                  <a:gd name="connsiteX57" fmla="*/ 302895 w 1323975"/>
                  <a:gd name="connsiteY57" fmla="*/ 1549968 h 1637597"/>
                  <a:gd name="connsiteX58" fmla="*/ 307658 w 1323975"/>
                  <a:gd name="connsiteY58" fmla="*/ 1553778 h 1637597"/>
                  <a:gd name="connsiteX59" fmla="*/ 314325 w 1323975"/>
                  <a:gd name="connsiteY59" fmla="*/ 1557588 h 1637597"/>
                  <a:gd name="connsiteX60" fmla="*/ 320040 w 1323975"/>
                  <a:gd name="connsiteY60" fmla="*/ 1561398 h 1637597"/>
                  <a:gd name="connsiteX61" fmla="*/ 326708 w 1323975"/>
                  <a:gd name="connsiteY61" fmla="*/ 1565208 h 1637597"/>
                  <a:gd name="connsiteX62" fmla="*/ 332422 w 1323975"/>
                  <a:gd name="connsiteY62" fmla="*/ 1568065 h 1637597"/>
                  <a:gd name="connsiteX63" fmla="*/ 339090 w 1323975"/>
                  <a:gd name="connsiteY63" fmla="*/ 1571875 h 1637597"/>
                  <a:gd name="connsiteX64" fmla="*/ 344805 w 1323975"/>
                  <a:gd name="connsiteY64" fmla="*/ 1574733 h 1637597"/>
                  <a:gd name="connsiteX65" fmla="*/ 352425 w 1323975"/>
                  <a:gd name="connsiteY65" fmla="*/ 1578543 h 1637597"/>
                  <a:gd name="connsiteX66" fmla="*/ 359092 w 1323975"/>
                  <a:gd name="connsiteY66" fmla="*/ 1581400 h 1637597"/>
                  <a:gd name="connsiteX67" fmla="*/ 366713 w 1323975"/>
                  <a:gd name="connsiteY67" fmla="*/ 1585210 h 1637597"/>
                  <a:gd name="connsiteX68" fmla="*/ 373380 w 1323975"/>
                  <a:gd name="connsiteY68" fmla="*/ 1588068 h 1637597"/>
                  <a:gd name="connsiteX69" fmla="*/ 381953 w 1323975"/>
                  <a:gd name="connsiteY69" fmla="*/ 1590925 h 1637597"/>
                  <a:gd name="connsiteX70" fmla="*/ 388620 w 1323975"/>
                  <a:gd name="connsiteY70" fmla="*/ 1592830 h 1637597"/>
                  <a:gd name="connsiteX71" fmla="*/ 398145 w 1323975"/>
                  <a:gd name="connsiteY71" fmla="*/ 1596640 h 1637597"/>
                  <a:gd name="connsiteX72" fmla="*/ 403860 w 1323975"/>
                  <a:gd name="connsiteY72" fmla="*/ 1598545 h 1637597"/>
                  <a:gd name="connsiteX73" fmla="*/ 419100 w 1323975"/>
                  <a:gd name="connsiteY73" fmla="*/ 1603308 h 1637597"/>
                  <a:gd name="connsiteX74" fmla="*/ 422910 w 1323975"/>
                  <a:gd name="connsiteY74" fmla="*/ 1604260 h 1637597"/>
                  <a:gd name="connsiteX75" fmla="*/ 436245 w 1323975"/>
                  <a:gd name="connsiteY75" fmla="*/ 1608070 h 1637597"/>
                  <a:gd name="connsiteX76" fmla="*/ 442913 w 1323975"/>
                  <a:gd name="connsiteY76" fmla="*/ 1609975 h 1637597"/>
                  <a:gd name="connsiteX77" fmla="*/ 453390 w 1323975"/>
                  <a:gd name="connsiteY77" fmla="*/ 1612833 h 1637597"/>
                  <a:gd name="connsiteX78" fmla="*/ 461010 w 1323975"/>
                  <a:gd name="connsiteY78" fmla="*/ 1614738 h 1637597"/>
                  <a:gd name="connsiteX79" fmla="*/ 471488 w 1323975"/>
                  <a:gd name="connsiteY79" fmla="*/ 1616643 h 1637597"/>
                  <a:gd name="connsiteX80" fmla="*/ 479108 w 1323975"/>
                  <a:gd name="connsiteY80" fmla="*/ 1618548 h 1637597"/>
                  <a:gd name="connsiteX81" fmla="*/ 488633 w 1323975"/>
                  <a:gd name="connsiteY81" fmla="*/ 1620453 h 1637597"/>
                  <a:gd name="connsiteX82" fmla="*/ 497205 w 1323975"/>
                  <a:gd name="connsiteY82" fmla="*/ 1622358 h 1637597"/>
                  <a:gd name="connsiteX83" fmla="*/ 506730 w 1323975"/>
                  <a:gd name="connsiteY83" fmla="*/ 1624263 h 1637597"/>
                  <a:gd name="connsiteX84" fmla="*/ 515303 w 1323975"/>
                  <a:gd name="connsiteY84" fmla="*/ 1625215 h 1637597"/>
                  <a:gd name="connsiteX85" fmla="*/ 525780 w 1323975"/>
                  <a:gd name="connsiteY85" fmla="*/ 1627120 h 1637597"/>
                  <a:gd name="connsiteX86" fmla="*/ 534353 w 1323975"/>
                  <a:gd name="connsiteY86" fmla="*/ 1628073 h 1637597"/>
                  <a:gd name="connsiteX87" fmla="*/ 544830 w 1323975"/>
                  <a:gd name="connsiteY87" fmla="*/ 1629025 h 1637597"/>
                  <a:gd name="connsiteX88" fmla="*/ 553403 w 1323975"/>
                  <a:gd name="connsiteY88" fmla="*/ 1629978 h 1637597"/>
                  <a:gd name="connsiteX89" fmla="*/ 563880 w 1323975"/>
                  <a:gd name="connsiteY89" fmla="*/ 1630930 h 1637597"/>
                  <a:gd name="connsiteX90" fmla="*/ 572453 w 1323975"/>
                  <a:gd name="connsiteY90" fmla="*/ 1631883 h 1637597"/>
                  <a:gd name="connsiteX91" fmla="*/ 582930 w 1323975"/>
                  <a:gd name="connsiteY91" fmla="*/ 1632835 h 1637597"/>
                  <a:gd name="connsiteX92" fmla="*/ 591503 w 1323975"/>
                  <a:gd name="connsiteY92" fmla="*/ 1633788 h 1637597"/>
                  <a:gd name="connsiteX93" fmla="*/ 602933 w 1323975"/>
                  <a:gd name="connsiteY93" fmla="*/ 1634740 h 1637597"/>
                  <a:gd name="connsiteX94" fmla="*/ 611505 w 1323975"/>
                  <a:gd name="connsiteY94" fmla="*/ 1635693 h 1637597"/>
                  <a:gd name="connsiteX95" fmla="*/ 623888 w 1323975"/>
                  <a:gd name="connsiteY95" fmla="*/ 1636645 h 1637597"/>
                  <a:gd name="connsiteX96" fmla="*/ 631508 w 1323975"/>
                  <a:gd name="connsiteY96" fmla="*/ 1636645 h 1637597"/>
                  <a:gd name="connsiteX97" fmla="*/ 651510 w 1323975"/>
                  <a:gd name="connsiteY97" fmla="*/ 1637598 h 1637597"/>
                  <a:gd name="connsiteX98" fmla="*/ 657225 w 1323975"/>
                  <a:gd name="connsiteY98" fmla="*/ 1637598 h 1637597"/>
                  <a:gd name="connsiteX99" fmla="*/ 671513 w 1323975"/>
                  <a:gd name="connsiteY99" fmla="*/ 1637598 h 1637597"/>
                  <a:gd name="connsiteX100" fmla="*/ 680085 w 1323975"/>
                  <a:gd name="connsiteY100" fmla="*/ 1637598 h 1637597"/>
                  <a:gd name="connsiteX101" fmla="*/ 691515 w 1323975"/>
                  <a:gd name="connsiteY101" fmla="*/ 1637598 h 1637597"/>
                  <a:gd name="connsiteX102" fmla="*/ 700088 w 1323975"/>
                  <a:gd name="connsiteY102" fmla="*/ 1637598 h 1637597"/>
                  <a:gd name="connsiteX103" fmla="*/ 711518 w 1323975"/>
                  <a:gd name="connsiteY103" fmla="*/ 1637598 h 1637597"/>
                  <a:gd name="connsiteX104" fmla="*/ 721043 w 1323975"/>
                  <a:gd name="connsiteY104" fmla="*/ 1637598 h 1637597"/>
                  <a:gd name="connsiteX105" fmla="*/ 731520 w 1323975"/>
                  <a:gd name="connsiteY105" fmla="*/ 1637598 h 1637597"/>
                  <a:gd name="connsiteX106" fmla="*/ 741045 w 1323975"/>
                  <a:gd name="connsiteY106" fmla="*/ 1637598 h 1637597"/>
                  <a:gd name="connsiteX107" fmla="*/ 751522 w 1323975"/>
                  <a:gd name="connsiteY107" fmla="*/ 1637598 h 1637597"/>
                  <a:gd name="connsiteX108" fmla="*/ 761047 w 1323975"/>
                  <a:gd name="connsiteY108" fmla="*/ 1637598 h 1637597"/>
                  <a:gd name="connsiteX109" fmla="*/ 771525 w 1323975"/>
                  <a:gd name="connsiteY109" fmla="*/ 1637598 h 1637597"/>
                  <a:gd name="connsiteX110" fmla="*/ 781050 w 1323975"/>
                  <a:gd name="connsiteY110" fmla="*/ 1637598 h 1637597"/>
                  <a:gd name="connsiteX111" fmla="*/ 791528 w 1323975"/>
                  <a:gd name="connsiteY111" fmla="*/ 1636645 h 1637597"/>
                  <a:gd name="connsiteX112" fmla="*/ 801053 w 1323975"/>
                  <a:gd name="connsiteY112" fmla="*/ 1635693 h 1637597"/>
                  <a:gd name="connsiteX113" fmla="*/ 811530 w 1323975"/>
                  <a:gd name="connsiteY113" fmla="*/ 1634740 h 1637597"/>
                  <a:gd name="connsiteX114" fmla="*/ 820103 w 1323975"/>
                  <a:gd name="connsiteY114" fmla="*/ 1633788 h 1637597"/>
                  <a:gd name="connsiteX115" fmla="*/ 830580 w 1323975"/>
                  <a:gd name="connsiteY115" fmla="*/ 1632835 h 1637597"/>
                  <a:gd name="connsiteX116" fmla="*/ 839153 w 1323975"/>
                  <a:gd name="connsiteY116" fmla="*/ 1631883 h 1637597"/>
                  <a:gd name="connsiteX117" fmla="*/ 850583 w 1323975"/>
                  <a:gd name="connsiteY117" fmla="*/ 1630930 h 1637597"/>
                  <a:gd name="connsiteX118" fmla="*/ 858203 w 1323975"/>
                  <a:gd name="connsiteY118" fmla="*/ 1629978 h 1637597"/>
                  <a:gd name="connsiteX119" fmla="*/ 870585 w 1323975"/>
                  <a:gd name="connsiteY119" fmla="*/ 1629025 h 1637597"/>
                  <a:gd name="connsiteX120" fmla="*/ 877253 w 1323975"/>
                  <a:gd name="connsiteY120" fmla="*/ 1628073 h 1637597"/>
                  <a:gd name="connsiteX121" fmla="*/ 895350 w 1323975"/>
                  <a:gd name="connsiteY121" fmla="*/ 1626168 h 1637597"/>
                  <a:gd name="connsiteX122" fmla="*/ 902018 w 1323975"/>
                  <a:gd name="connsiteY122" fmla="*/ 1625215 h 1637597"/>
                  <a:gd name="connsiteX123" fmla="*/ 914400 w 1323975"/>
                  <a:gd name="connsiteY123" fmla="*/ 1623310 h 1637597"/>
                  <a:gd name="connsiteX124" fmla="*/ 922020 w 1323975"/>
                  <a:gd name="connsiteY124" fmla="*/ 1622358 h 1637597"/>
                  <a:gd name="connsiteX125" fmla="*/ 932497 w 1323975"/>
                  <a:gd name="connsiteY125" fmla="*/ 1620453 h 1637597"/>
                  <a:gd name="connsiteX126" fmla="*/ 940118 w 1323975"/>
                  <a:gd name="connsiteY126" fmla="*/ 1619500 h 1637597"/>
                  <a:gd name="connsiteX127" fmla="*/ 949643 w 1323975"/>
                  <a:gd name="connsiteY127" fmla="*/ 1617595 h 1637597"/>
                  <a:gd name="connsiteX128" fmla="*/ 957263 w 1323975"/>
                  <a:gd name="connsiteY128" fmla="*/ 1615690 h 1637597"/>
                  <a:gd name="connsiteX129" fmla="*/ 966788 w 1323975"/>
                  <a:gd name="connsiteY129" fmla="*/ 1613785 h 1637597"/>
                  <a:gd name="connsiteX130" fmla="*/ 974407 w 1323975"/>
                  <a:gd name="connsiteY130" fmla="*/ 1611880 h 1637597"/>
                  <a:gd name="connsiteX131" fmla="*/ 983932 w 1323975"/>
                  <a:gd name="connsiteY131" fmla="*/ 1609975 h 1637597"/>
                  <a:gd name="connsiteX132" fmla="*/ 991553 w 1323975"/>
                  <a:gd name="connsiteY132" fmla="*/ 1608070 h 1637597"/>
                  <a:gd name="connsiteX133" fmla="*/ 1000125 w 1323975"/>
                  <a:gd name="connsiteY133" fmla="*/ 1606165 h 1637597"/>
                  <a:gd name="connsiteX134" fmla="*/ 1007745 w 1323975"/>
                  <a:gd name="connsiteY134" fmla="*/ 1604260 h 1637597"/>
                  <a:gd name="connsiteX135" fmla="*/ 1016318 w 1323975"/>
                  <a:gd name="connsiteY135" fmla="*/ 1602355 h 1637597"/>
                  <a:gd name="connsiteX136" fmla="*/ 1023938 w 1323975"/>
                  <a:gd name="connsiteY136" fmla="*/ 1600450 h 1637597"/>
                  <a:gd name="connsiteX137" fmla="*/ 1032510 w 1323975"/>
                  <a:gd name="connsiteY137" fmla="*/ 1598545 h 1637597"/>
                  <a:gd name="connsiteX138" fmla="*/ 1039178 w 1323975"/>
                  <a:gd name="connsiteY138" fmla="*/ 1596640 h 1637597"/>
                  <a:gd name="connsiteX139" fmla="*/ 1047750 w 1323975"/>
                  <a:gd name="connsiteY139" fmla="*/ 1593783 h 1637597"/>
                  <a:gd name="connsiteX140" fmla="*/ 1054418 w 1323975"/>
                  <a:gd name="connsiteY140" fmla="*/ 1591878 h 1637597"/>
                  <a:gd name="connsiteX141" fmla="*/ 1062990 w 1323975"/>
                  <a:gd name="connsiteY141" fmla="*/ 1589020 h 1637597"/>
                  <a:gd name="connsiteX142" fmla="*/ 1068705 w 1323975"/>
                  <a:gd name="connsiteY142" fmla="*/ 1587115 h 1637597"/>
                  <a:gd name="connsiteX143" fmla="*/ 1079182 w 1323975"/>
                  <a:gd name="connsiteY143" fmla="*/ 1583305 h 1637597"/>
                  <a:gd name="connsiteX144" fmla="*/ 1082040 w 1323975"/>
                  <a:gd name="connsiteY144" fmla="*/ 1582353 h 1637597"/>
                  <a:gd name="connsiteX145" fmla="*/ 1094423 w 1323975"/>
                  <a:gd name="connsiteY145" fmla="*/ 1577590 h 1637597"/>
                  <a:gd name="connsiteX146" fmla="*/ 1098232 w 1323975"/>
                  <a:gd name="connsiteY146" fmla="*/ 1575685 h 1637597"/>
                  <a:gd name="connsiteX147" fmla="*/ 1106805 w 1323975"/>
                  <a:gd name="connsiteY147" fmla="*/ 1571875 h 1637597"/>
                  <a:gd name="connsiteX148" fmla="*/ 1111568 w 1323975"/>
                  <a:gd name="connsiteY148" fmla="*/ 1569970 h 1637597"/>
                  <a:gd name="connsiteX149" fmla="*/ 1118235 w 1323975"/>
                  <a:gd name="connsiteY149" fmla="*/ 1567113 h 1637597"/>
                  <a:gd name="connsiteX150" fmla="*/ 1122998 w 1323975"/>
                  <a:gd name="connsiteY150" fmla="*/ 1565208 h 1637597"/>
                  <a:gd name="connsiteX151" fmla="*/ 1128713 w 1323975"/>
                  <a:gd name="connsiteY151" fmla="*/ 1562350 h 1637597"/>
                  <a:gd name="connsiteX152" fmla="*/ 1133475 w 1323975"/>
                  <a:gd name="connsiteY152" fmla="*/ 1560445 h 1637597"/>
                  <a:gd name="connsiteX153" fmla="*/ 1139190 w 1323975"/>
                  <a:gd name="connsiteY153" fmla="*/ 1557588 h 1637597"/>
                  <a:gd name="connsiteX154" fmla="*/ 1143000 w 1323975"/>
                  <a:gd name="connsiteY154" fmla="*/ 1554730 h 1637597"/>
                  <a:gd name="connsiteX155" fmla="*/ 1147763 w 1323975"/>
                  <a:gd name="connsiteY155" fmla="*/ 1551873 h 1637597"/>
                  <a:gd name="connsiteX156" fmla="*/ 1151573 w 1323975"/>
                  <a:gd name="connsiteY156" fmla="*/ 1549015 h 1637597"/>
                  <a:gd name="connsiteX157" fmla="*/ 1156335 w 1323975"/>
                  <a:gd name="connsiteY157" fmla="*/ 1546158 h 1637597"/>
                  <a:gd name="connsiteX158" fmla="*/ 1159193 w 1323975"/>
                  <a:gd name="connsiteY158" fmla="*/ 1543300 h 1637597"/>
                  <a:gd name="connsiteX159" fmla="*/ 1163003 w 1323975"/>
                  <a:gd name="connsiteY159" fmla="*/ 1540443 h 1637597"/>
                  <a:gd name="connsiteX160" fmla="*/ 1165860 w 1323975"/>
                  <a:gd name="connsiteY160" fmla="*/ 1537585 h 1637597"/>
                  <a:gd name="connsiteX161" fmla="*/ 1169670 w 1323975"/>
                  <a:gd name="connsiteY161" fmla="*/ 1533775 h 1637597"/>
                  <a:gd name="connsiteX162" fmla="*/ 1172528 w 1323975"/>
                  <a:gd name="connsiteY162" fmla="*/ 1530918 h 1637597"/>
                  <a:gd name="connsiteX163" fmla="*/ 1175385 w 1323975"/>
                  <a:gd name="connsiteY163" fmla="*/ 1527108 h 1637597"/>
                  <a:gd name="connsiteX164" fmla="*/ 1177290 w 1323975"/>
                  <a:gd name="connsiteY164" fmla="*/ 1524250 h 1637597"/>
                  <a:gd name="connsiteX165" fmla="*/ 1180148 w 1323975"/>
                  <a:gd name="connsiteY165" fmla="*/ 1520440 h 1637597"/>
                  <a:gd name="connsiteX166" fmla="*/ 1181100 w 1323975"/>
                  <a:gd name="connsiteY166" fmla="*/ 1518535 h 1637597"/>
                  <a:gd name="connsiteX167" fmla="*/ 1183957 w 1323975"/>
                  <a:gd name="connsiteY167" fmla="*/ 1511868 h 1637597"/>
                  <a:gd name="connsiteX168" fmla="*/ 1205865 w 1323975"/>
                  <a:gd name="connsiteY168" fmla="*/ 508885 h 1637597"/>
                  <a:gd name="connsiteX169" fmla="*/ 1205865 w 1323975"/>
                  <a:gd name="connsiteY169" fmla="*/ 504123 h 1637597"/>
                  <a:gd name="connsiteX170" fmla="*/ 1205865 w 1323975"/>
                  <a:gd name="connsiteY170" fmla="*/ 502217 h 1637597"/>
                  <a:gd name="connsiteX171" fmla="*/ 1205865 w 1323975"/>
                  <a:gd name="connsiteY171" fmla="*/ 499360 h 1637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1323975" h="1637597">
                    <a:moveTo>
                      <a:pt x="1205865" y="499360"/>
                    </a:moveTo>
                    <a:cubicBezTo>
                      <a:pt x="1205865" y="498408"/>
                      <a:pt x="1205865" y="498408"/>
                      <a:pt x="1205865" y="497455"/>
                    </a:cubicBezTo>
                    <a:cubicBezTo>
                      <a:pt x="1205865" y="496503"/>
                      <a:pt x="1205865" y="495550"/>
                      <a:pt x="1205865" y="493645"/>
                    </a:cubicBezTo>
                    <a:cubicBezTo>
                      <a:pt x="1205865" y="492693"/>
                      <a:pt x="1205865" y="492693"/>
                      <a:pt x="1205865" y="491740"/>
                    </a:cubicBezTo>
                    <a:cubicBezTo>
                      <a:pt x="1205865" y="490788"/>
                      <a:pt x="1205865" y="488883"/>
                      <a:pt x="1205865" y="487930"/>
                    </a:cubicBezTo>
                    <a:cubicBezTo>
                      <a:pt x="1205865" y="486978"/>
                      <a:pt x="1205865" y="486978"/>
                      <a:pt x="1205865" y="486025"/>
                    </a:cubicBezTo>
                    <a:cubicBezTo>
                      <a:pt x="1205865" y="484120"/>
                      <a:pt x="1205865" y="482215"/>
                      <a:pt x="1204913" y="480310"/>
                    </a:cubicBezTo>
                    <a:cubicBezTo>
                      <a:pt x="1204913" y="480310"/>
                      <a:pt x="1204913" y="480310"/>
                      <a:pt x="1204913" y="480310"/>
                    </a:cubicBezTo>
                    <a:cubicBezTo>
                      <a:pt x="1204913" y="480310"/>
                      <a:pt x="1204913" y="480310"/>
                      <a:pt x="1204913" y="479358"/>
                    </a:cubicBezTo>
                    <a:cubicBezTo>
                      <a:pt x="1283018" y="459355"/>
                      <a:pt x="1323975" y="414588"/>
                      <a:pt x="1323975" y="317433"/>
                    </a:cubicBezTo>
                    <a:cubicBezTo>
                      <a:pt x="1323975" y="311718"/>
                      <a:pt x="1323975" y="306003"/>
                      <a:pt x="1323023" y="301240"/>
                    </a:cubicBezTo>
                    <a:cubicBezTo>
                      <a:pt x="1323023" y="299335"/>
                      <a:pt x="1323023" y="298383"/>
                      <a:pt x="1323023" y="296478"/>
                    </a:cubicBezTo>
                    <a:cubicBezTo>
                      <a:pt x="1323023" y="292668"/>
                      <a:pt x="1322070" y="288858"/>
                      <a:pt x="1321118" y="285048"/>
                    </a:cubicBezTo>
                    <a:cubicBezTo>
                      <a:pt x="1321118" y="284095"/>
                      <a:pt x="1321118" y="282190"/>
                      <a:pt x="1320165" y="281238"/>
                    </a:cubicBezTo>
                    <a:cubicBezTo>
                      <a:pt x="1319213" y="276475"/>
                      <a:pt x="1318260" y="272665"/>
                      <a:pt x="1317307" y="267903"/>
                    </a:cubicBezTo>
                    <a:cubicBezTo>
                      <a:pt x="1317307" y="267903"/>
                      <a:pt x="1317307" y="266950"/>
                      <a:pt x="1317307" y="266950"/>
                    </a:cubicBezTo>
                    <a:cubicBezTo>
                      <a:pt x="1316355" y="262188"/>
                      <a:pt x="1314450" y="257425"/>
                      <a:pt x="1312545" y="252662"/>
                    </a:cubicBezTo>
                    <a:cubicBezTo>
                      <a:pt x="1312545" y="252662"/>
                      <a:pt x="1312545" y="252662"/>
                      <a:pt x="1312545" y="252662"/>
                    </a:cubicBezTo>
                    <a:cubicBezTo>
                      <a:pt x="1310640" y="247900"/>
                      <a:pt x="1308735" y="244090"/>
                      <a:pt x="1306830" y="240280"/>
                    </a:cubicBezTo>
                    <a:cubicBezTo>
                      <a:pt x="1306830" y="239328"/>
                      <a:pt x="1305878" y="239328"/>
                      <a:pt x="1305878" y="238375"/>
                    </a:cubicBezTo>
                    <a:cubicBezTo>
                      <a:pt x="1303973" y="234565"/>
                      <a:pt x="1301115" y="230755"/>
                      <a:pt x="1298257" y="226945"/>
                    </a:cubicBezTo>
                    <a:cubicBezTo>
                      <a:pt x="1298257" y="226945"/>
                      <a:pt x="1298257" y="226945"/>
                      <a:pt x="1298257" y="226945"/>
                    </a:cubicBezTo>
                    <a:cubicBezTo>
                      <a:pt x="1292543" y="218373"/>
                      <a:pt x="1284923" y="211705"/>
                      <a:pt x="1276350" y="204085"/>
                    </a:cubicBezTo>
                    <a:cubicBezTo>
                      <a:pt x="1276350" y="204085"/>
                      <a:pt x="1276350" y="204085"/>
                      <a:pt x="1276350" y="204085"/>
                    </a:cubicBezTo>
                    <a:cubicBezTo>
                      <a:pt x="1276350" y="204085"/>
                      <a:pt x="1276350" y="204085"/>
                      <a:pt x="1276350" y="204085"/>
                    </a:cubicBezTo>
                    <a:cubicBezTo>
                      <a:pt x="1204913" y="145030"/>
                      <a:pt x="1044893" y="127885"/>
                      <a:pt x="741997" y="125028"/>
                    </a:cubicBezTo>
                    <a:cubicBezTo>
                      <a:pt x="568643" y="124075"/>
                      <a:pt x="454342" y="133600"/>
                      <a:pt x="380047" y="146935"/>
                    </a:cubicBezTo>
                    <a:cubicBezTo>
                      <a:pt x="339090" y="108835"/>
                      <a:pt x="295275" y="78355"/>
                      <a:pt x="263842" y="67878"/>
                    </a:cubicBezTo>
                    <a:lnTo>
                      <a:pt x="262890" y="66925"/>
                    </a:lnTo>
                    <a:cubicBezTo>
                      <a:pt x="260985" y="63115"/>
                      <a:pt x="259080" y="60258"/>
                      <a:pt x="257175" y="56448"/>
                    </a:cubicBezTo>
                    <a:cubicBezTo>
                      <a:pt x="255270" y="52637"/>
                      <a:pt x="253365" y="49780"/>
                      <a:pt x="250508" y="46923"/>
                    </a:cubicBezTo>
                    <a:cubicBezTo>
                      <a:pt x="249555" y="45970"/>
                      <a:pt x="249555" y="45970"/>
                      <a:pt x="248603" y="45018"/>
                    </a:cubicBezTo>
                    <a:cubicBezTo>
                      <a:pt x="248603" y="45018"/>
                      <a:pt x="248603" y="45018"/>
                      <a:pt x="248603" y="45018"/>
                    </a:cubicBezTo>
                    <a:cubicBezTo>
                      <a:pt x="244792" y="40255"/>
                      <a:pt x="240030" y="34540"/>
                      <a:pt x="235267" y="30730"/>
                    </a:cubicBezTo>
                    <a:cubicBezTo>
                      <a:pt x="235267" y="30730"/>
                      <a:pt x="235267" y="30730"/>
                      <a:pt x="235267" y="30730"/>
                    </a:cubicBezTo>
                    <a:cubicBezTo>
                      <a:pt x="235267" y="30730"/>
                      <a:pt x="234315" y="29778"/>
                      <a:pt x="234315" y="29778"/>
                    </a:cubicBezTo>
                    <a:cubicBezTo>
                      <a:pt x="234315" y="29778"/>
                      <a:pt x="234315" y="29778"/>
                      <a:pt x="234315" y="29778"/>
                    </a:cubicBezTo>
                    <a:cubicBezTo>
                      <a:pt x="232410" y="27873"/>
                      <a:pt x="229553" y="25968"/>
                      <a:pt x="226695" y="24062"/>
                    </a:cubicBezTo>
                    <a:lnTo>
                      <a:pt x="226695" y="24062"/>
                    </a:lnTo>
                    <a:cubicBezTo>
                      <a:pt x="226695" y="24062"/>
                      <a:pt x="226695" y="24062"/>
                      <a:pt x="226695" y="24062"/>
                    </a:cubicBezTo>
                    <a:cubicBezTo>
                      <a:pt x="220028" y="18348"/>
                      <a:pt x="212408" y="14537"/>
                      <a:pt x="203835" y="10728"/>
                    </a:cubicBezTo>
                    <a:cubicBezTo>
                      <a:pt x="203835" y="10728"/>
                      <a:pt x="202883" y="10728"/>
                      <a:pt x="202883" y="9775"/>
                    </a:cubicBezTo>
                    <a:cubicBezTo>
                      <a:pt x="172403" y="-3560"/>
                      <a:pt x="136208" y="-3560"/>
                      <a:pt x="103822" y="11680"/>
                    </a:cubicBezTo>
                    <a:cubicBezTo>
                      <a:pt x="48578" y="38350"/>
                      <a:pt x="22860" y="103120"/>
                      <a:pt x="43815" y="159318"/>
                    </a:cubicBezTo>
                    <a:cubicBezTo>
                      <a:pt x="44767" y="163128"/>
                      <a:pt x="46672" y="166937"/>
                      <a:pt x="48578" y="170748"/>
                    </a:cubicBezTo>
                    <a:lnTo>
                      <a:pt x="56197" y="186940"/>
                    </a:lnTo>
                    <a:cubicBezTo>
                      <a:pt x="23813" y="225040"/>
                      <a:pt x="0" y="267903"/>
                      <a:pt x="0" y="310765"/>
                    </a:cubicBezTo>
                    <a:cubicBezTo>
                      <a:pt x="0" y="365058"/>
                      <a:pt x="121920" y="489835"/>
                      <a:pt x="203835" y="537460"/>
                    </a:cubicBezTo>
                    <a:cubicBezTo>
                      <a:pt x="200025" y="668905"/>
                      <a:pt x="187642" y="1232785"/>
                      <a:pt x="239078" y="1459480"/>
                    </a:cubicBezTo>
                    <a:cubicBezTo>
                      <a:pt x="243840" y="1479483"/>
                      <a:pt x="253365" y="1497580"/>
                      <a:pt x="266700" y="1514725"/>
                    </a:cubicBezTo>
                    <a:lnTo>
                      <a:pt x="266700" y="1514725"/>
                    </a:lnTo>
                    <a:cubicBezTo>
                      <a:pt x="269558" y="1517583"/>
                      <a:pt x="272415" y="1520440"/>
                      <a:pt x="274320" y="1524250"/>
                    </a:cubicBezTo>
                    <a:cubicBezTo>
                      <a:pt x="275272" y="1525203"/>
                      <a:pt x="276225" y="1526155"/>
                      <a:pt x="277178" y="1527108"/>
                    </a:cubicBezTo>
                    <a:cubicBezTo>
                      <a:pt x="279083" y="1529013"/>
                      <a:pt x="280988" y="1530918"/>
                      <a:pt x="282892" y="1532823"/>
                    </a:cubicBezTo>
                    <a:cubicBezTo>
                      <a:pt x="283845" y="1533775"/>
                      <a:pt x="285750" y="1535680"/>
                      <a:pt x="286703" y="1536633"/>
                    </a:cubicBezTo>
                    <a:cubicBezTo>
                      <a:pt x="288608" y="1538538"/>
                      <a:pt x="290513" y="1539490"/>
                      <a:pt x="292417" y="1541395"/>
                    </a:cubicBezTo>
                    <a:cubicBezTo>
                      <a:pt x="294322" y="1542348"/>
                      <a:pt x="295275" y="1544253"/>
                      <a:pt x="297180" y="1545205"/>
                    </a:cubicBezTo>
                    <a:cubicBezTo>
                      <a:pt x="299085" y="1547110"/>
                      <a:pt x="300990" y="1548063"/>
                      <a:pt x="302895" y="1549968"/>
                    </a:cubicBezTo>
                    <a:cubicBezTo>
                      <a:pt x="304800" y="1550920"/>
                      <a:pt x="306705" y="1551873"/>
                      <a:pt x="307658" y="1553778"/>
                    </a:cubicBezTo>
                    <a:cubicBezTo>
                      <a:pt x="309563" y="1554730"/>
                      <a:pt x="311467" y="1556635"/>
                      <a:pt x="314325" y="1557588"/>
                    </a:cubicBezTo>
                    <a:cubicBezTo>
                      <a:pt x="316230" y="1558540"/>
                      <a:pt x="318135" y="1559493"/>
                      <a:pt x="320040" y="1561398"/>
                    </a:cubicBezTo>
                    <a:cubicBezTo>
                      <a:pt x="321945" y="1562350"/>
                      <a:pt x="324803" y="1564255"/>
                      <a:pt x="326708" y="1565208"/>
                    </a:cubicBezTo>
                    <a:cubicBezTo>
                      <a:pt x="328613" y="1566160"/>
                      <a:pt x="330517" y="1567113"/>
                      <a:pt x="332422" y="1568065"/>
                    </a:cubicBezTo>
                    <a:cubicBezTo>
                      <a:pt x="334328" y="1569018"/>
                      <a:pt x="337185" y="1570923"/>
                      <a:pt x="339090" y="1571875"/>
                    </a:cubicBezTo>
                    <a:cubicBezTo>
                      <a:pt x="340995" y="1572828"/>
                      <a:pt x="342900" y="1573780"/>
                      <a:pt x="344805" y="1574733"/>
                    </a:cubicBezTo>
                    <a:cubicBezTo>
                      <a:pt x="347663" y="1575685"/>
                      <a:pt x="349567" y="1576638"/>
                      <a:pt x="352425" y="1578543"/>
                    </a:cubicBezTo>
                    <a:cubicBezTo>
                      <a:pt x="354330" y="1579495"/>
                      <a:pt x="356235" y="1580448"/>
                      <a:pt x="359092" y="1581400"/>
                    </a:cubicBezTo>
                    <a:cubicBezTo>
                      <a:pt x="361950" y="1582353"/>
                      <a:pt x="364808" y="1583305"/>
                      <a:pt x="366713" y="1585210"/>
                    </a:cubicBezTo>
                    <a:cubicBezTo>
                      <a:pt x="368617" y="1586163"/>
                      <a:pt x="370522" y="1587115"/>
                      <a:pt x="373380" y="1588068"/>
                    </a:cubicBezTo>
                    <a:cubicBezTo>
                      <a:pt x="376238" y="1589020"/>
                      <a:pt x="379095" y="1589973"/>
                      <a:pt x="381953" y="1590925"/>
                    </a:cubicBezTo>
                    <a:cubicBezTo>
                      <a:pt x="383858" y="1591878"/>
                      <a:pt x="385763" y="1592830"/>
                      <a:pt x="388620" y="1592830"/>
                    </a:cubicBezTo>
                    <a:cubicBezTo>
                      <a:pt x="391478" y="1593783"/>
                      <a:pt x="395288" y="1594735"/>
                      <a:pt x="398145" y="1596640"/>
                    </a:cubicBezTo>
                    <a:cubicBezTo>
                      <a:pt x="400050" y="1597593"/>
                      <a:pt x="401955" y="1597593"/>
                      <a:pt x="403860" y="1598545"/>
                    </a:cubicBezTo>
                    <a:cubicBezTo>
                      <a:pt x="408622" y="1600450"/>
                      <a:pt x="413385" y="1601403"/>
                      <a:pt x="419100" y="1603308"/>
                    </a:cubicBezTo>
                    <a:cubicBezTo>
                      <a:pt x="420053" y="1603308"/>
                      <a:pt x="421958" y="1604260"/>
                      <a:pt x="422910" y="1604260"/>
                    </a:cubicBezTo>
                    <a:cubicBezTo>
                      <a:pt x="427672" y="1605213"/>
                      <a:pt x="431483" y="1607118"/>
                      <a:pt x="436245" y="1608070"/>
                    </a:cubicBezTo>
                    <a:cubicBezTo>
                      <a:pt x="438150" y="1609023"/>
                      <a:pt x="441008" y="1609023"/>
                      <a:pt x="442913" y="1609975"/>
                    </a:cubicBezTo>
                    <a:cubicBezTo>
                      <a:pt x="446722" y="1610928"/>
                      <a:pt x="449580" y="1611880"/>
                      <a:pt x="453390" y="1612833"/>
                    </a:cubicBezTo>
                    <a:cubicBezTo>
                      <a:pt x="456247" y="1613785"/>
                      <a:pt x="458153" y="1613785"/>
                      <a:pt x="461010" y="1614738"/>
                    </a:cubicBezTo>
                    <a:cubicBezTo>
                      <a:pt x="463867" y="1615690"/>
                      <a:pt x="467678" y="1616643"/>
                      <a:pt x="471488" y="1616643"/>
                    </a:cubicBezTo>
                    <a:cubicBezTo>
                      <a:pt x="474345" y="1617595"/>
                      <a:pt x="477203" y="1617595"/>
                      <a:pt x="479108" y="1618548"/>
                    </a:cubicBezTo>
                    <a:cubicBezTo>
                      <a:pt x="481965" y="1619500"/>
                      <a:pt x="485775" y="1619500"/>
                      <a:pt x="488633" y="1620453"/>
                    </a:cubicBezTo>
                    <a:cubicBezTo>
                      <a:pt x="491490" y="1621405"/>
                      <a:pt x="494347" y="1621405"/>
                      <a:pt x="497205" y="1622358"/>
                    </a:cubicBezTo>
                    <a:cubicBezTo>
                      <a:pt x="500063" y="1623310"/>
                      <a:pt x="503872" y="1623310"/>
                      <a:pt x="506730" y="1624263"/>
                    </a:cubicBezTo>
                    <a:cubicBezTo>
                      <a:pt x="509588" y="1624263"/>
                      <a:pt x="512445" y="1625215"/>
                      <a:pt x="515303" y="1625215"/>
                    </a:cubicBezTo>
                    <a:cubicBezTo>
                      <a:pt x="518160" y="1626168"/>
                      <a:pt x="521970" y="1626168"/>
                      <a:pt x="525780" y="1627120"/>
                    </a:cubicBezTo>
                    <a:cubicBezTo>
                      <a:pt x="528638" y="1627120"/>
                      <a:pt x="531495" y="1628073"/>
                      <a:pt x="534353" y="1628073"/>
                    </a:cubicBezTo>
                    <a:cubicBezTo>
                      <a:pt x="538163" y="1628073"/>
                      <a:pt x="541020" y="1629025"/>
                      <a:pt x="544830" y="1629025"/>
                    </a:cubicBezTo>
                    <a:cubicBezTo>
                      <a:pt x="547688" y="1629025"/>
                      <a:pt x="550545" y="1629978"/>
                      <a:pt x="553403" y="1629978"/>
                    </a:cubicBezTo>
                    <a:cubicBezTo>
                      <a:pt x="557213" y="1629978"/>
                      <a:pt x="560070" y="1630930"/>
                      <a:pt x="563880" y="1630930"/>
                    </a:cubicBezTo>
                    <a:cubicBezTo>
                      <a:pt x="566738" y="1630930"/>
                      <a:pt x="569595" y="1631883"/>
                      <a:pt x="572453" y="1631883"/>
                    </a:cubicBezTo>
                    <a:cubicBezTo>
                      <a:pt x="576263" y="1631883"/>
                      <a:pt x="579120" y="1632835"/>
                      <a:pt x="582930" y="1632835"/>
                    </a:cubicBezTo>
                    <a:cubicBezTo>
                      <a:pt x="585788" y="1632835"/>
                      <a:pt x="588645" y="1633788"/>
                      <a:pt x="591503" y="1633788"/>
                    </a:cubicBezTo>
                    <a:cubicBezTo>
                      <a:pt x="595313" y="1633788"/>
                      <a:pt x="599122" y="1634740"/>
                      <a:pt x="602933" y="1634740"/>
                    </a:cubicBezTo>
                    <a:cubicBezTo>
                      <a:pt x="605790" y="1634740"/>
                      <a:pt x="608647" y="1634740"/>
                      <a:pt x="611505" y="1635693"/>
                    </a:cubicBezTo>
                    <a:cubicBezTo>
                      <a:pt x="615315" y="1635693"/>
                      <a:pt x="620078" y="1636645"/>
                      <a:pt x="623888" y="1636645"/>
                    </a:cubicBezTo>
                    <a:cubicBezTo>
                      <a:pt x="626745" y="1636645"/>
                      <a:pt x="628650" y="1636645"/>
                      <a:pt x="631508" y="1636645"/>
                    </a:cubicBezTo>
                    <a:cubicBezTo>
                      <a:pt x="638175" y="1636645"/>
                      <a:pt x="644843" y="1637598"/>
                      <a:pt x="651510" y="1637598"/>
                    </a:cubicBezTo>
                    <a:cubicBezTo>
                      <a:pt x="653415" y="1637598"/>
                      <a:pt x="655320" y="1637598"/>
                      <a:pt x="657225" y="1637598"/>
                    </a:cubicBezTo>
                    <a:cubicBezTo>
                      <a:pt x="661988" y="1637598"/>
                      <a:pt x="666750" y="1637598"/>
                      <a:pt x="671513" y="1637598"/>
                    </a:cubicBezTo>
                    <a:cubicBezTo>
                      <a:pt x="674370" y="1637598"/>
                      <a:pt x="677228" y="1637598"/>
                      <a:pt x="680085" y="1637598"/>
                    </a:cubicBezTo>
                    <a:cubicBezTo>
                      <a:pt x="683895" y="1637598"/>
                      <a:pt x="687705" y="1637598"/>
                      <a:pt x="691515" y="1637598"/>
                    </a:cubicBezTo>
                    <a:cubicBezTo>
                      <a:pt x="694372" y="1637598"/>
                      <a:pt x="697230" y="1637598"/>
                      <a:pt x="700088" y="1637598"/>
                    </a:cubicBezTo>
                    <a:cubicBezTo>
                      <a:pt x="703897" y="1637598"/>
                      <a:pt x="707708" y="1637598"/>
                      <a:pt x="711518" y="1637598"/>
                    </a:cubicBezTo>
                    <a:cubicBezTo>
                      <a:pt x="714375" y="1637598"/>
                      <a:pt x="717233" y="1637598"/>
                      <a:pt x="721043" y="1637598"/>
                    </a:cubicBezTo>
                    <a:cubicBezTo>
                      <a:pt x="724853" y="1637598"/>
                      <a:pt x="728663" y="1637598"/>
                      <a:pt x="731520" y="1637598"/>
                    </a:cubicBezTo>
                    <a:cubicBezTo>
                      <a:pt x="734378" y="1637598"/>
                      <a:pt x="738188" y="1637598"/>
                      <a:pt x="741045" y="1637598"/>
                    </a:cubicBezTo>
                    <a:cubicBezTo>
                      <a:pt x="744855" y="1637598"/>
                      <a:pt x="748665" y="1637598"/>
                      <a:pt x="751522" y="1637598"/>
                    </a:cubicBezTo>
                    <a:cubicBezTo>
                      <a:pt x="754380" y="1637598"/>
                      <a:pt x="758190" y="1637598"/>
                      <a:pt x="761047" y="1637598"/>
                    </a:cubicBezTo>
                    <a:cubicBezTo>
                      <a:pt x="764858" y="1637598"/>
                      <a:pt x="767715" y="1637598"/>
                      <a:pt x="771525" y="1637598"/>
                    </a:cubicBezTo>
                    <a:cubicBezTo>
                      <a:pt x="774383" y="1637598"/>
                      <a:pt x="778193" y="1637598"/>
                      <a:pt x="781050" y="1637598"/>
                    </a:cubicBezTo>
                    <a:cubicBezTo>
                      <a:pt x="784860" y="1637598"/>
                      <a:pt x="787718" y="1637598"/>
                      <a:pt x="791528" y="1636645"/>
                    </a:cubicBezTo>
                    <a:cubicBezTo>
                      <a:pt x="794385" y="1636645"/>
                      <a:pt x="798195" y="1636645"/>
                      <a:pt x="801053" y="1635693"/>
                    </a:cubicBezTo>
                    <a:cubicBezTo>
                      <a:pt x="804863" y="1635693"/>
                      <a:pt x="807720" y="1634740"/>
                      <a:pt x="811530" y="1634740"/>
                    </a:cubicBezTo>
                    <a:cubicBezTo>
                      <a:pt x="814388" y="1634740"/>
                      <a:pt x="817245" y="1634740"/>
                      <a:pt x="820103" y="1633788"/>
                    </a:cubicBezTo>
                    <a:cubicBezTo>
                      <a:pt x="823913" y="1633788"/>
                      <a:pt x="827722" y="1632835"/>
                      <a:pt x="830580" y="1632835"/>
                    </a:cubicBezTo>
                    <a:cubicBezTo>
                      <a:pt x="833438" y="1632835"/>
                      <a:pt x="836295" y="1631883"/>
                      <a:pt x="839153" y="1631883"/>
                    </a:cubicBezTo>
                    <a:cubicBezTo>
                      <a:pt x="842963" y="1631883"/>
                      <a:pt x="846772" y="1630930"/>
                      <a:pt x="850583" y="1630930"/>
                    </a:cubicBezTo>
                    <a:cubicBezTo>
                      <a:pt x="853440" y="1630930"/>
                      <a:pt x="856297" y="1629978"/>
                      <a:pt x="858203" y="1629978"/>
                    </a:cubicBezTo>
                    <a:cubicBezTo>
                      <a:pt x="862013" y="1629978"/>
                      <a:pt x="866775" y="1629025"/>
                      <a:pt x="870585" y="1629025"/>
                    </a:cubicBezTo>
                    <a:cubicBezTo>
                      <a:pt x="872490" y="1629025"/>
                      <a:pt x="875347" y="1629025"/>
                      <a:pt x="877253" y="1628073"/>
                    </a:cubicBezTo>
                    <a:cubicBezTo>
                      <a:pt x="883920" y="1627120"/>
                      <a:pt x="889635" y="1626168"/>
                      <a:pt x="895350" y="1626168"/>
                    </a:cubicBezTo>
                    <a:cubicBezTo>
                      <a:pt x="897255" y="1626168"/>
                      <a:pt x="900113" y="1625215"/>
                      <a:pt x="902018" y="1625215"/>
                    </a:cubicBezTo>
                    <a:cubicBezTo>
                      <a:pt x="905828" y="1624263"/>
                      <a:pt x="909638" y="1624263"/>
                      <a:pt x="914400" y="1623310"/>
                    </a:cubicBezTo>
                    <a:cubicBezTo>
                      <a:pt x="917257" y="1623310"/>
                      <a:pt x="919163" y="1622358"/>
                      <a:pt x="922020" y="1622358"/>
                    </a:cubicBezTo>
                    <a:cubicBezTo>
                      <a:pt x="925830" y="1621405"/>
                      <a:pt x="928688" y="1621405"/>
                      <a:pt x="932497" y="1620453"/>
                    </a:cubicBezTo>
                    <a:cubicBezTo>
                      <a:pt x="935355" y="1620453"/>
                      <a:pt x="938213" y="1619500"/>
                      <a:pt x="940118" y="1619500"/>
                    </a:cubicBezTo>
                    <a:cubicBezTo>
                      <a:pt x="942975" y="1618548"/>
                      <a:pt x="946785" y="1618548"/>
                      <a:pt x="949643" y="1617595"/>
                    </a:cubicBezTo>
                    <a:cubicBezTo>
                      <a:pt x="952500" y="1617595"/>
                      <a:pt x="955357" y="1616643"/>
                      <a:pt x="957263" y="1615690"/>
                    </a:cubicBezTo>
                    <a:cubicBezTo>
                      <a:pt x="960120" y="1614738"/>
                      <a:pt x="963930" y="1614738"/>
                      <a:pt x="966788" y="1613785"/>
                    </a:cubicBezTo>
                    <a:cubicBezTo>
                      <a:pt x="969645" y="1612833"/>
                      <a:pt x="972503" y="1612833"/>
                      <a:pt x="974407" y="1611880"/>
                    </a:cubicBezTo>
                    <a:cubicBezTo>
                      <a:pt x="977265" y="1610928"/>
                      <a:pt x="980122" y="1610928"/>
                      <a:pt x="983932" y="1609975"/>
                    </a:cubicBezTo>
                    <a:cubicBezTo>
                      <a:pt x="986790" y="1609023"/>
                      <a:pt x="988695" y="1609023"/>
                      <a:pt x="991553" y="1608070"/>
                    </a:cubicBezTo>
                    <a:cubicBezTo>
                      <a:pt x="994410" y="1607118"/>
                      <a:pt x="997268" y="1607118"/>
                      <a:pt x="1000125" y="1606165"/>
                    </a:cubicBezTo>
                    <a:cubicBezTo>
                      <a:pt x="1002982" y="1605213"/>
                      <a:pt x="1004888" y="1605213"/>
                      <a:pt x="1007745" y="1604260"/>
                    </a:cubicBezTo>
                    <a:cubicBezTo>
                      <a:pt x="1010603" y="1603308"/>
                      <a:pt x="1013460" y="1603308"/>
                      <a:pt x="1016318" y="1602355"/>
                    </a:cubicBezTo>
                    <a:cubicBezTo>
                      <a:pt x="1019175" y="1601403"/>
                      <a:pt x="1021080" y="1601403"/>
                      <a:pt x="1023938" y="1600450"/>
                    </a:cubicBezTo>
                    <a:cubicBezTo>
                      <a:pt x="1026795" y="1599498"/>
                      <a:pt x="1029653" y="1598545"/>
                      <a:pt x="1032510" y="1598545"/>
                    </a:cubicBezTo>
                    <a:cubicBezTo>
                      <a:pt x="1034415" y="1597593"/>
                      <a:pt x="1037272" y="1597593"/>
                      <a:pt x="1039178" y="1596640"/>
                    </a:cubicBezTo>
                    <a:cubicBezTo>
                      <a:pt x="1042035" y="1595688"/>
                      <a:pt x="1044893" y="1594735"/>
                      <a:pt x="1047750" y="1593783"/>
                    </a:cubicBezTo>
                    <a:cubicBezTo>
                      <a:pt x="1049655" y="1592830"/>
                      <a:pt x="1051560" y="1592830"/>
                      <a:pt x="1054418" y="1591878"/>
                    </a:cubicBezTo>
                    <a:cubicBezTo>
                      <a:pt x="1057275" y="1590925"/>
                      <a:pt x="1060132" y="1589973"/>
                      <a:pt x="1062990" y="1589020"/>
                    </a:cubicBezTo>
                    <a:cubicBezTo>
                      <a:pt x="1064895" y="1588068"/>
                      <a:pt x="1066800" y="1588068"/>
                      <a:pt x="1068705" y="1587115"/>
                    </a:cubicBezTo>
                    <a:cubicBezTo>
                      <a:pt x="1072515" y="1586163"/>
                      <a:pt x="1075373" y="1585210"/>
                      <a:pt x="1079182" y="1583305"/>
                    </a:cubicBezTo>
                    <a:cubicBezTo>
                      <a:pt x="1080135" y="1583305"/>
                      <a:pt x="1081088" y="1582353"/>
                      <a:pt x="1082040" y="1582353"/>
                    </a:cubicBezTo>
                    <a:cubicBezTo>
                      <a:pt x="1086803" y="1580448"/>
                      <a:pt x="1090613" y="1579495"/>
                      <a:pt x="1094423" y="1577590"/>
                    </a:cubicBezTo>
                    <a:cubicBezTo>
                      <a:pt x="1095375" y="1576638"/>
                      <a:pt x="1097280" y="1576638"/>
                      <a:pt x="1098232" y="1575685"/>
                    </a:cubicBezTo>
                    <a:cubicBezTo>
                      <a:pt x="1101090" y="1574733"/>
                      <a:pt x="1103948" y="1573780"/>
                      <a:pt x="1106805" y="1571875"/>
                    </a:cubicBezTo>
                    <a:cubicBezTo>
                      <a:pt x="1108710" y="1570923"/>
                      <a:pt x="1109663" y="1570923"/>
                      <a:pt x="1111568" y="1569970"/>
                    </a:cubicBezTo>
                    <a:cubicBezTo>
                      <a:pt x="1113473" y="1569018"/>
                      <a:pt x="1116330" y="1568065"/>
                      <a:pt x="1118235" y="1567113"/>
                    </a:cubicBezTo>
                    <a:cubicBezTo>
                      <a:pt x="1120140" y="1566160"/>
                      <a:pt x="1121093" y="1565208"/>
                      <a:pt x="1122998" y="1565208"/>
                    </a:cubicBezTo>
                    <a:cubicBezTo>
                      <a:pt x="1124903" y="1564255"/>
                      <a:pt x="1126807" y="1563303"/>
                      <a:pt x="1128713" y="1562350"/>
                    </a:cubicBezTo>
                    <a:cubicBezTo>
                      <a:pt x="1130618" y="1561398"/>
                      <a:pt x="1131570" y="1560445"/>
                      <a:pt x="1133475" y="1560445"/>
                    </a:cubicBezTo>
                    <a:cubicBezTo>
                      <a:pt x="1135380" y="1559493"/>
                      <a:pt x="1137285" y="1558540"/>
                      <a:pt x="1139190" y="1557588"/>
                    </a:cubicBezTo>
                    <a:cubicBezTo>
                      <a:pt x="1140143" y="1556635"/>
                      <a:pt x="1142048" y="1555683"/>
                      <a:pt x="1143000" y="1554730"/>
                    </a:cubicBezTo>
                    <a:cubicBezTo>
                      <a:pt x="1144905" y="1553778"/>
                      <a:pt x="1145857" y="1552825"/>
                      <a:pt x="1147763" y="1551873"/>
                    </a:cubicBezTo>
                    <a:cubicBezTo>
                      <a:pt x="1148715" y="1550920"/>
                      <a:pt x="1150620" y="1549968"/>
                      <a:pt x="1151573" y="1549015"/>
                    </a:cubicBezTo>
                    <a:cubicBezTo>
                      <a:pt x="1153478" y="1548063"/>
                      <a:pt x="1154430" y="1547110"/>
                      <a:pt x="1156335" y="1546158"/>
                    </a:cubicBezTo>
                    <a:cubicBezTo>
                      <a:pt x="1157288" y="1545205"/>
                      <a:pt x="1158240" y="1544253"/>
                      <a:pt x="1159193" y="1543300"/>
                    </a:cubicBezTo>
                    <a:cubicBezTo>
                      <a:pt x="1160145" y="1542348"/>
                      <a:pt x="1162050" y="1541395"/>
                      <a:pt x="1163003" y="1540443"/>
                    </a:cubicBezTo>
                    <a:cubicBezTo>
                      <a:pt x="1163955" y="1539490"/>
                      <a:pt x="1164907" y="1538538"/>
                      <a:pt x="1165860" y="1537585"/>
                    </a:cubicBezTo>
                    <a:cubicBezTo>
                      <a:pt x="1166813" y="1536633"/>
                      <a:pt x="1167765" y="1535680"/>
                      <a:pt x="1169670" y="1533775"/>
                    </a:cubicBezTo>
                    <a:cubicBezTo>
                      <a:pt x="1170623" y="1532823"/>
                      <a:pt x="1171575" y="1531870"/>
                      <a:pt x="1172528" y="1530918"/>
                    </a:cubicBezTo>
                    <a:cubicBezTo>
                      <a:pt x="1173480" y="1529965"/>
                      <a:pt x="1174432" y="1528060"/>
                      <a:pt x="1175385" y="1527108"/>
                    </a:cubicBezTo>
                    <a:cubicBezTo>
                      <a:pt x="1176338" y="1526155"/>
                      <a:pt x="1176338" y="1525203"/>
                      <a:pt x="1177290" y="1524250"/>
                    </a:cubicBezTo>
                    <a:cubicBezTo>
                      <a:pt x="1178243" y="1523298"/>
                      <a:pt x="1179195" y="1521393"/>
                      <a:pt x="1180148" y="1520440"/>
                    </a:cubicBezTo>
                    <a:cubicBezTo>
                      <a:pt x="1180148" y="1519488"/>
                      <a:pt x="1181100" y="1519488"/>
                      <a:pt x="1181100" y="1518535"/>
                    </a:cubicBezTo>
                    <a:cubicBezTo>
                      <a:pt x="1182053" y="1516630"/>
                      <a:pt x="1183005" y="1514725"/>
                      <a:pt x="1183957" y="1511868"/>
                    </a:cubicBezTo>
                    <a:cubicBezTo>
                      <a:pt x="1251585" y="1324225"/>
                      <a:pt x="1211580" y="603183"/>
                      <a:pt x="1205865" y="508885"/>
                    </a:cubicBezTo>
                    <a:cubicBezTo>
                      <a:pt x="1205865" y="506980"/>
                      <a:pt x="1205865" y="506028"/>
                      <a:pt x="1205865" y="504123"/>
                    </a:cubicBezTo>
                    <a:cubicBezTo>
                      <a:pt x="1205865" y="503170"/>
                      <a:pt x="1205865" y="503170"/>
                      <a:pt x="1205865" y="502217"/>
                    </a:cubicBezTo>
                    <a:cubicBezTo>
                      <a:pt x="1205865" y="502217"/>
                      <a:pt x="1205865" y="500313"/>
                      <a:pt x="1205865" y="499360"/>
                    </a:cubicBezTo>
                    <a:close/>
                  </a:path>
                </a:pathLst>
              </a:custGeom>
              <a:solidFill>
                <a:srgbClr val="BCBEC0">
                  <a:alpha val="5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104BE145-31E0-47CB-9025-2D558987AD01}"/>
                  </a:ext>
                </a:extLst>
              </p:cNvPr>
              <p:cNvSpPr/>
              <p:nvPr/>
            </p:nvSpPr>
            <p:spPr>
              <a:xfrm>
                <a:off x="5613644" y="2281202"/>
                <a:ext cx="1025075" cy="1395477"/>
              </a:xfrm>
              <a:custGeom>
                <a:avLst/>
                <a:gdLst>
                  <a:gd name="connsiteX0" fmla="*/ 5153 w 1025075"/>
                  <a:gd name="connsiteY0" fmla="*/ 268639 h 1395477"/>
                  <a:gd name="connsiteX1" fmla="*/ 490928 w 1025075"/>
                  <a:gd name="connsiteY1" fmla="*/ 34 h 1395477"/>
                  <a:gd name="connsiteX2" fmla="*/ 1008135 w 1025075"/>
                  <a:gd name="connsiteY2" fmla="*/ 268639 h 1395477"/>
                  <a:gd name="connsiteX3" fmla="*/ 986228 w 1025075"/>
                  <a:gd name="connsiteY3" fmla="*/ 1271622 h 1395477"/>
                  <a:gd name="connsiteX4" fmla="*/ 39443 w 1025075"/>
                  <a:gd name="connsiteY4" fmla="*/ 1219234 h 1395477"/>
                  <a:gd name="connsiteX5" fmla="*/ 5153 w 1025075"/>
                  <a:gd name="connsiteY5" fmla="*/ 268639 h 1395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5075" h="1395477">
                    <a:moveTo>
                      <a:pt x="5153" y="268639"/>
                    </a:moveTo>
                    <a:cubicBezTo>
                      <a:pt x="4200" y="163864"/>
                      <a:pt x="105165" y="2892"/>
                      <a:pt x="490928" y="34"/>
                    </a:cubicBezTo>
                    <a:cubicBezTo>
                      <a:pt x="960510" y="-2823"/>
                      <a:pt x="1003373" y="173389"/>
                      <a:pt x="1008135" y="268639"/>
                    </a:cubicBezTo>
                    <a:cubicBezTo>
                      <a:pt x="1013850" y="362937"/>
                      <a:pt x="1053855" y="1083979"/>
                      <a:pt x="986228" y="1271622"/>
                    </a:cubicBezTo>
                    <a:cubicBezTo>
                      <a:pt x="934793" y="1413544"/>
                      <a:pt x="98498" y="1477362"/>
                      <a:pt x="39443" y="1219234"/>
                    </a:cubicBezTo>
                    <a:cubicBezTo>
                      <a:pt x="-19612" y="961107"/>
                      <a:pt x="5153" y="268639"/>
                      <a:pt x="5153" y="26863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D9386249-62C8-468B-BBD3-408FAB31A951}"/>
                  </a:ext>
                </a:extLst>
              </p:cNvPr>
              <p:cNvSpPr/>
              <p:nvPr/>
            </p:nvSpPr>
            <p:spPr>
              <a:xfrm>
                <a:off x="5680709" y="2348864"/>
                <a:ext cx="958009" cy="1327618"/>
              </a:xfrm>
              <a:custGeom>
                <a:avLst/>
                <a:gdLst>
                  <a:gd name="connsiteX0" fmla="*/ 941070 w 958009"/>
                  <a:gd name="connsiteY0" fmla="*/ 200977 h 1327618"/>
                  <a:gd name="connsiteX1" fmla="*/ 809625 w 958009"/>
                  <a:gd name="connsiteY1" fmla="*/ 0 h 1327618"/>
                  <a:gd name="connsiteX2" fmla="*/ 865822 w 958009"/>
                  <a:gd name="connsiteY2" fmla="*/ 143827 h 1327618"/>
                  <a:gd name="connsiteX3" fmla="*/ 843915 w 958009"/>
                  <a:gd name="connsiteY3" fmla="*/ 1146810 h 1327618"/>
                  <a:gd name="connsiteX4" fmla="*/ 0 w 958009"/>
                  <a:gd name="connsiteY4" fmla="*/ 1205865 h 1327618"/>
                  <a:gd name="connsiteX5" fmla="*/ 919163 w 958009"/>
                  <a:gd name="connsiteY5" fmla="*/ 1203960 h 1327618"/>
                  <a:gd name="connsiteX6" fmla="*/ 941070 w 958009"/>
                  <a:gd name="connsiteY6" fmla="*/ 200977 h 1327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8009" h="1327618">
                    <a:moveTo>
                      <a:pt x="941070" y="200977"/>
                    </a:moveTo>
                    <a:cubicBezTo>
                      <a:pt x="938213" y="144780"/>
                      <a:pt x="921068" y="59055"/>
                      <a:pt x="809625" y="0"/>
                    </a:cubicBezTo>
                    <a:cubicBezTo>
                      <a:pt x="854393" y="49530"/>
                      <a:pt x="862965" y="103823"/>
                      <a:pt x="865822" y="143827"/>
                    </a:cubicBezTo>
                    <a:cubicBezTo>
                      <a:pt x="871538" y="238125"/>
                      <a:pt x="911543" y="959168"/>
                      <a:pt x="843915" y="1146810"/>
                    </a:cubicBezTo>
                    <a:cubicBezTo>
                      <a:pt x="802005" y="1263015"/>
                      <a:pt x="239078" y="1326833"/>
                      <a:pt x="0" y="1205865"/>
                    </a:cubicBezTo>
                    <a:cubicBezTo>
                      <a:pt x="157163" y="1399223"/>
                      <a:pt x="871538" y="1334453"/>
                      <a:pt x="919163" y="1203960"/>
                    </a:cubicBezTo>
                    <a:cubicBezTo>
                      <a:pt x="986790" y="1016318"/>
                      <a:pt x="946785" y="295275"/>
                      <a:pt x="941070" y="200977"/>
                    </a:cubicBezTo>
                    <a:close/>
                  </a:path>
                </a:pathLst>
              </a:custGeom>
              <a:solidFill>
                <a:srgbClr val="E6E7E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146EDDEE-4D30-4167-9652-D1713CB2A642}"/>
                  </a:ext>
                </a:extLst>
              </p:cNvPr>
              <p:cNvSpPr/>
              <p:nvPr/>
            </p:nvSpPr>
            <p:spPr>
              <a:xfrm>
                <a:off x="5654040" y="2165907"/>
                <a:ext cx="1084897" cy="381195"/>
              </a:xfrm>
              <a:custGeom>
                <a:avLst/>
                <a:gdLst>
                  <a:gd name="connsiteX0" fmla="*/ 0 w 1084897"/>
                  <a:gd name="connsiteY0" fmla="*/ 75324 h 381195"/>
                  <a:gd name="connsiteX1" fmla="*/ 501967 w 1084897"/>
                  <a:gd name="connsiteY1" fmla="*/ 77 h 381195"/>
                  <a:gd name="connsiteX2" fmla="*/ 1084898 w 1084897"/>
                  <a:gd name="connsiteY2" fmla="*/ 192482 h 381195"/>
                  <a:gd name="connsiteX3" fmla="*/ 542925 w 1084897"/>
                  <a:gd name="connsiteY3" fmla="*/ 377267 h 381195"/>
                  <a:gd name="connsiteX4" fmla="*/ 48577 w 1084897"/>
                  <a:gd name="connsiteY4" fmla="*/ 371552 h 381195"/>
                  <a:gd name="connsiteX5" fmla="*/ 0 w 1084897"/>
                  <a:gd name="connsiteY5" fmla="*/ 75324 h 381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4897" h="381195">
                    <a:moveTo>
                      <a:pt x="0" y="75324"/>
                    </a:moveTo>
                    <a:cubicBezTo>
                      <a:pt x="0" y="75324"/>
                      <a:pt x="31432" y="-2781"/>
                      <a:pt x="501967" y="77"/>
                    </a:cubicBezTo>
                    <a:cubicBezTo>
                      <a:pt x="948690" y="3887"/>
                      <a:pt x="1083945" y="40082"/>
                      <a:pt x="1084898" y="192482"/>
                    </a:cubicBezTo>
                    <a:cubicBezTo>
                      <a:pt x="1084898" y="402984"/>
                      <a:pt x="895350" y="363932"/>
                      <a:pt x="542925" y="377267"/>
                    </a:cubicBezTo>
                    <a:cubicBezTo>
                      <a:pt x="242888" y="388697"/>
                      <a:pt x="48577" y="371552"/>
                      <a:pt x="48577" y="371552"/>
                    </a:cubicBezTo>
                    <a:lnTo>
                      <a:pt x="0" y="75324"/>
                    </a:lnTo>
                    <a:close/>
                  </a:path>
                </a:pathLst>
              </a:custGeom>
              <a:solidFill>
                <a:srgbClr val="F47D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B9418778-871C-4513-8412-483B7A5F9C00}"/>
                  </a:ext>
                </a:extLst>
              </p:cNvPr>
              <p:cNvSpPr/>
              <p:nvPr/>
            </p:nvSpPr>
            <p:spPr>
              <a:xfrm>
                <a:off x="5692140" y="2245041"/>
                <a:ext cx="1044936" cy="303014"/>
              </a:xfrm>
              <a:custGeom>
                <a:avLst/>
                <a:gdLst>
                  <a:gd name="connsiteX0" fmla="*/ 997267 w 1044936"/>
                  <a:gd name="connsiteY0" fmla="*/ 0 h 303014"/>
                  <a:gd name="connsiteX1" fmla="*/ 1004888 w 1044936"/>
                  <a:gd name="connsiteY1" fmla="*/ 56198 h 303014"/>
                  <a:gd name="connsiteX2" fmla="*/ 462915 w 1044936"/>
                  <a:gd name="connsiteY2" fmla="*/ 240983 h 303014"/>
                  <a:gd name="connsiteX3" fmla="*/ 0 w 1044936"/>
                  <a:gd name="connsiteY3" fmla="*/ 237173 h 303014"/>
                  <a:gd name="connsiteX4" fmla="*/ 8572 w 1044936"/>
                  <a:gd name="connsiteY4" fmla="*/ 293370 h 303014"/>
                  <a:gd name="connsiteX5" fmla="*/ 502920 w 1044936"/>
                  <a:gd name="connsiteY5" fmla="*/ 299085 h 303014"/>
                  <a:gd name="connsiteX6" fmla="*/ 1044892 w 1044936"/>
                  <a:gd name="connsiteY6" fmla="*/ 114300 h 303014"/>
                  <a:gd name="connsiteX7" fmla="*/ 997267 w 1044936"/>
                  <a:gd name="connsiteY7" fmla="*/ 0 h 303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44936" h="303014">
                    <a:moveTo>
                      <a:pt x="997267" y="0"/>
                    </a:moveTo>
                    <a:cubicBezTo>
                      <a:pt x="1002982" y="16193"/>
                      <a:pt x="1004888" y="35243"/>
                      <a:pt x="1004888" y="56198"/>
                    </a:cubicBezTo>
                    <a:cubicBezTo>
                      <a:pt x="1004888" y="266700"/>
                      <a:pt x="815340" y="227648"/>
                      <a:pt x="462915" y="240983"/>
                    </a:cubicBezTo>
                    <a:cubicBezTo>
                      <a:pt x="233363" y="249555"/>
                      <a:pt x="65722" y="241935"/>
                      <a:pt x="0" y="237173"/>
                    </a:cubicBezTo>
                    <a:lnTo>
                      <a:pt x="8572" y="293370"/>
                    </a:lnTo>
                    <a:cubicBezTo>
                      <a:pt x="8572" y="293370"/>
                      <a:pt x="202882" y="310515"/>
                      <a:pt x="502920" y="299085"/>
                    </a:cubicBezTo>
                    <a:cubicBezTo>
                      <a:pt x="856297" y="285750"/>
                      <a:pt x="1044892" y="324803"/>
                      <a:pt x="1044892" y="114300"/>
                    </a:cubicBezTo>
                    <a:cubicBezTo>
                      <a:pt x="1045845" y="64770"/>
                      <a:pt x="1031557" y="27623"/>
                      <a:pt x="997267" y="0"/>
                    </a:cubicBezTo>
                    <a:close/>
                  </a:path>
                </a:pathLst>
              </a:custGeom>
              <a:solidFill>
                <a:srgbClr val="D1D3D4">
                  <a:alpha val="5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47" name="Graphic 20">
                <a:extLst>
                  <a:ext uri="{FF2B5EF4-FFF2-40B4-BE49-F238E27FC236}">
                    <a16:creationId xmlns:a16="http://schemas.microsoft.com/office/drawing/2014/main" id="{C679B58A-5D05-47F8-9224-88AC7727C2C0}"/>
                  </a:ext>
                </a:extLst>
              </p:cNvPr>
              <p:cNvGrpSpPr/>
              <p:nvPr/>
            </p:nvGrpSpPr>
            <p:grpSpPr>
              <a:xfrm>
                <a:off x="5733097" y="2780135"/>
                <a:ext cx="786765" cy="743055"/>
                <a:chOff x="5733097" y="2780135"/>
                <a:chExt cx="786765" cy="743055"/>
              </a:xfrm>
              <a:solidFill>
                <a:srgbClr val="D1D3D4"/>
              </a:solidFill>
            </p:grpSpPr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62299B97-D1B2-43D4-B42B-57949BACF6BB}"/>
                    </a:ext>
                  </a:extLst>
                </p:cNvPr>
                <p:cNvSpPr/>
                <p:nvPr/>
              </p:nvSpPr>
              <p:spPr>
                <a:xfrm>
                  <a:off x="5733097" y="2780135"/>
                  <a:ext cx="786765" cy="29633"/>
                </a:xfrm>
                <a:custGeom>
                  <a:avLst/>
                  <a:gdLst>
                    <a:gd name="connsiteX0" fmla="*/ 0 w 786765"/>
                    <a:gd name="connsiteY0" fmla="*/ 17357 h 29633"/>
                    <a:gd name="connsiteX1" fmla="*/ 786765 w 786765"/>
                    <a:gd name="connsiteY1" fmla="*/ 17357 h 29633"/>
                    <a:gd name="connsiteX2" fmla="*/ 0 w 786765"/>
                    <a:gd name="connsiteY2" fmla="*/ 17357 h 29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86765" h="29633">
                      <a:moveTo>
                        <a:pt x="0" y="17357"/>
                      </a:moveTo>
                      <a:cubicBezTo>
                        <a:pt x="0" y="17357"/>
                        <a:pt x="393383" y="-21696"/>
                        <a:pt x="786765" y="17357"/>
                      </a:cubicBezTo>
                      <a:cubicBezTo>
                        <a:pt x="786765" y="17357"/>
                        <a:pt x="443865" y="44979"/>
                        <a:pt x="0" y="17357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55DF2106-CE00-4AA9-BC17-348A42370782}"/>
                    </a:ext>
                  </a:extLst>
                </p:cNvPr>
                <p:cNvSpPr/>
                <p:nvPr/>
              </p:nvSpPr>
              <p:spPr>
                <a:xfrm>
                  <a:off x="5733097" y="3008735"/>
                  <a:ext cx="786765" cy="29633"/>
                </a:xfrm>
                <a:custGeom>
                  <a:avLst/>
                  <a:gdLst>
                    <a:gd name="connsiteX0" fmla="*/ 0 w 786765"/>
                    <a:gd name="connsiteY0" fmla="*/ 17357 h 29633"/>
                    <a:gd name="connsiteX1" fmla="*/ 786765 w 786765"/>
                    <a:gd name="connsiteY1" fmla="*/ 17357 h 29633"/>
                    <a:gd name="connsiteX2" fmla="*/ 0 w 786765"/>
                    <a:gd name="connsiteY2" fmla="*/ 17357 h 29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86765" h="29633">
                      <a:moveTo>
                        <a:pt x="0" y="17357"/>
                      </a:moveTo>
                      <a:cubicBezTo>
                        <a:pt x="0" y="17357"/>
                        <a:pt x="393383" y="-21696"/>
                        <a:pt x="786765" y="17357"/>
                      </a:cubicBezTo>
                      <a:cubicBezTo>
                        <a:pt x="786765" y="17357"/>
                        <a:pt x="443865" y="44979"/>
                        <a:pt x="0" y="17357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7947FC88-C9F3-42CD-981B-4FDD4CD3EA87}"/>
                    </a:ext>
                  </a:extLst>
                </p:cNvPr>
                <p:cNvSpPr/>
                <p:nvPr/>
              </p:nvSpPr>
              <p:spPr>
                <a:xfrm>
                  <a:off x="5733097" y="3246860"/>
                  <a:ext cx="786765" cy="29633"/>
                </a:xfrm>
                <a:custGeom>
                  <a:avLst/>
                  <a:gdLst>
                    <a:gd name="connsiteX0" fmla="*/ 0 w 786765"/>
                    <a:gd name="connsiteY0" fmla="*/ 17357 h 29633"/>
                    <a:gd name="connsiteX1" fmla="*/ 786765 w 786765"/>
                    <a:gd name="connsiteY1" fmla="*/ 17357 h 29633"/>
                    <a:gd name="connsiteX2" fmla="*/ 0 w 786765"/>
                    <a:gd name="connsiteY2" fmla="*/ 17357 h 29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86765" h="29633">
                      <a:moveTo>
                        <a:pt x="0" y="17357"/>
                      </a:moveTo>
                      <a:cubicBezTo>
                        <a:pt x="0" y="17357"/>
                        <a:pt x="393383" y="-21696"/>
                        <a:pt x="786765" y="17357"/>
                      </a:cubicBezTo>
                      <a:cubicBezTo>
                        <a:pt x="786765" y="17357"/>
                        <a:pt x="443865" y="44979"/>
                        <a:pt x="0" y="17357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A3A3C6DC-A579-4E22-AFFF-025D30AD89A5}"/>
                    </a:ext>
                  </a:extLst>
                </p:cNvPr>
                <p:cNvSpPr/>
                <p:nvPr/>
              </p:nvSpPr>
              <p:spPr>
                <a:xfrm>
                  <a:off x="5733097" y="3493557"/>
                  <a:ext cx="786765" cy="29633"/>
                </a:xfrm>
                <a:custGeom>
                  <a:avLst/>
                  <a:gdLst>
                    <a:gd name="connsiteX0" fmla="*/ 0 w 786765"/>
                    <a:gd name="connsiteY0" fmla="*/ 17357 h 29633"/>
                    <a:gd name="connsiteX1" fmla="*/ 786765 w 786765"/>
                    <a:gd name="connsiteY1" fmla="*/ 17357 h 29633"/>
                    <a:gd name="connsiteX2" fmla="*/ 0 w 786765"/>
                    <a:gd name="connsiteY2" fmla="*/ 17357 h 29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86765" h="29633">
                      <a:moveTo>
                        <a:pt x="0" y="17357"/>
                      </a:moveTo>
                      <a:cubicBezTo>
                        <a:pt x="0" y="17357"/>
                        <a:pt x="393383" y="-21696"/>
                        <a:pt x="786765" y="17357"/>
                      </a:cubicBezTo>
                      <a:cubicBezTo>
                        <a:pt x="786765" y="17357"/>
                        <a:pt x="443865" y="44979"/>
                        <a:pt x="0" y="17357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18DE603A-4499-4CFD-B910-89946E128CAB}"/>
                  </a:ext>
                </a:extLst>
              </p:cNvPr>
              <p:cNvSpPr/>
              <p:nvPr/>
            </p:nvSpPr>
            <p:spPr>
              <a:xfrm>
                <a:off x="5414009" y="2104002"/>
                <a:ext cx="480060" cy="492800"/>
              </a:xfrm>
              <a:custGeom>
                <a:avLst/>
                <a:gdLst>
                  <a:gd name="connsiteX0" fmla="*/ 240030 w 480060"/>
                  <a:gd name="connsiteY0" fmla="*/ 69 h 492800"/>
                  <a:gd name="connsiteX1" fmla="*/ 0 w 480060"/>
                  <a:gd name="connsiteY1" fmla="*/ 246767 h 492800"/>
                  <a:gd name="connsiteX2" fmla="*/ 259080 w 480060"/>
                  <a:gd name="connsiteY2" fmla="*/ 492512 h 492800"/>
                  <a:gd name="connsiteX3" fmla="*/ 480060 w 480060"/>
                  <a:gd name="connsiteY3" fmla="*/ 246767 h 492800"/>
                  <a:gd name="connsiteX4" fmla="*/ 240030 w 480060"/>
                  <a:gd name="connsiteY4" fmla="*/ 69 h 492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0060" h="492800">
                    <a:moveTo>
                      <a:pt x="240030" y="69"/>
                    </a:moveTo>
                    <a:cubicBezTo>
                      <a:pt x="181928" y="4832"/>
                      <a:pt x="0" y="127704"/>
                      <a:pt x="0" y="246767"/>
                    </a:cubicBezTo>
                    <a:cubicBezTo>
                      <a:pt x="0" y="316299"/>
                      <a:pt x="200025" y="501084"/>
                      <a:pt x="259080" y="492512"/>
                    </a:cubicBezTo>
                    <a:cubicBezTo>
                      <a:pt x="318135" y="484892"/>
                      <a:pt x="480060" y="299154"/>
                      <a:pt x="480060" y="246767"/>
                    </a:cubicBezTo>
                    <a:cubicBezTo>
                      <a:pt x="480060" y="150564"/>
                      <a:pt x="298133" y="-3741"/>
                      <a:pt x="240030" y="69"/>
                    </a:cubicBezTo>
                    <a:close/>
                  </a:path>
                </a:pathLst>
              </a:custGeom>
              <a:solidFill>
                <a:srgbClr val="D34F2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09F29C13-E53A-4996-9F76-908B256E1B8A}"/>
                  </a:ext>
                </a:extLst>
              </p:cNvPr>
              <p:cNvSpPr/>
              <p:nvPr/>
            </p:nvSpPr>
            <p:spPr>
              <a:xfrm>
                <a:off x="5413057" y="2290762"/>
                <a:ext cx="480149" cy="305088"/>
              </a:xfrm>
              <a:custGeom>
                <a:avLst/>
                <a:gdLst>
                  <a:gd name="connsiteX0" fmla="*/ 462915 w 480149"/>
                  <a:gd name="connsiteY0" fmla="*/ 0 h 305088"/>
                  <a:gd name="connsiteX1" fmla="*/ 462915 w 480149"/>
                  <a:gd name="connsiteY1" fmla="*/ 5715 h 305088"/>
                  <a:gd name="connsiteX2" fmla="*/ 241935 w 480149"/>
                  <a:gd name="connsiteY2" fmla="*/ 251460 h 305088"/>
                  <a:gd name="connsiteX3" fmla="*/ 0 w 480149"/>
                  <a:gd name="connsiteY3" fmla="*/ 52388 h 305088"/>
                  <a:gd name="connsiteX4" fmla="*/ 0 w 480149"/>
                  <a:gd name="connsiteY4" fmla="*/ 59055 h 305088"/>
                  <a:gd name="connsiteX5" fmla="*/ 259080 w 480149"/>
                  <a:gd name="connsiteY5" fmla="*/ 304800 h 305088"/>
                  <a:gd name="connsiteX6" fmla="*/ 480060 w 480149"/>
                  <a:gd name="connsiteY6" fmla="*/ 59055 h 305088"/>
                  <a:gd name="connsiteX7" fmla="*/ 462915 w 480149"/>
                  <a:gd name="connsiteY7" fmla="*/ 0 h 305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0149" h="305088">
                    <a:moveTo>
                      <a:pt x="462915" y="0"/>
                    </a:moveTo>
                    <a:cubicBezTo>
                      <a:pt x="462915" y="1905"/>
                      <a:pt x="462915" y="3810"/>
                      <a:pt x="462915" y="5715"/>
                    </a:cubicBezTo>
                    <a:cubicBezTo>
                      <a:pt x="462915" y="59055"/>
                      <a:pt x="301942" y="243840"/>
                      <a:pt x="241935" y="251460"/>
                    </a:cubicBezTo>
                    <a:cubicBezTo>
                      <a:pt x="193358" y="258127"/>
                      <a:pt x="50483" y="135255"/>
                      <a:pt x="0" y="52388"/>
                    </a:cubicBezTo>
                    <a:cubicBezTo>
                      <a:pt x="0" y="54292"/>
                      <a:pt x="0" y="57150"/>
                      <a:pt x="0" y="59055"/>
                    </a:cubicBezTo>
                    <a:cubicBezTo>
                      <a:pt x="0" y="128588"/>
                      <a:pt x="200025" y="313372"/>
                      <a:pt x="259080" y="304800"/>
                    </a:cubicBezTo>
                    <a:cubicBezTo>
                      <a:pt x="318135" y="297180"/>
                      <a:pt x="480060" y="111442"/>
                      <a:pt x="480060" y="59055"/>
                    </a:cubicBezTo>
                    <a:cubicBezTo>
                      <a:pt x="481013" y="41910"/>
                      <a:pt x="474345" y="20955"/>
                      <a:pt x="462915" y="0"/>
                    </a:cubicBezTo>
                    <a:close/>
                  </a:path>
                </a:pathLst>
              </a:custGeom>
              <a:solidFill>
                <a:srgbClr val="D1D3D4">
                  <a:alpha val="5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EA4C1EC1-BDBA-4AA4-87D5-A530E4C998BC}"/>
                  </a:ext>
                </a:extLst>
              </p:cNvPr>
              <p:cNvSpPr/>
              <p:nvPr/>
            </p:nvSpPr>
            <p:spPr>
              <a:xfrm>
                <a:off x="5577840" y="2347912"/>
                <a:ext cx="257175" cy="305752"/>
              </a:xfrm>
              <a:custGeom>
                <a:avLst/>
                <a:gdLst>
                  <a:gd name="connsiteX0" fmla="*/ 0 w 257175"/>
                  <a:gd name="connsiteY0" fmla="*/ 103823 h 305752"/>
                  <a:gd name="connsiteX1" fmla="*/ 42863 w 257175"/>
                  <a:gd name="connsiteY1" fmla="*/ 193358 h 305752"/>
                  <a:gd name="connsiteX2" fmla="*/ 232410 w 257175"/>
                  <a:gd name="connsiteY2" fmla="*/ 305753 h 305752"/>
                  <a:gd name="connsiteX3" fmla="*/ 257175 w 257175"/>
                  <a:gd name="connsiteY3" fmla="*/ 90488 h 305752"/>
                  <a:gd name="connsiteX4" fmla="*/ 214313 w 257175"/>
                  <a:gd name="connsiteY4" fmla="*/ 0 h 30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175" h="305752">
                    <a:moveTo>
                      <a:pt x="0" y="103823"/>
                    </a:moveTo>
                    <a:lnTo>
                      <a:pt x="42863" y="193358"/>
                    </a:lnTo>
                    <a:lnTo>
                      <a:pt x="232410" y="305753"/>
                    </a:lnTo>
                    <a:lnTo>
                      <a:pt x="257175" y="90488"/>
                    </a:lnTo>
                    <a:lnTo>
                      <a:pt x="214313" y="0"/>
                    </a:lnTo>
                    <a:close/>
                  </a:path>
                </a:pathLst>
              </a:custGeom>
              <a:solidFill>
                <a:srgbClr val="FAB79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3549ADE0-1920-48C1-8A01-D121EDC6414E}"/>
                  </a:ext>
                </a:extLst>
              </p:cNvPr>
              <p:cNvSpPr/>
              <p:nvPr/>
            </p:nvSpPr>
            <p:spPr>
              <a:xfrm>
                <a:off x="5461634" y="2106929"/>
                <a:ext cx="373380" cy="434340"/>
              </a:xfrm>
              <a:custGeom>
                <a:avLst/>
                <a:gdLst>
                  <a:gd name="connsiteX0" fmla="*/ 136208 w 373380"/>
                  <a:gd name="connsiteY0" fmla="*/ 387668 h 434340"/>
                  <a:gd name="connsiteX1" fmla="*/ 159068 w 373380"/>
                  <a:gd name="connsiteY1" fmla="*/ 434340 h 434340"/>
                  <a:gd name="connsiteX2" fmla="*/ 188595 w 373380"/>
                  <a:gd name="connsiteY2" fmla="*/ 386715 h 434340"/>
                  <a:gd name="connsiteX3" fmla="*/ 266700 w 373380"/>
                  <a:gd name="connsiteY3" fmla="*/ 382905 h 434340"/>
                  <a:gd name="connsiteX4" fmla="*/ 312420 w 373380"/>
                  <a:gd name="connsiteY4" fmla="*/ 324803 h 434340"/>
                  <a:gd name="connsiteX5" fmla="*/ 373380 w 373380"/>
                  <a:gd name="connsiteY5" fmla="*/ 331470 h 434340"/>
                  <a:gd name="connsiteX6" fmla="*/ 351473 w 373380"/>
                  <a:gd name="connsiteY6" fmla="*/ 284798 h 434340"/>
                  <a:gd name="connsiteX7" fmla="*/ 214313 w 373380"/>
                  <a:gd name="connsiteY7" fmla="*/ 0 h 434340"/>
                  <a:gd name="connsiteX8" fmla="*/ 0 w 373380"/>
                  <a:gd name="connsiteY8" fmla="*/ 102870 h 434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3380" h="434340">
                    <a:moveTo>
                      <a:pt x="136208" y="387668"/>
                    </a:moveTo>
                    <a:lnTo>
                      <a:pt x="159068" y="434340"/>
                    </a:lnTo>
                    <a:lnTo>
                      <a:pt x="188595" y="386715"/>
                    </a:lnTo>
                    <a:lnTo>
                      <a:pt x="266700" y="382905"/>
                    </a:lnTo>
                    <a:lnTo>
                      <a:pt x="312420" y="324803"/>
                    </a:lnTo>
                    <a:lnTo>
                      <a:pt x="373380" y="331470"/>
                    </a:lnTo>
                    <a:lnTo>
                      <a:pt x="351473" y="284798"/>
                    </a:lnTo>
                    <a:lnTo>
                      <a:pt x="214313" y="0"/>
                    </a:lnTo>
                    <a:lnTo>
                      <a:pt x="0" y="102870"/>
                    </a:lnTo>
                    <a:close/>
                  </a:path>
                </a:pathLst>
              </a:custGeom>
              <a:solidFill>
                <a:srgbClr val="F794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3C3BC3E5-66D6-4380-BEF6-3E9FB257E32D}"/>
                  </a:ext>
                </a:extLst>
              </p:cNvPr>
              <p:cNvSpPr/>
              <p:nvPr/>
            </p:nvSpPr>
            <p:spPr>
              <a:xfrm>
                <a:off x="5752147" y="2586989"/>
                <a:ext cx="65722" cy="65722"/>
              </a:xfrm>
              <a:custGeom>
                <a:avLst/>
                <a:gdLst>
                  <a:gd name="connsiteX0" fmla="*/ 65723 w 65722"/>
                  <a:gd name="connsiteY0" fmla="*/ 0 h 65722"/>
                  <a:gd name="connsiteX1" fmla="*/ 30480 w 65722"/>
                  <a:gd name="connsiteY1" fmla="*/ 9525 h 65722"/>
                  <a:gd name="connsiteX2" fmla="*/ 0 w 65722"/>
                  <a:gd name="connsiteY2" fmla="*/ 31432 h 65722"/>
                  <a:gd name="connsiteX3" fmla="*/ 57150 w 65722"/>
                  <a:gd name="connsiteY3" fmla="*/ 65723 h 65722"/>
                  <a:gd name="connsiteX4" fmla="*/ 65723 w 65722"/>
                  <a:gd name="connsiteY4" fmla="*/ 0 h 65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722" h="65722">
                    <a:moveTo>
                      <a:pt x="65723" y="0"/>
                    </a:moveTo>
                    <a:cubicBezTo>
                      <a:pt x="54293" y="952"/>
                      <a:pt x="41910" y="3810"/>
                      <a:pt x="30480" y="9525"/>
                    </a:cubicBezTo>
                    <a:cubicBezTo>
                      <a:pt x="19050" y="15240"/>
                      <a:pt x="8573" y="22860"/>
                      <a:pt x="0" y="31432"/>
                    </a:cubicBezTo>
                    <a:lnTo>
                      <a:pt x="57150" y="65723"/>
                    </a:lnTo>
                    <a:lnTo>
                      <a:pt x="65723" y="0"/>
                    </a:lnTo>
                    <a:close/>
                  </a:path>
                </a:pathLst>
              </a:custGeom>
              <a:solidFill>
                <a:srgbClr val="60391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7DE46597-80DE-4EA7-A621-BCFA9CD54DF1}"/>
                  </a:ext>
                </a:extLst>
              </p:cNvPr>
              <p:cNvSpPr/>
              <p:nvPr/>
            </p:nvSpPr>
            <p:spPr>
              <a:xfrm>
                <a:off x="5504497" y="2129789"/>
                <a:ext cx="269557" cy="363855"/>
              </a:xfrm>
              <a:custGeom>
                <a:avLst/>
                <a:gdLst>
                  <a:gd name="connsiteX0" fmla="*/ 0 w 269557"/>
                  <a:gd name="connsiteY0" fmla="*/ 60008 h 363855"/>
                  <a:gd name="connsiteX1" fmla="*/ 145733 w 269557"/>
                  <a:gd name="connsiteY1" fmla="*/ 363855 h 363855"/>
                  <a:gd name="connsiteX2" fmla="*/ 223838 w 269557"/>
                  <a:gd name="connsiteY2" fmla="*/ 360045 h 363855"/>
                  <a:gd name="connsiteX3" fmla="*/ 269558 w 269557"/>
                  <a:gd name="connsiteY3" fmla="*/ 301943 h 363855"/>
                  <a:gd name="connsiteX4" fmla="*/ 124778 w 269557"/>
                  <a:gd name="connsiteY4" fmla="*/ 0 h 363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9557" h="363855">
                    <a:moveTo>
                      <a:pt x="0" y="60008"/>
                    </a:moveTo>
                    <a:lnTo>
                      <a:pt x="145733" y="363855"/>
                    </a:lnTo>
                    <a:lnTo>
                      <a:pt x="223838" y="360045"/>
                    </a:lnTo>
                    <a:lnTo>
                      <a:pt x="269558" y="301943"/>
                    </a:lnTo>
                    <a:lnTo>
                      <a:pt x="124778" y="0"/>
                    </a:lnTo>
                    <a:close/>
                  </a:path>
                </a:pathLst>
              </a:custGeom>
              <a:solidFill>
                <a:srgbClr val="F47B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9D047A14-D1A6-4BB6-94CC-2634059BC050}"/>
                  </a:ext>
                </a:extLst>
              </p:cNvPr>
              <p:cNvSpPr/>
              <p:nvPr/>
            </p:nvSpPr>
            <p:spPr>
              <a:xfrm>
                <a:off x="5450561" y="2039897"/>
                <a:ext cx="226338" cy="170854"/>
              </a:xfrm>
              <a:custGeom>
                <a:avLst/>
                <a:gdLst>
                  <a:gd name="connsiteX0" fmla="*/ 67271 w 226338"/>
                  <a:gd name="connsiteY0" fmla="*/ 11787 h 170854"/>
                  <a:gd name="connsiteX1" fmla="*/ 7263 w 226338"/>
                  <a:gd name="connsiteY1" fmla="*/ 159425 h 170854"/>
                  <a:gd name="connsiteX2" fmla="*/ 12026 w 226338"/>
                  <a:gd name="connsiteY2" fmla="*/ 170855 h 170854"/>
                  <a:gd name="connsiteX3" fmla="*/ 226338 w 226338"/>
                  <a:gd name="connsiteY3" fmla="*/ 67985 h 170854"/>
                  <a:gd name="connsiteX4" fmla="*/ 220623 w 226338"/>
                  <a:gd name="connsiteY4" fmla="*/ 57507 h 170854"/>
                  <a:gd name="connsiteX5" fmla="*/ 67271 w 226338"/>
                  <a:gd name="connsiteY5" fmla="*/ 11787 h 170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6338" h="170854">
                    <a:moveTo>
                      <a:pt x="67271" y="11787"/>
                    </a:moveTo>
                    <a:cubicBezTo>
                      <a:pt x="12026" y="38457"/>
                      <a:pt x="-13692" y="103227"/>
                      <a:pt x="7263" y="159425"/>
                    </a:cubicBezTo>
                    <a:cubicBezTo>
                      <a:pt x="8216" y="163235"/>
                      <a:pt x="10121" y="167045"/>
                      <a:pt x="12026" y="170855"/>
                    </a:cubicBezTo>
                    <a:lnTo>
                      <a:pt x="226338" y="67985"/>
                    </a:lnTo>
                    <a:cubicBezTo>
                      <a:pt x="224433" y="64175"/>
                      <a:pt x="222528" y="61317"/>
                      <a:pt x="220623" y="57507"/>
                    </a:cubicBezTo>
                    <a:cubicBezTo>
                      <a:pt x="189191" y="5120"/>
                      <a:pt x="122516" y="-14883"/>
                      <a:pt x="67271" y="11787"/>
                    </a:cubicBezTo>
                    <a:close/>
                  </a:path>
                </a:pathLst>
              </a:custGeom>
              <a:solidFill>
                <a:srgbClr val="EF42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62266880-A0EF-4906-AC31-1330FFCB03FA}"/>
                  </a:ext>
                </a:extLst>
              </p:cNvPr>
              <p:cNvSpPr/>
              <p:nvPr/>
            </p:nvSpPr>
            <p:spPr>
              <a:xfrm rot="20061602">
                <a:off x="5457656" y="2156596"/>
                <a:ext cx="238116" cy="37146"/>
              </a:xfrm>
              <a:custGeom>
                <a:avLst/>
                <a:gdLst>
                  <a:gd name="connsiteX0" fmla="*/ 0 w 238116"/>
                  <a:gd name="connsiteY0" fmla="*/ 0 h 37146"/>
                  <a:gd name="connsiteX1" fmla="*/ 238117 w 238116"/>
                  <a:gd name="connsiteY1" fmla="*/ 0 h 37146"/>
                  <a:gd name="connsiteX2" fmla="*/ 238117 w 238116"/>
                  <a:gd name="connsiteY2" fmla="*/ 37146 h 37146"/>
                  <a:gd name="connsiteX3" fmla="*/ 0 w 238116"/>
                  <a:gd name="connsiteY3" fmla="*/ 37146 h 37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8116" h="37146">
                    <a:moveTo>
                      <a:pt x="0" y="0"/>
                    </a:moveTo>
                    <a:lnTo>
                      <a:pt x="238117" y="0"/>
                    </a:lnTo>
                    <a:lnTo>
                      <a:pt x="238117" y="37146"/>
                    </a:lnTo>
                    <a:lnTo>
                      <a:pt x="0" y="37146"/>
                    </a:lnTo>
                    <a:close/>
                  </a:path>
                </a:pathLst>
              </a:custGeom>
              <a:solidFill>
                <a:srgbClr val="A62B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F6D1378B-530A-4B8C-90B9-43C17802F161}"/>
                  </a:ext>
                </a:extLst>
              </p:cNvPr>
              <p:cNvSpPr/>
              <p:nvPr/>
            </p:nvSpPr>
            <p:spPr>
              <a:xfrm>
                <a:off x="5599747" y="2044064"/>
                <a:ext cx="235267" cy="449580"/>
              </a:xfrm>
              <a:custGeom>
                <a:avLst/>
                <a:gdLst>
                  <a:gd name="connsiteX0" fmla="*/ 50483 w 235267"/>
                  <a:gd name="connsiteY0" fmla="*/ 449580 h 449580"/>
                  <a:gd name="connsiteX1" fmla="*/ 127635 w 235267"/>
                  <a:gd name="connsiteY1" fmla="*/ 445770 h 449580"/>
                  <a:gd name="connsiteX2" fmla="*/ 173355 w 235267"/>
                  <a:gd name="connsiteY2" fmla="*/ 387668 h 449580"/>
                  <a:gd name="connsiteX3" fmla="*/ 235268 w 235267"/>
                  <a:gd name="connsiteY3" fmla="*/ 394335 h 449580"/>
                  <a:gd name="connsiteX4" fmla="*/ 212408 w 235267"/>
                  <a:gd name="connsiteY4" fmla="*/ 346710 h 449580"/>
                  <a:gd name="connsiteX5" fmla="*/ 76200 w 235267"/>
                  <a:gd name="connsiteY5" fmla="*/ 62865 h 449580"/>
                  <a:gd name="connsiteX6" fmla="*/ 70485 w 235267"/>
                  <a:gd name="connsiteY6" fmla="*/ 52388 h 449580"/>
                  <a:gd name="connsiteX7" fmla="*/ 63818 w 235267"/>
                  <a:gd name="connsiteY7" fmla="*/ 42863 h 449580"/>
                  <a:gd name="connsiteX8" fmla="*/ 61913 w 235267"/>
                  <a:gd name="connsiteY8" fmla="*/ 40958 h 449580"/>
                  <a:gd name="connsiteX9" fmla="*/ 56198 w 235267"/>
                  <a:gd name="connsiteY9" fmla="*/ 34290 h 449580"/>
                  <a:gd name="connsiteX10" fmla="*/ 54293 w 235267"/>
                  <a:gd name="connsiteY10" fmla="*/ 32385 h 449580"/>
                  <a:gd name="connsiteX11" fmla="*/ 47625 w 235267"/>
                  <a:gd name="connsiteY11" fmla="*/ 25718 h 449580"/>
                  <a:gd name="connsiteX12" fmla="*/ 46673 w 235267"/>
                  <a:gd name="connsiteY12" fmla="*/ 24765 h 449580"/>
                  <a:gd name="connsiteX13" fmla="*/ 39053 w 235267"/>
                  <a:gd name="connsiteY13" fmla="*/ 19050 h 449580"/>
                  <a:gd name="connsiteX14" fmla="*/ 38100 w 235267"/>
                  <a:gd name="connsiteY14" fmla="*/ 19050 h 449580"/>
                  <a:gd name="connsiteX15" fmla="*/ 29528 w 235267"/>
                  <a:gd name="connsiteY15" fmla="*/ 13335 h 449580"/>
                  <a:gd name="connsiteX16" fmla="*/ 29528 w 235267"/>
                  <a:gd name="connsiteY16" fmla="*/ 13335 h 449580"/>
                  <a:gd name="connsiteX17" fmla="*/ 0 w 235267"/>
                  <a:gd name="connsiteY17" fmla="*/ 0 h 449580"/>
                  <a:gd name="connsiteX18" fmla="*/ 75248 w 235267"/>
                  <a:gd name="connsiteY18" fmla="*/ 264795 h 449580"/>
                  <a:gd name="connsiteX19" fmla="*/ 50483 w 235267"/>
                  <a:gd name="connsiteY19" fmla="*/ 449580 h 449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35267" h="449580">
                    <a:moveTo>
                      <a:pt x="50483" y="449580"/>
                    </a:moveTo>
                    <a:lnTo>
                      <a:pt x="127635" y="445770"/>
                    </a:lnTo>
                    <a:lnTo>
                      <a:pt x="173355" y="387668"/>
                    </a:lnTo>
                    <a:lnTo>
                      <a:pt x="235268" y="394335"/>
                    </a:lnTo>
                    <a:lnTo>
                      <a:pt x="212408" y="346710"/>
                    </a:lnTo>
                    <a:lnTo>
                      <a:pt x="76200" y="62865"/>
                    </a:lnTo>
                    <a:cubicBezTo>
                      <a:pt x="74295" y="59055"/>
                      <a:pt x="72390" y="56198"/>
                      <a:pt x="70485" y="52388"/>
                    </a:cubicBezTo>
                    <a:cubicBezTo>
                      <a:pt x="68580" y="49530"/>
                      <a:pt x="66675" y="45720"/>
                      <a:pt x="63818" y="42863"/>
                    </a:cubicBezTo>
                    <a:cubicBezTo>
                      <a:pt x="62865" y="41910"/>
                      <a:pt x="62865" y="41910"/>
                      <a:pt x="61913" y="40958"/>
                    </a:cubicBezTo>
                    <a:cubicBezTo>
                      <a:pt x="60008" y="39052"/>
                      <a:pt x="58103" y="36195"/>
                      <a:pt x="56198" y="34290"/>
                    </a:cubicBezTo>
                    <a:cubicBezTo>
                      <a:pt x="55245" y="33338"/>
                      <a:pt x="55245" y="33338"/>
                      <a:pt x="54293" y="32385"/>
                    </a:cubicBezTo>
                    <a:cubicBezTo>
                      <a:pt x="52388" y="30480"/>
                      <a:pt x="50483" y="27623"/>
                      <a:pt x="47625" y="25718"/>
                    </a:cubicBezTo>
                    <a:cubicBezTo>
                      <a:pt x="47625" y="25718"/>
                      <a:pt x="46673" y="24765"/>
                      <a:pt x="46673" y="24765"/>
                    </a:cubicBezTo>
                    <a:cubicBezTo>
                      <a:pt x="43815" y="22860"/>
                      <a:pt x="41910" y="20955"/>
                      <a:pt x="39053" y="19050"/>
                    </a:cubicBezTo>
                    <a:cubicBezTo>
                      <a:pt x="39053" y="19050"/>
                      <a:pt x="39053" y="19050"/>
                      <a:pt x="38100" y="19050"/>
                    </a:cubicBezTo>
                    <a:cubicBezTo>
                      <a:pt x="35243" y="17145"/>
                      <a:pt x="32385" y="15240"/>
                      <a:pt x="29528" y="13335"/>
                    </a:cubicBezTo>
                    <a:cubicBezTo>
                      <a:pt x="29528" y="13335"/>
                      <a:pt x="29528" y="13335"/>
                      <a:pt x="29528" y="13335"/>
                    </a:cubicBezTo>
                    <a:cubicBezTo>
                      <a:pt x="20003" y="7620"/>
                      <a:pt x="10478" y="2858"/>
                      <a:pt x="0" y="0"/>
                    </a:cubicBezTo>
                    <a:cubicBezTo>
                      <a:pt x="19050" y="38100"/>
                      <a:pt x="61913" y="151448"/>
                      <a:pt x="75248" y="264795"/>
                    </a:cubicBezTo>
                    <a:cubicBezTo>
                      <a:pt x="92393" y="403860"/>
                      <a:pt x="50483" y="449580"/>
                      <a:pt x="50483" y="449580"/>
                    </a:cubicBezTo>
                    <a:close/>
                  </a:path>
                </a:pathLst>
              </a:custGeom>
              <a:solidFill>
                <a:srgbClr val="D1D3D4">
                  <a:alpha val="5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FDA680F4-83A8-4A98-8D21-A7F108A8C0D4}"/>
                </a:ext>
              </a:extLst>
            </p:cNvPr>
            <p:cNvSpPr txBox="1"/>
            <p:nvPr/>
          </p:nvSpPr>
          <p:spPr>
            <a:xfrm>
              <a:off x="3955823" y="1846439"/>
              <a:ext cx="170168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>
                  <a:solidFill>
                    <a:schemeClr val="bg1"/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" panose="020B0604020202020204" pitchFamily="34" charset="0"/>
                </a:rPr>
                <a:t>Thứ Ba</a:t>
              </a:r>
              <a:endParaRPr lang="en-US" sz="2200" b="1" dirty="0">
                <a:solidFill>
                  <a:schemeClr val="bg1"/>
                </a:solidFill>
                <a:latin typeface="Quicksand" panose="00000500000000000000" pitchFamily="2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956225DE-9504-4BFC-8A7B-061A1B81B71F}"/>
              </a:ext>
            </a:extLst>
          </p:cNvPr>
          <p:cNvGrpSpPr/>
          <p:nvPr/>
        </p:nvGrpSpPr>
        <p:grpSpPr>
          <a:xfrm>
            <a:off x="6167819" y="1600200"/>
            <a:ext cx="2354231" cy="2111558"/>
            <a:chOff x="6167819" y="1688115"/>
            <a:chExt cx="2354231" cy="2111558"/>
          </a:xfrm>
        </p:grpSpPr>
        <p:grpSp>
          <p:nvGrpSpPr>
            <p:cNvPr id="146" name="Graphic 20">
              <a:extLst>
                <a:ext uri="{FF2B5EF4-FFF2-40B4-BE49-F238E27FC236}">
                  <a16:creationId xmlns:a16="http://schemas.microsoft.com/office/drawing/2014/main" id="{8079C1A0-6160-4AE3-A9DA-C3FD674CC458}"/>
                </a:ext>
              </a:extLst>
            </p:cNvPr>
            <p:cNvGrpSpPr/>
            <p:nvPr/>
          </p:nvGrpSpPr>
          <p:grpSpPr>
            <a:xfrm>
              <a:off x="6167819" y="1688115"/>
              <a:ext cx="2333581" cy="2111558"/>
              <a:chOff x="6850380" y="2027872"/>
              <a:chExt cx="1399222" cy="1704022"/>
            </a:xfrm>
          </p:grpSpPr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396EAAF7-54F7-429F-B98B-37AFA4AD1BD4}"/>
                  </a:ext>
                </a:extLst>
              </p:cNvPr>
              <p:cNvSpPr/>
              <p:nvPr/>
            </p:nvSpPr>
            <p:spPr>
              <a:xfrm>
                <a:off x="6907530" y="2085022"/>
                <a:ext cx="1342072" cy="1646872"/>
              </a:xfrm>
              <a:custGeom>
                <a:avLst/>
                <a:gdLst>
                  <a:gd name="connsiteX0" fmla="*/ 492442 w 1342072"/>
                  <a:gd name="connsiteY0" fmla="*/ 129540 h 1646872"/>
                  <a:gd name="connsiteX1" fmla="*/ 500063 w 1342072"/>
                  <a:gd name="connsiteY1" fmla="*/ 125730 h 1646872"/>
                  <a:gd name="connsiteX2" fmla="*/ 458152 w 1342072"/>
                  <a:gd name="connsiteY2" fmla="*/ 0 h 1646872"/>
                  <a:gd name="connsiteX3" fmla="*/ 0 w 1342072"/>
                  <a:gd name="connsiteY3" fmla="*/ 115252 h 1646872"/>
                  <a:gd name="connsiteX4" fmla="*/ 23813 w 1342072"/>
                  <a:gd name="connsiteY4" fmla="*/ 211455 h 1646872"/>
                  <a:gd name="connsiteX5" fmla="*/ 111442 w 1342072"/>
                  <a:gd name="connsiteY5" fmla="*/ 201930 h 1646872"/>
                  <a:gd name="connsiteX6" fmla="*/ 112395 w 1342072"/>
                  <a:gd name="connsiteY6" fmla="*/ 205740 h 1646872"/>
                  <a:gd name="connsiteX7" fmla="*/ 109538 w 1342072"/>
                  <a:gd name="connsiteY7" fmla="*/ 209550 h 1646872"/>
                  <a:gd name="connsiteX8" fmla="*/ 30480 w 1342072"/>
                  <a:gd name="connsiteY8" fmla="*/ 229552 h 1646872"/>
                  <a:gd name="connsiteX9" fmla="*/ 54292 w 1342072"/>
                  <a:gd name="connsiteY9" fmla="*/ 325755 h 1646872"/>
                  <a:gd name="connsiteX10" fmla="*/ 87630 w 1342072"/>
                  <a:gd name="connsiteY10" fmla="*/ 441960 h 1646872"/>
                  <a:gd name="connsiteX11" fmla="*/ 99060 w 1342072"/>
                  <a:gd name="connsiteY11" fmla="*/ 441960 h 1646872"/>
                  <a:gd name="connsiteX12" fmla="*/ 100013 w 1342072"/>
                  <a:gd name="connsiteY12" fmla="*/ 442913 h 1646872"/>
                  <a:gd name="connsiteX13" fmla="*/ 100013 w 1342072"/>
                  <a:gd name="connsiteY13" fmla="*/ 442913 h 1646872"/>
                  <a:gd name="connsiteX14" fmla="*/ 109538 w 1342072"/>
                  <a:gd name="connsiteY14" fmla="*/ 458153 h 1646872"/>
                  <a:gd name="connsiteX15" fmla="*/ 109538 w 1342072"/>
                  <a:gd name="connsiteY15" fmla="*/ 459105 h 1646872"/>
                  <a:gd name="connsiteX16" fmla="*/ 120967 w 1342072"/>
                  <a:gd name="connsiteY16" fmla="*/ 473392 h 1646872"/>
                  <a:gd name="connsiteX17" fmla="*/ 120967 w 1342072"/>
                  <a:gd name="connsiteY17" fmla="*/ 473392 h 1646872"/>
                  <a:gd name="connsiteX18" fmla="*/ 146685 w 1342072"/>
                  <a:gd name="connsiteY18" fmla="*/ 499110 h 1646872"/>
                  <a:gd name="connsiteX19" fmla="*/ 147638 w 1342072"/>
                  <a:gd name="connsiteY19" fmla="*/ 500063 h 1646872"/>
                  <a:gd name="connsiteX20" fmla="*/ 160972 w 1342072"/>
                  <a:gd name="connsiteY20" fmla="*/ 510540 h 1646872"/>
                  <a:gd name="connsiteX21" fmla="*/ 162877 w 1342072"/>
                  <a:gd name="connsiteY21" fmla="*/ 511493 h 1646872"/>
                  <a:gd name="connsiteX22" fmla="*/ 177165 w 1342072"/>
                  <a:gd name="connsiteY22" fmla="*/ 521018 h 1646872"/>
                  <a:gd name="connsiteX23" fmla="*/ 179070 w 1342072"/>
                  <a:gd name="connsiteY23" fmla="*/ 521970 h 1646872"/>
                  <a:gd name="connsiteX24" fmla="*/ 194310 w 1342072"/>
                  <a:gd name="connsiteY24" fmla="*/ 529590 h 1646872"/>
                  <a:gd name="connsiteX25" fmla="*/ 195263 w 1342072"/>
                  <a:gd name="connsiteY25" fmla="*/ 529590 h 1646872"/>
                  <a:gd name="connsiteX26" fmla="*/ 211455 w 1342072"/>
                  <a:gd name="connsiteY26" fmla="*/ 536257 h 1646872"/>
                  <a:gd name="connsiteX27" fmla="*/ 212407 w 1342072"/>
                  <a:gd name="connsiteY27" fmla="*/ 536257 h 1646872"/>
                  <a:gd name="connsiteX28" fmla="*/ 219075 w 1342072"/>
                  <a:gd name="connsiteY28" fmla="*/ 538162 h 1646872"/>
                  <a:gd name="connsiteX29" fmla="*/ 219075 w 1342072"/>
                  <a:gd name="connsiteY29" fmla="*/ 538162 h 1646872"/>
                  <a:gd name="connsiteX30" fmla="*/ 220027 w 1342072"/>
                  <a:gd name="connsiteY30" fmla="*/ 541973 h 1646872"/>
                  <a:gd name="connsiteX31" fmla="*/ 255270 w 1342072"/>
                  <a:gd name="connsiteY31" fmla="*/ 1469708 h 1646872"/>
                  <a:gd name="connsiteX32" fmla="*/ 282892 w 1342072"/>
                  <a:gd name="connsiteY32" fmla="*/ 1524953 h 1646872"/>
                  <a:gd name="connsiteX33" fmla="*/ 282892 w 1342072"/>
                  <a:gd name="connsiteY33" fmla="*/ 1524953 h 1646872"/>
                  <a:gd name="connsiteX34" fmla="*/ 291465 w 1342072"/>
                  <a:gd name="connsiteY34" fmla="*/ 1534478 h 1646872"/>
                  <a:gd name="connsiteX35" fmla="*/ 294322 w 1342072"/>
                  <a:gd name="connsiteY35" fmla="*/ 1537335 h 1646872"/>
                  <a:gd name="connsiteX36" fmla="*/ 300038 w 1342072"/>
                  <a:gd name="connsiteY36" fmla="*/ 1543050 h 1646872"/>
                  <a:gd name="connsiteX37" fmla="*/ 303847 w 1342072"/>
                  <a:gd name="connsiteY37" fmla="*/ 1546860 h 1646872"/>
                  <a:gd name="connsiteX38" fmla="*/ 309563 w 1342072"/>
                  <a:gd name="connsiteY38" fmla="*/ 1551623 h 1646872"/>
                  <a:gd name="connsiteX39" fmla="*/ 314325 w 1342072"/>
                  <a:gd name="connsiteY39" fmla="*/ 1555433 h 1646872"/>
                  <a:gd name="connsiteX40" fmla="*/ 320040 w 1342072"/>
                  <a:gd name="connsiteY40" fmla="*/ 1560195 h 1646872"/>
                  <a:gd name="connsiteX41" fmla="*/ 324802 w 1342072"/>
                  <a:gd name="connsiteY41" fmla="*/ 1564005 h 1646872"/>
                  <a:gd name="connsiteX42" fmla="*/ 331470 w 1342072"/>
                  <a:gd name="connsiteY42" fmla="*/ 1567815 h 1646872"/>
                  <a:gd name="connsiteX43" fmla="*/ 337185 w 1342072"/>
                  <a:gd name="connsiteY43" fmla="*/ 1570673 h 1646872"/>
                  <a:gd name="connsiteX44" fmla="*/ 343852 w 1342072"/>
                  <a:gd name="connsiteY44" fmla="*/ 1574483 h 1646872"/>
                  <a:gd name="connsiteX45" fmla="*/ 349567 w 1342072"/>
                  <a:gd name="connsiteY45" fmla="*/ 1577340 h 1646872"/>
                  <a:gd name="connsiteX46" fmla="*/ 357188 w 1342072"/>
                  <a:gd name="connsiteY46" fmla="*/ 1581150 h 1646872"/>
                  <a:gd name="connsiteX47" fmla="*/ 362902 w 1342072"/>
                  <a:gd name="connsiteY47" fmla="*/ 1584008 h 1646872"/>
                  <a:gd name="connsiteX48" fmla="*/ 370522 w 1342072"/>
                  <a:gd name="connsiteY48" fmla="*/ 1587818 h 1646872"/>
                  <a:gd name="connsiteX49" fmla="*/ 377190 w 1342072"/>
                  <a:gd name="connsiteY49" fmla="*/ 1590675 h 1646872"/>
                  <a:gd name="connsiteX50" fmla="*/ 384810 w 1342072"/>
                  <a:gd name="connsiteY50" fmla="*/ 1594485 h 1646872"/>
                  <a:gd name="connsiteX51" fmla="*/ 391477 w 1342072"/>
                  <a:gd name="connsiteY51" fmla="*/ 1597343 h 1646872"/>
                  <a:gd name="connsiteX52" fmla="*/ 400050 w 1342072"/>
                  <a:gd name="connsiteY52" fmla="*/ 1600200 h 1646872"/>
                  <a:gd name="connsiteX53" fmla="*/ 406717 w 1342072"/>
                  <a:gd name="connsiteY53" fmla="*/ 1602105 h 1646872"/>
                  <a:gd name="connsiteX54" fmla="*/ 416242 w 1342072"/>
                  <a:gd name="connsiteY54" fmla="*/ 1605915 h 1646872"/>
                  <a:gd name="connsiteX55" fmla="*/ 421957 w 1342072"/>
                  <a:gd name="connsiteY55" fmla="*/ 1607820 h 1646872"/>
                  <a:gd name="connsiteX56" fmla="*/ 437197 w 1342072"/>
                  <a:gd name="connsiteY56" fmla="*/ 1612583 h 1646872"/>
                  <a:gd name="connsiteX57" fmla="*/ 441007 w 1342072"/>
                  <a:gd name="connsiteY57" fmla="*/ 1613535 h 1646872"/>
                  <a:gd name="connsiteX58" fmla="*/ 454342 w 1342072"/>
                  <a:gd name="connsiteY58" fmla="*/ 1617345 h 1646872"/>
                  <a:gd name="connsiteX59" fmla="*/ 461010 w 1342072"/>
                  <a:gd name="connsiteY59" fmla="*/ 1619250 h 1646872"/>
                  <a:gd name="connsiteX60" fmla="*/ 471488 w 1342072"/>
                  <a:gd name="connsiteY60" fmla="*/ 1622108 h 1646872"/>
                  <a:gd name="connsiteX61" fmla="*/ 479107 w 1342072"/>
                  <a:gd name="connsiteY61" fmla="*/ 1624012 h 1646872"/>
                  <a:gd name="connsiteX62" fmla="*/ 489585 w 1342072"/>
                  <a:gd name="connsiteY62" fmla="*/ 1625918 h 1646872"/>
                  <a:gd name="connsiteX63" fmla="*/ 497205 w 1342072"/>
                  <a:gd name="connsiteY63" fmla="*/ 1627823 h 1646872"/>
                  <a:gd name="connsiteX64" fmla="*/ 506730 w 1342072"/>
                  <a:gd name="connsiteY64" fmla="*/ 1629728 h 1646872"/>
                  <a:gd name="connsiteX65" fmla="*/ 515302 w 1342072"/>
                  <a:gd name="connsiteY65" fmla="*/ 1631633 h 1646872"/>
                  <a:gd name="connsiteX66" fmla="*/ 524827 w 1342072"/>
                  <a:gd name="connsiteY66" fmla="*/ 1633537 h 1646872"/>
                  <a:gd name="connsiteX67" fmla="*/ 533400 w 1342072"/>
                  <a:gd name="connsiteY67" fmla="*/ 1634490 h 1646872"/>
                  <a:gd name="connsiteX68" fmla="*/ 543877 w 1342072"/>
                  <a:gd name="connsiteY68" fmla="*/ 1636395 h 1646872"/>
                  <a:gd name="connsiteX69" fmla="*/ 552450 w 1342072"/>
                  <a:gd name="connsiteY69" fmla="*/ 1637348 h 1646872"/>
                  <a:gd name="connsiteX70" fmla="*/ 562927 w 1342072"/>
                  <a:gd name="connsiteY70" fmla="*/ 1638300 h 1646872"/>
                  <a:gd name="connsiteX71" fmla="*/ 571500 w 1342072"/>
                  <a:gd name="connsiteY71" fmla="*/ 1639253 h 1646872"/>
                  <a:gd name="connsiteX72" fmla="*/ 581977 w 1342072"/>
                  <a:gd name="connsiteY72" fmla="*/ 1640205 h 1646872"/>
                  <a:gd name="connsiteX73" fmla="*/ 590550 w 1342072"/>
                  <a:gd name="connsiteY73" fmla="*/ 1641158 h 1646872"/>
                  <a:gd name="connsiteX74" fmla="*/ 601027 w 1342072"/>
                  <a:gd name="connsiteY74" fmla="*/ 1642110 h 1646872"/>
                  <a:gd name="connsiteX75" fmla="*/ 609600 w 1342072"/>
                  <a:gd name="connsiteY75" fmla="*/ 1643062 h 1646872"/>
                  <a:gd name="connsiteX76" fmla="*/ 621030 w 1342072"/>
                  <a:gd name="connsiteY76" fmla="*/ 1644015 h 1646872"/>
                  <a:gd name="connsiteX77" fmla="*/ 629602 w 1342072"/>
                  <a:gd name="connsiteY77" fmla="*/ 1644968 h 1646872"/>
                  <a:gd name="connsiteX78" fmla="*/ 641985 w 1342072"/>
                  <a:gd name="connsiteY78" fmla="*/ 1645920 h 1646872"/>
                  <a:gd name="connsiteX79" fmla="*/ 649605 w 1342072"/>
                  <a:gd name="connsiteY79" fmla="*/ 1645920 h 1646872"/>
                  <a:gd name="connsiteX80" fmla="*/ 669607 w 1342072"/>
                  <a:gd name="connsiteY80" fmla="*/ 1646873 h 1646872"/>
                  <a:gd name="connsiteX81" fmla="*/ 675322 w 1342072"/>
                  <a:gd name="connsiteY81" fmla="*/ 1646873 h 1646872"/>
                  <a:gd name="connsiteX82" fmla="*/ 689610 w 1342072"/>
                  <a:gd name="connsiteY82" fmla="*/ 1646873 h 1646872"/>
                  <a:gd name="connsiteX83" fmla="*/ 698182 w 1342072"/>
                  <a:gd name="connsiteY83" fmla="*/ 1646873 h 1646872"/>
                  <a:gd name="connsiteX84" fmla="*/ 709613 w 1342072"/>
                  <a:gd name="connsiteY84" fmla="*/ 1646873 h 1646872"/>
                  <a:gd name="connsiteX85" fmla="*/ 718185 w 1342072"/>
                  <a:gd name="connsiteY85" fmla="*/ 1646873 h 1646872"/>
                  <a:gd name="connsiteX86" fmla="*/ 729615 w 1342072"/>
                  <a:gd name="connsiteY86" fmla="*/ 1646873 h 1646872"/>
                  <a:gd name="connsiteX87" fmla="*/ 739140 w 1342072"/>
                  <a:gd name="connsiteY87" fmla="*/ 1646873 h 1646872"/>
                  <a:gd name="connsiteX88" fmla="*/ 749617 w 1342072"/>
                  <a:gd name="connsiteY88" fmla="*/ 1646873 h 1646872"/>
                  <a:gd name="connsiteX89" fmla="*/ 759142 w 1342072"/>
                  <a:gd name="connsiteY89" fmla="*/ 1646873 h 1646872"/>
                  <a:gd name="connsiteX90" fmla="*/ 769620 w 1342072"/>
                  <a:gd name="connsiteY90" fmla="*/ 1646873 h 1646872"/>
                  <a:gd name="connsiteX91" fmla="*/ 779145 w 1342072"/>
                  <a:gd name="connsiteY91" fmla="*/ 1646873 h 1646872"/>
                  <a:gd name="connsiteX92" fmla="*/ 789622 w 1342072"/>
                  <a:gd name="connsiteY92" fmla="*/ 1646873 h 1646872"/>
                  <a:gd name="connsiteX93" fmla="*/ 799147 w 1342072"/>
                  <a:gd name="connsiteY93" fmla="*/ 1646873 h 1646872"/>
                  <a:gd name="connsiteX94" fmla="*/ 809625 w 1342072"/>
                  <a:gd name="connsiteY94" fmla="*/ 1645920 h 1646872"/>
                  <a:gd name="connsiteX95" fmla="*/ 819150 w 1342072"/>
                  <a:gd name="connsiteY95" fmla="*/ 1644968 h 1646872"/>
                  <a:gd name="connsiteX96" fmla="*/ 829627 w 1342072"/>
                  <a:gd name="connsiteY96" fmla="*/ 1644015 h 1646872"/>
                  <a:gd name="connsiteX97" fmla="*/ 838200 w 1342072"/>
                  <a:gd name="connsiteY97" fmla="*/ 1643062 h 1646872"/>
                  <a:gd name="connsiteX98" fmla="*/ 848677 w 1342072"/>
                  <a:gd name="connsiteY98" fmla="*/ 1642110 h 1646872"/>
                  <a:gd name="connsiteX99" fmla="*/ 857250 w 1342072"/>
                  <a:gd name="connsiteY99" fmla="*/ 1641158 h 1646872"/>
                  <a:gd name="connsiteX100" fmla="*/ 868680 w 1342072"/>
                  <a:gd name="connsiteY100" fmla="*/ 1640205 h 1646872"/>
                  <a:gd name="connsiteX101" fmla="*/ 876300 w 1342072"/>
                  <a:gd name="connsiteY101" fmla="*/ 1639253 h 1646872"/>
                  <a:gd name="connsiteX102" fmla="*/ 888682 w 1342072"/>
                  <a:gd name="connsiteY102" fmla="*/ 1638300 h 1646872"/>
                  <a:gd name="connsiteX103" fmla="*/ 895350 w 1342072"/>
                  <a:gd name="connsiteY103" fmla="*/ 1637348 h 1646872"/>
                  <a:gd name="connsiteX104" fmla="*/ 913447 w 1342072"/>
                  <a:gd name="connsiteY104" fmla="*/ 1635443 h 1646872"/>
                  <a:gd name="connsiteX105" fmla="*/ 920115 w 1342072"/>
                  <a:gd name="connsiteY105" fmla="*/ 1634490 h 1646872"/>
                  <a:gd name="connsiteX106" fmla="*/ 932497 w 1342072"/>
                  <a:gd name="connsiteY106" fmla="*/ 1632585 h 1646872"/>
                  <a:gd name="connsiteX107" fmla="*/ 940117 w 1342072"/>
                  <a:gd name="connsiteY107" fmla="*/ 1631633 h 1646872"/>
                  <a:gd name="connsiteX108" fmla="*/ 950595 w 1342072"/>
                  <a:gd name="connsiteY108" fmla="*/ 1629728 h 1646872"/>
                  <a:gd name="connsiteX109" fmla="*/ 958215 w 1342072"/>
                  <a:gd name="connsiteY109" fmla="*/ 1628775 h 1646872"/>
                  <a:gd name="connsiteX110" fmla="*/ 967740 w 1342072"/>
                  <a:gd name="connsiteY110" fmla="*/ 1626870 h 1646872"/>
                  <a:gd name="connsiteX111" fmla="*/ 975360 w 1342072"/>
                  <a:gd name="connsiteY111" fmla="*/ 1624965 h 1646872"/>
                  <a:gd name="connsiteX112" fmla="*/ 984885 w 1342072"/>
                  <a:gd name="connsiteY112" fmla="*/ 1623060 h 1646872"/>
                  <a:gd name="connsiteX113" fmla="*/ 992505 w 1342072"/>
                  <a:gd name="connsiteY113" fmla="*/ 1621155 h 1646872"/>
                  <a:gd name="connsiteX114" fmla="*/ 1002030 w 1342072"/>
                  <a:gd name="connsiteY114" fmla="*/ 1619250 h 1646872"/>
                  <a:gd name="connsiteX115" fmla="*/ 1009650 w 1342072"/>
                  <a:gd name="connsiteY115" fmla="*/ 1617345 h 1646872"/>
                  <a:gd name="connsiteX116" fmla="*/ 1018222 w 1342072"/>
                  <a:gd name="connsiteY116" fmla="*/ 1615440 h 1646872"/>
                  <a:gd name="connsiteX117" fmla="*/ 1025842 w 1342072"/>
                  <a:gd name="connsiteY117" fmla="*/ 1613535 h 1646872"/>
                  <a:gd name="connsiteX118" fmla="*/ 1034415 w 1342072"/>
                  <a:gd name="connsiteY118" fmla="*/ 1611630 h 1646872"/>
                  <a:gd name="connsiteX119" fmla="*/ 1042035 w 1342072"/>
                  <a:gd name="connsiteY119" fmla="*/ 1609725 h 1646872"/>
                  <a:gd name="connsiteX120" fmla="*/ 1050607 w 1342072"/>
                  <a:gd name="connsiteY120" fmla="*/ 1607820 h 1646872"/>
                  <a:gd name="connsiteX121" fmla="*/ 1057275 w 1342072"/>
                  <a:gd name="connsiteY121" fmla="*/ 1605915 h 1646872"/>
                  <a:gd name="connsiteX122" fmla="*/ 1065848 w 1342072"/>
                  <a:gd name="connsiteY122" fmla="*/ 1603058 h 1646872"/>
                  <a:gd name="connsiteX123" fmla="*/ 1072515 w 1342072"/>
                  <a:gd name="connsiteY123" fmla="*/ 1601153 h 1646872"/>
                  <a:gd name="connsiteX124" fmla="*/ 1081088 w 1342072"/>
                  <a:gd name="connsiteY124" fmla="*/ 1598295 h 1646872"/>
                  <a:gd name="connsiteX125" fmla="*/ 1086802 w 1342072"/>
                  <a:gd name="connsiteY125" fmla="*/ 1596390 h 1646872"/>
                  <a:gd name="connsiteX126" fmla="*/ 1097280 w 1342072"/>
                  <a:gd name="connsiteY126" fmla="*/ 1592580 h 1646872"/>
                  <a:gd name="connsiteX127" fmla="*/ 1100138 w 1342072"/>
                  <a:gd name="connsiteY127" fmla="*/ 1591628 h 1646872"/>
                  <a:gd name="connsiteX128" fmla="*/ 1112520 w 1342072"/>
                  <a:gd name="connsiteY128" fmla="*/ 1586865 h 1646872"/>
                  <a:gd name="connsiteX129" fmla="*/ 1116330 w 1342072"/>
                  <a:gd name="connsiteY129" fmla="*/ 1584960 h 1646872"/>
                  <a:gd name="connsiteX130" fmla="*/ 1124902 w 1342072"/>
                  <a:gd name="connsiteY130" fmla="*/ 1581150 h 1646872"/>
                  <a:gd name="connsiteX131" fmla="*/ 1129665 w 1342072"/>
                  <a:gd name="connsiteY131" fmla="*/ 1579245 h 1646872"/>
                  <a:gd name="connsiteX132" fmla="*/ 1136332 w 1342072"/>
                  <a:gd name="connsiteY132" fmla="*/ 1576387 h 1646872"/>
                  <a:gd name="connsiteX133" fmla="*/ 1141095 w 1342072"/>
                  <a:gd name="connsiteY133" fmla="*/ 1574483 h 1646872"/>
                  <a:gd name="connsiteX134" fmla="*/ 1146810 w 1342072"/>
                  <a:gd name="connsiteY134" fmla="*/ 1571625 h 1646872"/>
                  <a:gd name="connsiteX135" fmla="*/ 1151573 w 1342072"/>
                  <a:gd name="connsiteY135" fmla="*/ 1569720 h 1646872"/>
                  <a:gd name="connsiteX136" fmla="*/ 1157288 w 1342072"/>
                  <a:gd name="connsiteY136" fmla="*/ 1566862 h 1646872"/>
                  <a:gd name="connsiteX137" fmla="*/ 1161098 w 1342072"/>
                  <a:gd name="connsiteY137" fmla="*/ 1564005 h 1646872"/>
                  <a:gd name="connsiteX138" fmla="*/ 1165860 w 1342072"/>
                  <a:gd name="connsiteY138" fmla="*/ 1561148 h 1646872"/>
                  <a:gd name="connsiteX139" fmla="*/ 1169670 w 1342072"/>
                  <a:gd name="connsiteY139" fmla="*/ 1558290 h 1646872"/>
                  <a:gd name="connsiteX140" fmla="*/ 1174432 w 1342072"/>
                  <a:gd name="connsiteY140" fmla="*/ 1555433 h 1646872"/>
                  <a:gd name="connsiteX141" fmla="*/ 1177290 w 1342072"/>
                  <a:gd name="connsiteY141" fmla="*/ 1552575 h 1646872"/>
                  <a:gd name="connsiteX142" fmla="*/ 1181100 w 1342072"/>
                  <a:gd name="connsiteY142" fmla="*/ 1549718 h 1646872"/>
                  <a:gd name="connsiteX143" fmla="*/ 1183957 w 1342072"/>
                  <a:gd name="connsiteY143" fmla="*/ 1546860 h 1646872"/>
                  <a:gd name="connsiteX144" fmla="*/ 1187767 w 1342072"/>
                  <a:gd name="connsiteY144" fmla="*/ 1543050 h 1646872"/>
                  <a:gd name="connsiteX145" fmla="*/ 1190625 w 1342072"/>
                  <a:gd name="connsiteY145" fmla="*/ 1540193 h 1646872"/>
                  <a:gd name="connsiteX146" fmla="*/ 1193482 w 1342072"/>
                  <a:gd name="connsiteY146" fmla="*/ 1536383 h 1646872"/>
                  <a:gd name="connsiteX147" fmla="*/ 1195388 w 1342072"/>
                  <a:gd name="connsiteY147" fmla="*/ 1533525 h 1646872"/>
                  <a:gd name="connsiteX148" fmla="*/ 1198245 w 1342072"/>
                  <a:gd name="connsiteY148" fmla="*/ 1529715 h 1646872"/>
                  <a:gd name="connsiteX149" fmla="*/ 1199198 w 1342072"/>
                  <a:gd name="connsiteY149" fmla="*/ 1527810 h 1646872"/>
                  <a:gd name="connsiteX150" fmla="*/ 1202055 w 1342072"/>
                  <a:gd name="connsiteY150" fmla="*/ 1521143 h 1646872"/>
                  <a:gd name="connsiteX151" fmla="*/ 1223963 w 1342072"/>
                  <a:gd name="connsiteY151" fmla="*/ 518160 h 1646872"/>
                  <a:gd name="connsiteX152" fmla="*/ 1223963 w 1342072"/>
                  <a:gd name="connsiteY152" fmla="*/ 513398 h 1646872"/>
                  <a:gd name="connsiteX153" fmla="*/ 1223963 w 1342072"/>
                  <a:gd name="connsiteY153" fmla="*/ 511493 h 1646872"/>
                  <a:gd name="connsiteX154" fmla="*/ 1223963 w 1342072"/>
                  <a:gd name="connsiteY154" fmla="*/ 507682 h 1646872"/>
                  <a:gd name="connsiteX155" fmla="*/ 1223963 w 1342072"/>
                  <a:gd name="connsiteY155" fmla="*/ 505778 h 1646872"/>
                  <a:gd name="connsiteX156" fmla="*/ 1223963 w 1342072"/>
                  <a:gd name="connsiteY156" fmla="*/ 501967 h 1646872"/>
                  <a:gd name="connsiteX157" fmla="*/ 1223963 w 1342072"/>
                  <a:gd name="connsiteY157" fmla="*/ 500063 h 1646872"/>
                  <a:gd name="connsiteX158" fmla="*/ 1223963 w 1342072"/>
                  <a:gd name="connsiteY158" fmla="*/ 496253 h 1646872"/>
                  <a:gd name="connsiteX159" fmla="*/ 1223963 w 1342072"/>
                  <a:gd name="connsiteY159" fmla="*/ 494348 h 1646872"/>
                  <a:gd name="connsiteX160" fmla="*/ 1223010 w 1342072"/>
                  <a:gd name="connsiteY160" fmla="*/ 488632 h 1646872"/>
                  <a:gd name="connsiteX161" fmla="*/ 1223010 w 1342072"/>
                  <a:gd name="connsiteY161" fmla="*/ 488632 h 1646872"/>
                  <a:gd name="connsiteX162" fmla="*/ 1223010 w 1342072"/>
                  <a:gd name="connsiteY162" fmla="*/ 487680 h 1646872"/>
                  <a:gd name="connsiteX163" fmla="*/ 1342073 w 1342072"/>
                  <a:gd name="connsiteY163" fmla="*/ 325755 h 1646872"/>
                  <a:gd name="connsiteX164" fmla="*/ 1341120 w 1342072"/>
                  <a:gd name="connsiteY164" fmla="*/ 309563 h 1646872"/>
                  <a:gd name="connsiteX165" fmla="*/ 1341120 w 1342072"/>
                  <a:gd name="connsiteY165" fmla="*/ 304800 h 1646872"/>
                  <a:gd name="connsiteX166" fmla="*/ 1340167 w 1342072"/>
                  <a:gd name="connsiteY166" fmla="*/ 294323 h 1646872"/>
                  <a:gd name="connsiteX167" fmla="*/ 1339215 w 1342072"/>
                  <a:gd name="connsiteY167" fmla="*/ 289560 h 1646872"/>
                  <a:gd name="connsiteX168" fmla="*/ 1336357 w 1342072"/>
                  <a:gd name="connsiteY168" fmla="*/ 279082 h 1646872"/>
                  <a:gd name="connsiteX169" fmla="*/ 1335405 w 1342072"/>
                  <a:gd name="connsiteY169" fmla="*/ 276225 h 1646872"/>
                  <a:gd name="connsiteX170" fmla="*/ 1330642 w 1342072"/>
                  <a:gd name="connsiteY170" fmla="*/ 262890 h 1646872"/>
                  <a:gd name="connsiteX171" fmla="*/ 1330642 w 1342072"/>
                  <a:gd name="connsiteY171" fmla="*/ 262890 h 1646872"/>
                  <a:gd name="connsiteX172" fmla="*/ 1324927 w 1342072"/>
                  <a:gd name="connsiteY172" fmla="*/ 251460 h 1646872"/>
                  <a:gd name="connsiteX173" fmla="*/ 1323023 w 1342072"/>
                  <a:gd name="connsiteY173" fmla="*/ 248602 h 1646872"/>
                  <a:gd name="connsiteX174" fmla="*/ 1317307 w 1342072"/>
                  <a:gd name="connsiteY174" fmla="*/ 240030 h 1646872"/>
                  <a:gd name="connsiteX175" fmla="*/ 1315402 w 1342072"/>
                  <a:gd name="connsiteY175" fmla="*/ 238125 h 1646872"/>
                  <a:gd name="connsiteX176" fmla="*/ 1306830 w 1342072"/>
                  <a:gd name="connsiteY176" fmla="*/ 228600 h 1646872"/>
                  <a:gd name="connsiteX177" fmla="*/ 1305877 w 1342072"/>
                  <a:gd name="connsiteY177" fmla="*/ 227648 h 1646872"/>
                  <a:gd name="connsiteX178" fmla="*/ 758190 w 1342072"/>
                  <a:gd name="connsiteY178" fmla="*/ 132398 h 1646872"/>
                  <a:gd name="connsiteX179" fmla="*/ 498157 w 1342072"/>
                  <a:gd name="connsiteY179" fmla="*/ 138113 h 1646872"/>
                  <a:gd name="connsiteX180" fmla="*/ 492442 w 1342072"/>
                  <a:gd name="connsiteY180" fmla="*/ 129540 h 1646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1342072" h="1646872">
                    <a:moveTo>
                      <a:pt x="492442" y="129540"/>
                    </a:moveTo>
                    <a:cubicBezTo>
                      <a:pt x="498157" y="127635"/>
                      <a:pt x="501015" y="126682"/>
                      <a:pt x="500063" y="125730"/>
                    </a:cubicBezTo>
                    <a:cubicBezTo>
                      <a:pt x="490538" y="118110"/>
                      <a:pt x="458152" y="0"/>
                      <a:pt x="458152" y="0"/>
                    </a:cubicBezTo>
                    <a:lnTo>
                      <a:pt x="0" y="115252"/>
                    </a:lnTo>
                    <a:cubicBezTo>
                      <a:pt x="0" y="115252"/>
                      <a:pt x="20002" y="201930"/>
                      <a:pt x="23813" y="211455"/>
                    </a:cubicBezTo>
                    <a:cubicBezTo>
                      <a:pt x="24765" y="214313"/>
                      <a:pt x="60007" y="209550"/>
                      <a:pt x="111442" y="201930"/>
                    </a:cubicBezTo>
                    <a:cubicBezTo>
                      <a:pt x="111442" y="202882"/>
                      <a:pt x="111442" y="204788"/>
                      <a:pt x="112395" y="205740"/>
                    </a:cubicBezTo>
                    <a:cubicBezTo>
                      <a:pt x="111442" y="206692"/>
                      <a:pt x="110490" y="208598"/>
                      <a:pt x="109538" y="209550"/>
                    </a:cubicBezTo>
                    <a:lnTo>
                      <a:pt x="30480" y="229552"/>
                    </a:lnTo>
                    <a:cubicBezTo>
                      <a:pt x="30480" y="229552"/>
                      <a:pt x="50482" y="316230"/>
                      <a:pt x="54292" y="325755"/>
                    </a:cubicBezTo>
                    <a:cubicBezTo>
                      <a:pt x="54292" y="325755"/>
                      <a:pt x="83820" y="431482"/>
                      <a:pt x="87630" y="441960"/>
                    </a:cubicBezTo>
                    <a:cubicBezTo>
                      <a:pt x="87630" y="442913"/>
                      <a:pt x="92392" y="442913"/>
                      <a:pt x="99060" y="441960"/>
                    </a:cubicBezTo>
                    <a:cubicBezTo>
                      <a:pt x="99060" y="441960"/>
                      <a:pt x="99060" y="442913"/>
                      <a:pt x="100013" y="442913"/>
                    </a:cubicBezTo>
                    <a:cubicBezTo>
                      <a:pt x="100013" y="442913"/>
                      <a:pt x="100013" y="442913"/>
                      <a:pt x="100013" y="442913"/>
                    </a:cubicBezTo>
                    <a:cubicBezTo>
                      <a:pt x="102870" y="447675"/>
                      <a:pt x="106680" y="453390"/>
                      <a:pt x="109538" y="458153"/>
                    </a:cubicBezTo>
                    <a:cubicBezTo>
                      <a:pt x="109538" y="458153"/>
                      <a:pt x="109538" y="458153"/>
                      <a:pt x="109538" y="459105"/>
                    </a:cubicBezTo>
                    <a:cubicBezTo>
                      <a:pt x="113347" y="463867"/>
                      <a:pt x="117157" y="468630"/>
                      <a:pt x="120967" y="473392"/>
                    </a:cubicBezTo>
                    <a:cubicBezTo>
                      <a:pt x="120967" y="473392"/>
                      <a:pt x="120967" y="473392"/>
                      <a:pt x="120967" y="473392"/>
                    </a:cubicBezTo>
                    <a:cubicBezTo>
                      <a:pt x="128588" y="482917"/>
                      <a:pt x="137160" y="491490"/>
                      <a:pt x="146685" y="499110"/>
                    </a:cubicBezTo>
                    <a:cubicBezTo>
                      <a:pt x="146685" y="499110"/>
                      <a:pt x="146685" y="499110"/>
                      <a:pt x="147638" y="500063"/>
                    </a:cubicBezTo>
                    <a:cubicBezTo>
                      <a:pt x="152400" y="503873"/>
                      <a:pt x="156210" y="507682"/>
                      <a:pt x="160972" y="510540"/>
                    </a:cubicBezTo>
                    <a:cubicBezTo>
                      <a:pt x="161925" y="510540"/>
                      <a:pt x="161925" y="511493"/>
                      <a:pt x="162877" y="511493"/>
                    </a:cubicBezTo>
                    <a:cubicBezTo>
                      <a:pt x="167640" y="514350"/>
                      <a:pt x="172402" y="518160"/>
                      <a:pt x="177165" y="521018"/>
                    </a:cubicBezTo>
                    <a:cubicBezTo>
                      <a:pt x="178117" y="521018"/>
                      <a:pt x="178117" y="521970"/>
                      <a:pt x="179070" y="521970"/>
                    </a:cubicBezTo>
                    <a:cubicBezTo>
                      <a:pt x="183832" y="524828"/>
                      <a:pt x="189547" y="527685"/>
                      <a:pt x="194310" y="529590"/>
                    </a:cubicBezTo>
                    <a:cubicBezTo>
                      <a:pt x="194310" y="529590"/>
                      <a:pt x="195263" y="529590"/>
                      <a:pt x="195263" y="529590"/>
                    </a:cubicBezTo>
                    <a:cubicBezTo>
                      <a:pt x="200025" y="532448"/>
                      <a:pt x="205740" y="534353"/>
                      <a:pt x="211455" y="536257"/>
                    </a:cubicBezTo>
                    <a:cubicBezTo>
                      <a:pt x="211455" y="536257"/>
                      <a:pt x="212407" y="536257"/>
                      <a:pt x="212407" y="536257"/>
                    </a:cubicBezTo>
                    <a:cubicBezTo>
                      <a:pt x="214313" y="537210"/>
                      <a:pt x="217170" y="538162"/>
                      <a:pt x="219075" y="538162"/>
                    </a:cubicBezTo>
                    <a:cubicBezTo>
                      <a:pt x="219075" y="538162"/>
                      <a:pt x="219075" y="538162"/>
                      <a:pt x="219075" y="538162"/>
                    </a:cubicBezTo>
                    <a:cubicBezTo>
                      <a:pt x="219075" y="540068"/>
                      <a:pt x="219075" y="541020"/>
                      <a:pt x="220027" y="541973"/>
                    </a:cubicBezTo>
                    <a:cubicBezTo>
                      <a:pt x="216217" y="663893"/>
                      <a:pt x="202882" y="1239203"/>
                      <a:pt x="255270" y="1469708"/>
                    </a:cubicBezTo>
                    <a:cubicBezTo>
                      <a:pt x="260032" y="1489710"/>
                      <a:pt x="269557" y="1507808"/>
                      <a:pt x="282892" y="1524953"/>
                    </a:cubicBezTo>
                    <a:cubicBezTo>
                      <a:pt x="282892" y="1524953"/>
                      <a:pt x="282892" y="1524953"/>
                      <a:pt x="282892" y="1524953"/>
                    </a:cubicBezTo>
                    <a:cubicBezTo>
                      <a:pt x="285750" y="1527810"/>
                      <a:pt x="288607" y="1530668"/>
                      <a:pt x="291465" y="1534478"/>
                    </a:cubicBezTo>
                    <a:cubicBezTo>
                      <a:pt x="292417" y="1535430"/>
                      <a:pt x="293370" y="1536383"/>
                      <a:pt x="294322" y="1537335"/>
                    </a:cubicBezTo>
                    <a:cubicBezTo>
                      <a:pt x="296227" y="1539240"/>
                      <a:pt x="298132" y="1541145"/>
                      <a:pt x="300038" y="1543050"/>
                    </a:cubicBezTo>
                    <a:cubicBezTo>
                      <a:pt x="300990" y="1544003"/>
                      <a:pt x="302895" y="1544955"/>
                      <a:pt x="303847" y="1546860"/>
                    </a:cubicBezTo>
                    <a:cubicBezTo>
                      <a:pt x="305752" y="1548765"/>
                      <a:pt x="307657" y="1550670"/>
                      <a:pt x="309563" y="1551623"/>
                    </a:cubicBezTo>
                    <a:cubicBezTo>
                      <a:pt x="311467" y="1552575"/>
                      <a:pt x="312420" y="1553528"/>
                      <a:pt x="314325" y="1555433"/>
                    </a:cubicBezTo>
                    <a:cubicBezTo>
                      <a:pt x="316230" y="1557337"/>
                      <a:pt x="318135" y="1558290"/>
                      <a:pt x="320040" y="1560195"/>
                    </a:cubicBezTo>
                    <a:cubicBezTo>
                      <a:pt x="321945" y="1561148"/>
                      <a:pt x="322897" y="1562100"/>
                      <a:pt x="324802" y="1564005"/>
                    </a:cubicBezTo>
                    <a:cubicBezTo>
                      <a:pt x="326707" y="1565910"/>
                      <a:pt x="328613" y="1566862"/>
                      <a:pt x="331470" y="1567815"/>
                    </a:cubicBezTo>
                    <a:cubicBezTo>
                      <a:pt x="333375" y="1568768"/>
                      <a:pt x="335280" y="1569720"/>
                      <a:pt x="337185" y="1570673"/>
                    </a:cubicBezTo>
                    <a:cubicBezTo>
                      <a:pt x="339090" y="1571625"/>
                      <a:pt x="341947" y="1573530"/>
                      <a:pt x="343852" y="1574483"/>
                    </a:cubicBezTo>
                    <a:cubicBezTo>
                      <a:pt x="345757" y="1575435"/>
                      <a:pt x="347663" y="1576387"/>
                      <a:pt x="349567" y="1577340"/>
                    </a:cubicBezTo>
                    <a:cubicBezTo>
                      <a:pt x="351472" y="1578293"/>
                      <a:pt x="354330" y="1580198"/>
                      <a:pt x="357188" y="1581150"/>
                    </a:cubicBezTo>
                    <a:cubicBezTo>
                      <a:pt x="359092" y="1582103"/>
                      <a:pt x="360997" y="1583055"/>
                      <a:pt x="362902" y="1584008"/>
                    </a:cubicBezTo>
                    <a:cubicBezTo>
                      <a:pt x="365760" y="1584960"/>
                      <a:pt x="367665" y="1585912"/>
                      <a:pt x="370522" y="1587818"/>
                    </a:cubicBezTo>
                    <a:cubicBezTo>
                      <a:pt x="372427" y="1588770"/>
                      <a:pt x="374332" y="1589723"/>
                      <a:pt x="377190" y="1590675"/>
                    </a:cubicBezTo>
                    <a:cubicBezTo>
                      <a:pt x="380047" y="1591628"/>
                      <a:pt x="382905" y="1592580"/>
                      <a:pt x="384810" y="1594485"/>
                    </a:cubicBezTo>
                    <a:cubicBezTo>
                      <a:pt x="386715" y="1595437"/>
                      <a:pt x="388620" y="1596390"/>
                      <a:pt x="391477" y="1597343"/>
                    </a:cubicBezTo>
                    <a:cubicBezTo>
                      <a:pt x="394335" y="1598295"/>
                      <a:pt x="397192" y="1599248"/>
                      <a:pt x="400050" y="1600200"/>
                    </a:cubicBezTo>
                    <a:cubicBezTo>
                      <a:pt x="401955" y="1601153"/>
                      <a:pt x="403860" y="1602105"/>
                      <a:pt x="406717" y="1602105"/>
                    </a:cubicBezTo>
                    <a:cubicBezTo>
                      <a:pt x="409575" y="1603058"/>
                      <a:pt x="413385" y="1604010"/>
                      <a:pt x="416242" y="1605915"/>
                    </a:cubicBezTo>
                    <a:cubicBezTo>
                      <a:pt x="418147" y="1606868"/>
                      <a:pt x="420052" y="1606868"/>
                      <a:pt x="421957" y="1607820"/>
                    </a:cubicBezTo>
                    <a:cubicBezTo>
                      <a:pt x="426720" y="1609725"/>
                      <a:pt x="431482" y="1610678"/>
                      <a:pt x="437197" y="1612583"/>
                    </a:cubicBezTo>
                    <a:cubicBezTo>
                      <a:pt x="438150" y="1612583"/>
                      <a:pt x="440055" y="1613535"/>
                      <a:pt x="441007" y="1613535"/>
                    </a:cubicBezTo>
                    <a:cubicBezTo>
                      <a:pt x="445770" y="1614487"/>
                      <a:pt x="449580" y="1616393"/>
                      <a:pt x="454342" y="1617345"/>
                    </a:cubicBezTo>
                    <a:cubicBezTo>
                      <a:pt x="456247" y="1618298"/>
                      <a:pt x="459105" y="1618298"/>
                      <a:pt x="461010" y="1619250"/>
                    </a:cubicBezTo>
                    <a:cubicBezTo>
                      <a:pt x="464820" y="1620203"/>
                      <a:pt x="467677" y="1621155"/>
                      <a:pt x="471488" y="1622108"/>
                    </a:cubicBezTo>
                    <a:cubicBezTo>
                      <a:pt x="474345" y="1623060"/>
                      <a:pt x="476250" y="1623060"/>
                      <a:pt x="479107" y="1624012"/>
                    </a:cubicBezTo>
                    <a:cubicBezTo>
                      <a:pt x="481965" y="1624965"/>
                      <a:pt x="485775" y="1625918"/>
                      <a:pt x="489585" y="1625918"/>
                    </a:cubicBezTo>
                    <a:cubicBezTo>
                      <a:pt x="492442" y="1626870"/>
                      <a:pt x="495300" y="1626870"/>
                      <a:pt x="497205" y="1627823"/>
                    </a:cubicBezTo>
                    <a:cubicBezTo>
                      <a:pt x="500063" y="1628775"/>
                      <a:pt x="503872" y="1628775"/>
                      <a:pt x="506730" y="1629728"/>
                    </a:cubicBezTo>
                    <a:cubicBezTo>
                      <a:pt x="509588" y="1630680"/>
                      <a:pt x="512445" y="1630680"/>
                      <a:pt x="515302" y="1631633"/>
                    </a:cubicBezTo>
                    <a:cubicBezTo>
                      <a:pt x="518160" y="1632585"/>
                      <a:pt x="521970" y="1632585"/>
                      <a:pt x="524827" y="1633537"/>
                    </a:cubicBezTo>
                    <a:cubicBezTo>
                      <a:pt x="527685" y="1633537"/>
                      <a:pt x="530542" y="1634490"/>
                      <a:pt x="533400" y="1634490"/>
                    </a:cubicBezTo>
                    <a:cubicBezTo>
                      <a:pt x="536257" y="1635443"/>
                      <a:pt x="540067" y="1635443"/>
                      <a:pt x="543877" y="1636395"/>
                    </a:cubicBezTo>
                    <a:cubicBezTo>
                      <a:pt x="546735" y="1636395"/>
                      <a:pt x="549592" y="1637348"/>
                      <a:pt x="552450" y="1637348"/>
                    </a:cubicBezTo>
                    <a:cubicBezTo>
                      <a:pt x="556260" y="1637348"/>
                      <a:pt x="559117" y="1638300"/>
                      <a:pt x="562927" y="1638300"/>
                    </a:cubicBezTo>
                    <a:cubicBezTo>
                      <a:pt x="565785" y="1638300"/>
                      <a:pt x="568642" y="1639253"/>
                      <a:pt x="571500" y="1639253"/>
                    </a:cubicBezTo>
                    <a:cubicBezTo>
                      <a:pt x="575310" y="1639253"/>
                      <a:pt x="578167" y="1640205"/>
                      <a:pt x="581977" y="1640205"/>
                    </a:cubicBezTo>
                    <a:cubicBezTo>
                      <a:pt x="584835" y="1640205"/>
                      <a:pt x="587692" y="1641158"/>
                      <a:pt x="590550" y="1641158"/>
                    </a:cubicBezTo>
                    <a:cubicBezTo>
                      <a:pt x="594360" y="1641158"/>
                      <a:pt x="597217" y="1642110"/>
                      <a:pt x="601027" y="1642110"/>
                    </a:cubicBezTo>
                    <a:cubicBezTo>
                      <a:pt x="603885" y="1642110"/>
                      <a:pt x="606742" y="1643062"/>
                      <a:pt x="609600" y="1643062"/>
                    </a:cubicBezTo>
                    <a:cubicBezTo>
                      <a:pt x="613410" y="1643062"/>
                      <a:pt x="617220" y="1644015"/>
                      <a:pt x="621030" y="1644015"/>
                    </a:cubicBezTo>
                    <a:cubicBezTo>
                      <a:pt x="623888" y="1644015"/>
                      <a:pt x="626745" y="1644015"/>
                      <a:pt x="629602" y="1644968"/>
                    </a:cubicBezTo>
                    <a:cubicBezTo>
                      <a:pt x="633413" y="1644968"/>
                      <a:pt x="638175" y="1645920"/>
                      <a:pt x="641985" y="1645920"/>
                    </a:cubicBezTo>
                    <a:cubicBezTo>
                      <a:pt x="644842" y="1645920"/>
                      <a:pt x="646747" y="1645920"/>
                      <a:pt x="649605" y="1645920"/>
                    </a:cubicBezTo>
                    <a:cubicBezTo>
                      <a:pt x="656272" y="1645920"/>
                      <a:pt x="662940" y="1646873"/>
                      <a:pt x="669607" y="1646873"/>
                    </a:cubicBezTo>
                    <a:cubicBezTo>
                      <a:pt x="671513" y="1646873"/>
                      <a:pt x="673417" y="1646873"/>
                      <a:pt x="675322" y="1646873"/>
                    </a:cubicBezTo>
                    <a:cubicBezTo>
                      <a:pt x="680085" y="1646873"/>
                      <a:pt x="684847" y="1646873"/>
                      <a:pt x="689610" y="1646873"/>
                    </a:cubicBezTo>
                    <a:cubicBezTo>
                      <a:pt x="692467" y="1646873"/>
                      <a:pt x="695325" y="1646873"/>
                      <a:pt x="698182" y="1646873"/>
                    </a:cubicBezTo>
                    <a:cubicBezTo>
                      <a:pt x="701992" y="1646873"/>
                      <a:pt x="705802" y="1646873"/>
                      <a:pt x="709613" y="1646873"/>
                    </a:cubicBezTo>
                    <a:cubicBezTo>
                      <a:pt x="712470" y="1646873"/>
                      <a:pt x="715327" y="1646873"/>
                      <a:pt x="718185" y="1646873"/>
                    </a:cubicBezTo>
                    <a:cubicBezTo>
                      <a:pt x="721995" y="1646873"/>
                      <a:pt x="725805" y="1646873"/>
                      <a:pt x="729615" y="1646873"/>
                    </a:cubicBezTo>
                    <a:cubicBezTo>
                      <a:pt x="732472" y="1646873"/>
                      <a:pt x="735330" y="1646873"/>
                      <a:pt x="739140" y="1646873"/>
                    </a:cubicBezTo>
                    <a:cubicBezTo>
                      <a:pt x="742950" y="1646873"/>
                      <a:pt x="746760" y="1646873"/>
                      <a:pt x="749617" y="1646873"/>
                    </a:cubicBezTo>
                    <a:cubicBezTo>
                      <a:pt x="752475" y="1646873"/>
                      <a:pt x="756285" y="1646873"/>
                      <a:pt x="759142" y="1646873"/>
                    </a:cubicBezTo>
                    <a:cubicBezTo>
                      <a:pt x="762952" y="1646873"/>
                      <a:pt x="766763" y="1646873"/>
                      <a:pt x="769620" y="1646873"/>
                    </a:cubicBezTo>
                    <a:cubicBezTo>
                      <a:pt x="772477" y="1646873"/>
                      <a:pt x="776288" y="1646873"/>
                      <a:pt x="779145" y="1646873"/>
                    </a:cubicBezTo>
                    <a:cubicBezTo>
                      <a:pt x="782955" y="1646873"/>
                      <a:pt x="785813" y="1646873"/>
                      <a:pt x="789622" y="1646873"/>
                    </a:cubicBezTo>
                    <a:cubicBezTo>
                      <a:pt x="792480" y="1646873"/>
                      <a:pt x="796290" y="1646873"/>
                      <a:pt x="799147" y="1646873"/>
                    </a:cubicBezTo>
                    <a:cubicBezTo>
                      <a:pt x="802957" y="1646873"/>
                      <a:pt x="805815" y="1646873"/>
                      <a:pt x="809625" y="1645920"/>
                    </a:cubicBezTo>
                    <a:cubicBezTo>
                      <a:pt x="812482" y="1645920"/>
                      <a:pt x="815340" y="1645920"/>
                      <a:pt x="819150" y="1644968"/>
                    </a:cubicBezTo>
                    <a:cubicBezTo>
                      <a:pt x="822960" y="1644968"/>
                      <a:pt x="826770" y="1644015"/>
                      <a:pt x="829627" y="1644015"/>
                    </a:cubicBezTo>
                    <a:cubicBezTo>
                      <a:pt x="832485" y="1644015"/>
                      <a:pt x="835342" y="1644015"/>
                      <a:pt x="838200" y="1643062"/>
                    </a:cubicBezTo>
                    <a:cubicBezTo>
                      <a:pt x="842010" y="1643062"/>
                      <a:pt x="845820" y="1642110"/>
                      <a:pt x="848677" y="1642110"/>
                    </a:cubicBezTo>
                    <a:cubicBezTo>
                      <a:pt x="851535" y="1642110"/>
                      <a:pt x="854392" y="1641158"/>
                      <a:pt x="857250" y="1641158"/>
                    </a:cubicBezTo>
                    <a:cubicBezTo>
                      <a:pt x="861060" y="1641158"/>
                      <a:pt x="864870" y="1640205"/>
                      <a:pt x="868680" y="1640205"/>
                    </a:cubicBezTo>
                    <a:cubicBezTo>
                      <a:pt x="871538" y="1640205"/>
                      <a:pt x="874395" y="1639253"/>
                      <a:pt x="876300" y="1639253"/>
                    </a:cubicBezTo>
                    <a:cubicBezTo>
                      <a:pt x="880110" y="1639253"/>
                      <a:pt x="884872" y="1638300"/>
                      <a:pt x="888682" y="1638300"/>
                    </a:cubicBezTo>
                    <a:cubicBezTo>
                      <a:pt x="890588" y="1638300"/>
                      <a:pt x="893445" y="1638300"/>
                      <a:pt x="895350" y="1637348"/>
                    </a:cubicBezTo>
                    <a:cubicBezTo>
                      <a:pt x="902017" y="1636395"/>
                      <a:pt x="907732" y="1635443"/>
                      <a:pt x="913447" y="1635443"/>
                    </a:cubicBezTo>
                    <a:cubicBezTo>
                      <a:pt x="915352" y="1635443"/>
                      <a:pt x="918210" y="1634490"/>
                      <a:pt x="920115" y="1634490"/>
                    </a:cubicBezTo>
                    <a:cubicBezTo>
                      <a:pt x="923925" y="1633537"/>
                      <a:pt x="928688" y="1633537"/>
                      <a:pt x="932497" y="1632585"/>
                    </a:cubicBezTo>
                    <a:cubicBezTo>
                      <a:pt x="935355" y="1632585"/>
                      <a:pt x="937260" y="1631633"/>
                      <a:pt x="940117" y="1631633"/>
                    </a:cubicBezTo>
                    <a:cubicBezTo>
                      <a:pt x="943927" y="1630680"/>
                      <a:pt x="946785" y="1630680"/>
                      <a:pt x="950595" y="1629728"/>
                    </a:cubicBezTo>
                    <a:cubicBezTo>
                      <a:pt x="953452" y="1629728"/>
                      <a:pt x="956310" y="1628775"/>
                      <a:pt x="958215" y="1628775"/>
                    </a:cubicBezTo>
                    <a:cubicBezTo>
                      <a:pt x="961072" y="1627823"/>
                      <a:pt x="964882" y="1627823"/>
                      <a:pt x="967740" y="1626870"/>
                    </a:cubicBezTo>
                    <a:cubicBezTo>
                      <a:pt x="970597" y="1626870"/>
                      <a:pt x="973455" y="1625918"/>
                      <a:pt x="975360" y="1624965"/>
                    </a:cubicBezTo>
                    <a:cubicBezTo>
                      <a:pt x="978217" y="1624012"/>
                      <a:pt x="982027" y="1624012"/>
                      <a:pt x="984885" y="1623060"/>
                    </a:cubicBezTo>
                    <a:cubicBezTo>
                      <a:pt x="987742" y="1622108"/>
                      <a:pt x="990600" y="1622108"/>
                      <a:pt x="992505" y="1621155"/>
                    </a:cubicBezTo>
                    <a:cubicBezTo>
                      <a:pt x="995363" y="1620203"/>
                      <a:pt x="998220" y="1620203"/>
                      <a:pt x="1002030" y="1619250"/>
                    </a:cubicBezTo>
                    <a:cubicBezTo>
                      <a:pt x="1004888" y="1618298"/>
                      <a:pt x="1006792" y="1618298"/>
                      <a:pt x="1009650" y="1617345"/>
                    </a:cubicBezTo>
                    <a:cubicBezTo>
                      <a:pt x="1012507" y="1616393"/>
                      <a:pt x="1015365" y="1616393"/>
                      <a:pt x="1018222" y="1615440"/>
                    </a:cubicBezTo>
                    <a:cubicBezTo>
                      <a:pt x="1021080" y="1614487"/>
                      <a:pt x="1022985" y="1614487"/>
                      <a:pt x="1025842" y="1613535"/>
                    </a:cubicBezTo>
                    <a:cubicBezTo>
                      <a:pt x="1028700" y="1612583"/>
                      <a:pt x="1031557" y="1612583"/>
                      <a:pt x="1034415" y="1611630"/>
                    </a:cubicBezTo>
                    <a:cubicBezTo>
                      <a:pt x="1037272" y="1610678"/>
                      <a:pt x="1039177" y="1610678"/>
                      <a:pt x="1042035" y="1609725"/>
                    </a:cubicBezTo>
                    <a:cubicBezTo>
                      <a:pt x="1044892" y="1608773"/>
                      <a:pt x="1047750" y="1607820"/>
                      <a:pt x="1050607" y="1607820"/>
                    </a:cubicBezTo>
                    <a:cubicBezTo>
                      <a:pt x="1052513" y="1606868"/>
                      <a:pt x="1055370" y="1606868"/>
                      <a:pt x="1057275" y="1605915"/>
                    </a:cubicBezTo>
                    <a:cubicBezTo>
                      <a:pt x="1060132" y="1604962"/>
                      <a:pt x="1062990" y="1604010"/>
                      <a:pt x="1065848" y="1603058"/>
                    </a:cubicBezTo>
                    <a:cubicBezTo>
                      <a:pt x="1067752" y="1602105"/>
                      <a:pt x="1069657" y="1602105"/>
                      <a:pt x="1072515" y="1601153"/>
                    </a:cubicBezTo>
                    <a:cubicBezTo>
                      <a:pt x="1075373" y="1600200"/>
                      <a:pt x="1078230" y="1599248"/>
                      <a:pt x="1081088" y="1598295"/>
                    </a:cubicBezTo>
                    <a:cubicBezTo>
                      <a:pt x="1082992" y="1597343"/>
                      <a:pt x="1084898" y="1597343"/>
                      <a:pt x="1086802" y="1596390"/>
                    </a:cubicBezTo>
                    <a:cubicBezTo>
                      <a:pt x="1090613" y="1595437"/>
                      <a:pt x="1093470" y="1593533"/>
                      <a:pt x="1097280" y="1592580"/>
                    </a:cubicBezTo>
                    <a:cubicBezTo>
                      <a:pt x="1098232" y="1592580"/>
                      <a:pt x="1099185" y="1591628"/>
                      <a:pt x="1100138" y="1591628"/>
                    </a:cubicBezTo>
                    <a:cubicBezTo>
                      <a:pt x="1104900" y="1589723"/>
                      <a:pt x="1108710" y="1588770"/>
                      <a:pt x="1112520" y="1586865"/>
                    </a:cubicBezTo>
                    <a:cubicBezTo>
                      <a:pt x="1113473" y="1585912"/>
                      <a:pt x="1115377" y="1585912"/>
                      <a:pt x="1116330" y="1584960"/>
                    </a:cubicBezTo>
                    <a:cubicBezTo>
                      <a:pt x="1119188" y="1584008"/>
                      <a:pt x="1122045" y="1583055"/>
                      <a:pt x="1124902" y="1581150"/>
                    </a:cubicBezTo>
                    <a:cubicBezTo>
                      <a:pt x="1126807" y="1580198"/>
                      <a:pt x="1127760" y="1580198"/>
                      <a:pt x="1129665" y="1579245"/>
                    </a:cubicBezTo>
                    <a:cubicBezTo>
                      <a:pt x="1131570" y="1578293"/>
                      <a:pt x="1134427" y="1577340"/>
                      <a:pt x="1136332" y="1576387"/>
                    </a:cubicBezTo>
                    <a:cubicBezTo>
                      <a:pt x="1138238" y="1575435"/>
                      <a:pt x="1139190" y="1574483"/>
                      <a:pt x="1141095" y="1574483"/>
                    </a:cubicBezTo>
                    <a:cubicBezTo>
                      <a:pt x="1143000" y="1573530"/>
                      <a:pt x="1144905" y="1572578"/>
                      <a:pt x="1146810" y="1571625"/>
                    </a:cubicBezTo>
                    <a:cubicBezTo>
                      <a:pt x="1148715" y="1570673"/>
                      <a:pt x="1149667" y="1569720"/>
                      <a:pt x="1151573" y="1569720"/>
                    </a:cubicBezTo>
                    <a:cubicBezTo>
                      <a:pt x="1153477" y="1568768"/>
                      <a:pt x="1155382" y="1567815"/>
                      <a:pt x="1157288" y="1566862"/>
                    </a:cubicBezTo>
                    <a:cubicBezTo>
                      <a:pt x="1158240" y="1565910"/>
                      <a:pt x="1160145" y="1564958"/>
                      <a:pt x="1161098" y="1564005"/>
                    </a:cubicBezTo>
                    <a:cubicBezTo>
                      <a:pt x="1163002" y="1563053"/>
                      <a:pt x="1163955" y="1562100"/>
                      <a:pt x="1165860" y="1561148"/>
                    </a:cubicBezTo>
                    <a:cubicBezTo>
                      <a:pt x="1166813" y="1560195"/>
                      <a:pt x="1168717" y="1559243"/>
                      <a:pt x="1169670" y="1558290"/>
                    </a:cubicBezTo>
                    <a:cubicBezTo>
                      <a:pt x="1171575" y="1557337"/>
                      <a:pt x="1172527" y="1556385"/>
                      <a:pt x="1174432" y="1555433"/>
                    </a:cubicBezTo>
                    <a:cubicBezTo>
                      <a:pt x="1175385" y="1554480"/>
                      <a:pt x="1176338" y="1553528"/>
                      <a:pt x="1177290" y="1552575"/>
                    </a:cubicBezTo>
                    <a:cubicBezTo>
                      <a:pt x="1178242" y="1551623"/>
                      <a:pt x="1180148" y="1550670"/>
                      <a:pt x="1181100" y="1549718"/>
                    </a:cubicBezTo>
                    <a:cubicBezTo>
                      <a:pt x="1182052" y="1548765"/>
                      <a:pt x="1183005" y="1547812"/>
                      <a:pt x="1183957" y="1546860"/>
                    </a:cubicBezTo>
                    <a:cubicBezTo>
                      <a:pt x="1184910" y="1545908"/>
                      <a:pt x="1185863" y="1544955"/>
                      <a:pt x="1187767" y="1543050"/>
                    </a:cubicBezTo>
                    <a:cubicBezTo>
                      <a:pt x="1188720" y="1542098"/>
                      <a:pt x="1189673" y="1541145"/>
                      <a:pt x="1190625" y="1540193"/>
                    </a:cubicBezTo>
                    <a:cubicBezTo>
                      <a:pt x="1191577" y="1539240"/>
                      <a:pt x="1192530" y="1537335"/>
                      <a:pt x="1193482" y="1536383"/>
                    </a:cubicBezTo>
                    <a:cubicBezTo>
                      <a:pt x="1194435" y="1535430"/>
                      <a:pt x="1194435" y="1534478"/>
                      <a:pt x="1195388" y="1533525"/>
                    </a:cubicBezTo>
                    <a:cubicBezTo>
                      <a:pt x="1196340" y="1532573"/>
                      <a:pt x="1197292" y="1530668"/>
                      <a:pt x="1198245" y="1529715"/>
                    </a:cubicBezTo>
                    <a:cubicBezTo>
                      <a:pt x="1198245" y="1528762"/>
                      <a:pt x="1199198" y="1528762"/>
                      <a:pt x="1199198" y="1527810"/>
                    </a:cubicBezTo>
                    <a:cubicBezTo>
                      <a:pt x="1200150" y="1525905"/>
                      <a:pt x="1201102" y="1524000"/>
                      <a:pt x="1202055" y="1521143"/>
                    </a:cubicBezTo>
                    <a:cubicBezTo>
                      <a:pt x="1269682" y="1333500"/>
                      <a:pt x="1229677" y="612457"/>
                      <a:pt x="1223963" y="518160"/>
                    </a:cubicBezTo>
                    <a:cubicBezTo>
                      <a:pt x="1223963" y="516255"/>
                      <a:pt x="1223963" y="515303"/>
                      <a:pt x="1223963" y="513398"/>
                    </a:cubicBezTo>
                    <a:cubicBezTo>
                      <a:pt x="1223963" y="512445"/>
                      <a:pt x="1223963" y="512445"/>
                      <a:pt x="1223963" y="511493"/>
                    </a:cubicBezTo>
                    <a:cubicBezTo>
                      <a:pt x="1223963" y="510540"/>
                      <a:pt x="1223963" y="508635"/>
                      <a:pt x="1223963" y="507682"/>
                    </a:cubicBezTo>
                    <a:cubicBezTo>
                      <a:pt x="1223963" y="506730"/>
                      <a:pt x="1223963" y="506730"/>
                      <a:pt x="1223963" y="505778"/>
                    </a:cubicBezTo>
                    <a:cubicBezTo>
                      <a:pt x="1223963" y="504825"/>
                      <a:pt x="1223963" y="503873"/>
                      <a:pt x="1223963" y="501967"/>
                    </a:cubicBezTo>
                    <a:cubicBezTo>
                      <a:pt x="1223963" y="501015"/>
                      <a:pt x="1223963" y="501015"/>
                      <a:pt x="1223963" y="500063"/>
                    </a:cubicBezTo>
                    <a:cubicBezTo>
                      <a:pt x="1223963" y="499110"/>
                      <a:pt x="1223963" y="497205"/>
                      <a:pt x="1223963" y="496253"/>
                    </a:cubicBezTo>
                    <a:cubicBezTo>
                      <a:pt x="1223963" y="495300"/>
                      <a:pt x="1223963" y="495300"/>
                      <a:pt x="1223963" y="494348"/>
                    </a:cubicBezTo>
                    <a:cubicBezTo>
                      <a:pt x="1223963" y="492442"/>
                      <a:pt x="1223963" y="490538"/>
                      <a:pt x="1223010" y="488632"/>
                    </a:cubicBezTo>
                    <a:cubicBezTo>
                      <a:pt x="1223010" y="488632"/>
                      <a:pt x="1223010" y="488632"/>
                      <a:pt x="1223010" y="488632"/>
                    </a:cubicBezTo>
                    <a:cubicBezTo>
                      <a:pt x="1223010" y="488632"/>
                      <a:pt x="1223010" y="488632"/>
                      <a:pt x="1223010" y="487680"/>
                    </a:cubicBezTo>
                    <a:cubicBezTo>
                      <a:pt x="1301115" y="467678"/>
                      <a:pt x="1342073" y="422910"/>
                      <a:pt x="1342073" y="325755"/>
                    </a:cubicBezTo>
                    <a:cubicBezTo>
                      <a:pt x="1342073" y="320040"/>
                      <a:pt x="1342073" y="315278"/>
                      <a:pt x="1341120" y="309563"/>
                    </a:cubicBezTo>
                    <a:cubicBezTo>
                      <a:pt x="1341120" y="307657"/>
                      <a:pt x="1341120" y="306705"/>
                      <a:pt x="1341120" y="304800"/>
                    </a:cubicBezTo>
                    <a:cubicBezTo>
                      <a:pt x="1341120" y="300990"/>
                      <a:pt x="1340167" y="297180"/>
                      <a:pt x="1340167" y="294323"/>
                    </a:cubicBezTo>
                    <a:cubicBezTo>
                      <a:pt x="1340167" y="292417"/>
                      <a:pt x="1339215" y="291465"/>
                      <a:pt x="1339215" y="289560"/>
                    </a:cubicBezTo>
                    <a:cubicBezTo>
                      <a:pt x="1338263" y="285750"/>
                      <a:pt x="1337310" y="281940"/>
                      <a:pt x="1336357" y="279082"/>
                    </a:cubicBezTo>
                    <a:cubicBezTo>
                      <a:pt x="1336357" y="278130"/>
                      <a:pt x="1335405" y="277178"/>
                      <a:pt x="1335405" y="276225"/>
                    </a:cubicBezTo>
                    <a:cubicBezTo>
                      <a:pt x="1334452" y="271463"/>
                      <a:pt x="1332548" y="267653"/>
                      <a:pt x="1330642" y="262890"/>
                    </a:cubicBezTo>
                    <a:cubicBezTo>
                      <a:pt x="1330642" y="262890"/>
                      <a:pt x="1330642" y="262890"/>
                      <a:pt x="1330642" y="262890"/>
                    </a:cubicBezTo>
                    <a:cubicBezTo>
                      <a:pt x="1328738" y="259080"/>
                      <a:pt x="1326832" y="255270"/>
                      <a:pt x="1324927" y="251460"/>
                    </a:cubicBezTo>
                    <a:cubicBezTo>
                      <a:pt x="1324927" y="250507"/>
                      <a:pt x="1323975" y="249555"/>
                      <a:pt x="1323023" y="248602"/>
                    </a:cubicBezTo>
                    <a:cubicBezTo>
                      <a:pt x="1321117" y="245745"/>
                      <a:pt x="1319213" y="242888"/>
                      <a:pt x="1317307" y="240030"/>
                    </a:cubicBezTo>
                    <a:cubicBezTo>
                      <a:pt x="1316355" y="239077"/>
                      <a:pt x="1316355" y="238125"/>
                      <a:pt x="1315402" y="238125"/>
                    </a:cubicBezTo>
                    <a:cubicBezTo>
                      <a:pt x="1312545" y="235267"/>
                      <a:pt x="1309688" y="231457"/>
                      <a:pt x="1306830" y="228600"/>
                    </a:cubicBezTo>
                    <a:cubicBezTo>
                      <a:pt x="1306830" y="228600"/>
                      <a:pt x="1306830" y="228600"/>
                      <a:pt x="1305877" y="227648"/>
                    </a:cubicBezTo>
                    <a:cubicBezTo>
                      <a:pt x="1241107" y="164782"/>
                      <a:pt x="1081088" y="153352"/>
                      <a:pt x="758190" y="132398"/>
                    </a:cubicBezTo>
                    <a:cubicBezTo>
                      <a:pt x="650557" y="125730"/>
                      <a:pt x="564832" y="128588"/>
                      <a:pt x="498157" y="138113"/>
                    </a:cubicBezTo>
                    <a:cubicBezTo>
                      <a:pt x="495300" y="138113"/>
                      <a:pt x="493395" y="133350"/>
                      <a:pt x="492442" y="129540"/>
                    </a:cubicBezTo>
                    <a:close/>
                  </a:path>
                </a:pathLst>
              </a:custGeom>
              <a:solidFill>
                <a:srgbClr val="BCBEC0">
                  <a:alpha val="5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59F76A90-7B03-4C43-BC6B-D7F16A4592FE}"/>
                  </a:ext>
                </a:extLst>
              </p:cNvPr>
              <p:cNvSpPr/>
              <p:nvPr/>
            </p:nvSpPr>
            <p:spPr>
              <a:xfrm>
                <a:off x="7064623" y="2281202"/>
                <a:ext cx="1024753" cy="1395477"/>
              </a:xfrm>
              <a:custGeom>
                <a:avLst/>
                <a:gdLst>
                  <a:gd name="connsiteX0" fmla="*/ 4832 w 1024753"/>
                  <a:gd name="connsiteY0" fmla="*/ 268639 h 1395477"/>
                  <a:gd name="connsiteX1" fmla="*/ 490607 w 1024753"/>
                  <a:gd name="connsiteY1" fmla="*/ 34 h 1395477"/>
                  <a:gd name="connsiteX2" fmla="*/ 1007814 w 1024753"/>
                  <a:gd name="connsiteY2" fmla="*/ 268639 h 1395477"/>
                  <a:gd name="connsiteX3" fmla="*/ 985907 w 1024753"/>
                  <a:gd name="connsiteY3" fmla="*/ 1271622 h 1395477"/>
                  <a:gd name="connsiteX4" fmla="*/ 39121 w 1024753"/>
                  <a:gd name="connsiteY4" fmla="*/ 1219234 h 1395477"/>
                  <a:gd name="connsiteX5" fmla="*/ 4832 w 1024753"/>
                  <a:gd name="connsiteY5" fmla="*/ 268639 h 1395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4753" h="1395477">
                    <a:moveTo>
                      <a:pt x="4832" y="268639"/>
                    </a:moveTo>
                    <a:cubicBezTo>
                      <a:pt x="3879" y="163864"/>
                      <a:pt x="104844" y="2892"/>
                      <a:pt x="490607" y="34"/>
                    </a:cubicBezTo>
                    <a:cubicBezTo>
                      <a:pt x="960189" y="-2823"/>
                      <a:pt x="1003052" y="173389"/>
                      <a:pt x="1007814" y="268639"/>
                    </a:cubicBezTo>
                    <a:cubicBezTo>
                      <a:pt x="1013529" y="362937"/>
                      <a:pt x="1053534" y="1083979"/>
                      <a:pt x="985907" y="1271622"/>
                    </a:cubicBezTo>
                    <a:cubicBezTo>
                      <a:pt x="934472" y="1413544"/>
                      <a:pt x="98177" y="1477362"/>
                      <a:pt x="39121" y="1219234"/>
                    </a:cubicBezTo>
                    <a:cubicBezTo>
                      <a:pt x="-18981" y="961107"/>
                      <a:pt x="4832" y="268639"/>
                      <a:pt x="4832" y="26863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43C11E23-9E88-4E08-80BD-32AC474F75C3}"/>
                  </a:ext>
                </a:extLst>
              </p:cNvPr>
              <p:cNvSpPr/>
              <p:nvPr/>
            </p:nvSpPr>
            <p:spPr>
              <a:xfrm>
                <a:off x="7132319" y="2348864"/>
                <a:ext cx="957304" cy="1327618"/>
              </a:xfrm>
              <a:custGeom>
                <a:avLst/>
                <a:gdLst>
                  <a:gd name="connsiteX0" fmla="*/ 941070 w 957304"/>
                  <a:gd name="connsiteY0" fmla="*/ 200977 h 1327618"/>
                  <a:gd name="connsiteX1" fmla="*/ 809625 w 957304"/>
                  <a:gd name="connsiteY1" fmla="*/ 0 h 1327618"/>
                  <a:gd name="connsiteX2" fmla="*/ 865823 w 957304"/>
                  <a:gd name="connsiteY2" fmla="*/ 143827 h 1327618"/>
                  <a:gd name="connsiteX3" fmla="*/ 843915 w 957304"/>
                  <a:gd name="connsiteY3" fmla="*/ 1146810 h 1327618"/>
                  <a:gd name="connsiteX4" fmla="*/ 0 w 957304"/>
                  <a:gd name="connsiteY4" fmla="*/ 1205865 h 1327618"/>
                  <a:gd name="connsiteX5" fmla="*/ 919163 w 957304"/>
                  <a:gd name="connsiteY5" fmla="*/ 1203960 h 1327618"/>
                  <a:gd name="connsiteX6" fmla="*/ 941070 w 957304"/>
                  <a:gd name="connsiteY6" fmla="*/ 200977 h 1327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7304" h="1327618">
                    <a:moveTo>
                      <a:pt x="941070" y="200977"/>
                    </a:moveTo>
                    <a:cubicBezTo>
                      <a:pt x="938213" y="144780"/>
                      <a:pt x="921068" y="59055"/>
                      <a:pt x="809625" y="0"/>
                    </a:cubicBezTo>
                    <a:cubicBezTo>
                      <a:pt x="854393" y="49530"/>
                      <a:pt x="862965" y="103823"/>
                      <a:pt x="865823" y="143827"/>
                    </a:cubicBezTo>
                    <a:cubicBezTo>
                      <a:pt x="871538" y="238125"/>
                      <a:pt x="911543" y="959168"/>
                      <a:pt x="843915" y="1146810"/>
                    </a:cubicBezTo>
                    <a:cubicBezTo>
                      <a:pt x="802005" y="1263015"/>
                      <a:pt x="239078" y="1326833"/>
                      <a:pt x="0" y="1205865"/>
                    </a:cubicBezTo>
                    <a:cubicBezTo>
                      <a:pt x="157163" y="1399223"/>
                      <a:pt x="871538" y="1334453"/>
                      <a:pt x="919163" y="1203960"/>
                    </a:cubicBezTo>
                    <a:cubicBezTo>
                      <a:pt x="985838" y="1016318"/>
                      <a:pt x="945833" y="295275"/>
                      <a:pt x="941070" y="200977"/>
                    </a:cubicBezTo>
                    <a:close/>
                  </a:path>
                </a:pathLst>
              </a:custGeom>
              <a:solidFill>
                <a:srgbClr val="E6E7E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D3C112EB-B176-440E-84C3-187EA131153C}"/>
                  </a:ext>
                </a:extLst>
              </p:cNvPr>
              <p:cNvSpPr/>
              <p:nvPr/>
            </p:nvSpPr>
            <p:spPr>
              <a:xfrm>
                <a:off x="7104697" y="2162439"/>
                <a:ext cx="1084897" cy="384663"/>
              </a:xfrm>
              <a:custGeom>
                <a:avLst/>
                <a:gdLst>
                  <a:gd name="connsiteX0" fmla="*/ 0 w 1084897"/>
                  <a:gd name="connsiteY0" fmla="*/ 118797 h 384663"/>
                  <a:gd name="connsiteX1" fmla="*/ 501968 w 1084897"/>
                  <a:gd name="connsiteY1" fmla="*/ 3545 h 384663"/>
                  <a:gd name="connsiteX2" fmla="*/ 1084898 w 1084897"/>
                  <a:gd name="connsiteY2" fmla="*/ 195950 h 384663"/>
                  <a:gd name="connsiteX3" fmla="*/ 542925 w 1084897"/>
                  <a:gd name="connsiteY3" fmla="*/ 380735 h 384663"/>
                  <a:gd name="connsiteX4" fmla="*/ 48578 w 1084897"/>
                  <a:gd name="connsiteY4" fmla="*/ 375020 h 384663"/>
                  <a:gd name="connsiteX5" fmla="*/ 0 w 1084897"/>
                  <a:gd name="connsiteY5" fmla="*/ 118797 h 384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4897" h="384663">
                    <a:moveTo>
                      <a:pt x="0" y="118797"/>
                    </a:moveTo>
                    <a:cubicBezTo>
                      <a:pt x="0" y="118797"/>
                      <a:pt x="56197" y="-24078"/>
                      <a:pt x="501968" y="3545"/>
                    </a:cubicBezTo>
                    <a:cubicBezTo>
                      <a:pt x="947738" y="32120"/>
                      <a:pt x="1083945" y="43550"/>
                      <a:pt x="1084898" y="195950"/>
                    </a:cubicBezTo>
                    <a:cubicBezTo>
                      <a:pt x="1084898" y="406452"/>
                      <a:pt x="895350" y="367400"/>
                      <a:pt x="542925" y="380735"/>
                    </a:cubicBezTo>
                    <a:cubicBezTo>
                      <a:pt x="242888" y="392165"/>
                      <a:pt x="48578" y="375020"/>
                      <a:pt x="48578" y="375020"/>
                    </a:cubicBezTo>
                    <a:lnTo>
                      <a:pt x="0" y="118797"/>
                    </a:lnTo>
                    <a:close/>
                  </a:path>
                </a:pathLst>
              </a:custGeom>
              <a:solidFill>
                <a:srgbClr val="8DC6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84F18FF6-98B0-41A3-82E4-7D573C7C15EB}"/>
                  </a:ext>
                </a:extLst>
              </p:cNvPr>
              <p:cNvSpPr/>
              <p:nvPr/>
            </p:nvSpPr>
            <p:spPr>
              <a:xfrm>
                <a:off x="7142797" y="2251709"/>
                <a:ext cx="1046797" cy="296346"/>
              </a:xfrm>
              <a:custGeom>
                <a:avLst/>
                <a:gdLst>
                  <a:gd name="connsiteX0" fmla="*/ 1000125 w 1046797"/>
                  <a:gd name="connsiteY0" fmla="*/ 0 h 296346"/>
                  <a:gd name="connsiteX1" fmla="*/ 1006793 w 1046797"/>
                  <a:gd name="connsiteY1" fmla="*/ 49530 h 296346"/>
                  <a:gd name="connsiteX2" fmla="*/ 464820 w 1046797"/>
                  <a:gd name="connsiteY2" fmla="*/ 234315 h 296346"/>
                  <a:gd name="connsiteX3" fmla="*/ 0 w 1046797"/>
                  <a:gd name="connsiteY3" fmla="*/ 230505 h 296346"/>
                  <a:gd name="connsiteX4" fmla="*/ 10478 w 1046797"/>
                  <a:gd name="connsiteY4" fmla="*/ 286703 h 296346"/>
                  <a:gd name="connsiteX5" fmla="*/ 504825 w 1046797"/>
                  <a:gd name="connsiteY5" fmla="*/ 292417 h 296346"/>
                  <a:gd name="connsiteX6" fmla="*/ 1046797 w 1046797"/>
                  <a:gd name="connsiteY6" fmla="*/ 107632 h 296346"/>
                  <a:gd name="connsiteX7" fmla="*/ 1000125 w 1046797"/>
                  <a:gd name="connsiteY7" fmla="*/ 0 h 296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46797" h="296346">
                    <a:moveTo>
                      <a:pt x="1000125" y="0"/>
                    </a:moveTo>
                    <a:cubicBezTo>
                      <a:pt x="1003935" y="14288"/>
                      <a:pt x="1006793" y="30480"/>
                      <a:pt x="1006793" y="49530"/>
                    </a:cubicBezTo>
                    <a:cubicBezTo>
                      <a:pt x="1006793" y="260032"/>
                      <a:pt x="817245" y="220980"/>
                      <a:pt x="464820" y="234315"/>
                    </a:cubicBezTo>
                    <a:cubicBezTo>
                      <a:pt x="234315" y="242888"/>
                      <a:pt x="65722" y="235267"/>
                      <a:pt x="0" y="230505"/>
                    </a:cubicBezTo>
                    <a:lnTo>
                      <a:pt x="10478" y="286703"/>
                    </a:lnTo>
                    <a:cubicBezTo>
                      <a:pt x="10478" y="286703"/>
                      <a:pt x="204788" y="303848"/>
                      <a:pt x="504825" y="292417"/>
                    </a:cubicBezTo>
                    <a:cubicBezTo>
                      <a:pt x="858203" y="279082"/>
                      <a:pt x="1046797" y="318135"/>
                      <a:pt x="1046797" y="107632"/>
                    </a:cubicBezTo>
                    <a:cubicBezTo>
                      <a:pt x="1046797" y="59055"/>
                      <a:pt x="1032510" y="24765"/>
                      <a:pt x="1000125" y="0"/>
                    </a:cubicBezTo>
                    <a:close/>
                  </a:path>
                </a:pathLst>
              </a:custGeom>
              <a:solidFill>
                <a:srgbClr val="D1D3D4">
                  <a:alpha val="5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52" name="Graphic 20">
                <a:extLst>
                  <a:ext uri="{FF2B5EF4-FFF2-40B4-BE49-F238E27FC236}">
                    <a16:creationId xmlns:a16="http://schemas.microsoft.com/office/drawing/2014/main" id="{86359306-B861-4AB0-BE58-4EAA544FCAB2}"/>
                  </a:ext>
                </a:extLst>
              </p:cNvPr>
              <p:cNvGrpSpPr/>
              <p:nvPr/>
            </p:nvGrpSpPr>
            <p:grpSpPr>
              <a:xfrm>
                <a:off x="7193280" y="2780135"/>
                <a:ext cx="786764" cy="743055"/>
                <a:chOff x="7193280" y="2780135"/>
                <a:chExt cx="786764" cy="743055"/>
              </a:xfrm>
              <a:solidFill>
                <a:srgbClr val="D1D3D4"/>
              </a:solidFill>
            </p:grpSpPr>
            <p:sp>
              <p:nvSpPr>
                <p:cNvPr id="153" name="Freeform: Shape 152">
                  <a:extLst>
                    <a:ext uri="{FF2B5EF4-FFF2-40B4-BE49-F238E27FC236}">
                      <a16:creationId xmlns:a16="http://schemas.microsoft.com/office/drawing/2014/main" id="{531D27C1-E416-4020-A07A-47F12A707DEF}"/>
                    </a:ext>
                  </a:extLst>
                </p:cNvPr>
                <p:cNvSpPr/>
                <p:nvPr/>
              </p:nvSpPr>
              <p:spPr>
                <a:xfrm>
                  <a:off x="7193280" y="2780135"/>
                  <a:ext cx="786764" cy="29633"/>
                </a:xfrm>
                <a:custGeom>
                  <a:avLst/>
                  <a:gdLst>
                    <a:gd name="connsiteX0" fmla="*/ 0 w 786764"/>
                    <a:gd name="connsiteY0" fmla="*/ 17357 h 29633"/>
                    <a:gd name="connsiteX1" fmla="*/ 786765 w 786764"/>
                    <a:gd name="connsiteY1" fmla="*/ 17357 h 29633"/>
                    <a:gd name="connsiteX2" fmla="*/ 0 w 786764"/>
                    <a:gd name="connsiteY2" fmla="*/ 17357 h 29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86764" h="29633">
                      <a:moveTo>
                        <a:pt x="0" y="17357"/>
                      </a:moveTo>
                      <a:cubicBezTo>
                        <a:pt x="0" y="17357"/>
                        <a:pt x="393382" y="-21696"/>
                        <a:pt x="786765" y="17357"/>
                      </a:cubicBezTo>
                      <a:cubicBezTo>
                        <a:pt x="786765" y="17357"/>
                        <a:pt x="444817" y="44979"/>
                        <a:pt x="0" y="17357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4" name="Freeform: Shape 153">
                  <a:extLst>
                    <a:ext uri="{FF2B5EF4-FFF2-40B4-BE49-F238E27FC236}">
                      <a16:creationId xmlns:a16="http://schemas.microsoft.com/office/drawing/2014/main" id="{72F14FA7-BACD-4CCB-B621-1F2F074C4D08}"/>
                    </a:ext>
                  </a:extLst>
                </p:cNvPr>
                <p:cNvSpPr/>
                <p:nvPr/>
              </p:nvSpPr>
              <p:spPr>
                <a:xfrm>
                  <a:off x="7193280" y="3008735"/>
                  <a:ext cx="786764" cy="29633"/>
                </a:xfrm>
                <a:custGeom>
                  <a:avLst/>
                  <a:gdLst>
                    <a:gd name="connsiteX0" fmla="*/ 0 w 786764"/>
                    <a:gd name="connsiteY0" fmla="*/ 17357 h 29633"/>
                    <a:gd name="connsiteX1" fmla="*/ 786765 w 786764"/>
                    <a:gd name="connsiteY1" fmla="*/ 17357 h 29633"/>
                    <a:gd name="connsiteX2" fmla="*/ 0 w 786764"/>
                    <a:gd name="connsiteY2" fmla="*/ 17357 h 29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86764" h="29633">
                      <a:moveTo>
                        <a:pt x="0" y="17357"/>
                      </a:moveTo>
                      <a:cubicBezTo>
                        <a:pt x="0" y="17357"/>
                        <a:pt x="393382" y="-21696"/>
                        <a:pt x="786765" y="17357"/>
                      </a:cubicBezTo>
                      <a:cubicBezTo>
                        <a:pt x="786765" y="17357"/>
                        <a:pt x="444817" y="44979"/>
                        <a:pt x="0" y="17357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5" name="Freeform: Shape 154">
                  <a:extLst>
                    <a:ext uri="{FF2B5EF4-FFF2-40B4-BE49-F238E27FC236}">
                      <a16:creationId xmlns:a16="http://schemas.microsoft.com/office/drawing/2014/main" id="{F6673682-0DBC-4F48-910E-1E3F763D7BBD}"/>
                    </a:ext>
                  </a:extLst>
                </p:cNvPr>
                <p:cNvSpPr/>
                <p:nvPr/>
              </p:nvSpPr>
              <p:spPr>
                <a:xfrm>
                  <a:off x="7193280" y="3246860"/>
                  <a:ext cx="786764" cy="29633"/>
                </a:xfrm>
                <a:custGeom>
                  <a:avLst/>
                  <a:gdLst>
                    <a:gd name="connsiteX0" fmla="*/ 0 w 786764"/>
                    <a:gd name="connsiteY0" fmla="*/ 17357 h 29633"/>
                    <a:gd name="connsiteX1" fmla="*/ 786765 w 786764"/>
                    <a:gd name="connsiteY1" fmla="*/ 17357 h 29633"/>
                    <a:gd name="connsiteX2" fmla="*/ 0 w 786764"/>
                    <a:gd name="connsiteY2" fmla="*/ 17357 h 29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86764" h="29633">
                      <a:moveTo>
                        <a:pt x="0" y="17357"/>
                      </a:moveTo>
                      <a:cubicBezTo>
                        <a:pt x="0" y="17357"/>
                        <a:pt x="393382" y="-21696"/>
                        <a:pt x="786765" y="17357"/>
                      </a:cubicBezTo>
                      <a:cubicBezTo>
                        <a:pt x="786765" y="17357"/>
                        <a:pt x="444817" y="44979"/>
                        <a:pt x="0" y="17357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6" name="Freeform: Shape 155">
                  <a:extLst>
                    <a:ext uri="{FF2B5EF4-FFF2-40B4-BE49-F238E27FC236}">
                      <a16:creationId xmlns:a16="http://schemas.microsoft.com/office/drawing/2014/main" id="{08F61B5B-1E51-423C-9A5A-34421DD22404}"/>
                    </a:ext>
                  </a:extLst>
                </p:cNvPr>
                <p:cNvSpPr/>
                <p:nvPr/>
              </p:nvSpPr>
              <p:spPr>
                <a:xfrm>
                  <a:off x="7193280" y="3493557"/>
                  <a:ext cx="786764" cy="29633"/>
                </a:xfrm>
                <a:custGeom>
                  <a:avLst/>
                  <a:gdLst>
                    <a:gd name="connsiteX0" fmla="*/ 0 w 786764"/>
                    <a:gd name="connsiteY0" fmla="*/ 17357 h 29633"/>
                    <a:gd name="connsiteX1" fmla="*/ 786765 w 786764"/>
                    <a:gd name="connsiteY1" fmla="*/ 17357 h 29633"/>
                    <a:gd name="connsiteX2" fmla="*/ 0 w 786764"/>
                    <a:gd name="connsiteY2" fmla="*/ 17357 h 29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86764" h="29633">
                      <a:moveTo>
                        <a:pt x="0" y="17357"/>
                      </a:moveTo>
                      <a:cubicBezTo>
                        <a:pt x="0" y="17357"/>
                        <a:pt x="393382" y="-21696"/>
                        <a:pt x="786765" y="17357"/>
                      </a:cubicBezTo>
                      <a:cubicBezTo>
                        <a:pt x="786765" y="17357"/>
                        <a:pt x="444817" y="44979"/>
                        <a:pt x="0" y="17357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64923AA1-D0C7-46A6-9160-F2E22D96DA2A}"/>
                  </a:ext>
                </a:extLst>
              </p:cNvPr>
              <p:cNvSpPr/>
              <p:nvPr/>
            </p:nvSpPr>
            <p:spPr>
              <a:xfrm>
                <a:off x="6919912" y="2145982"/>
                <a:ext cx="434340" cy="434339"/>
              </a:xfrm>
              <a:custGeom>
                <a:avLst/>
                <a:gdLst>
                  <a:gd name="connsiteX0" fmla="*/ 434340 w 434340"/>
                  <a:gd name="connsiteY0" fmla="*/ 217170 h 434339"/>
                  <a:gd name="connsiteX1" fmla="*/ 217170 w 434340"/>
                  <a:gd name="connsiteY1" fmla="*/ 434340 h 434339"/>
                  <a:gd name="connsiteX2" fmla="*/ 0 w 434340"/>
                  <a:gd name="connsiteY2" fmla="*/ 217170 h 434339"/>
                  <a:gd name="connsiteX3" fmla="*/ 217170 w 434340"/>
                  <a:gd name="connsiteY3" fmla="*/ 0 h 434339"/>
                  <a:gd name="connsiteX4" fmla="*/ 434340 w 434340"/>
                  <a:gd name="connsiteY4" fmla="*/ 217170 h 434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4340" h="434339">
                    <a:moveTo>
                      <a:pt x="434340" y="217170"/>
                    </a:moveTo>
                    <a:cubicBezTo>
                      <a:pt x="434340" y="337110"/>
                      <a:pt x="337110" y="434340"/>
                      <a:pt x="217170" y="434340"/>
                    </a:cubicBezTo>
                    <a:cubicBezTo>
                      <a:pt x="97230" y="434340"/>
                      <a:pt x="0" y="337110"/>
                      <a:pt x="0" y="217170"/>
                    </a:cubicBezTo>
                    <a:cubicBezTo>
                      <a:pt x="0" y="97230"/>
                      <a:pt x="97231" y="0"/>
                      <a:pt x="217170" y="0"/>
                    </a:cubicBezTo>
                    <a:cubicBezTo>
                      <a:pt x="337110" y="0"/>
                      <a:pt x="434340" y="97230"/>
                      <a:pt x="434340" y="217170"/>
                    </a:cubicBezTo>
                    <a:close/>
                  </a:path>
                </a:pathLst>
              </a:custGeom>
              <a:solidFill>
                <a:srgbClr val="39B54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A9F41645-654C-49CC-AC81-4D0CEC9FA6F4}"/>
                  </a:ext>
                </a:extLst>
              </p:cNvPr>
              <p:cNvSpPr/>
              <p:nvPr/>
            </p:nvSpPr>
            <p:spPr>
              <a:xfrm>
                <a:off x="6923722" y="2270759"/>
                <a:ext cx="430530" cy="309562"/>
              </a:xfrm>
              <a:custGeom>
                <a:avLst/>
                <a:gdLst>
                  <a:gd name="connsiteX0" fmla="*/ 409575 w 430530"/>
                  <a:gd name="connsiteY0" fmla="*/ 0 h 309562"/>
                  <a:gd name="connsiteX1" fmla="*/ 413385 w 430530"/>
                  <a:gd name="connsiteY1" fmla="*/ 39052 h 309562"/>
                  <a:gd name="connsiteX2" fmla="*/ 196215 w 430530"/>
                  <a:gd name="connsiteY2" fmla="*/ 256223 h 309562"/>
                  <a:gd name="connsiteX3" fmla="*/ 0 w 430530"/>
                  <a:gd name="connsiteY3" fmla="*/ 131445 h 309562"/>
                  <a:gd name="connsiteX4" fmla="*/ 213360 w 430530"/>
                  <a:gd name="connsiteY4" fmla="*/ 309563 h 309562"/>
                  <a:gd name="connsiteX5" fmla="*/ 430530 w 430530"/>
                  <a:gd name="connsiteY5" fmla="*/ 92392 h 309562"/>
                  <a:gd name="connsiteX6" fmla="*/ 409575 w 430530"/>
                  <a:gd name="connsiteY6" fmla="*/ 0 h 309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0530" h="309562">
                    <a:moveTo>
                      <a:pt x="409575" y="0"/>
                    </a:moveTo>
                    <a:cubicBezTo>
                      <a:pt x="411480" y="12382"/>
                      <a:pt x="413385" y="25717"/>
                      <a:pt x="413385" y="39052"/>
                    </a:cubicBezTo>
                    <a:cubicBezTo>
                      <a:pt x="413385" y="159067"/>
                      <a:pt x="316230" y="256223"/>
                      <a:pt x="196215" y="256223"/>
                    </a:cubicBezTo>
                    <a:cubicBezTo>
                      <a:pt x="109538" y="256223"/>
                      <a:pt x="34290" y="205740"/>
                      <a:pt x="0" y="131445"/>
                    </a:cubicBezTo>
                    <a:cubicBezTo>
                      <a:pt x="18097" y="232410"/>
                      <a:pt x="106680" y="309563"/>
                      <a:pt x="213360" y="309563"/>
                    </a:cubicBezTo>
                    <a:cubicBezTo>
                      <a:pt x="333375" y="309563"/>
                      <a:pt x="430530" y="212407"/>
                      <a:pt x="430530" y="92392"/>
                    </a:cubicBezTo>
                    <a:cubicBezTo>
                      <a:pt x="429578" y="59055"/>
                      <a:pt x="421958" y="27623"/>
                      <a:pt x="409575" y="0"/>
                    </a:cubicBezTo>
                    <a:close/>
                  </a:path>
                </a:pathLst>
              </a:custGeom>
              <a:solidFill>
                <a:srgbClr val="D1D3D4">
                  <a:alpha val="5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59" name="Graphic 20">
                <a:extLst>
                  <a:ext uri="{FF2B5EF4-FFF2-40B4-BE49-F238E27FC236}">
                    <a16:creationId xmlns:a16="http://schemas.microsoft.com/office/drawing/2014/main" id="{DCBFDF85-1A1C-4A70-BF78-6548C53A6CC7}"/>
                  </a:ext>
                </a:extLst>
              </p:cNvPr>
              <p:cNvGrpSpPr/>
              <p:nvPr/>
            </p:nvGrpSpPr>
            <p:grpSpPr>
              <a:xfrm>
                <a:off x="6850380" y="2027872"/>
                <a:ext cx="563992" cy="442819"/>
                <a:chOff x="6850380" y="2027872"/>
                <a:chExt cx="563992" cy="442819"/>
              </a:xfrm>
            </p:grpSpPr>
            <p:sp>
              <p:nvSpPr>
                <p:cNvPr id="160" name="Freeform: Shape 159">
                  <a:extLst>
                    <a:ext uri="{FF2B5EF4-FFF2-40B4-BE49-F238E27FC236}">
                      <a16:creationId xmlns:a16="http://schemas.microsoft.com/office/drawing/2014/main" id="{39032A4D-1F79-408B-A28B-AE790AC82EE8}"/>
                    </a:ext>
                  </a:extLst>
                </p:cNvPr>
                <p:cNvSpPr/>
                <p:nvPr/>
              </p:nvSpPr>
              <p:spPr>
                <a:xfrm>
                  <a:off x="6850380" y="2027872"/>
                  <a:ext cx="563992" cy="442819"/>
                </a:xfrm>
                <a:custGeom>
                  <a:avLst/>
                  <a:gdLst>
                    <a:gd name="connsiteX0" fmla="*/ 563880 w 563992"/>
                    <a:gd name="connsiteY0" fmla="*/ 356235 h 442819"/>
                    <a:gd name="connsiteX1" fmla="*/ 530542 w 563992"/>
                    <a:gd name="connsiteY1" fmla="*/ 260985 h 442819"/>
                    <a:gd name="connsiteX2" fmla="*/ 212407 w 563992"/>
                    <a:gd name="connsiteY2" fmla="*/ 304800 h 442819"/>
                    <a:gd name="connsiteX3" fmla="*/ 530542 w 563992"/>
                    <a:gd name="connsiteY3" fmla="*/ 240030 h 442819"/>
                    <a:gd name="connsiteX4" fmla="*/ 492442 w 563992"/>
                    <a:gd name="connsiteY4" fmla="*/ 129540 h 442819"/>
                    <a:gd name="connsiteX5" fmla="*/ 500063 w 563992"/>
                    <a:gd name="connsiteY5" fmla="*/ 125730 h 442819"/>
                    <a:gd name="connsiteX6" fmla="*/ 458152 w 563992"/>
                    <a:gd name="connsiteY6" fmla="*/ 0 h 442819"/>
                    <a:gd name="connsiteX7" fmla="*/ 0 w 563992"/>
                    <a:gd name="connsiteY7" fmla="*/ 115252 h 442819"/>
                    <a:gd name="connsiteX8" fmla="*/ 23813 w 563992"/>
                    <a:gd name="connsiteY8" fmla="*/ 211455 h 442819"/>
                    <a:gd name="connsiteX9" fmla="*/ 197167 w 563992"/>
                    <a:gd name="connsiteY9" fmla="*/ 187642 h 442819"/>
                    <a:gd name="connsiteX10" fmla="*/ 30480 w 563992"/>
                    <a:gd name="connsiteY10" fmla="*/ 229552 h 442819"/>
                    <a:gd name="connsiteX11" fmla="*/ 54292 w 563992"/>
                    <a:gd name="connsiteY11" fmla="*/ 325755 h 442819"/>
                    <a:gd name="connsiteX12" fmla="*/ 87630 w 563992"/>
                    <a:gd name="connsiteY12" fmla="*/ 441960 h 442819"/>
                    <a:gd name="connsiteX13" fmla="*/ 563880 w 563992"/>
                    <a:gd name="connsiteY13" fmla="*/ 356235 h 4428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63992" h="442819">
                      <a:moveTo>
                        <a:pt x="563880" y="356235"/>
                      </a:moveTo>
                      <a:cubicBezTo>
                        <a:pt x="554355" y="348615"/>
                        <a:pt x="530542" y="260985"/>
                        <a:pt x="530542" y="260985"/>
                      </a:cubicBezTo>
                      <a:lnTo>
                        <a:pt x="212407" y="304800"/>
                      </a:lnTo>
                      <a:cubicBezTo>
                        <a:pt x="353377" y="280988"/>
                        <a:pt x="536257" y="244792"/>
                        <a:pt x="530542" y="240030"/>
                      </a:cubicBezTo>
                      <a:cubicBezTo>
                        <a:pt x="522922" y="234315"/>
                        <a:pt x="501967" y="160973"/>
                        <a:pt x="492442" y="129540"/>
                      </a:cubicBezTo>
                      <a:cubicBezTo>
                        <a:pt x="498157" y="127635"/>
                        <a:pt x="501015" y="126682"/>
                        <a:pt x="500063" y="125730"/>
                      </a:cubicBezTo>
                      <a:cubicBezTo>
                        <a:pt x="490538" y="118110"/>
                        <a:pt x="458152" y="0"/>
                        <a:pt x="458152" y="0"/>
                      </a:cubicBezTo>
                      <a:lnTo>
                        <a:pt x="0" y="115252"/>
                      </a:lnTo>
                      <a:cubicBezTo>
                        <a:pt x="0" y="115252"/>
                        <a:pt x="20002" y="201930"/>
                        <a:pt x="23813" y="211455"/>
                      </a:cubicBezTo>
                      <a:cubicBezTo>
                        <a:pt x="25717" y="215265"/>
                        <a:pt x="103822" y="203835"/>
                        <a:pt x="197167" y="187642"/>
                      </a:cubicBezTo>
                      <a:lnTo>
                        <a:pt x="30480" y="229552"/>
                      </a:lnTo>
                      <a:cubicBezTo>
                        <a:pt x="30480" y="229552"/>
                        <a:pt x="50482" y="316230"/>
                        <a:pt x="54292" y="325755"/>
                      </a:cubicBezTo>
                      <a:cubicBezTo>
                        <a:pt x="54292" y="325755"/>
                        <a:pt x="83820" y="431482"/>
                        <a:pt x="87630" y="441960"/>
                      </a:cubicBezTo>
                      <a:cubicBezTo>
                        <a:pt x="90488" y="452438"/>
                        <a:pt x="572452" y="363855"/>
                        <a:pt x="563880" y="356235"/>
                      </a:cubicBezTo>
                      <a:close/>
                    </a:path>
                  </a:pathLst>
                </a:custGeom>
                <a:solidFill>
                  <a:srgbClr val="FFD57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1" name="Freeform: Shape 160">
                  <a:extLst>
                    <a:ext uri="{FF2B5EF4-FFF2-40B4-BE49-F238E27FC236}">
                      <a16:creationId xmlns:a16="http://schemas.microsoft.com/office/drawing/2014/main" id="{3171B600-3D0A-43C7-9F3D-5535C1A9E8E3}"/>
                    </a:ext>
                  </a:extLst>
                </p:cNvPr>
                <p:cNvSpPr/>
                <p:nvPr/>
              </p:nvSpPr>
              <p:spPr>
                <a:xfrm>
                  <a:off x="6955155" y="2110739"/>
                  <a:ext cx="353478" cy="288171"/>
                </a:xfrm>
                <a:custGeom>
                  <a:avLst/>
                  <a:gdLst>
                    <a:gd name="connsiteX0" fmla="*/ 308610 w 353478"/>
                    <a:gd name="connsiteY0" fmla="*/ 0 h 288171"/>
                    <a:gd name="connsiteX1" fmla="*/ 0 w 353478"/>
                    <a:gd name="connsiteY1" fmla="*/ 78105 h 288171"/>
                    <a:gd name="connsiteX2" fmla="*/ 32385 w 353478"/>
                    <a:gd name="connsiteY2" fmla="*/ 287655 h 288171"/>
                    <a:gd name="connsiteX3" fmla="*/ 353377 w 353478"/>
                    <a:gd name="connsiteY3" fmla="*/ 229552 h 288171"/>
                    <a:gd name="connsiteX4" fmla="*/ 308610 w 353478"/>
                    <a:gd name="connsiteY4" fmla="*/ 0 h 288171"/>
                    <a:gd name="connsiteX5" fmla="*/ 44767 w 353478"/>
                    <a:gd name="connsiteY5" fmla="*/ 237173 h 288171"/>
                    <a:gd name="connsiteX6" fmla="*/ 29527 w 353478"/>
                    <a:gd name="connsiteY6" fmla="*/ 101918 h 288171"/>
                    <a:gd name="connsiteX7" fmla="*/ 294322 w 353478"/>
                    <a:gd name="connsiteY7" fmla="*/ 35243 h 288171"/>
                    <a:gd name="connsiteX8" fmla="*/ 320040 w 353478"/>
                    <a:gd name="connsiteY8" fmla="*/ 186690 h 288171"/>
                    <a:gd name="connsiteX9" fmla="*/ 44767 w 353478"/>
                    <a:gd name="connsiteY9" fmla="*/ 237173 h 2881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53478" h="288171">
                      <a:moveTo>
                        <a:pt x="308610" y="0"/>
                      </a:moveTo>
                      <a:lnTo>
                        <a:pt x="0" y="78105"/>
                      </a:lnTo>
                      <a:cubicBezTo>
                        <a:pt x="0" y="78105"/>
                        <a:pt x="29527" y="280988"/>
                        <a:pt x="32385" y="287655"/>
                      </a:cubicBezTo>
                      <a:cubicBezTo>
                        <a:pt x="35242" y="294323"/>
                        <a:pt x="360045" y="234315"/>
                        <a:pt x="353377" y="229552"/>
                      </a:cubicBezTo>
                      <a:cubicBezTo>
                        <a:pt x="346710" y="223838"/>
                        <a:pt x="308610" y="0"/>
                        <a:pt x="308610" y="0"/>
                      </a:cubicBezTo>
                      <a:close/>
                      <a:moveTo>
                        <a:pt x="44767" y="237173"/>
                      </a:moveTo>
                      <a:cubicBezTo>
                        <a:pt x="42863" y="231458"/>
                        <a:pt x="29527" y="101918"/>
                        <a:pt x="29527" y="101918"/>
                      </a:cubicBezTo>
                      <a:lnTo>
                        <a:pt x="294322" y="35243"/>
                      </a:lnTo>
                      <a:cubicBezTo>
                        <a:pt x="294322" y="35243"/>
                        <a:pt x="314325" y="182880"/>
                        <a:pt x="320040" y="186690"/>
                      </a:cubicBezTo>
                      <a:cubicBezTo>
                        <a:pt x="325755" y="191452"/>
                        <a:pt x="47625" y="242888"/>
                        <a:pt x="44767" y="237173"/>
                      </a:cubicBezTo>
                      <a:close/>
                    </a:path>
                  </a:pathLst>
                </a:custGeom>
                <a:solidFill>
                  <a:srgbClr val="EF413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62" name="Graphic 20">
                  <a:extLst>
                    <a:ext uri="{FF2B5EF4-FFF2-40B4-BE49-F238E27FC236}">
                      <a16:creationId xmlns:a16="http://schemas.microsoft.com/office/drawing/2014/main" id="{6BDD2BF6-7755-4244-AE1B-BF5CC2A8D978}"/>
                    </a:ext>
                  </a:extLst>
                </p:cNvPr>
                <p:cNvGrpSpPr/>
                <p:nvPr/>
              </p:nvGrpSpPr>
              <p:grpSpPr>
                <a:xfrm>
                  <a:off x="6937057" y="2027872"/>
                  <a:ext cx="477315" cy="442819"/>
                  <a:chOff x="6937057" y="2027872"/>
                  <a:chExt cx="477315" cy="442819"/>
                </a:xfrm>
                <a:solidFill>
                  <a:srgbClr val="D1D3D4"/>
                </a:solidFill>
              </p:grpSpPr>
              <p:sp>
                <p:nvSpPr>
                  <p:cNvPr id="163" name="Freeform: Shape 162">
                    <a:extLst>
                      <a:ext uri="{FF2B5EF4-FFF2-40B4-BE49-F238E27FC236}">
                        <a16:creationId xmlns:a16="http://schemas.microsoft.com/office/drawing/2014/main" id="{1CD15CEA-E498-41E2-9ED3-49290D0DBB43}"/>
                      </a:ext>
                    </a:extLst>
                  </p:cNvPr>
                  <p:cNvSpPr/>
                  <p:nvPr/>
                </p:nvSpPr>
                <p:spPr>
                  <a:xfrm>
                    <a:off x="6937057" y="2288857"/>
                    <a:ext cx="477315" cy="181834"/>
                  </a:xfrm>
                  <a:custGeom>
                    <a:avLst/>
                    <a:gdLst>
                      <a:gd name="connsiteX0" fmla="*/ 477203 w 477315"/>
                      <a:gd name="connsiteY0" fmla="*/ 95250 h 181834"/>
                      <a:gd name="connsiteX1" fmla="*/ 443865 w 477315"/>
                      <a:gd name="connsiteY1" fmla="*/ 0 h 181834"/>
                      <a:gd name="connsiteX2" fmla="*/ 256223 w 477315"/>
                      <a:gd name="connsiteY2" fmla="*/ 25717 h 181834"/>
                      <a:gd name="connsiteX3" fmla="*/ 0 w 477315"/>
                      <a:gd name="connsiteY3" fmla="*/ 180975 h 181834"/>
                      <a:gd name="connsiteX4" fmla="*/ 477203 w 477315"/>
                      <a:gd name="connsiteY4" fmla="*/ 95250 h 181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77315" h="181834">
                        <a:moveTo>
                          <a:pt x="477203" y="95250"/>
                        </a:moveTo>
                        <a:cubicBezTo>
                          <a:pt x="467678" y="87630"/>
                          <a:pt x="443865" y="0"/>
                          <a:pt x="443865" y="0"/>
                        </a:cubicBezTo>
                        <a:lnTo>
                          <a:pt x="256223" y="25717"/>
                        </a:lnTo>
                        <a:cubicBezTo>
                          <a:pt x="200978" y="84772"/>
                          <a:pt x="120015" y="140970"/>
                          <a:pt x="0" y="180975"/>
                        </a:cubicBezTo>
                        <a:cubicBezTo>
                          <a:pt x="3810" y="191452"/>
                          <a:pt x="485775" y="102870"/>
                          <a:pt x="477203" y="95250"/>
                        </a:cubicBezTo>
                        <a:close/>
                      </a:path>
                    </a:pathLst>
                  </a:custGeom>
                  <a:solidFill>
                    <a:srgbClr val="D1D3D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64" name="Freeform: Shape 163">
                    <a:extLst>
                      <a:ext uri="{FF2B5EF4-FFF2-40B4-BE49-F238E27FC236}">
                        <a16:creationId xmlns:a16="http://schemas.microsoft.com/office/drawing/2014/main" id="{451BBF8F-3A59-44F8-880C-D2B56E742AC5}"/>
                      </a:ext>
                    </a:extLst>
                  </p:cNvPr>
                  <p:cNvSpPr/>
                  <p:nvPr/>
                </p:nvSpPr>
                <p:spPr>
                  <a:xfrm>
                    <a:off x="7199947" y="2027872"/>
                    <a:ext cx="181098" cy="280035"/>
                  </a:xfrm>
                  <a:custGeom>
                    <a:avLst/>
                    <a:gdLst>
                      <a:gd name="connsiteX0" fmla="*/ 108585 w 181098"/>
                      <a:gd name="connsiteY0" fmla="*/ 20955 h 280035"/>
                      <a:gd name="connsiteX1" fmla="*/ 0 w 181098"/>
                      <a:gd name="connsiteY1" fmla="*/ 280035 h 280035"/>
                      <a:gd name="connsiteX2" fmla="*/ 180975 w 181098"/>
                      <a:gd name="connsiteY2" fmla="*/ 240030 h 280035"/>
                      <a:gd name="connsiteX3" fmla="*/ 142875 w 181098"/>
                      <a:gd name="connsiteY3" fmla="*/ 129540 h 280035"/>
                      <a:gd name="connsiteX4" fmla="*/ 150495 w 181098"/>
                      <a:gd name="connsiteY4" fmla="*/ 125730 h 280035"/>
                      <a:gd name="connsiteX5" fmla="*/ 108585 w 181098"/>
                      <a:gd name="connsiteY5" fmla="*/ 0 h 280035"/>
                      <a:gd name="connsiteX6" fmla="*/ 108585 w 181098"/>
                      <a:gd name="connsiteY6" fmla="*/ 20955 h 280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1098" h="280035">
                        <a:moveTo>
                          <a:pt x="108585" y="20955"/>
                        </a:moveTo>
                        <a:cubicBezTo>
                          <a:pt x="106680" y="65723"/>
                          <a:pt x="93345" y="176213"/>
                          <a:pt x="0" y="280035"/>
                        </a:cubicBezTo>
                        <a:cubicBezTo>
                          <a:pt x="100013" y="260985"/>
                          <a:pt x="184785" y="242888"/>
                          <a:pt x="180975" y="240030"/>
                        </a:cubicBezTo>
                        <a:cubicBezTo>
                          <a:pt x="173355" y="234315"/>
                          <a:pt x="152400" y="160973"/>
                          <a:pt x="142875" y="129540"/>
                        </a:cubicBezTo>
                        <a:cubicBezTo>
                          <a:pt x="148590" y="127635"/>
                          <a:pt x="151447" y="126682"/>
                          <a:pt x="150495" y="125730"/>
                        </a:cubicBezTo>
                        <a:cubicBezTo>
                          <a:pt x="140970" y="118110"/>
                          <a:pt x="108585" y="0"/>
                          <a:pt x="108585" y="0"/>
                        </a:cubicBezTo>
                        <a:cubicBezTo>
                          <a:pt x="108585" y="0"/>
                          <a:pt x="108585" y="7620"/>
                          <a:pt x="108585" y="20955"/>
                        </a:cubicBezTo>
                        <a:close/>
                      </a:path>
                    </a:pathLst>
                  </a:custGeom>
                  <a:solidFill>
                    <a:srgbClr val="D1D3D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65" name="Graphic 20">
                <a:extLst>
                  <a:ext uri="{FF2B5EF4-FFF2-40B4-BE49-F238E27FC236}">
                    <a16:creationId xmlns:a16="http://schemas.microsoft.com/office/drawing/2014/main" id="{10199DE3-A422-42CE-8BFB-46EAED9B683C}"/>
                  </a:ext>
                </a:extLst>
              </p:cNvPr>
              <p:cNvGrpSpPr/>
              <p:nvPr/>
            </p:nvGrpSpPr>
            <p:grpSpPr>
              <a:xfrm>
                <a:off x="6965241" y="2199163"/>
                <a:ext cx="392693" cy="382269"/>
                <a:chOff x="6965241" y="2199163"/>
                <a:chExt cx="392693" cy="382269"/>
              </a:xfrm>
            </p:grpSpPr>
            <p:sp>
              <p:nvSpPr>
                <p:cNvPr id="166" name="Freeform: Shape 165">
                  <a:extLst>
                    <a:ext uri="{FF2B5EF4-FFF2-40B4-BE49-F238E27FC236}">
                      <a16:creationId xmlns:a16="http://schemas.microsoft.com/office/drawing/2014/main" id="{51AB23D3-1F0B-4080-9488-734BFA06432B}"/>
                    </a:ext>
                  </a:extLst>
                </p:cNvPr>
                <p:cNvSpPr/>
                <p:nvPr/>
              </p:nvSpPr>
              <p:spPr>
                <a:xfrm>
                  <a:off x="6982893" y="2223452"/>
                  <a:ext cx="319449" cy="313296"/>
                </a:xfrm>
                <a:custGeom>
                  <a:avLst/>
                  <a:gdLst>
                    <a:gd name="connsiteX0" fmla="*/ 81799 w 319449"/>
                    <a:gd name="connsiteY0" fmla="*/ 23494 h 313296"/>
                    <a:gd name="connsiteX1" fmla="*/ 836 w 319449"/>
                    <a:gd name="connsiteY1" fmla="*/ 173989 h 313296"/>
                    <a:gd name="connsiteX2" fmla="*/ 247534 w 319449"/>
                    <a:gd name="connsiteY2" fmla="*/ 281622 h 313296"/>
                    <a:gd name="connsiteX3" fmla="*/ 285634 w 319449"/>
                    <a:gd name="connsiteY3" fmla="*/ 46354 h 313296"/>
                    <a:gd name="connsiteX4" fmla="*/ 81799 w 319449"/>
                    <a:gd name="connsiteY4" fmla="*/ 23494 h 3132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9449" h="313296">
                      <a:moveTo>
                        <a:pt x="81799" y="23494"/>
                      </a:moveTo>
                      <a:cubicBezTo>
                        <a:pt x="81799" y="23494"/>
                        <a:pt x="-9641" y="71119"/>
                        <a:pt x="836" y="173989"/>
                      </a:cubicBezTo>
                      <a:cubicBezTo>
                        <a:pt x="12266" y="276859"/>
                        <a:pt x="137996" y="361632"/>
                        <a:pt x="247534" y="281622"/>
                      </a:cubicBezTo>
                      <a:cubicBezTo>
                        <a:pt x="357071" y="201612"/>
                        <a:pt x="317066" y="80644"/>
                        <a:pt x="285634" y="46354"/>
                      </a:cubicBezTo>
                      <a:cubicBezTo>
                        <a:pt x="234199" y="-9843"/>
                        <a:pt x="156094" y="-11748"/>
                        <a:pt x="81799" y="23494"/>
                      </a:cubicBezTo>
                      <a:close/>
                    </a:path>
                  </a:pathLst>
                </a:custGeom>
                <a:solidFill>
                  <a:srgbClr val="F47D2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7" name="Freeform: Shape 166">
                  <a:extLst>
                    <a:ext uri="{FF2B5EF4-FFF2-40B4-BE49-F238E27FC236}">
                      <a16:creationId xmlns:a16="http://schemas.microsoft.com/office/drawing/2014/main" id="{BBC4C261-4047-46C7-AB1C-6F76F141D9CB}"/>
                    </a:ext>
                  </a:extLst>
                </p:cNvPr>
                <p:cNvSpPr/>
                <p:nvPr/>
              </p:nvSpPr>
              <p:spPr>
                <a:xfrm>
                  <a:off x="6965241" y="2199163"/>
                  <a:ext cx="392693" cy="382269"/>
                </a:xfrm>
                <a:custGeom>
                  <a:avLst/>
                  <a:gdLst>
                    <a:gd name="connsiteX0" fmla="*/ 383296 w 392693"/>
                    <a:gd name="connsiteY0" fmla="*/ 130651 h 382269"/>
                    <a:gd name="connsiteX1" fmla="*/ 183271 w 392693"/>
                    <a:gd name="connsiteY1" fmla="*/ 177323 h 382269"/>
                    <a:gd name="connsiteX2" fmla="*/ 180414 w 392693"/>
                    <a:gd name="connsiteY2" fmla="*/ 178276 h 382269"/>
                    <a:gd name="connsiteX3" fmla="*/ 173746 w 392693"/>
                    <a:gd name="connsiteY3" fmla="*/ 136366 h 382269"/>
                    <a:gd name="connsiteX4" fmla="*/ 193749 w 392693"/>
                    <a:gd name="connsiteY4" fmla="*/ 129698 h 382269"/>
                    <a:gd name="connsiteX5" fmla="*/ 238516 w 392693"/>
                    <a:gd name="connsiteY5" fmla="*/ 66833 h 382269"/>
                    <a:gd name="connsiteX6" fmla="*/ 243279 w 392693"/>
                    <a:gd name="connsiteY6" fmla="*/ 15398 h 382269"/>
                    <a:gd name="connsiteX7" fmla="*/ 231849 w 392693"/>
                    <a:gd name="connsiteY7" fmla="*/ 24923 h 382269"/>
                    <a:gd name="connsiteX8" fmla="*/ 224229 w 392693"/>
                    <a:gd name="connsiteY8" fmla="*/ 62071 h 382269"/>
                    <a:gd name="connsiteX9" fmla="*/ 193749 w 392693"/>
                    <a:gd name="connsiteY9" fmla="*/ 112553 h 382269"/>
                    <a:gd name="connsiteX10" fmla="*/ 171841 w 392693"/>
                    <a:gd name="connsiteY10" fmla="*/ 124936 h 382269"/>
                    <a:gd name="connsiteX11" fmla="*/ 168031 w 392693"/>
                    <a:gd name="connsiteY11" fmla="*/ 102076 h 382269"/>
                    <a:gd name="connsiteX12" fmla="*/ 141361 w 392693"/>
                    <a:gd name="connsiteY12" fmla="*/ 5873 h 382269"/>
                    <a:gd name="connsiteX13" fmla="*/ 126121 w 392693"/>
                    <a:gd name="connsiteY13" fmla="*/ 8731 h 382269"/>
                    <a:gd name="connsiteX14" fmla="*/ 149934 w 392693"/>
                    <a:gd name="connsiteY14" fmla="*/ 92551 h 382269"/>
                    <a:gd name="connsiteX15" fmla="*/ 156601 w 392693"/>
                    <a:gd name="connsiteY15" fmla="*/ 125888 h 382269"/>
                    <a:gd name="connsiteX16" fmla="*/ 61351 w 392693"/>
                    <a:gd name="connsiteY16" fmla="*/ 49688 h 382269"/>
                    <a:gd name="connsiteX17" fmla="*/ 48016 w 392693"/>
                    <a:gd name="connsiteY17" fmla="*/ 56356 h 382269"/>
                    <a:gd name="connsiteX18" fmla="*/ 159459 w 392693"/>
                    <a:gd name="connsiteY18" fmla="*/ 138271 h 382269"/>
                    <a:gd name="connsiteX19" fmla="*/ 166126 w 392693"/>
                    <a:gd name="connsiteY19" fmla="*/ 178276 h 382269"/>
                    <a:gd name="connsiteX20" fmla="*/ 167079 w 392693"/>
                    <a:gd name="connsiteY20" fmla="*/ 183038 h 382269"/>
                    <a:gd name="connsiteX21" fmla="*/ 94689 w 392693"/>
                    <a:gd name="connsiteY21" fmla="*/ 202088 h 382269"/>
                    <a:gd name="connsiteX22" fmla="*/ 4201 w 392693"/>
                    <a:gd name="connsiteY22" fmla="*/ 223043 h 382269"/>
                    <a:gd name="connsiteX23" fmla="*/ 10869 w 392693"/>
                    <a:gd name="connsiteY23" fmla="*/ 236378 h 382269"/>
                    <a:gd name="connsiteX24" fmla="*/ 110881 w 392693"/>
                    <a:gd name="connsiteY24" fmla="*/ 213518 h 382269"/>
                    <a:gd name="connsiteX25" fmla="*/ 169936 w 392693"/>
                    <a:gd name="connsiteY25" fmla="*/ 198278 h 382269"/>
                    <a:gd name="connsiteX26" fmla="*/ 179461 w 392693"/>
                    <a:gd name="connsiteY26" fmla="*/ 252571 h 382269"/>
                    <a:gd name="connsiteX27" fmla="*/ 103261 w 392693"/>
                    <a:gd name="connsiteY27" fmla="*/ 370681 h 382269"/>
                    <a:gd name="connsiteX28" fmla="*/ 118501 w 392693"/>
                    <a:gd name="connsiteY28" fmla="*/ 371633 h 382269"/>
                    <a:gd name="connsiteX29" fmla="*/ 178509 w 392693"/>
                    <a:gd name="connsiteY29" fmla="*/ 267811 h 382269"/>
                    <a:gd name="connsiteX30" fmla="*/ 181366 w 392693"/>
                    <a:gd name="connsiteY30" fmla="*/ 266858 h 382269"/>
                    <a:gd name="connsiteX31" fmla="*/ 201369 w 392693"/>
                    <a:gd name="connsiteY31" fmla="*/ 376396 h 382269"/>
                    <a:gd name="connsiteX32" fmla="*/ 216609 w 392693"/>
                    <a:gd name="connsiteY32" fmla="*/ 373538 h 382269"/>
                    <a:gd name="connsiteX33" fmla="*/ 195654 w 392693"/>
                    <a:gd name="connsiteY33" fmla="*/ 261143 h 382269"/>
                    <a:gd name="connsiteX34" fmla="*/ 287094 w 392693"/>
                    <a:gd name="connsiteY34" fmla="*/ 321151 h 382269"/>
                    <a:gd name="connsiteX35" fmla="*/ 302334 w 392693"/>
                    <a:gd name="connsiteY35" fmla="*/ 318293 h 382269"/>
                    <a:gd name="connsiteX36" fmla="*/ 204226 w 392693"/>
                    <a:gd name="connsiteY36" fmla="*/ 244951 h 382269"/>
                    <a:gd name="connsiteX37" fmla="*/ 194701 w 392693"/>
                    <a:gd name="connsiteY37" fmla="*/ 246856 h 382269"/>
                    <a:gd name="connsiteX38" fmla="*/ 185176 w 392693"/>
                    <a:gd name="connsiteY38" fmla="*/ 192563 h 382269"/>
                    <a:gd name="connsiteX39" fmla="*/ 200416 w 392693"/>
                    <a:gd name="connsiteY39" fmla="*/ 187801 h 382269"/>
                    <a:gd name="connsiteX40" fmla="*/ 388059 w 392693"/>
                    <a:gd name="connsiteY40" fmla="*/ 143986 h 382269"/>
                    <a:gd name="connsiteX41" fmla="*/ 383296 w 392693"/>
                    <a:gd name="connsiteY41" fmla="*/ 130651 h 382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392693" h="382269">
                      <a:moveTo>
                        <a:pt x="383296" y="130651"/>
                      </a:moveTo>
                      <a:cubicBezTo>
                        <a:pt x="315669" y="143033"/>
                        <a:pt x="248994" y="160178"/>
                        <a:pt x="183271" y="177323"/>
                      </a:cubicBezTo>
                      <a:cubicBezTo>
                        <a:pt x="182319" y="177323"/>
                        <a:pt x="181366" y="177323"/>
                        <a:pt x="180414" y="178276"/>
                      </a:cubicBezTo>
                      <a:cubicBezTo>
                        <a:pt x="177556" y="163988"/>
                        <a:pt x="175651" y="150653"/>
                        <a:pt x="173746" y="136366"/>
                      </a:cubicBezTo>
                      <a:cubicBezTo>
                        <a:pt x="180414" y="135413"/>
                        <a:pt x="187081" y="132556"/>
                        <a:pt x="193749" y="129698"/>
                      </a:cubicBezTo>
                      <a:cubicBezTo>
                        <a:pt x="218514" y="117316"/>
                        <a:pt x="230896" y="90646"/>
                        <a:pt x="238516" y="66833"/>
                      </a:cubicBezTo>
                      <a:cubicBezTo>
                        <a:pt x="242326" y="53498"/>
                        <a:pt x="253756" y="27781"/>
                        <a:pt x="243279" y="15398"/>
                      </a:cubicBezTo>
                      <a:cubicBezTo>
                        <a:pt x="236611" y="8731"/>
                        <a:pt x="225181" y="18256"/>
                        <a:pt x="231849" y="24923"/>
                      </a:cubicBezTo>
                      <a:cubicBezTo>
                        <a:pt x="237564" y="31591"/>
                        <a:pt x="227086" y="54451"/>
                        <a:pt x="224229" y="62071"/>
                      </a:cubicBezTo>
                      <a:cubicBezTo>
                        <a:pt x="218514" y="82073"/>
                        <a:pt x="209941" y="98266"/>
                        <a:pt x="193749" y="112553"/>
                      </a:cubicBezTo>
                      <a:cubicBezTo>
                        <a:pt x="187081" y="119221"/>
                        <a:pt x="179461" y="123031"/>
                        <a:pt x="171841" y="124936"/>
                      </a:cubicBezTo>
                      <a:cubicBezTo>
                        <a:pt x="170889" y="117316"/>
                        <a:pt x="168984" y="109696"/>
                        <a:pt x="168031" y="102076"/>
                      </a:cubicBezTo>
                      <a:cubicBezTo>
                        <a:pt x="161364" y="68738"/>
                        <a:pt x="146124" y="39211"/>
                        <a:pt x="141361" y="5873"/>
                      </a:cubicBezTo>
                      <a:cubicBezTo>
                        <a:pt x="140409" y="-3652"/>
                        <a:pt x="125169" y="-794"/>
                        <a:pt x="126121" y="8731"/>
                      </a:cubicBezTo>
                      <a:cubicBezTo>
                        <a:pt x="129931" y="38258"/>
                        <a:pt x="143266" y="63976"/>
                        <a:pt x="149934" y="92551"/>
                      </a:cubicBezTo>
                      <a:cubicBezTo>
                        <a:pt x="152791" y="103981"/>
                        <a:pt x="154696" y="115411"/>
                        <a:pt x="156601" y="125888"/>
                      </a:cubicBezTo>
                      <a:cubicBezTo>
                        <a:pt x="116596" y="124936"/>
                        <a:pt x="74686" y="78263"/>
                        <a:pt x="61351" y="49688"/>
                      </a:cubicBezTo>
                      <a:cubicBezTo>
                        <a:pt x="57541" y="41116"/>
                        <a:pt x="43254" y="47783"/>
                        <a:pt x="48016" y="56356"/>
                      </a:cubicBezTo>
                      <a:cubicBezTo>
                        <a:pt x="67066" y="96361"/>
                        <a:pt x="110881" y="139223"/>
                        <a:pt x="159459" y="138271"/>
                      </a:cubicBezTo>
                      <a:cubicBezTo>
                        <a:pt x="161364" y="151606"/>
                        <a:pt x="163269" y="164941"/>
                        <a:pt x="166126" y="178276"/>
                      </a:cubicBezTo>
                      <a:cubicBezTo>
                        <a:pt x="166126" y="180181"/>
                        <a:pt x="167079" y="181133"/>
                        <a:pt x="167079" y="183038"/>
                      </a:cubicBezTo>
                      <a:cubicBezTo>
                        <a:pt x="143266" y="189706"/>
                        <a:pt x="119454" y="196373"/>
                        <a:pt x="94689" y="202088"/>
                      </a:cubicBezTo>
                      <a:cubicBezTo>
                        <a:pt x="64209" y="208756"/>
                        <a:pt x="33729" y="210661"/>
                        <a:pt x="4201" y="223043"/>
                      </a:cubicBezTo>
                      <a:cubicBezTo>
                        <a:pt x="-4371" y="226853"/>
                        <a:pt x="1344" y="240188"/>
                        <a:pt x="10869" y="236378"/>
                      </a:cubicBezTo>
                      <a:cubicBezTo>
                        <a:pt x="42301" y="223043"/>
                        <a:pt x="76591" y="221138"/>
                        <a:pt x="110881" y="213518"/>
                      </a:cubicBezTo>
                      <a:cubicBezTo>
                        <a:pt x="130884" y="208756"/>
                        <a:pt x="149934" y="203041"/>
                        <a:pt x="169936" y="198278"/>
                      </a:cubicBezTo>
                      <a:cubicBezTo>
                        <a:pt x="172794" y="216376"/>
                        <a:pt x="176604" y="234473"/>
                        <a:pt x="179461" y="252571"/>
                      </a:cubicBezTo>
                      <a:cubicBezTo>
                        <a:pt x="131836" y="271621"/>
                        <a:pt x="104214" y="320198"/>
                        <a:pt x="103261" y="370681"/>
                      </a:cubicBezTo>
                      <a:cubicBezTo>
                        <a:pt x="103261" y="380206"/>
                        <a:pt x="118501" y="381158"/>
                        <a:pt x="118501" y="371633"/>
                      </a:cubicBezTo>
                      <a:cubicBezTo>
                        <a:pt x="119454" y="328771"/>
                        <a:pt x="138504" y="289718"/>
                        <a:pt x="178509" y="267811"/>
                      </a:cubicBezTo>
                      <a:cubicBezTo>
                        <a:pt x="179461" y="266858"/>
                        <a:pt x="180414" y="266858"/>
                        <a:pt x="181366" y="266858"/>
                      </a:cubicBezTo>
                      <a:cubicBezTo>
                        <a:pt x="188034" y="303053"/>
                        <a:pt x="194701" y="340201"/>
                        <a:pt x="201369" y="376396"/>
                      </a:cubicBezTo>
                      <a:cubicBezTo>
                        <a:pt x="203274" y="385921"/>
                        <a:pt x="217561" y="383063"/>
                        <a:pt x="216609" y="373538"/>
                      </a:cubicBezTo>
                      <a:lnTo>
                        <a:pt x="195654" y="261143"/>
                      </a:lnTo>
                      <a:cubicBezTo>
                        <a:pt x="238516" y="248761"/>
                        <a:pt x="275664" y="279241"/>
                        <a:pt x="287094" y="321151"/>
                      </a:cubicBezTo>
                      <a:cubicBezTo>
                        <a:pt x="288999" y="329723"/>
                        <a:pt x="304239" y="327818"/>
                        <a:pt x="302334" y="318293"/>
                      </a:cubicBezTo>
                      <a:cubicBezTo>
                        <a:pt x="289951" y="271621"/>
                        <a:pt x="255661" y="237331"/>
                        <a:pt x="204226" y="244951"/>
                      </a:cubicBezTo>
                      <a:cubicBezTo>
                        <a:pt x="200416" y="245903"/>
                        <a:pt x="197559" y="245903"/>
                        <a:pt x="194701" y="246856"/>
                      </a:cubicBezTo>
                      <a:lnTo>
                        <a:pt x="185176" y="192563"/>
                      </a:lnTo>
                      <a:cubicBezTo>
                        <a:pt x="189939" y="190658"/>
                        <a:pt x="195654" y="189706"/>
                        <a:pt x="200416" y="187801"/>
                      </a:cubicBezTo>
                      <a:cubicBezTo>
                        <a:pt x="262329" y="170656"/>
                        <a:pt x="325194" y="156368"/>
                        <a:pt x="388059" y="143986"/>
                      </a:cubicBezTo>
                      <a:cubicBezTo>
                        <a:pt x="395679" y="143033"/>
                        <a:pt x="393774" y="128746"/>
                        <a:pt x="383296" y="130651"/>
                      </a:cubicBezTo>
                      <a:close/>
                    </a:path>
                  </a:pathLst>
                </a:custGeom>
                <a:solidFill>
                  <a:srgbClr val="A62B2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8" name="Freeform: Shape 167">
                  <a:extLst>
                    <a:ext uri="{FF2B5EF4-FFF2-40B4-BE49-F238E27FC236}">
                      <a16:creationId xmlns:a16="http://schemas.microsoft.com/office/drawing/2014/main" id="{A5703683-D8E0-4338-9F7E-FA204268C412}"/>
                    </a:ext>
                  </a:extLst>
                </p:cNvPr>
                <p:cNvSpPr/>
                <p:nvPr/>
              </p:nvSpPr>
              <p:spPr>
                <a:xfrm>
                  <a:off x="6982810" y="2282189"/>
                  <a:ext cx="315245" cy="255512"/>
                </a:xfrm>
                <a:custGeom>
                  <a:avLst/>
                  <a:gdLst>
                    <a:gd name="connsiteX0" fmla="*/ 283812 w 315245"/>
                    <a:gd name="connsiteY0" fmla="*/ 153352 h 255512"/>
                    <a:gd name="connsiteX1" fmla="*/ 37115 w 315245"/>
                    <a:gd name="connsiteY1" fmla="*/ 45720 h 255512"/>
                    <a:gd name="connsiteX2" fmla="*/ 39020 w 315245"/>
                    <a:gd name="connsiteY2" fmla="*/ 0 h 255512"/>
                    <a:gd name="connsiteX3" fmla="*/ 920 w 315245"/>
                    <a:gd name="connsiteY3" fmla="*/ 116205 h 255512"/>
                    <a:gd name="connsiteX4" fmla="*/ 247618 w 315245"/>
                    <a:gd name="connsiteY4" fmla="*/ 223838 h 255512"/>
                    <a:gd name="connsiteX5" fmla="*/ 315245 w 315245"/>
                    <a:gd name="connsiteY5" fmla="*/ 124777 h 255512"/>
                    <a:gd name="connsiteX6" fmla="*/ 283812 w 315245"/>
                    <a:gd name="connsiteY6" fmla="*/ 153352 h 255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5245" h="255512">
                      <a:moveTo>
                        <a:pt x="283812" y="153352"/>
                      </a:moveTo>
                      <a:cubicBezTo>
                        <a:pt x="174275" y="233363"/>
                        <a:pt x="48545" y="148590"/>
                        <a:pt x="37115" y="45720"/>
                      </a:cubicBezTo>
                      <a:cubicBezTo>
                        <a:pt x="35210" y="28575"/>
                        <a:pt x="36162" y="13335"/>
                        <a:pt x="39020" y="0"/>
                      </a:cubicBezTo>
                      <a:cubicBezTo>
                        <a:pt x="17112" y="24765"/>
                        <a:pt x="-4795" y="62865"/>
                        <a:pt x="920" y="116205"/>
                      </a:cubicBezTo>
                      <a:cubicBezTo>
                        <a:pt x="12350" y="219075"/>
                        <a:pt x="138080" y="303848"/>
                        <a:pt x="247618" y="223838"/>
                      </a:cubicBezTo>
                      <a:cubicBezTo>
                        <a:pt x="287622" y="194310"/>
                        <a:pt x="307625" y="159068"/>
                        <a:pt x="315245" y="124777"/>
                      </a:cubicBezTo>
                      <a:cubicBezTo>
                        <a:pt x="306672" y="134302"/>
                        <a:pt x="296195" y="143827"/>
                        <a:pt x="283812" y="153352"/>
                      </a:cubicBezTo>
                      <a:close/>
                    </a:path>
                  </a:pathLst>
                </a:custGeom>
                <a:solidFill>
                  <a:srgbClr val="D1D3D4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DC204047-2F2D-4CA6-BF3B-A596FB714DD3}"/>
                </a:ext>
              </a:extLst>
            </p:cNvPr>
            <p:cNvSpPr txBox="1"/>
            <p:nvPr/>
          </p:nvSpPr>
          <p:spPr>
            <a:xfrm>
              <a:off x="6820370" y="1869279"/>
              <a:ext cx="170168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>
                  <a:solidFill>
                    <a:schemeClr val="bg1"/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" panose="020B0604020202020204" pitchFamily="34" charset="0"/>
                </a:rPr>
                <a:t>Thứ Tư</a:t>
              </a:r>
              <a:endParaRPr lang="en-US" sz="2200" b="1" dirty="0">
                <a:solidFill>
                  <a:schemeClr val="bg1"/>
                </a:solidFill>
                <a:latin typeface="Quicksand" panose="00000500000000000000" pitchFamily="2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9BA7D12F-6AB5-4AB2-8F47-E6C10C8D4082}"/>
              </a:ext>
            </a:extLst>
          </p:cNvPr>
          <p:cNvGrpSpPr/>
          <p:nvPr/>
        </p:nvGrpSpPr>
        <p:grpSpPr>
          <a:xfrm>
            <a:off x="8991600" y="1611246"/>
            <a:ext cx="2358879" cy="2055102"/>
            <a:chOff x="8991600" y="1699161"/>
            <a:chExt cx="2358879" cy="2055102"/>
          </a:xfrm>
        </p:grpSpPr>
        <p:grpSp>
          <p:nvGrpSpPr>
            <p:cNvPr id="23" name="Graphic 20">
              <a:extLst>
                <a:ext uri="{FF2B5EF4-FFF2-40B4-BE49-F238E27FC236}">
                  <a16:creationId xmlns:a16="http://schemas.microsoft.com/office/drawing/2014/main" id="{2CCCD028-E316-4707-BF64-6CA1070C3D16}"/>
                </a:ext>
              </a:extLst>
            </p:cNvPr>
            <p:cNvGrpSpPr/>
            <p:nvPr/>
          </p:nvGrpSpPr>
          <p:grpSpPr>
            <a:xfrm>
              <a:off x="8991600" y="1699161"/>
              <a:ext cx="2335172" cy="2055102"/>
              <a:chOff x="3943350" y="3820318"/>
              <a:chExt cx="1400175" cy="1658461"/>
            </a:xfrm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13F45DE2-001A-486B-B8BF-85808F58500A}"/>
                  </a:ext>
                </a:extLst>
              </p:cNvPr>
              <p:cNvSpPr/>
              <p:nvPr/>
            </p:nvSpPr>
            <p:spPr>
              <a:xfrm>
                <a:off x="3999547" y="3877627"/>
                <a:ext cx="1343977" cy="1601152"/>
              </a:xfrm>
              <a:custGeom>
                <a:avLst/>
                <a:gdLst>
                  <a:gd name="connsiteX0" fmla="*/ 1343025 w 1343977"/>
                  <a:gd name="connsiteY0" fmla="*/ 263842 h 1601152"/>
                  <a:gd name="connsiteX1" fmla="*/ 1342073 w 1343977"/>
                  <a:gd name="connsiteY1" fmla="*/ 253365 h 1601152"/>
                  <a:gd name="connsiteX2" fmla="*/ 1341120 w 1343977"/>
                  <a:gd name="connsiteY2" fmla="*/ 248603 h 1601152"/>
                  <a:gd name="connsiteX3" fmla="*/ 1338263 w 1343977"/>
                  <a:gd name="connsiteY3" fmla="*/ 238125 h 1601152"/>
                  <a:gd name="connsiteX4" fmla="*/ 1337310 w 1343977"/>
                  <a:gd name="connsiteY4" fmla="*/ 235267 h 1601152"/>
                  <a:gd name="connsiteX5" fmla="*/ 1332548 w 1343977"/>
                  <a:gd name="connsiteY5" fmla="*/ 221932 h 1601152"/>
                  <a:gd name="connsiteX6" fmla="*/ 1332548 w 1343977"/>
                  <a:gd name="connsiteY6" fmla="*/ 221932 h 1601152"/>
                  <a:gd name="connsiteX7" fmla="*/ 1326833 w 1343977"/>
                  <a:gd name="connsiteY7" fmla="*/ 210503 h 1601152"/>
                  <a:gd name="connsiteX8" fmla="*/ 1324928 w 1343977"/>
                  <a:gd name="connsiteY8" fmla="*/ 207645 h 1601152"/>
                  <a:gd name="connsiteX9" fmla="*/ 1319213 w 1343977"/>
                  <a:gd name="connsiteY9" fmla="*/ 199072 h 1601152"/>
                  <a:gd name="connsiteX10" fmla="*/ 1317308 w 1343977"/>
                  <a:gd name="connsiteY10" fmla="*/ 197167 h 1601152"/>
                  <a:gd name="connsiteX11" fmla="*/ 1308735 w 1343977"/>
                  <a:gd name="connsiteY11" fmla="*/ 187642 h 1601152"/>
                  <a:gd name="connsiteX12" fmla="*/ 1307783 w 1343977"/>
                  <a:gd name="connsiteY12" fmla="*/ 186690 h 1601152"/>
                  <a:gd name="connsiteX13" fmla="*/ 760095 w 1343977"/>
                  <a:gd name="connsiteY13" fmla="*/ 91440 h 1601152"/>
                  <a:gd name="connsiteX14" fmla="*/ 454343 w 1343977"/>
                  <a:gd name="connsiteY14" fmla="*/ 103822 h 1601152"/>
                  <a:gd name="connsiteX15" fmla="*/ 482918 w 1343977"/>
                  <a:gd name="connsiteY15" fmla="*/ 0 h 1601152"/>
                  <a:gd name="connsiteX16" fmla="*/ 476250 w 1343977"/>
                  <a:gd name="connsiteY16" fmla="*/ 0 h 1601152"/>
                  <a:gd name="connsiteX17" fmla="*/ 474345 w 1343977"/>
                  <a:gd name="connsiteY17" fmla="*/ 0 h 1601152"/>
                  <a:gd name="connsiteX18" fmla="*/ 466725 w 1343977"/>
                  <a:gd name="connsiteY18" fmla="*/ 953 h 1601152"/>
                  <a:gd name="connsiteX19" fmla="*/ 464820 w 1343977"/>
                  <a:gd name="connsiteY19" fmla="*/ 953 h 1601152"/>
                  <a:gd name="connsiteX20" fmla="*/ 458153 w 1343977"/>
                  <a:gd name="connsiteY20" fmla="*/ 2857 h 1601152"/>
                  <a:gd name="connsiteX21" fmla="*/ 456248 w 1343977"/>
                  <a:gd name="connsiteY21" fmla="*/ 3810 h 1601152"/>
                  <a:gd name="connsiteX22" fmla="*/ 448628 w 1343977"/>
                  <a:gd name="connsiteY22" fmla="*/ 7620 h 1601152"/>
                  <a:gd name="connsiteX23" fmla="*/ 445770 w 1343977"/>
                  <a:gd name="connsiteY23" fmla="*/ 9525 h 1601152"/>
                  <a:gd name="connsiteX24" fmla="*/ 439103 w 1343977"/>
                  <a:gd name="connsiteY24" fmla="*/ 13335 h 1601152"/>
                  <a:gd name="connsiteX25" fmla="*/ 436245 w 1343977"/>
                  <a:gd name="connsiteY25" fmla="*/ 15240 h 1601152"/>
                  <a:gd name="connsiteX26" fmla="*/ 436245 w 1343977"/>
                  <a:gd name="connsiteY26" fmla="*/ 15240 h 1601152"/>
                  <a:gd name="connsiteX27" fmla="*/ 436245 w 1343977"/>
                  <a:gd name="connsiteY27" fmla="*/ 15240 h 1601152"/>
                  <a:gd name="connsiteX28" fmla="*/ 367665 w 1343977"/>
                  <a:gd name="connsiteY28" fmla="*/ 65722 h 1601152"/>
                  <a:gd name="connsiteX29" fmla="*/ 290513 w 1343977"/>
                  <a:gd name="connsiteY29" fmla="*/ 33338 h 1601152"/>
                  <a:gd name="connsiteX30" fmla="*/ 50482 w 1343977"/>
                  <a:gd name="connsiteY30" fmla="*/ 272415 h 1601152"/>
                  <a:gd name="connsiteX31" fmla="*/ 50482 w 1343977"/>
                  <a:gd name="connsiteY31" fmla="*/ 272415 h 1601152"/>
                  <a:gd name="connsiteX32" fmla="*/ 50482 w 1343977"/>
                  <a:gd name="connsiteY32" fmla="*/ 279082 h 1601152"/>
                  <a:gd name="connsiteX33" fmla="*/ 87630 w 1343977"/>
                  <a:gd name="connsiteY33" fmla="*/ 354330 h 1601152"/>
                  <a:gd name="connsiteX34" fmla="*/ 76200 w 1343977"/>
                  <a:gd name="connsiteY34" fmla="*/ 395288 h 1601152"/>
                  <a:gd name="connsiteX35" fmla="*/ 0 w 1343977"/>
                  <a:gd name="connsiteY35" fmla="*/ 479107 h 1601152"/>
                  <a:gd name="connsiteX36" fmla="*/ 110490 w 1343977"/>
                  <a:gd name="connsiteY36" fmla="*/ 503872 h 1601152"/>
                  <a:gd name="connsiteX37" fmla="*/ 186690 w 1343977"/>
                  <a:gd name="connsiteY37" fmla="*/ 456247 h 1601152"/>
                  <a:gd name="connsiteX38" fmla="*/ 223838 w 1343977"/>
                  <a:gd name="connsiteY38" fmla="*/ 484822 h 1601152"/>
                  <a:gd name="connsiteX39" fmla="*/ 259080 w 1343977"/>
                  <a:gd name="connsiteY39" fmla="*/ 1423035 h 1601152"/>
                  <a:gd name="connsiteX40" fmla="*/ 286703 w 1343977"/>
                  <a:gd name="connsiteY40" fmla="*/ 1478280 h 1601152"/>
                  <a:gd name="connsiteX41" fmla="*/ 286703 w 1343977"/>
                  <a:gd name="connsiteY41" fmla="*/ 1478280 h 1601152"/>
                  <a:gd name="connsiteX42" fmla="*/ 294323 w 1343977"/>
                  <a:gd name="connsiteY42" fmla="*/ 1487805 h 1601152"/>
                  <a:gd name="connsiteX43" fmla="*/ 297180 w 1343977"/>
                  <a:gd name="connsiteY43" fmla="*/ 1490663 h 1601152"/>
                  <a:gd name="connsiteX44" fmla="*/ 302895 w 1343977"/>
                  <a:gd name="connsiteY44" fmla="*/ 1496378 h 1601152"/>
                  <a:gd name="connsiteX45" fmla="*/ 306705 w 1343977"/>
                  <a:gd name="connsiteY45" fmla="*/ 1500188 h 1601152"/>
                  <a:gd name="connsiteX46" fmla="*/ 312420 w 1343977"/>
                  <a:gd name="connsiteY46" fmla="*/ 1504950 h 1601152"/>
                  <a:gd name="connsiteX47" fmla="*/ 317183 w 1343977"/>
                  <a:gd name="connsiteY47" fmla="*/ 1508760 h 1601152"/>
                  <a:gd name="connsiteX48" fmla="*/ 322898 w 1343977"/>
                  <a:gd name="connsiteY48" fmla="*/ 1513523 h 1601152"/>
                  <a:gd name="connsiteX49" fmla="*/ 327660 w 1343977"/>
                  <a:gd name="connsiteY49" fmla="*/ 1517332 h 1601152"/>
                  <a:gd name="connsiteX50" fmla="*/ 334328 w 1343977"/>
                  <a:gd name="connsiteY50" fmla="*/ 1521142 h 1601152"/>
                  <a:gd name="connsiteX51" fmla="*/ 340043 w 1343977"/>
                  <a:gd name="connsiteY51" fmla="*/ 1524953 h 1601152"/>
                  <a:gd name="connsiteX52" fmla="*/ 346710 w 1343977"/>
                  <a:gd name="connsiteY52" fmla="*/ 1528763 h 1601152"/>
                  <a:gd name="connsiteX53" fmla="*/ 352425 w 1343977"/>
                  <a:gd name="connsiteY53" fmla="*/ 1531620 h 1601152"/>
                  <a:gd name="connsiteX54" fmla="*/ 359093 w 1343977"/>
                  <a:gd name="connsiteY54" fmla="*/ 1535430 h 1601152"/>
                  <a:gd name="connsiteX55" fmla="*/ 364808 w 1343977"/>
                  <a:gd name="connsiteY55" fmla="*/ 1538288 h 1601152"/>
                  <a:gd name="connsiteX56" fmla="*/ 372428 w 1343977"/>
                  <a:gd name="connsiteY56" fmla="*/ 1542098 h 1601152"/>
                  <a:gd name="connsiteX57" fmla="*/ 379095 w 1343977"/>
                  <a:gd name="connsiteY57" fmla="*/ 1544955 h 1601152"/>
                  <a:gd name="connsiteX58" fmla="*/ 386715 w 1343977"/>
                  <a:gd name="connsiteY58" fmla="*/ 1548765 h 1601152"/>
                  <a:gd name="connsiteX59" fmla="*/ 393383 w 1343977"/>
                  <a:gd name="connsiteY59" fmla="*/ 1551623 h 1601152"/>
                  <a:gd name="connsiteX60" fmla="*/ 401955 w 1343977"/>
                  <a:gd name="connsiteY60" fmla="*/ 1554480 h 1601152"/>
                  <a:gd name="connsiteX61" fmla="*/ 408623 w 1343977"/>
                  <a:gd name="connsiteY61" fmla="*/ 1556385 h 1601152"/>
                  <a:gd name="connsiteX62" fmla="*/ 418148 w 1343977"/>
                  <a:gd name="connsiteY62" fmla="*/ 1560195 h 1601152"/>
                  <a:gd name="connsiteX63" fmla="*/ 423863 w 1343977"/>
                  <a:gd name="connsiteY63" fmla="*/ 1562100 h 1601152"/>
                  <a:gd name="connsiteX64" fmla="*/ 439103 w 1343977"/>
                  <a:gd name="connsiteY64" fmla="*/ 1566863 h 1601152"/>
                  <a:gd name="connsiteX65" fmla="*/ 442913 w 1343977"/>
                  <a:gd name="connsiteY65" fmla="*/ 1567815 h 1601152"/>
                  <a:gd name="connsiteX66" fmla="*/ 456248 w 1343977"/>
                  <a:gd name="connsiteY66" fmla="*/ 1571625 h 1601152"/>
                  <a:gd name="connsiteX67" fmla="*/ 462915 w 1343977"/>
                  <a:gd name="connsiteY67" fmla="*/ 1573530 h 1601152"/>
                  <a:gd name="connsiteX68" fmla="*/ 473393 w 1343977"/>
                  <a:gd name="connsiteY68" fmla="*/ 1576388 h 1601152"/>
                  <a:gd name="connsiteX69" fmla="*/ 481013 w 1343977"/>
                  <a:gd name="connsiteY69" fmla="*/ 1578292 h 1601152"/>
                  <a:gd name="connsiteX70" fmla="*/ 491490 w 1343977"/>
                  <a:gd name="connsiteY70" fmla="*/ 1580198 h 1601152"/>
                  <a:gd name="connsiteX71" fmla="*/ 499110 w 1343977"/>
                  <a:gd name="connsiteY71" fmla="*/ 1582103 h 1601152"/>
                  <a:gd name="connsiteX72" fmla="*/ 508635 w 1343977"/>
                  <a:gd name="connsiteY72" fmla="*/ 1584007 h 1601152"/>
                  <a:gd name="connsiteX73" fmla="*/ 517208 w 1343977"/>
                  <a:gd name="connsiteY73" fmla="*/ 1585913 h 1601152"/>
                  <a:gd name="connsiteX74" fmla="*/ 526733 w 1343977"/>
                  <a:gd name="connsiteY74" fmla="*/ 1587817 h 1601152"/>
                  <a:gd name="connsiteX75" fmla="*/ 535305 w 1343977"/>
                  <a:gd name="connsiteY75" fmla="*/ 1588770 h 1601152"/>
                  <a:gd name="connsiteX76" fmla="*/ 545783 w 1343977"/>
                  <a:gd name="connsiteY76" fmla="*/ 1590675 h 1601152"/>
                  <a:gd name="connsiteX77" fmla="*/ 554355 w 1343977"/>
                  <a:gd name="connsiteY77" fmla="*/ 1591628 h 1601152"/>
                  <a:gd name="connsiteX78" fmla="*/ 564833 w 1343977"/>
                  <a:gd name="connsiteY78" fmla="*/ 1592580 h 1601152"/>
                  <a:gd name="connsiteX79" fmla="*/ 573405 w 1343977"/>
                  <a:gd name="connsiteY79" fmla="*/ 1593532 h 1601152"/>
                  <a:gd name="connsiteX80" fmla="*/ 583883 w 1343977"/>
                  <a:gd name="connsiteY80" fmla="*/ 1594485 h 1601152"/>
                  <a:gd name="connsiteX81" fmla="*/ 592455 w 1343977"/>
                  <a:gd name="connsiteY81" fmla="*/ 1595438 h 1601152"/>
                  <a:gd name="connsiteX82" fmla="*/ 602933 w 1343977"/>
                  <a:gd name="connsiteY82" fmla="*/ 1596390 h 1601152"/>
                  <a:gd name="connsiteX83" fmla="*/ 611505 w 1343977"/>
                  <a:gd name="connsiteY83" fmla="*/ 1597342 h 1601152"/>
                  <a:gd name="connsiteX84" fmla="*/ 622935 w 1343977"/>
                  <a:gd name="connsiteY84" fmla="*/ 1598295 h 1601152"/>
                  <a:gd name="connsiteX85" fmla="*/ 631508 w 1343977"/>
                  <a:gd name="connsiteY85" fmla="*/ 1599248 h 1601152"/>
                  <a:gd name="connsiteX86" fmla="*/ 643890 w 1343977"/>
                  <a:gd name="connsiteY86" fmla="*/ 1600200 h 1601152"/>
                  <a:gd name="connsiteX87" fmla="*/ 651510 w 1343977"/>
                  <a:gd name="connsiteY87" fmla="*/ 1600200 h 1601152"/>
                  <a:gd name="connsiteX88" fmla="*/ 671513 w 1343977"/>
                  <a:gd name="connsiteY88" fmla="*/ 1601153 h 1601152"/>
                  <a:gd name="connsiteX89" fmla="*/ 677228 w 1343977"/>
                  <a:gd name="connsiteY89" fmla="*/ 1601153 h 1601152"/>
                  <a:gd name="connsiteX90" fmla="*/ 691515 w 1343977"/>
                  <a:gd name="connsiteY90" fmla="*/ 1601153 h 1601152"/>
                  <a:gd name="connsiteX91" fmla="*/ 700088 w 1343977"/>
                  <a:gd name="connsiteY91" fmla="*/ 1601153 h 1601152"/>
                  <a:gd name="connsiteX92" fmla="*/ 711518 w 1343977"/>
                  <a:gd name="connsiteY92" fmla="*/ 1601153 h 1601152"/>
                  <a:gd name="connsiteX93" fmla="*/ 720090 w 1343977"/>
                  <a:gd name="connsiteY93" fmla="*/ 1601153 h 1601152"/>
                  <a:gd name="connsiteX94" fmla="*/ 731520 w 1343977"/>
                  <a:gd name="connsiteY94" fmla="*/ 1601153 h 1601152"/>
                  <a:gd name="connsiteX95" fmla="*/ 741045 w 1343977"/>
                  <a:gd name="connsiteY95" fmla="*/ 1601153 h 1601152"/>
                  <a:gd name="connsiteX96" fmla="*/ 751523 w 1343977"/>
                  <a:gd name="connsiteY96" fmla="*/ 1601153 h 1601152"/>
                  <a:gd name="connsiteX97" fmla="*/ 761048 w 1343977"/>
                  <a:gd name="connsiteY97" fmla="*/ 1601153 h 1601152"/>
                  <a:gd name="connsiteX98" fmla="*/ 771525 w 1343977"/>
                  <a:gd name="connsiteY98" fmla="*/ 1601153 h 1601152"/>
                  <a:gd name="connsiteX99" fmla="*/ 781050 w 1343977"/>
                  <a:gd name="connsiteY99" fmla="*/ 1601153 h 1601152"/>
                  <a:gd name="connsiteX100" fmla="*/ 791528 w 1343977"/>
                  <a:gd name="connsiteY100" fmla="*/ 1601153 h 1601152"/>
                  <a:gd name="connsiteX101" fmla="*/ 801053 w 1343977"/>
                  <a:gd name="connsiteY101" fmla="*/ 1601153 h 1601152"/>
                  <a:gd name="connsiteX102" fmla="*/ 811530 w 1343977"/>
                  <a:gd name="connsiteY102" fmla="*/ 1600200 h 1601152"/>
                  <a:gd name="connsiteX103" fmla="*/ 821055 w 1343977"/>
                  <a:gd name="connsiteY103" fmla="*/ 1599248 h 1601152"/>
                  <a:gd name="connsiteX104" fmla="*/ 831533 w 1343977"/>
                  <a:gd name="connsiteY104" fmla="*/ 1598295 h 1601152"/>
                  <a:gd name="connsiteX105" fmla="*/ 840105 w 1343977"/>
                  <a:gd name="connsiteY105" fmla="*/ 1597342 h 1601152"/>
                  <a:gd name="connsiteX106" fmla="*/ 850583 w 1343977"/>
                  <a:gd name="connsiteY106" fmla="*/ 1596390 h 1601152"/>
                  <a:gd name="connsiteX107" fmla="*/ 859155 w 1343977"/>
                  <a:gd name="connsiteY107" fmla="*/ 1595438 h 1601152"/>
                  <a:gd name="connsiteX108" fmla="*/ 870585 w 1343977"/>
                  <a:gd name="connsiteY108" fmla="*/ 1594485 h 1601152"/>
                  <a:gd name="connsiteX109" fmla="*/ 878205 w 1343977"/>
                  <a:gd name="connsiteY109" fmla="*/ 1593532 h 1601152"/>
                  <a:gd name="connsiteX110" fmla="*/ 890588 w 1343977"/>
                  <a:gd name="connsiteY110" fmla="*/ 1592580 h 1601152"/>
                  <a:gd name="connsiteX111" fmla="*/ 897255 w 1343977"/>
                  <a:gd name="connsiteY111" fmla="*/ 1591628 h 1601152"/>
                  <a:gd name="connsiteX112" fmla="*/ 915353 w 1343977"/>
                  <a:gd name="connsiteY112" fmla="*/ 1589723 h 1601152"/>
                  <a:gd name="connsiteX113" fmla="*/ 922020 w 1343977"/>
                  <a:gd name="connsiteY113" fmla="*/ 1588770 h 1601152"/>
                  <a:gd name="connsiteX114" fmla="*/ 934403 w 1343977"/>
                  <a:gd name="connsiteY114" fmla="*/ 1586865 h 1601152"/>
                  <a:gd name="connsiteX115" fmla="*/ 942023 w 1343977"/>
                  <a:gd name="connsiteY115" fmla="*/ 1585913 h 1601152"/>
                  <a:gd name="connsiteX116" fmla="*/ 952500 w 1343977"/>
                  <a:gd name="connsiteY116" fmla="*/ 1584007 h 1601152"/>
                  <a:gd name="connsiteX117" fmla="*/ 960120 w 1343977"/>
                  <a:gd name="connsiteY117" fmla="*/ 1583055 h 1601152"/>
                  <a:gd name="connsiteX118" fmla="*/ 969645 w 1343977"/>
                  <a:gd name="connsiteY118" fmla="*/ 1581150 h 1601152"/>
                  <a:gd name="connsiteX119" fmla="*/ 977265 w 1343977"/>
                  <a:gd name="connsiteY119" fmla="*/ 1579245 h 1601152"/>
                  <a:gd name="connsiteX120" fmla="*/ 986790 w 1343977"/>
                  <a:gd name="connsiteY120" fmla="*/ 1577340 h 1601152"/>
                  <a:gd name="connsiteX121" fmla="*/ 994410 w 1343977"/>
                  <a:gd name="connsiteY121" fmla="*/ 1575435 h 1601152"/>
                  <a:gd name="connsiteX122" fmla="*/ 1003935 w 1343977"/>
                  <a:gd name="connsiteY122" fmla="*/ 1573530 h 1601152"/>
                  <a:gd name="connsiteX123" fmla="*/ 1011555 w 1343977"/>
                  <a:gd name="connsiteY123" fmla="*/ 1571625 h 1601152"/>
                  <a:gd name="connsiteX124" fmla="*/ 1020128 w 1343977"/>
                  <a:gd name="connsiteY124" fmla="*/ 1569720 h 1601152"/>
                  <a:gd name="connsiteX125" fmla="*/ 1027748 w 1343977"/>
                  <a:gd name="connsiteY125" fmla="*/ 1567815 h 1601152"/>
                  <a:gd name="connsiteX126" fmla="*/ 1036320 w 1343977"/>
                  <a:gd name="connsiteY126" fmla="*/ 1565910 h 1601152"/>
                  <a:gd name="connsiteX127" fmla="*/ 1043940 w 1343977"/>
                  <a:gd name="connsiteY127" fmla="*/ 1564005 h 1601152"/>
                  <a:gd name="connsiteX128" fmla="*/ 1052513 w 1343977"/>
                  <a:gd name="connsiteY128" fmla="*/ 1562100 h 1601152"/>
                  <a:gd name="connsiteX129" fmla="*/ 1059180 w 1343977"/>
                  <a:gd name="connsiteY129" fmla="*/ 1560195 h 1601152"/>
                  <a:gd name="connsiteX130" fmla="*/ 1067753 w 1343977"/>
                  <a:gd name="connsiteY130" fmla="*/ 1557338 h 1601152"/>
                  <a:gd name="connsiteX131" fmla="*/ 1074420 w 1343977"/>
                  <a:gd name="connsiteY131" fmla="*/ 1555432 h 1601152"/>
                  <a:gd name="connsiteX132" fmla="*/ 1082993 w 1343977"/>
                  <a:gd name="connsiteY132" fmla="*/ 1552575 h 1601152"/>
                  <a:gd name="connsiteX133" fmla="*/ 1088708 w 1343977"/>
                  <a:gd name="connsiteY133" fmla="*/ 1550670 h 1601152"/>
                  <a:gd name="connsiteX134" fmla="*/ 1099185 w 1343977"/>
                  <a:gd name="connsiteY134" fmla="*/ 1546860 h 1601152"/>
                  <a:gd name="connsiteX135" fmla="*/ 1102043 w 1343977"/>
                  <a:gd name="connsiteY135" fmla="*/ 1545907 h 1601152"/>
                  <a:gd name="connsiteX136" fmla="*/ 1114425 w 1343977"/>
                  <a:gd name="connsiteY136" fmla="*/ 1541145 h 1601152"/>
                  <a:gd name="connsiteX137" fmla="*/ 1118235 w 1343977"/>
                  <a:gd name="connsiteY137" fmla="*/ 1539240 h 1601152"/>
                  <a:gd name="connsiteX138" fmla="*/ 1126808 w 1343977"/>
                  <a:gd name="connsiteY138" fmla="*/ 1535430 h 1601152"/>
                  <a:gd name="connsiteX139" fmla="*/ 1131570 w 1343977"/>
                  <a:gd name="connsiteY139" fmla="*/ 1533525 h 1601152"/>
                  <a:gd name="connsiteX140" fmla="*/ 1138238 w 1343977"/>
                  <a:gd name="connsiteY140" fmla="*/ 1530667 h 1601152"/>
                  <a:gd name="connsiteX141" fmla="*/ 1143000 w 1343977"/>
                  <a:gd name="connsiteY141" fmla="*/ 1528763 h 1601152"/>
                  <a:gd name="connsiteX142" fmla="*/ 1148715 w 1343977"/>
                  <a:gd name="connsiteY142" fmla="*/ 1525905 h 1601152"/>
                  <a:gd name="connsiteX143" fmla="*/ 1153478 w 1343977"/>
                  <a:gd name="connsiteY143" fmla="*/ 1524000 h 1601152"/>
                  <a:gd name="connsiteX144" fmla="*/ 1159193 w 1343977"/>
                  <a:gd name="connsiteY144" fmla="*/ 1521142 h 1601152"/>
                  <a:gd name="connsiteX145" fmla="*/ 1163003 w 1343977"/>
                  <a:gd name="connsiteY145" fmla="*/ 1518285 h 1601152"/>
                  <a:gd name="connsiteX146" fmla="*/ 1167765 w 1343977"/>
                  <a:gd name="connsiteY146" fmla="*/ 1515428 h 1601152"/>
                  <a:gd name="connsiteX147" fmla="*/ 1171575 w 1343977"/>
                  <a:gd name="connsiteY147" fmla="*/ 1512570 h 1601152"/>
                  <a:gd name="connsiteX148" fmla="*/ 1176338 w 1343977"/>
                  <a:gd name="connsiteY148" fmla="*/ 1509713 h 1601152"/>
                  <a:gd name="connsiteX149" fmla="*/ 1179195 w 1343977"/>
                  <a:gd name="connsiteY149" fmla="*/ 1506855 h 1601152"/>
                  <a:gd name="connsiteX150" fmla="*/ 1183005 w 1343977"/>
                  <a:gd name="connsiteY150" fmla="*/ 1503998 h 1601152"/>
                  <a:gd name="connsiteX151" fmla="*/ 1185863 w 1343977"/>
                  <a:gd name="connsiteY151" fmla="*/ 1501140 h 1601152"/>
                  <a:gd name="connsiteX152" fmla="*/ 1189673 w 1343977"/>
                  <a:gd name="connsiteY152" fmla="*/ 1497330 h 1601152"/>
                  <a:gd name="connsiteX153" fmla="*/ 1192530 w 1343977"/>
                  <a:gd name="connsiteY153" fmla="*/ 1494473 h 1601152"/>
                  <a:gd name="connsiteX154" fmla="*/ 1195388 w 1343977"/>
                  <a:gd name="connsiteY154" fmla="*/ 1490663 h 1601152"/>
                  <a:gd name="connsiteX155" fmla="*/ 1197293 w 1343977"/>
                  <a:gd name="connsiteY155" fmla="*/ 1487805 h 1601152"/>
                  <a:gd name="connsiteX156" fmla="*/ 1200150 w 1343977"/>
                  <a:gd name="connsiteY156" fmla="*/ 1483995 h 1601152"/>
                  <a:gd name="connsiteX157" fmla="*/ 1201103 w 1343977"/>
                  <a:gd name="connsiteY157" fmla="*/ 1482090 h 1601152"/>
                  <a:gd name="connsiteX158" fmla="*/ 1203960 w 1343977"/>
                  <a:gd name="connsiteY158" fmla="*/ 1475423 h 1601152"/>
                  <a:gd name="connsiteX159" fmla="*/ 1225868 w 1343977"/>
                  <a:gd name="connsiteY159" fmla="*/ 472440 h 1601152"/>
                  <a:gd name="connsiteX160" fmla="*/ 1225868 w 1343977"/>
                  <a:gd name="connsiteY160" fmla="*/ 467678 h 1601152"/>
                  <a:gd name="connsiteX161" fmla="*/ 1225868 w 1343977"/>
                  <a:gd name="connsiteY161" fmla="*/ 465772 h 1601152"/>
                  <a:gd name="connsiteX162" fmla="*/ 1225868 w 1343977"/>
                  <a:gd name="connsiteY162" fmla="*/ 461963 h 1601152"/>
                  <a:gd name="connsiteX163" fmla="*/ 1225868 w 1343977"/>
                  <a:gd name="connsiteY163" fmla="*/ 460057 h 1601152"/>
                  <a:gd name="connsiteX164" fmla="*/ 1225868 w 1343977"/>
                  <a:gd name="connsiteY164" fmla="*/ 456247 h 1601152"/>
                  <a:gd name="connsiteX165" fmla="*/ 1225868 w 1343977"/>
                  <a:gd name="connsiteY165" fmla="*/ 454342 h 1601152"/>
                  <a:gd name="connsiteX166" fmla="*/ 1225868 w 1343977"/>
                  <a:gd name="connsiteY166" fmla="*/ 450532 h 1601152"/>
                  <a:gd name="connsiteX167" fmla="*/ 1225868 w 1343977"/>
                  <a:gd name="connsiteY167" fmla="*/ 448628 h 1601152"/>
                  <a:gd name="connsiteX168" fmla="*/ 1224915 w 1343977"/>
                  <a:gd name="connsiteY168" fmla="*/ 443865 h 1601152"/>
                  <a:gd name="connsiteX169" fmla="*/ 1224915 w 1343977"/>
                  <a:gd name="connsiteY169" fmla="*/ 442913 h 1601152"/>
                  <a:gd name="connsiteX170" fmla="*/ 1224915 w 1343977"/>
                  <a:gd name="connsiteY170" fmla="*/ 441960 h 1601152"/>
                  <a:gd name="connsiteX171" fmla="*/ 1343978 w 1343977"/>
                  <a:gd name="connsiteY171" fmla="*/ 280035 h 1601152"/>
                  <a:gd name="connsiteX172" fmla="*/ 1343025 w 1343977"/>
                  <a:gd name="connsiteY172" fmla="*/ 263842 h 1601152"/>
                  <a:gd name="connsiteX173" fmla="*/ 1343025 w 1343977"/>
                  <a:gd name="connsiteY173" fmla="*/ 263842 h 1601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</a:cxnLst>
                <a:rect l="l" t="t" r="r" b="b"/>
                <a:pathLst>
                  <a:path w="1343977" h="1601152">
                    <a:moveTo>
                      <a:pt x="1343025" y="263842"/>
                    </a:moveTo>
                    <a:cubicBezTo>
                      <a:pt x="1343025" y="260032"/>
                      <a:pt x="1342073" y="256222"/>
                      <a:pt x="1342073" y="253365"/>
                    </a:cubicBezTo>
                    <a:cubicBezTo>
                      <a:pt x="1342073" y="251460"/>
                      <a:pt x="1341120" y="250507"/>
                      <a:pt x="1341120" y="248603"/>
                    </a:cubicBezTo>
                    <a:cubicBezTo>
                      <a:pt x="1340168" y="244792"/>
                      <a:pt x="1339215" y="240982"/>
                      <a:pt x="1338263" y="238125"/>
                    </a:cubicBezTo>
                    <a:cubicBezTo>
                      <a:pt x="1338263" y="237172"/>
                      <a:pt x="1337310" y="236220"/>
                      <a:pt x="1337310" y="235267"/>
                    </a:cubicBezTo>
                    <a:cubicBezTo>
                      <a:pt x="1336358" y="230505"/>
                      <a:pt x="1334453" y="226695"/>
                      <a:pt x="1332548" y="221932"/>
                    </a:cubicBezTo>
                    <a:cubicBezTo>
                      <a:pt x="1332548" y="221932"/>
                      <a:pt x="1332548" y="221932"/>
                      <a:pt x="1332548" y="221932"/>
                    </a:cubicBezTo>
                    <a:cubicBezTo>
                      <a:pt x="1330643" y="218122"/>
                      <a:pt x="1328738" y="214313"/>
                      <a:pt x="1326833" y="210503"/>
                    </a:cubicBezTo>
                    <a:cubicBezTo>
                      <a:pt x="1326833" y="209550"/>
                      <a:pt x="1325880" y="208597"/>
                      <a:pt x="1324928" y="207645"/>
                    </a:cubicBezTo>
                    <a:cubicBezTo>
                      <a:pt x="1323023" y="204788"/>
                      <a:pt x="1321118" y="201930"/>
                      <a:pt x="1319213" y="199072"/>
                    </a:cubicBezTo>
                    <a:cubicBezTo>
                      <a:pt x="1318260" y="198120"/>
                      <a:pt x="1318260" y="197167"/>
                      <a:pt x="1317308" y="197167"/>
                    </a:cubicBezTo>
                    <a:cubicBezTo>
                      <a:pt x="1314450" y="194310"/>
                      <a:pt x="1311593" y="190500"/>
                      <a:pt x="1308735" y="187642"/>
                    </a:cubicBezTo>
                    <a:cubicBezTo>
                      <a:pt x="1308735" y="187642"/>
                      <a:pt x="1308735" y="187642"/>
                      <a:pt x="1307783" y="186690"/>
                    </a:cubicBezTo>
                    <a:cubicBezTo>
                      <a:pt x="1243013" y="123825"/>
                      <a:pt x="1082993" y="112395"/>
                      <a:pt x="760095" y="91440"/>
                    </a:cubicBezTo>
                    <a:cubicBezTo>
                      <a:pt x="625793" y="82867"/>
                      <a:pt x="526733" y="90488"/>
                      <a:pt x="454343" y="103822"/>
                    </a:cubicBezTo>
                    <a:cubicBezTo>
                      <a:pt x="491490" y="47625"/>
                      <a:pt x="510540" y="2857"/>
                      <a:pt x="482918" y="0"/>
                    </a:cubicBezTo>
                    <a:cubicBezTo>
                      <a:pt x="481013" y="0"/>
                      <a:pt x="478155" y="0"/>
                      <a:pt x="476250" y="0"/>
                    </a:cubicBezTo>
                    <a:cubicBezTo>
                      <a:pt x="475298" y="0"/>
                      <a:pt x="475298" y="0"/>
                      <a:pt x="474345" y="0"/>
                    </a:cubicBezTo>
                    <a:cubicBezTo>
                      <a:pt x="472440" y="0"/>
                      <a:pt x="469583" y="953"/>
                      <a:pt x="466725" y="953"/>
                    </a:cubicBezTo>
                    <a:cubicBezTo>
                      <a:pt x="465773" y="953"/>
                      <a:pt x="465773" y="953"/>
                      <a:pt x="464820" y="953"/>
                    </a:cubicBezTo>
                    <a:cubicBezTo>
                      <a:pt x="462915" y="1905"/>
                      <a:pt x="460058" y="1905"/>
                      <a:pt x="458153" y="2857"/>
                    </a:cubicBezTo>
                    <a:cubicBezTo>
                      <a:pt x="457200" y="2857"/>
                      <a:pt x="456248" y="3810"/>
                      <a:pt x="456248" y="3810"/>
                    </a:cubicBezTo>
                    <a:cubicBezTo>
                      <a:pt x="453390" y="4763"/>
                      <a:pt x="450533" y="5715"/>
                      <a:pt x="448628" y="7620"/>
                    </a:cubicBezTo>
                    <a:cubicBezTo>
                      <a:pt x="447675" y="8572"/>
                      <a:pt x="446723" y="8572"/>
                      <a:pt x="445770" y="9525"/>
                    </a:cubicBezTo>
                    <a:cubicBezTo>
                      <a:pt x="443865" y="10478"/>
                      <a:pt x="441008" y="11430"/>
                      <a:pt x="439103" y="13335"/>
                    </a:cubicBezTo>
                    <a:cubicBezTo>
                      <a:pt x="438150" y="14288"/>
                      <a:pt x="437198" y="14288"/>
                      <a:pt x="436245" y="15240"/>
                    </a:cubicBezTo>
                    <a:cubicBezTo>
                      <a:pt x="436245" y="15240"/>
                      <a:pt x="436245" y="15240"/>
                      <a:pt x="436245" y="15240"/>
                    </a:cubicBezTo>
                    <a:lnTo>
                      <a:pt x="436245" y="15240"/>
                    </a:lnTo>
                    <a:cubicBezTo>
                      <a:pt x="415290" y="27622"/>
                      <a:pt x="392430" y="44767"/>
                      <a:pt x="367665" y="65722"/>
                    </a:cubicBezTo>
                    <a:cubicBezTo>
                      <a:pt x="336233" y="44767"/>
                      <a:pt x="308610" y="31432"/>
                      <a:pt x="290513" y="33338"/>
                    </a:cubicBezTo>
                    <a:cubicBezTo>
                      <a:pt x="233363" y="37147"/>
                      <a:pt x="57150" y="156210"/>
                      <a:pt x="50482" y="272415"/>
                    </a:cubicBezTo>
                    <a:lnTo>
                      <a:pt x="50482" y="272415"/>
                    </a:lnTo>
                    <a:cubicBezTo>
                      <a:pt x="50482" y="274320"/>
                      <a:pt x="50482" y="277178"/>
                      <a:pt x="50482" y="279082"/>
                    </a:cubicBezTo>
                    <a:cubicBezTo>
                      <a:pt x="50482" y="298132"/>
                      <a:pt x="64770" y="324803"/>
                      <a:pt x="87630" y="354330"/>
                    </a:cubicBezTo>
                    <a:cubicBezTo>
                      <a:pt x="80962" y="363855"/>
                      <a:pt x="76200" y="377190"/>
                      <a:pt x="76200" y="395288"/>
                    </a:cubicBezTo>
                    <a:cubicBezTo>
                      <a:pt x="75248" y="451485"/>
                      <a:pt x="35243" y="480060"/>
                      <a:pt x="0" y="479107"/>
                    </a:cubicBezTo>
                    <a:cubicBezTo>
                      <a:pt x="0" y="479107"/>
                      <a:pt x="48578" y="519113"/>
                      <a:pt x="110490" y="503872"/>
                    </a:cubicBezTo>
                    <a:cubicBezTo>
                      <a:pt x="147638" y="494347"/>
                      <a:pt x="172403" y="479107"/>
                      <a:pt x="186690" y="456247"/>
                    </a:cubicBezTo>
                    <a:cubicBezTo>
                      <a:pt x="199072" y="466725"/>
                      <a:pt x="211455" y="476250"/>
                      <a:pt x="223838" y="484822"/>
                    </a:cubicBezTo>
                    <a:cubicBezTo>
                      <a:pt x="220980" y="577215"/>
                      <a:pt x="204788" y="1184910"/>
                      <a:pt x="259080" y="1423035"/>
                    </a:cubicBezTo>
                    <a:cubicBezTo>
                      <a:pt x="263843" y="1443038"/>
                      <a:pt x="273368" y="1461135"/>
                      <a:pt x="286703" y="1478280"/>
                    </a:cubicBezTo>
                    <a:lnTo>
                      <a:pt x="286703" y="1478280"/>
                    </a:lnTo>
                    <a:cubicBezTo>
                      <a:pt x="289560" y="1481138"/>
                      <a:pt x="292418" y="1483995"/>
                      <a:pt x="294323" y="1487805"/>
                    </a:cubicBezTo>
                    <a:cubicBezTo>
                      <a:pt x="295275" y="1488757"/>
                      <a:pt x="296228" y="1489710"/>
                      <a:pt x="297180" y="1490663"/>
                    </a:cubicBezTo>
                    <a:cubicBezTo>
                      <a:pt x="299085" y="1492567"/>
                      <a:pt x="300990" y="1494473"/>
                      <a:pt x="302895" y="1496378"/>
                    </a:cubicBezTo>
                    <a:cubicBezTo>
                      <a:pt x="303848" y="1497330"/>
                      <a:pt x="305753" y="1499235"/>
                      <a:pt x="306705" y="1500188"/>
                    </a:cubicBezTo>
                    <a:cubicBezTo>
                      <a:pt x="308610" y="1502092"/>
                      <a:pt x="310515" y="1503045"/>
                      <a:pt x="312420" y="1504950"/>
                    </a:cubicBezTo>
                    <a:cubicBezTo>
                      <a:pt x="314325" y="1505903"/>
                      <a:pt x="315278" y="1507807"/>
                      <a:pt x="317183" y="1508760"/>
                    </a:cubicBezTo>
                    <a:cubicBezTo>
                      <a:pt x="319088" y="1510665"/>
                      <a:pt x="320993" y="1511617"/>
                      <a:pt x="322898" y="1513523"/>
                    </a:cubicBezTo>
                    <a:cubicBezTo>
                      <a:pt x="324803" y="1514475"/>
                      <a:pt x="326708" y="1515428"/>
                      <a:pt x="327660" y="1517332"/>
                    </a:cubicBezTo>
                    <a:cubicBezTo>
                      <a:pt x="329565" y="1518285"/>
                      <a:pt x="331470" y="1520190"/>
                      <a:pt x="334328" y="1521142"/>
                    </a:cubicBezTo>
                    <a:cubicBezTo>
                      <a:pt x="336233" y="1522095"/>
                      <a:pt x="338138" y="1523048"/>
                      <a:pt x="340043" y="1524953"/>
                    </a:cubicBezTo>
                    <a:cubicBezTo>
                      <a:pt x="341948" y="1525905"/>
                      <a:pt x="344805" y="1527810"/>
                      <a:pt x="346710" y="1528763"/>
                    </a:cubicBezTo>
                    <a:cubicBezTo>
                      <a:pt x="348615" y="1529715"/>
                      <a:pt x="350520" y="1530667"/>
                      <a:pt x="352425" y="1531620"/>
                    </a:cubicBezTo>
                    <a:cubicBezTo>
                      <a:pt x="354330" y="1532573"/>
                      <a:pt x="357188" y="1534478"/>
                      <a:pt x="359093" y="1535430"/>
                    </a:cubicBezTo>
                    <a:cubicBezTo>
                      <a:pt x="360998" y="1536382"/>
                      <a:pt x="362903" y="1537335"/>
                      <a:pt x="364808" y="1538288"/>
                    </a:cubicBezTo>
                    <a:cubicBezTo>
                      <a:pt x="367665" y="1539240"/>
                      <a:pt x="369570" y="1540192"/>
                      <a:pt x="372428" y="1542098"/>
                    </a:cubicBezTo>
                    <a:cubicBezTo>
                      <a:pt x="374333" y="1543050"/>
                      <a:pt x="376238" y="1544003"/>
                      <a:pt x="379095" y="1544955"/>
                    </a:cubicBezTo>
                    <a:cubicBezTo>
                      <a:pt x="381953" y="1545907"/>
                      <a:pt x="384810" y="1546860"/>
                      <a:pt x="386715" y="1548765"/>
                    </a:cubicBezTo>
                    <a:cubicBezTo>
                      <a:pt x="388620" y="1549717"/>
                      <a:pt x="390525" y="1550670"/>
                      <a:pt x="393383" y="1551623"/>
                    </a:cubicBezTo>
                    <a:cubicBezTo>
                      <a:pt x="396240" y="1552575"/>
                      <a:pt x="399098" y="1553528"/>
                      <a:pt x="401955" y="1554480"/>
                    </a:cubicBezTo>
                    <a:cubicBezTo>
                      <a:pt x="403860" y="1555432"/>
                      <a:pt x="405765" y="1556385"/>
                      <a:pt x="408623" y="1556385"/>
                    </a:cubicBezTo>
                    <a:cubicBezTo>
                      <a:pt x="411480" y="1557338"/>
                      <a:pt x="415290" y="1558290"/>
                      <a:pt x="418148" y="1560195"/>
                    </a:cubicBezTo>
                    <a:cubicBezTo>
                      <a:pt x="420053" y="1561148"/>
                      <a:pt x="421958" y="1561148"/>
                      <a:pt x="423863" y="1562100"/>
                    </a:cubicBezTo>
                    <a:cubicBezTo>
                      <a:pt x="428625" y="1564005"/>
                      <a:pt x="433388" y="1564957"/>
                      <a:pt x="439103" y="1566863"/>
                    </a:cubicBezTo>
                    <a:cubicBezTo>
                      <a:pt x="440055" y="1566863"/>
                      <a:pt x="441960" y="1567815"/>
                      <a:pt x="442913" y="1567815"/>
                    </a:cubicBezTo>
                    <a:cubicBezTo>
                      <a:pt x="447675" y="1568767"/>
                      <a:pt x="451485" y="1570673"/>
                      <a:pt x="456248" y="1571625"/>
                    </a:cubicBezTo>
                    <a:cubicBezTo>
                      <a:pt x="458153" y="1572578"/>
                      <a:pt x="461010" y="1572578"/>
                      <a:pt x="462915" y="1573530"/>
                    </a:cubicBezTo>
                    <a:cubicBezTo>
                      <a:pt x="466725" y="1574482"/>
                      <a:pt x="469583" y="1575435"/>
                      <a:pt x="473393" y="1576388"/>
                    </a:cubicBezTo>
                    <a:cubicBezTo>
                      <a:pt x="476250" y="1577340"/>
                      <a:pt x="478155" y="1577340"/>
                      <a:pt x="481013" y="1578292"/>
                    </a:cubicBezTo>
                    <a:cubicBezTo>
                      <a:pt x="483870" y="1579245"/>
                      <a:pt x="487680" y="1580198"/>
                      <a:pt x="491490" y="1580198"/>
                    </a:cubicBezTo>
                    <a:cubicBezTo>
                      <a:pt x="494348" y="1581150"/>
                      <a:pt x="497205" y="1581150"/>
                      <a:pt x="499110" y="1582103"/>
                    </a:cubicBezTo>
                    <a:cubicBezTo>
                      <a:pt x="501968" y="1583055"/>
                      <a:pt x="505778" y="1583055"/>
                      <a:pt x="508635" y="1584007"/>
                    </a:cubicBezTo>
                    <a:cubicBezTo>
                      <a:pt x="511493" y="1584960"/>
                      <a:pt x="514350" y="1584960"/>
                      <a:pt x="517208" y="1585913"/>
                    </a:cubicBezTo>
                    <a:cubicBezTo>
                      <a:pt x="520065" y="1586865"/>
                      <a:pt x="523875" y="1586865"/>
                      <a:pt x="526733" y="1587817"/>
                    </a:cubicBezTo>
                    <a:cubicBezTo>
                      <a:pt x="529590" y="1587817"/>
                      <a:pt x="532448" y="1588770"/>
                      <a:pt x="535305" y="1588770"/>
                    </a:cubicBezTo>
                    <a:cubicBezTo>
                      <a:pt x="538163" y="1589723"/>
                      <a:pt x="541973" y="1589723"/>
                      <a:pt x="545783" y="1590675"/>
                    </a:cubicBezTo>
                    <a:cubicBezTo>
                      <a:pt x="548640" y="1590675"/>
                      <a:pt x="551498" y="1591628"/>
                      <a:pt x="554355" y="1591628"/>
                    </a:cubicBezTo>
                    <a:cubicBezTo>
                      <a:pt x="558165" y="1591628"/>
                      <a:pt x="561023" y="1592580"/>
                      <a:pt x="564833" y="1592580"/>
                    </a:cubicBezTo>
                    <a:cubicBezTo>
                      <a:pt x="567690" y="1592580"/>
                      <a:pt x="570548" y="1593532"/>
                      <a:pt x="573405" y="1593532"/>
                    </a:cubicBezTo>
                    <a:cubicBezTo>
                      <a:pt x="577215" y="1593532"/>
                      <a:pt x="580073" y="1594485"/>
                      <a:pt x="583883" y="1594485"/>
                    </a:cubicBezTo>
                    <a:cubicBezTo>
                      <a:pt x="586740" y="1594485"/>
                      <a:pt x="589598" y="1595438"/>
                      <a:pt x="592455" y="1595438"/>
                    </a:cubicBezTo>
                    <a:cubicBezTo>
                      <a:pt x="596265" y="1595438"/>
                      <a:pt x="599123" y="1596390"/>
                      <a:pt x="602933" y="1596390"/>
                    </a:cubicBezTo>
                    <a:cubicBezTo>
                      <a:pt x="605790" y="1596390"/>
                      <a:pt x="608648" y="1597342"/>
                      <a:pt x="611505" y="1597342"/>
                    </a:cubicBezTo>
                    <a:cubicBezTo>
                      <a:pt x="615315" y="1597342"/>
                      <a:pt x="619125" y="1598295"/>
                      <a:pt x="622935" y="1598295"/>
                    </a:cubicBezTo>
                    <a:cubicBezTo>
                      <a:pt x="625793" y="1598295"/>
                      <a:pt x="628650" y="1598295"/>
                      <a:pt x="631508" y="1599248"/>
                    </a:cubicBezTo>
                    <a:cubicBezTo>
                      <a:pt x="635318" y="1599248"/>
                      <a:pt x="640080" y="1600200"/>
                      <a:pt x="643890" y="1600200"/>
                    </a:cubicBezTo>
                    <a:cubicBezTo>
                      <a:pt x="646748" y="1600200"/>
                      <a:pt x="648653" y="1600200"/>
                      <a:pt x="651510" y="1600200"/>
                    </a:cubicBezTo>
                    <a:cubicBezTo>
                      <a:pt x="658178" y="1600200"/>
                      <a:pt x="664845" y="1601153"/>
                      <a:pt x="671513" y="1601153"/>
                    </a:cubicBezTo>
                    <a:cubicBezTo>
                      <a:pt x="673418" y="1601153"/>
                      <a:pt x="675323" y="1601153"/>
                      <a:pt x="677228" y="1601153"/>
                    </a:cubicBezTo>
                    <a:cubicBezTo>
                      <a:pt x="681990" y="1601153"/>
                      <a:pt x="686753" y="1601153"/>
                      <a:pt x="691515" y="1601153"/>
                    </a:cubicBezTo>
                    <a:cubicBezTo>
                      <a:pt x="694373" y="1601153"/>
                      <a:pt x="697230" y="1601153"/>
                      <a:pt x="700088" y="1601153"/>
                    </a:cubicBezTo>
                    <a:cubicBezTo>
                      <a:pt x="703898" y="1601153"/>
                      <a:pt x="707708" y="1601153"/>
                      <a:pt x="711518" y="1601153"/>
                    </a:cubicBezTo>
                    <a:cubicBezTo>
                      <a:pt x="714375" y="1601153"/>
                      <a:pt x="717233" y="1601153"/>
                      <a:pt x="720090" y="1601153"/>
                    </a:cubicBezTo>
                    <a:cubicBezTo>
                      <a:pt x="723900" y="1601153"/>
                      <a:pt x="727710" y="1601153"/>
                      <a:pt x="731520" y="1601153"/>
                    </a:cubicBezTo>
                    <a:cubicBezTo>
                      <a:pt x="734378" y="1601153"/>
                      <a:pt x="737235" y="1601153"/>
                      <a:pt x="741045" y="1601153"/>
                    </a:cubicBezTo>
                    <a:cubicBezTo>
                      <a:pt x="744855" y="1601153"/>
                      <a:pt x="748665" y="1601153"/>
                      <a:pt x="751523" y="1601153"/>
                    </a:cubicBezTo>
                    <a:cubicBezTo>
                      <a:pt x="754380" y="1601153"/>
                      <a:pt x="758190" y="1601153"/>
                      <a:pt x="761048" y="1601153"/>
                    </a:cubicBezTo>
                    <a:cubicBezTo>
                      <a:pt x="764858" y="1601153"/>
                      <a:pt x="768668" y="1601153"/>
                      <a:pt x="771525" y="1601153"/>
                    </a:cubicBezTo>
                    <a:cubicBezTo>
                      <a:pt x="774383" y="1601153"/>
                      <a:pt x="778193" y="1601153"/>
                      <a:pt x="781050" y="1601153"/>
                    </a:cubicBezTo>
                    <a:cubicBezTo>
                      <a:pt x="784860" y="1601153"/>
                      <a:pt x="787718" y="1601153"/>
                      <a:pt x="791528" y="1601153"/>
                    </a:cubicBezTo>
                    <a:cubicBezTo>
                      <a:pt x="794385" y="1601153"/>
                      <a:pt x="798195" y="1601153"/>
                      <a:pt x="801053" y="1601153"/>
                    </a:cubicBezTo>
                    <a:cubicBezTo>
                      <a:pt x="804863" y="1601153"/>
                      <a:pt x="807720" y="1601153"/>
                      <a:pt x="811530" y="1600200"/>
                    </a:cubicBezTo>
                    <a:cubicBezTo>
                      <a:pt x="814388" y="1600200"/>
                      <a:pt x="818198" y="1600200"/>
                      <a:pt x="821055" y="1599248"/>
                    </a:cubicBezTo>
                    <a:cubicBezTo>
                      <a:pt x="824865" y="1599248"/>
                      <a:pt x="827723" y="1598295"/>
                      <a:pt x="831533" y="1598295"/>
                    </a:cubicBezTo>
                    <a:cubicBezTo>
                      <a:pt x="834390" y="1598295"/>
                      <a:pt x="837248" y="1598295"/>
                      <a:pt x="840105" y="1597342"/>
                    </a:cubicBezTo>
                    <a:cubicBezTo>
                      <a:pt x="843915" y="1597342"/>
                      <a:pt x="847725" y="1596390"/>
                      <a:pt x="850583" y="1596390"/>
                    </a:cubicBezTo>
                    <a:cubicBezTo>
                      <a:pt x="853440" y="1596390"/>
                      <a:pt x="856298" y="1595438"/>
                      <a:pt x="859155" y="1595438"/>
                    </a:cubicBezTo>
                    <a:cubicBezTo>
                      <a:pt x="862965" y="1595438"/>
                      <a:pt x="866775" y="1594485"/>
                      <a:pt x="870585" y="1594485"/>
                    </a:cubicBezTo>
                    <a:cubicBezTo>
                      <a:pt x="873443" y="1594485"/>
                      <a:pt x="876300" y="1593532"/>
                      <a:pt x="878205" y="1593532"/>
                    </a:cubicBezTo>
                    <a:cubicBezTo>
                      <a:pt x="882015" y="1593532"/>
                      <a:pt x="886778" y="1592580"/>
                      <a:pt x="890588" y="1592580"/>
                    </a:cubicBezTo>
                    <a:cubicBezTo>
                      <a:pt x="892493" y="1592580"/>
                      <a:pt x="895350" y="1592580"/>
                      <a:pt x="897255" y="1591628"/>
                    </a:cubicBezTo>
                    <a:cubicBezTo>
                      <a:pt x="903923" y="1590675"/>
                      <a:pt x="909638" y="1589723"/>
                      <a:pt x="915353" y="1589723"/>
                    </a:cubicBezTo>
                    <a:cubicBezTo>
                      <a:pt x="917258" y="1589723"/>
                      <a:pt x="920115" y="1588770"/>
                      <a:pt x="922020" y="1588770"/>
                    </a:cubicBezTo>
                    <a:cubicBezTo>
                      <a:pt x="925830" y="1587817"/>
                      <a:pt x="929640" y="1587817"/>
                      <a:pt x="934403" y="1586865"/>
                    </a:cubicBezTo>
                    <a:cubicBezTo>
                      <a:pt x="937260" y="1586865"/>
                      <a:pt x="939165" y="1585913"/>
                      <a:pt x="942023" y="1585913"/>
                    </a:cubicBezTo>
                    <a:cubicBezTo>
                      <a:pt x="945833" y="1584960"/>
                      <a:pt x="948690" y="1584960"/>
                      <a:pt x="952500" y="1584007"/>
                    </a:cubicBezTo>
                    <a:cubicBezTo>
                      <a:pt x="955358" y="1584007"/>
                      <a:pt x="958215" y="1583055"/>
                      <a:pt x="960120" y="1583055"/>
                    </a:cubicBezTo>
                    <a:cubicBezTo>
                      <a:pt x="962978" y="1582103"/>
                      <a:pt x="966788" y="1582103"/>
                      <a:pt x="969645" y="1581150"/>
                    </a:cubicBezTo>
                    <a:cubicBezTo>
                      <a:pt x="972503" y="1581150"/>
                      <a:pt x="975360" y="1580198"/>
                      <a:pt x="977265" y="1579245"/>
                    </a:cubicBezTo>
                    <a:cubicBezTo>
                      <a:pt x="980123" y="1578292"/>
                      <a:pt x="983933" y="1578292"/>
                      <a:pt x="986790" y="1577340"/>
                    </a:cubicBezTo>
                    <a:cubicBezTo>
                      <a:pt x="989648" y="1576388"/>
                      <a:pt x="992505" y="1576388"/>
                      <a:pt x="994410" y="1575435"/>
                    </a:cubicBezTo>
                    <a:cubicBezTo>
                      <a:pt x="997268" y="1574482"/>
                      <a:pt x="1000125" y="1574482"/>
                      <a:pt x="1003935" y="1573530"/>
                    </a:cubicBezTo>
                    <a:cubicBezTo>
                      <a:pt x="1006793" y="1572578"/>
                      <a:pt x="1008698" y="1572578"/>
                      <a:pt x="1011555" y="1571625"/>
                    </a:cubicBezTo>
                    <a:cubicBezTo>
                      <a:pt x="1014413" y="1570673"/>
                      <a:pt x="1017270" y="1570673"/>
                      <a:pt x="1020128" y="1569720"/>
                    </a:cubicBezTo>
                    <a:cubicBezTo>
                      <a:pt x="1022985" y="1568767"/>
                      <a:pt x="1024890" y="1568767"/>
                      <a:pt x="1027748" y="1567815"/>
                    </a:cubicBezTo>
                    <a:cubicBezTo>
                      <a:pt x="1030605" y="1566863"/>
                      <a:pt x="1033463" y="1566863"/>
                      <a:pt x="1036320" y="1565910"/>
                    </a:cubicBezTo>
                    <a:cubicBezTo>
                      <a:pt x="1039178" y="1564957"/>
                      <a:pt x="1041083" y="1564957"/>
                      <a:pt x="1043940" y="1564005"/>
                    </a:cubicBezTo>
                    <a:cubicBezTo>
                      <a:pt x="1046798" y="1563053"/>
                      <a:pt x="1049655" y="1562100"/>
                      <a:pt x="1052513" y="1562100"/>
                    </a:cubicBezTo>
                    <a:cubicBezTo>
                      <a:pt x="1054418" y="1561148"/>
                      <a:pt x="1057275" y="1561148"/>
                      <a:pt x="1059180" y="1560195"/>
                    </a:cubicBezTo>
                    <a:cubicBezTo>
                      <a:pt x="1062038" y="1559242"/>
                      <a:pt x="1064895" y="1558290"/>
                      <a:pt x="1067753" y="1557338"/>
                    </a:cubicBezTo>
                    <a:cubicBezTo>
                      <a:pt x="1069658" y="1556385"/>
                      <a:pt x="1071563" y="1556385"/>
                      <a:pt x="1074420" y="1555432"/>
                    </a:cubicBezTo>
                    <a:cubicBezTo>
                      <a:pt x="1077278" y="1554480"/>
                      <a:pt x="1080135" y="1553528"/>
                      <a:pt x="1082993" y="1552575"/>
                    </a:cubicBezTo>
                    <a:cubicBezTo>
                      <a:pt x="1084898" y="1551623"/>
                      <a:pt x="1086803" y="1551623"/>
                      <a:pt x="1088708" y="1550670"/>
                    </a:cubicBezTo>
                    <a:cubicBezTo>
                      <a:pt x="1092518" y="1549717"/>
                      <a:pt x="1095375" y="1548765"/>
                      <a:pt x="1099185" y="1546860"/>
                    </a:cubicBezTo>
                    <a:cubicBezTo>
                      <a:pt x="1100138" y="1546860"/>
                      <a:pt x="1101090" y="1545907"/>
                      <a:pt x="1102043" y="1545907"/>
                    </a:cubicBezTo>
                    <a:cubicBezTo>
                      <a:pt x="1106805" y="1544003"/>
                      <a:pt x="1110615" y="1543050"/>
                      <a:pt x="1114425" y="1541145"/>
                    </a:cubicBezTo>
                    <a:cubicBezTo>
                      <a:pt x="1115378" y="1540192"/>
                      <a:pt x="1117283" y="1540192"/>
                      <a:pt x="1118235" y="1539240"/>
                    </a:cubicBezTo>
                    <a:cubicBezTo>
                      <a:pt x="1121093" y="1538288"/>
                      <a:pt x="1123950" y="1537335"/>
                      <a:pt x="1126808" y="1535430"/>
                    </a:cubicBezTo>
                    <a:cubicBezTo>
                      <a:pt x="1128713" y="1534478"/>
                      <a:pt x="1129665" y="1534478"/>
                      <a:pt x="1131570" y="1533525"/>
                    </a:cubicBezTo>
                    <a:cubicBezTo>
                      <a:pt x="1133475" y="1532573"/>
                      <a:pt x="1136333" y="1531620"/>
                      <a:pt x="1138238" y="1530667"/>
                    </a:cubicBezTo>
                    <a:cubicBezTo>
                      <a:pt x="1140143" y="1529715"/>
                      <a:pt x="1141095" y="1528763"/>
                      <a:pt x="1143000" y="1528763"/>
                    </a:cubicBezTo>
                    <a:cubicBezTo>
                      <a:pt x="1144905" y="1527810"/>
                      <a:pt x="1146810" y="1526857"/>
                      <a:pt x="1148715" y="1525905"/>
                    </a:cubicBezTo>
                    <a:cubicBezTo>
                      <a:pt x="1150620" y="1524953"/>
                      <a:pt x="1151573" y="1524000"/>
                      <a:pt x="1153478" y="1524000"/>
                    </a:cubicBezTo>
                    <a:cubicBezTo>
                      <a:pt x="1155383" y="1523048"/>
                      <a:pt x="1157288" y="1522095"/>
                      <a:pt x="1159193" y="1521142"/>
                    </a:cubicBezTo>
                    <a:cubicBezTo>
                      <a:pt x="1160145" y="1520190"/>
                      <a:pt x="1162050" y="1519238"/>
                      <a:pt x="1163003" y="1518285"/>
                    </a:cubicBezTo>
                    <a:cubicBezTo>
                      <a:pt x="1164908" y="1517332"/>
                      <a:pt x="1165860" y="1516380"/>
                      <a:pt x="1167765" y="1515428"/>
                    </a:cubicBezTo>
                    <a:cubicBezTo>
                      <a:pt x="1168718" y="1514475"/>
                      <a:pt x="1170623" y="1513523"/>
                      <a:pt x="1171575" y="1512570"/>
                    </a:cubicBezTo>
                    <a:cubicBezTo>
                      <a:pt x="1173480" y="1511617"/>
                      <a:pt x="1174433" y="1510665"/>
                      <a:pt x="1176338" y="1509713"/>
                    </a:cubicBezTo>
                    <a:cubicBezTo>
                      <a:pt x="1177290" y="1508760"/>
                      <a:pt x="1178243" y="1507807"/>
                      <a:pt x="1179195" y="1506855"/>
                    </a:cubicBezTo>
                    <a:cubicBezTo>
                      <a:pt x="1180148" y="1505903"/>
                      <a:pt x="1182053" y="1504950"/>
                      <a:pt x="1183005" y="1503998"/>
                    </a:cubicBezTo>
                    <a:cubicBezTo>
                      <a:pt x="1183958" y="1503045"/>
                      <a:pt x="1184910" y="1502092"/>
                      <a:pt x="1185863" y="1501140"/>
                    </a:cubicBezTo>
                    <a:cubicBezTo>
                      <a:pt x="1186815" y="1500188"/>
                      <a:pt x="1187768" y="1499235"/>
                      <a:pt x="1189673" y="1497330"/>
                    </a:cubicBezTo>
                    <a:cubicBezTo>
                      <a:pt x="1190625" y="1496378"/>
                      <a:pt x="1191578" y="1495425"/>
                      <a:pt x="1192530" y="1494473"/>
                    </a:cubicBezTo>
                    <a:cubicBezTo>
                      <a:pt x="1193483" y="1493520"/>
                      <a:pt x="1194435" y="1491615"/>
                      <a:pt x="1195388" y="1490663"/>
                    </a:cubicBezTo>
                    <a:cubicBezTo>
                      <a:pt x="1196340" y="1489710"/>
                      <a:pt x="1196340" y="1488757"/>
                      <a:pt x="1197293" y="1487805"/>
                    </a:cubicBezTo>
                    <a:cubicBezTo>
                      <a:pt x="1198245" y="1486853"/>
                      <a:pt x="1199198" y="1484948"/>
                      <a:pt x="1200150" y="1483995"/>
                    </a:cubicBezTo>
                    <a:cubicBezTo>
                      <a:pt x="1200150" y="1483042"/>
                      <a:pt x="1201103" y="1483042"/>
                      <a:pt x="1201103" y="1482090"/>
                    </a:cubicBezTo>
                    <a:cubicBezTo>
                      <a:pt x="1202055" y="1480185"/>
                      <a:pt x="1203008" y="1478280"/>
                      <a:pt x="1203960" y="1475423"/>
                    </a:cubicBezTo>
                    <a:cubicBezTo>
                      <a:pt x="1271588" y="1287780"/>
                      <a:pt x="1231583" y="566738"/>
                      <a:pt x="1225868" y="472440"/>
                    </a:cubicBezTo>
                    <a:cubicBezTo>
                      <a:pt x="1225868" y="470535"/>
                      <a:pt x="1225868" y="469582"/>
                      <a:pt x="1225868" y="467678"/>
                    </a:cubicBezTo>
                    <a:cubicBezTo>
                      <a:pt x="1225868" y="466725"/>
                      <a:pt x="1225868" y="466725"/>
                      <a:pt x="1225868" y="465772"/>
                    </a:cubicBezTo>
                    <a:cubicBezTo>
                      <a:pt x="1225868" y="464820"/>
                      <a:pt x="1225868" y="463867"/>
                      <a:pt x="1225868" y="461963"/>
                    </a:cubicBezTo>
                    <a:cubicBezTo>
                      <a:pt x="1225868" y="461010"/>
                      <a:pt x="1225868" y="461010"/>
                      <a:pt x="1225868" y="460057"/>
                    </a:cubicBezTo>
                    <a:cubicBezTo>
                      <a:pt x="1225868" y="459105"/>
                      <a:pt x="1225868" y="458153"/>
                      <a:pt x="1225868" y="456247"/>
                    </a:cubicBezTo>
                    <a:cubicBezTo>
                      <a:pt x="1225868" y="455295"/>
                      <a:pt x="1225868" y="455295"/>
                      <a:pt x="1225868" y="454342"/>
                    </a:cubicBezTo>
                    <a:cubicBezTo>
                      <a:pt x="1225868" y="453390"/>
                      <a:pt x="1225868" y="451485"/>
                      <a:pt x="1225868" y="450532"/>
                    </a:cubicBezTo>
                    <a:cubicBezTo>
                      <a:pt x="1225868" y="449580"/>
                      <a:pt x="1225868" y="449580"/>
                      <a:pt x="1225868" y="448628"/>
                    </a:cubicBezTo>
                    <a:cubicBezTo>
                      <a:pt x="1225868" y="446722"/>
                      <a:pt x="1225868" y="445770"/>
                      <a:pt x="1224915" y="443865"/>
                    </a:cubicBezTo>
                    <a:cubicBezTo>
                      <a:pt x="1224915" y="443865"/>
                      <a:pt x="1224915" y="443865"/>
                      <a:pt x="1224915" y="442913"/>
                    </a:cubicBezTo>
                    <a:cubicBezTo>
                      <a:pt x="1224915" y="442913"/>
                      <a:pt x="1224915" y="442913"/>
                      <a:pt x="1224915" y="441960"/>
                    </a:cubicBezTo>
                    <a:cubicBezTo>
                      <a:pt x="1303020" y="421957"/>
                      <a:pt x="1343978" y="377190"/>
                      <a:pt x="1343978" y="280035"/>
                    </a:cubicBezTo>
                    <a:cubicBezTo>
                      <a:pt x="1343978" y="274320"/>
                      <a:pt x="1343978" y="269557"/>
                      <a:pt x="1343025" y="263842"/>
                    </a:cubicBezTo>
                    <a:cubicBezTo>
                      <a:pt x="1343978" y="266700"/>
                      <a:pt x="1343978" y="264795"/>
                      <a:pt x="1343025" y="263842"/>
                    </a:cubicBezTo>
                    <a:close/>
                  </a:path>
                </a:pathLst>
              </a:custGeom>
              <a:solidFill>
                <a:srgbClr val="BCBEC0">
                  <a:alpha val="5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B3BB81B5-5DCB-4E72-AA95-77011AB324E7}"/>
                  </a:ext>
                </a:extLst>
              </p:cNvPr>
              <p:cNvSpPr/>
              <p:nvPr/>
            </p:nvSpPr>
            <p:spPr>
              <a:xfrm>
                <a:off x="4162355" y="4026182"/>
                <a:ext cx="1024754" cy="1395477"/>
              </a:xfrm>
              <a:custGeom>
                <a:avLst/>
                <a:gdLst>
                  <a:gd name="connsiteX0" fmla="*/ 4832 w 1024754"/>
                  <a:gd name="connsiteY0" fmla="*/ 268639 h 1395477"/>
                  <a:gd name="connsiteX1" fmla="*/ 490607 w 1024754"/>
                  <a:gd name="connsiteY1" fmla="*/ 34 h 1395477"/>
                  <a:gd name="connsiteX2" fmla="*/ 1007814 w 1024754"/>
                  <a:gd name="connsiteY2" fmla="*/ 268639 h 1395477"/>
                  <a:gd name="connsiteX3" fmla="*/ 985907 w 1024754"/>
                  <a:gd name="connsiteY3" fmla="*/ 1271622 h 1395477"/>
                  <a:gd name="connsiteX4" fmla="*/ 39122 w 1024754"/>
                  <a:gd name="connsiteY4" fmla="*/ 1219234 h 1395477"/>
                  <a:gd name="connsiteX5" fmla="*/ 4832 w 1024754"/>
                  <a:gd name="connsiteY5" fmla="*/ 268639 h 1395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4754" h="1395477">
                    <a:moveTo>
                      <a:pt x="4832" y="268639"/>
                    </a:moveTo>
                    <a:cubicBezTo>
                      <a:pt x="3879" y="163864"/>
                      <a:pt x="104844" y="2892"/>
                      <a:pt x="490607" y="34"/>
                    </a:cubicBezTo>
                    <a:cubicBezTo>
                      <a:pt x="960189" y="-2823"/>
                      <a:pt x="1003052" y="173389"/>
                      <a:pt x="1007814" y="268639"/>
                    </a:cubicBezTo>
                    <a:cubicBezTo>
                      <a:pt x="1013529" y="362937"/>
                      <a:pt x="1053534" y="1083979"/>
                      <a:pt x="985907" y="1271622"/>
                    </a:cubicBezTo>
                    <a:cubicBezTo>
                      <a:pt x="934472" y="1413544"/>
                      <a:pt x="98177" y="1477362"/>
                      <a:pt x="39122" y="1219234"/>
                    </a:cubicBezTo>
                    <a:cubicBezTo>
                      <a:pt x="-18981" y="961107"/>
                      <a:pt x="4832" y="268639"/>
                      <a:pt x="4832" y="26863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87A34CAF-7819-46BF-9795-6EC3682A5BC6}"/>
                  </a:ext>
                </a:extLst>
              </p:cNvPr>
              <p:cNvSpPr/>
              <p:nvPr/>
            </p:nvSpPr>
            <p:spPr>
              <a:xfrm>
                <a:off x="4229100" y="4093844"/>
                <a:ext cx="958009" cy="1327618"/>
              </a:xfrm>
              <a:custGeom>
                <a:avLst/>
                <a:gdLst>
                  <a:gd name="connsiteX0" fmla="*/ 941070 w 958009"/>
                  <a:gd name="connsiteY0" fmla="*/ 200978 h 1327618"/>
                  <a:gd name="connsiteX1" fmla="*/ 809625 w 958009"/>
                  <a:gd name="connsiteY1" fmla="*/ 0 h 1327618"/>
                  <a:gd name="connsiteX2" fmla="*/ 865823 w 958009"/>
                  <a:gd name="connsiteY2" fmla="*/ 143828 h 1327618"/>
                  <a:gd name="connsiteX3" fmla="*/ 843915 w 958009"/>
                  <a:gd name="connsiteY3" fmla="*/ 1146810 h 1327618"/>
                  <a:gd name="connsiteX4" fmla="*/ 0 w 958009"/>
                  <a:gd name="connsiteY4" fmla="*/ 1205865 h 1327618"/>
                  <a:gd name="connsiteX5" fmla="*/ 919163 w 958009"/>
                  <a:gd name="connsiteY5" fmla="*/ 1203960 h 1327618"/>
                  <a:gd name="connsiteX6" fmla="*/ 941070 w 958009"/>
                  <a:gd name="connsiteY6" fmla="*/ 200978 h 1327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8009" h="1327618">
                    <a:moveTo>
                      <a:pt x="941070" y="200978"/>
                    </a:moveTo>
                    <a:cubicBezTo>
                      <a:pt x="938213" y="144780"/>
                      <a:pt x="921068" y="59055"/>
                      <a:pt x="809625" y="0"/>
                    </a:cubicBezTo>
                    <a:cubicBezTo>
                      <a:pt x="854393" y="49530"/>
                      <a:pt x="862965" y="103823"/>
                      <a:pt x="865823" y="143828"/>
                    </a:cubicBezTo>
                    <a:cubicBezTo>
                      <a:pt x="871538" y="238125"/>
                      <a:pt x="911543" y="959168"/>
                      <a:pt x="843915" y="1146810"/>
                    </a:cubicBezTo>
                    <a:cubicBezTo>
                      <a:pt x="802005" y="1263015"/>
                      <a:pt x="239077" y="1326833"/>
                      <a:pt x="0" y="1205865"/>
                    </a:cubicBezTo>
                    <a:cubicBezTo>
                      <a:pt x="157163" y="1399223"/>
                      <a:pt x="871538" y="1334453"/>
                      <a:pt x="919163" y="1203960"/>
                    </a:cubicBezTo>
                    <a:cubicBezTo>
                      <a:pt x="986790" y="1016318"/>
                      <a:pt x="946785" y="296228"/>
                      <a:pt x="941070" y="200978"/>
                    </a:cubicBezTo>
                    <a:close/>
                  </a:path>
                </a:pathLst>
              </a:custGeom>
              <a:solidFill>
                <a:srgbClr val="E6E7E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C03136F7-094C-4CB9-BBFB-5538AE8B2FBC}"/>
                  </a:ext>
                </a:extLst>
              </p:cNvPr>
              <p:cNvSpPr/>
              <p:nvPr/>
            </p:nvSpPr>
            <p:spPr>
              <a:xfrm>
                <a:off x="4202430" y="3907419"/>
                <a:ext cx="1084897" cy="384663"/>
              </a:xfrm>
              <a:custGeom>
                <a:avLst/>
                <a:gdLst>
                  <a:gd name="connsiteX0" fmla="*/ 0 w 1084897"/>
                  <a:gd name="connsiteY0" fmla="*/ 118797 h 384663"/>
                  <a:gd name="connsiteX1" fmla="*/ 501968 w 1084897"/>
                  <a:gd name="connsiteY1" fmla="*/ 3545 h 384663"/>
                  <a:gd name="connsiteX2" fmla="*/ 1084898 w 1084897"/>
                  <a:gd name="connsiteY2" fmla="*/ 195950 h 384663"/>
                  <a:gd name="connsiteX3" fmla="*/ 542925 w 1084897"/>
                  <a:gd name="connsiteY3" fmla="*/ 380735 h 384663"/>
                  <a:gd name="connsiteX4" fmla="*/ 48577 w 1084897"/>
                  <a:gd name="connsiteY4" fmla="*/ 375020 h 384663"/>
                  <a:gd name="connsiteX5" fmla="*/ 0 w 1084897"/>
                  <a:gd name="connsiteY5" fmla="*/ 118797 h 384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4897" h="384663">
                    <a:moveTo>
                      <a:pt x="0" y="118797"/>
                    </a:moveTo>
                    <a:cubicBezTo>
                      <a:pt x="0" y="118797"/>
                      <a:pt x="56197" y="-24078"/>
                      <a:pt x="501968" y="3545"/>
                    </a:cubicBezTo>
                    <a:cubicBezTo>
                      <a:pt x="947737" y="32120"/>
                      <a:pt x="1083945" y="43550"/>
                      <a:pt x="1084898" y="195950"/>
                    </a:cubicBezTo>
                    <a:cubicBezTo>
                      <a:pt x="1084898" y="406452"/>
                      <a:pt x="895350" y="367400"/>
                      <a:pt x="542925" y="380735"/>
                    </a:cubicBezTo>
                    <a:cubicBezTo>
                      <a:pt x="242888" y="392165"/>
                      <a:pt x="48577" y="375020"/>
                      <a:pt x="48577" y="375020"/>
                    </a:cubicBezTo>
                    <a:lnTo>
                      <a:pt x="0" y="118797"/>
                    </a:lnTo>
                    <a:close/>
                  </a:path>
                </a:pathLst>
              </a:custGeom>
              <a:solidFill>
                <a:srgbClr val="92278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908E6EFB-F3E7-43F6-9884-AE0126E8F1FF}"/>
                  </a:ext>
                </a:extLst>
              </p:cNvPr>
              <p:cNvSpPr/>
              <p:nvPr/>
            </p:nvSpPr>
            <p:spPr>
              <a:xfrm>
                <a:off x="4240530" y="3996689"/>
                <a:ext cx="1046797" cy="296346"/>
              </a:xfrm>
              <a:custGeom>
                <a:avLst/>
                <a:gdLst>
                  <a:gd name="connsiteX0" fmla="*/ 1000125 w 1046797"/>
                  <a:gd name="connsiteY0" fmla="*/ 0 h 296346"/>
                  <a:gd name="connsiteX1" fmla="*/ 1006792 w 1046797"/>
                  <a:gd name="connsiteY1" fmla="*/ 49530 h 296346"/>
                  <a:gd name="connsiteX2" fmla="*/ 464820 w 1046797"/>
                  <a:gd name="connsiteY2" fmla="*/ 234315 h 296346"/>
                  <a:gd name="connsiteX3" fmla="*/ 0 w 1046797"/>
                  <a:gd name="connsiteY3" fmla="*/ 230505 h 296346"/>
                  <a:gd name="connsiteX4" fmla="*/ 10477 w 1046797"/>
                  <a:gd name="connsiteY4" fmla="*/ 286703 h 296346"/>
                  <a:gd name="connsiteX5" fmla="*/ 504825 w 1046797"/>
                  <a:gd name="connsiteY5" fmla="*/ 292417 h 296346"/>
                  <a:gd name="connsiteX6" fmla="*/ 1046798 w 1046797"/>
                  <a:gd name="connsiteY6" fmla="*/ 107632 h 296346"/>
                  <a:gd name="connsiteX7" fmla="*/ 1000125 w 1046797"/>
                  <a:gd name="connsiteY7" fmla="*/ 0 h 296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46797" h="296346">
                    <a:moveTo>
                      <a:pt x="1000125" y="0"/>
                    </a:moveTo>
                    <a:cubicBezTo>
                      <a:pt x="1003935" y="14288"/>
                      <a:pt x="1006792" y="30480"/>
                      <a:pt x="1006792" y="49530"/>
                    </a:cubicBezTo>
                    <a:cubicBezTo>
                      <a:pt x="1006792" y="260032"/>
                      <a:pt x="817245" y="220980"/>
                      <a:pt x="464820" y="234315"/>
                    </a:cubicBezTo>
                    <a:cubicBezTo>
                      <a:pt x="234315" y="242888"/>
                      <a:pt x="65722" y="235267"/>
                      <a:pt x="0" y="230505"/>
                    </a:cubicBezTo>
                    <a:lnTo>
                      <a:pt x="10477" y="286703"/>
                    </a:lnTo>
                    <a:cubicBezTo>
                      <a:pt x="10477" y="286703"/>
                      <a:pt x="204788" y="303847"/>
                      <a:pt x="504825" y="292417"/>
                    </a:cubicBezTo>
                    <a:cubicBezTo>
                      <a:pt x="858203" y="279082"/>
                      <a:pt x="1046798" y="318135"/>
                      <a:pt x="1046798" y="107632"/>
                    </a:cubicBezTo>
                    <a:cubicBezTo>
                      <a:pt x="1045845" y="59055"/>
                      <a:pt x="1032510" y="24765"/>
                      <a:pt x="1000125" y="0"/>
                    </a:cubicBezTo>
                    <a:close/>
                  </a:path>
                </a:pathLst>
              </a:custGeom>
              <a:solidFill>
                <a:srgbClr val="D1D3D4">
                  <a:alpha val="5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9" name="Graphic 20">
                <a:extLst>
                  <a:ext uri="{FF2B5EF4-FFF2-40B4-BE49-F238E27FC236}">
                    <a16:creationId xmlns:a16="http://schemas.microsoft.com/office/drawing/2014/main" id="{70EE9581-028B-49C8-B441-62123E5B2F4C}"/>
                  </a:ext>
                </a:extLst>
              </p:cNvPr>
              <p:cNvGrpSpPr/>
              <p:nvPr/>
            </p:nvGrpSpPr>
            <p:grpSpPr>
              <a:xfrm>
                <a:off x="4275772" y="4518447"/>
                <a:ext cx="786764" cy="742632"/>
                <a:chOff x="4275772" y="4518447"/>
                <a:chExt cx="786764" cy="742632"/>
              </a:xfrm>
              <a:solidFill>
                <a:srgbClr val="D1D3D4"/>
              </a:solidFill>
            </p:grpSpPr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B1E9910F-E0A1-403E-843E-BF9CB8944818}"/>
                    </a:ext>
                  </a:extLst>
                </p:cNvPr>
                <p:cNvSpPr/>
                <p:nvPr/>
              </p:nvSpPr>
              <p:spPr>
                <a:xfrm>
                  <a:off x="4275772" y="4518447"/>
                  <a:ext cx="786764" cy="29633"/>
                </a:xfrm>
                <a:custGeom>
                  <a:avLst/>
                  <a:gdLst>
                    <a:gd name="connsiteX0" fmla="*/ 0 w 786764"/>
                    <a:gd name="connsiteY0" fmla="*/ 17357 h 29633"/>
                    <a:gd name="connsiteX1" fmla="*/ 786765 w 786764"/>
                    <a:gd name="connsiteY1" fmla="*/ 17357 h 29633"/>
                    <a:gd name="connsiteX2" fmla="*/ 0 w 786764"/>
                    <a:gd name="connsiteY2" fmla="*/ 17357 h 29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86764" h="29633">
                      <a:moveTo>
                        <a:pt x="0" y="17357"/>
                      </a:moveTo>
                      <a:cubicBezTo>
                        <a:pt x="0" y="17357"/>
                        <a:pt x="393382" y="-21696"/>
                        <a:pt x="786765" y="17357"/>
                      </a:cubicBezTo>
                      <a:cubicBezTo>
                        <a:pt x="786765" y="17357"/>
                        <a:pt x="444817" y="44979"/>
                        <a:pt x="0" y="17357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ECC0B151-1D73-483C-BC00-96F07BF1730C}"/>
                    </a:ext>
                  </a:extLst>
                </p:cNvPr>
                <p:cNvSpPr/>
                <p:nvPr/>
              </p:nvSpPr>
              <p:spPr>
                <a:xfrm>
                  <a:off x="4275772" y="4747047"/>
                  <a:ext cx="786764" cy="29633"/>
                </a:xfrm>
                <a:custGeom>
                  <a:avLst/>
                  <a:gdLst>
                    <a:gd name="connsiteX0" fmla="*/ 0 w 786764"/>
                    <a:gd name="connsiteY0" fmla="*/ 17357 h 29633"/>
                    <a:gd name="connsiteX1" fmla="*/ 786765 w 786764"/>
                    <a:gd name="connsiteY1" fmla="*/ 17357 h 29633"/>
                    <a:gd name="connsiteX2" fmla="*/ 0 w 786764"/>
                    <a:gd name="connsiteY2" fmla="*/ 17357 h 29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86764" h="29633">
                      <a:moveTo>
                        <a:pt x="0" y="17357"/>
                      </a:moveTo>
                      <a:cubicBezTo>
                        <a:pt x="0" y="17357"/>
                        <a:pt x="393382" y="-21696"/>
                        <a:pt x="786765" y="17357"/>
                      </a:cubicBezTo>
                      <a:cubicBezTo>
                        <a:pt x="786765" y="17357"/>
                        <a:pt x="444817" y="44979"/>
                        <a:pt x="0" y="17357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DF0F5C6B-55DA-4D1C-8CD7-C1AA6365737D}"/>
                    </a:ext>
                  </a:extLst>
                </p:cNvPr>
                <p:cNvSpPr/>
                <p:nvPr/>
              </p:nvSpPr>
              <p:spPr>
                <a:xfrm>
                  <a:off x="4275772" y="4984220"/>
                  <a:ext cx="786764" cy="29633"/>
                </a:xfrm>
                <a:custGeom>
                  <a:avLst/>
                  <a:gdLst>
                    <a:gd name="connsiteX0" fmla="*/ 0 w 786764"/>
                    <a:gd name="connsiteY0" fmla="*/ 17357 h 29633"/>
                    <a:gd name="connsiteX1" fmla="*/ 786765 w 786764"/>
                    <a:gd name="connsiteY1" fmla="*/ 17357 h 29633"/>
                    <a:gd name="connsiteX2" fmla="*/ 0 w 786764"/>
                    <a:gd name="connsiteY2" fmla="*/ 17357 h 29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86764" h="29633">
                      <a:moveTo>
                        <a:pt x="0" y="17357"/>
                      </a:moveTo>
                      <a:cubicBezTo>
                        <a:pt x="0" y="17357"/>
                        <a:pt x="393382" y="-21696"/>
                        <a:pt x="786765" y="17357"/>
                      </a:cubicBezTo>
                      <a:cubicBezTo>
                        <a:pt x="786765" y="17357"/>
                        <a:pt x="444817" y="44979"/>
                        <a:pt x="0" y="17357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7BADCB87-6BFE-41F3-81DB-3E81AF2E0CCD}"/>
                    </a:ext>
                  </a:extLst>
                </p:cNvPr>
                <p:cNvSpPr/>
                <p:nvPr/>
              </p:nvSpPr>
              <p:spPr>
                <a:xfrm>
                  <a:off x="4275772" y="5231870"/>
                  <a:ext cx="786764" cy="29209"/>
                </a:xfrm>
                <a:custGeom>
                  <a:avLst/>
                  <a:gdLst>
                    <a:gd name="connsiteX0" fmla="*/ 0 w 786764"/>
                    <a:gd name="connsiteY0" fmla="*/ 17357 h 29209"/>
                    <a:gd name="connsiteX1" fmla="*/ 786765 w 786764"/>
                    <a:gd name="connsiteY1" fmla="*/ 17357 h 29209"/>
                    <a:gd name="connsiteX2" fmla="*/ 0 w 786764"/>
                    <a:gd name="connsiteY2" fmla="*/ 17357 h 292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86764" h="29209">
                      <a:moveTo>
                        <a:pt x="0" y="17357"/>
                      </a:moveTo>
                      <a:cubicBezTo>
                        <a:pt x="0" y="17357"/>
                        <a:pt x="393382" y="-21696"/>
                        <a:pt x="786765" y="17357"/>
                      </a:cubicBezTo>
                      <a:cubicBezTo>
                        <a:pt x="786765" y="17357"/>
                        <a:pt x="444817" y="44027"/>
                        <a:pt x="0" y="17357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338CF249-9244-4C2B-9AB5-DD8F68F2993F}"/>
                  </a:ext>
                </a:extLst>
              </p:cNvPr>
              <p:cNvSpPr/>
              <p:nvPr/>
            </p:nvSpPr>
            <p:spPr>
              <a:xfrm>
                <a:off x="3994785" y="3853745"/>
                <a:ext cx="480059" cy="492800"/>
              </a:xfrm>
              <a:custGeom>
                <a:avLst/>
                <a:gdLst>
                  <a:gd name="connsiteX0" fmla="*/ 240030 w 480059"/>
                  <a:gd name="connsiteY0" fmla="*/ 69 h 492800"/>
                  <a:gd name="connsiteX1" fmla="*/ 0 w 480059"/>
                  <a:gd name="connsiteY1" fmla="*/ 246767 h 492800"/>
                  <a:gd name="connsiteX2" fmla="*/ 259080 w 480059"/>
                  <a:gd name="connsiteY2" fmla="*/ 492512 h 492800"/>
                  <a:gd name="connsiteX3" fmla="*/ 480060 w 480059"/>
                  <a:gd name="connsiteY3" fmla="*/ 246767 h 492800"/>
                  <a:gd name="connsiteX4" fmla="*/ 240030 w 480059"/>
                  <a:gd name="connsiteY4" fmla="*/ 69 h 492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0059" h="492800">
                    <a:moveTo>
                      <a:pt x="240030" y="69"/>
                    </a:moveTo>
                    <a:cubicBezTo>
                      <a:pt x="181928" y="4832"/>
                      <a:pt x="0" y="127704"/>
                      <a:pt x="0" y="246767"/>
                    </a:cubicBezTo>
                    <a:cubicBezTo>
                      <a:pt x="0" y="316299"/>
                      <a:pt x="200025" y="501084"/>
                      <a:pt x="259080" y="492512"/>
                    </a:cubicBezTo>
                    <a:cubicBezTo>
                      <a:pt x="318135" y="484892"/>
                      <a:pt x="480060" y="299154"/>
                      <a:pt x="480060" y="246767"/>
                    </a:cubicBezTo>
                    <a:cubicBezTo>
                      <a:pt x="480060" y="150564"/>
                      <a:pt x="298133" y="-3741"/>
                      <a:pt x="240030" y="69"/>
                    </a:cubicBezTo>
                    <a:close/>
                  </a:path>
                </a:pathLst>
              </a:custGeom>
              <a:solidFill>
                <a:srgbClr val="662D9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51A86285-B30E-4EF8-9669-3122E746DB8D}"/>
                  </a:ext>
                </a:extLst>
              </p:cNvPr>
              <p:cNvSpPr/>
              <p:nvPr/>
            </p:nvSpPr>
            <p:spPr>
              <a:xfrm>
                <a:off x="3993832" y="4040504"/>
                <a:ext cx="480060" cy="305088"/>
              </a:xfrm>
              <a:custGeom>
                <a:avLst/>
                <a:gdLst>
                  <a:gd name="connsiteX0" fmla="*/ 462915 w 480060"/>
                  <a:gd name="connsiteY0" fmla="*/ 0 h 305088"/>
                  <a:gd name="connsiteX1" fmla="*/ 462915 w 480060"/>
                  <a:gd name="connsiteY1" fmla="*/ 5715 h 305088"/>
                  <a:gd name="connsiteX2" fmla="*/ 241935 w 480060"/>
                  <a:gd name="connsiteY2" fmla="*/ 251460 h 305088"/>
                  <a:gd name="connsiteX3" fmla="*/ 0 w 480060"/>
                  <a:gd name="connsiteY3" fmla="*/ 52388 h 305088"/>
                  <a:gd name="connsiteX4" fmla="*/ 0 w 480060"/>
                  <a:gd name="connsiteY4" fmla="*/ 59055 h 305088"/>
                  <a:gd name="connsiteX5" fmla="*/ 259080 w 480060"/>
                  <a:gd name="connsiteY5" fmla="*/ 304800 h 305088"/>
                  <a:gd name="connsiteX6" fmla="*/ 480060 w 480060"/>
                  <a:gd name="connsiteY6" fmla="*/ 59055 h 305088"/>
                  <a:gd name="connsiteX7" fmla="*/ 462915 w 480060"/>
                  <a:gd name="connsiteY7" fmla="*/ 0 h 305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0060" h="305088">
                    <a:moveTo>
                      <a:pt x="462915" y="0"/>
                    </a:moveTo>
                    <a:cubicBezTo>
                      <a:pt x="462915" y="1905"/>
                      <a:pt x="462915" y="3810"/>
                      <a:pt x="462915" y="5715"/>
                    </a:cubicBezTo>
                    <a:cubicBezTo>
                      <a:pt x="462915" y="59055"/>
                      <a:pt x="301943" y="243840"/>
                      <a:pt x="241935" y="251460"/>
                    </a:cubicBezTo>
                    <a:cubicBezTo>
                      <a:pt x="193358" y="258127"/>
                      <a:pt x="50483" y="135255"/>
                      <a:pt x="0" y="52388"/>
                    </a:cubicBezTo>
                    <a:cubicBezTo>
                      <a:pt x="0" y="54292"/>
                      <a:pt x="0" y="57150"/>
                      <a:pt x="0" y="59055"/>
                    </a:cubicBezTo>
                    <a:cubicBezTo>
                      <a:pt x="0" y="128588"/>
                      <a:pt x="200025" y="313372"/>
                      <a:pt x="259080" y="304800"/>
                    </a:cubicBezTo>
                    <a:cubicBezTo>
                      <a:pt x="318135" y="297180"/>
                      <a:pt x="480060" y="111442"/>
                      <a:pt x="480060" y="59055"/>
                    </a:cubicBezTo>
                    <a:cubicBezTo>
                      <a:pt x="480060" y="41910"/>
                      <a:pt x="474345" y="20955"/>
                      <a:pt x="462915" y="0"/>
                    </a:cubicBezTo>
                    <a:close/>
                  </a:path>
                </a:pathLst>
              </a:custGeom>
              <a:solidFill>
                <a:srgbClr val="D1D3D4">
                  <a:alpha val="5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3F7BEFF-93E7-4FF6-8E23-52575DD896B1}"/>
                  </a:ext>
                </a:extLst>
              </p:cNvPr>
              <p:cNvSpPr/>
              <p:nvPr/>
            </p:nvSpPr>
            <p:spPr>
              <a:xfrm>
                <a:off x="3943350" y="4150994"/>
                <a:ext cx="203834" cy="177770"/>
              </a:xfrm>
              <a:custGeom>
                <a:avLst/>
                <a:gdLst>
                  <a:gd name="connsiteX0" fmla="*/ 121920 w 203834"/>
                  <a:gd name="connsiteY0" fmla="*/ 0 h 177770"/>
                  <a:gd name="connsiteX1" fmla="*/ 76200 w 203834"/>
                  <a:gd name="connsiteY1" fmla="*/ 65723 h 177770"/>
                  <a:gd name="connsiteX2" fmla="*/ 0 w 203834"/>
                  <a:gd name="connsiteY2" fmla="*/ 149543 h 177770"/>
                  <a:gd name="connsiteX3" fmla="*/ 110490 w 203834"/>
                  <a:gd name="connsiteY3" fmla="*/ 174308 h 177770"/>
                  <a:gd name="connsiteX4" fmla="*/ 203835 w 203834"/>
                  <a:gd name="connsiteY4" fmla="*/ 77153 h 177770"/>
                  <a:gd name="connsiteX5" fmla="*/ 121920 w 203834"/>
                  <a:gd name="connsiteY5" fmla="*/ 0 h 177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3834" h="177770">
                    <a:moveTo>
                      <a:pt x="121920" y="0"/>
                    </a:moveTo>
                    <a:cubicBezTo>
                      <a:pt x="121920" y="0"/>
                      <a:pt x="77153" y="10478"/>
                      <a:pt x="76200" y="65723"/>
                    </a:cubicBezTo>
                    <a:cubicBezTo>
                      <a:pt x="75248" y="120968"/>
                      <a:pt x="35243" y="150495"/>
                      <a:pt x="0" y="149543"/>
                    </a:cubicBezTo>
                    <a:cubicBezTo>
                      <a:pt x="0" y="149543"/>
                      <a:pt x="48578" y="189548"/>
                      <a:pt x="110490" y="174308"/>
                    </a:cubicBezTo>
                    <a:cubicBezTo>
                      <a:pt x="171450" y="159068"/>
                      <a:pt x="197168" y="127635"/>
                      <a:pt x="203835" y="77153"/>
                    </a:cubicBezTo>
                    <a:cubicBezTo>
                      <a:pt x="182880" y="72390"/>
                      <a:pt x="116205" y="13335"/>
                      <a:pt x="121920" y="0"/>
                    </a:cubicBezTo>
                    <a:close/>
                  </a:path>
                </a:pathLst>
              </a:custGeom>
              <a:solidFill>
                <a:srgbClr val="754C2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EA8D460A-2BE6-46BC-B2A7-36C272A763F8}"/>
                  </a:ext>
                </a:extLst>
              </p:cNvPr>
              <p:cNvSpPr/>
              <p:nvPr/>
            </p:nvSpPr>
            <p:spPr>
              <a:xfrm>
                <a:off x="4064803" y="4082414"/>
                <a:ext cx="147151" cy="145772"/>
              </a:xfrm>
              <a:custGeom>
                <a:avLst/>
                <a:gdLst>
                  <a:gd name="connsiteX0" fmla="*/ 102384 w 147151"/>
                  <a:gd name="connsiteY0" fmla="*/ 7620 h 145772"/>
                  <a:gd name="connsiteX1" fmla="*/ 97621 w 147151"/>
                  <a:gd name="connsiteY1" fmla="*/ 6667 h 145772"/>
                  <a:gd name="connsiteX2" fmla="*/ 56664 w 147151"/>
                  <a:gd name="connsiteY2" fmla="*/ 0 h 145772"/>
                  <a:gd name="connsiteX3" fmla="*/ 466 w 147151"/>
                  <a:gd name="connsiteY3" fmla="*/ 68580 h 145772"/>
                  <a:gd name="connsiteX4" fmla="*/ 82381 w 147151"/>
                  <a:gd name="connsiteY4" fmla="*/ 145732 h 145772"/>
                  <a:gd name="connsiteX5" fmla="*/ 147151 w 147151"/>
                  <a:gd name="connsiteY5" fmla="*/ 80963 h 145772"/>
                  <a:gd name="connsiteX6" fmla="*/ 147151 w 147151"/>
                  <a:gd name="connsiteY6" fmla="*/ 30480 h 145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7151" h="145772">
                    <a:moveTo>
                      <a:pt x="102384" y="7620"/>
                    </a:moveTo>
                    <a:lnTo>
                      <a:pt x="97621" y="6667"/>
                    </a:lnTo>
                    <a:lnTo>
                      <a:pt x="56664" y="0"/>
                    </a:lnTo>
                    <a:cubicBezTo>
                      <a:pt x="56664" y="0"/>
                      <a:pt x="7134" y="55245"/>
                      <a:pt x="466" y="68580"/>
                    </a:cubicBezTo>
                    <a:cubicBezTo>
                      <a:pt x="-6201" y="81915"/>
                      <a:pt x="60474" y="140970"/>
                      <a:pt x="82381" y="145732"/>
                    </a:cubicBezTo>
                    <a:cubicBezTo>
                      <a:pt x="91906" y="147638"/>
                      <a:pt x="147151" y="80963"/>
                      <a:pt x="147151" y="80963"/>
                    </a:cubicBezTo>
                    <a:lnTo>
                      <a:pt x="147151" y="30480"/>
                    </a:lnTo>
                  </a:path>
                </a:pathLst>
              </a:custGeom>
              <a:solidFill>
                <a:srgbClr val="D1D3D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B81D0C19-055B-4285-8CF6-FF841482F1A0}"/>
                  </a:ext>
                </a:extLst>
              </p:cNvPr>
              <p:cNvSpPr/>
              <p:nvPr/>
            </p:nvSpPr>
            <p:spPr>
              <a:xfrm>
                <a:off x="4098607" y="4082414"/>
                <a:ext cx="113347" cy="144819"/>
              </a:xfrm>
              <a:custGeom>
                <a:avLst/>
                <a:gdLst>
                  <a:gd name="connsiteX0" fmla="*/ 63818 w 113347"/>
                  <a:gd name="connsiteY0" fmla="*/ 6667 h 144819"/>
                  <a:gd name="connsiteX1" fmla="*/ 23813 w 113347"/>
                  <a:gd name="connsiteY1" fmla="*/ 0 h 144819"/>
                  <a:gd name="connsiteX2" fmla="*/ 22860 w 113347"/>
                  <a:gd name="connsiteY2" fmla="*/ 0 h 144819"/>
                  <a:gd name="connsiteX3" fmla="*/ 32385 w 113347"/>
                  <a:gd name="connsiteY3" fmla="*/ 80010 h 144819"/>
                  <a:gd name="connsiteX4" fmla="*/ 0 w 113347"/>
                  <a:gd name="connsiteY4" fmla="*/ 112395 h 144819"/>
                  <a:gd name="connsiteX5" fmla="*/ 48578 w 113347"/>
                  <a:gd name="connsiteY5" fmla="*/ 144780 h 144819"/>
                  <a:gd name="connsiteX6" fmla="*/ 113348 w 113347"/>
                  <a:gd name="connsiteY6" fmla="*/ 80010 h 144819"/>
                  <a:gd name="connsiteX7" fmla="*/ 113348 w 113347"/>
                  <a:gd name="connsiteY7" fmla="*/ 29528 h 144819"/>
                  <a:gd name="connsiteX8" fmla="*/ 67628 w 113347"/>
                  <a:gd name="connsiteY8" fmla="*/ 7620 h 144819"/>
                  <a:gd name="connsiteX9" fmla="*/ 63818 w 113347"/>
                  <a:gd name="connsiteY9" fmla="*/ 6667 h 144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3347" h="144819">
                    <a:moveTo>
                      <a:pt x="63818" y="6667"/>
                    </a:moveTo>
                    <a:lnTo>
                      <a:pt x="23813" y="0"/>
                    </a:lnTo>
                    <a:cubicBezTo>
                      <a:pt x="23813" y="0"/>
                      <a:pt x="22860" y="0"/>
                      <a:pt x="22860" y="0"/>
                    </a:cubicBezTo>
                    <a:cubicBezTo>
                      <a:pt x="22860" y="0"/>
                      <a:pt x="51435" y="52388"/>
                      <a:pt x="32385" y="80010"/>
                    </a:cubicBezTo>
                    <a:cubicBezTo>
                      <a:pt x="23813" y="92392"/>
                      <a:pt x="10478" y="103822"/>
                      <a:pt x="0" y="112395"/>
                    </a:cubicBezTo>
                    <a:cubicBezTo>
                      <a:pt x="18098" y="128588"/>
                      <a:pt x="38100" y="142875"/>
                      <a:pt x="48578" y="144780"/>
                    </a:cubicBezTo>
                    <a:cubicBezTo>
                      <a:pt x="58103" y="146685"/>
                      <a:pt x="113348" y="80010"/>
                      <a:pt x="113348" y="80010"/>
                    </a:cubicBezTo>
                    <a:lnTo>
                      <a:pt x="113348" y="29528"/>
                    </a:lnTo>
                    <a:lnTo>
                      <a:pt x="67628" y="7620"/>
                    </a:lnTo>
                    <a:lnTo>
                      <a:pt x="63818" y="6667"/>
                    </a:lnTo>
                    <a:close/>
                  </a:path>
                </a:pathLst>
              </a:custGeom>
              <a:solidFill>
                <a:srgbClr val="BCBEC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FF0027C7-5B90-494B-8567-45DC06D8D455}"/>
                  </a:ext>
                </a:extLst>
              </p:cNvPr>
              <p:cNvSpPr/>
              <p:nvPr/>
            </p:nvSpPr>
            <p:spPr>
              <a:xfrm>
                <a:off x="4122419" y="3820318"/>
                <a:ext cx="318060" cy="342106"/>
              </a:xfrm>
              <a:custGeom>
                <a:avLst/>
                <a:gdLst>
                  <a:gd name="connsiteX0" fmla="*/ 0 w 318060"/>
                  <a:gd name="connsiteY0" fmla="*/ 262096 h 342106"/>
                  <a:gd name="connsiteX1" fmla="*/ 304800 w 318060"/>
                  <a:gd name="connsiteY1" fmla="*/ 159 h 342106"/>
                  <a:gd name="connsiteX2" fmla="*/ 90488 w 318060"/>
                  <a:gd name="connsiteY2" fmla="*/ 342106 h 342106"/>
                  <a:gd name="connsiteX3" fmla="*/ 38100 w 318060"/>
                  <a:gd name="connsiteY3" fmla="*/ 305911 h 342106"/>
                  <a:gd name="connsiteX4" fmla="*/ 0 w 318060"/>
                  <a:gd name="connsiteY4" fmla="*/ 262096 h 342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8060" h="342106">
                    <a:moveTo>
                      <a:pt x="0" y="262096"/>
                    </a:moveTo>
                    <a:cubicBezTo>
                      <a:pt x="0" y="262096"/>
                      <a:pt x="226695" y="-7461"/>
                      <a:pt x="304800" y="159"/>
                    </a:cubicBezTo>
                    <a:cubicBezTo>
                      <a:pt x="382905" y="7778"/>
                      <a:pt x="90488" y="342106"/>
                      <a:pt x="90488" y="342106"/>
                    </a:cubicBezTo>
                    <a:cubicBezTo>
                      <a:pt x="90488" y="342106"/>
                      <a:pt x="60960" y="324009"/>
                      <a:pt x="38100" y="305911"/>
                    </a:cubicBezTo>
                    <a:cubicBezTo>
                      <a:pt x="16193" y="287813"/>
                      <a:pt x="0" y="262096"/>
                      <a:pt x="0" y="262096"/>
                    </a:cubicBezTo>
                    <a:close/>
                  </a:path>
                </a:pathLst>
              </a:custGeom>
              <a:solidFill>
                <a:srgbClr val="F794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49723FDF-7E77-45CA-9210-84EECA430979}"/>
                  </a:ext>
                </a:extLst>
              </p:cNvPr>
              <p:cNvSpPr/>
              <p:nvPr/>
            </p:nvSpPr>
            <p:spPr>
              <a:xfrm>
                <a:off x="4123372" y="3820374"/>
                <a:ext cx="317145" cy="342050"/>
              </a:xfrm>
              <a:custGeom>
                <a:avLst/>
                <a:gdLst>
                  <a:gd name="connsiteX0" fmla="*/ 303848 w 317145"/>
                  <a:gd name="connsiteY0" fmla="*/ 103 h 342050"/>
                  <a:gd name="connsiteX1" fmla="*/ 257175 w 317145"/>
                  <a:gd name="connsiteY1" fmla="*/ 15343 h 342050"/>
                  <a:gd name="connsiteX2" fmla="*/ 117158 w 317145"/>
                  <a:gd name="connsiteY2" fmla="*/ 237275 h 342050"/>
                  <a:gd name="connsiteX3" fmla="*/ 1905 w 317145"/>
                  <a:gd name="connsiteY3" fmla="*/ 259183 h 342050"/>
                  <a:gd name="connsiteX4" fmla="*/ 1905 w 317145"/>
                  <a:gd name="connsiteY4" fmla="*/ 259183 h 342050"/>
                  <a:gd name="connsiteX5" fmla="*/ 0 w 317145"/>
                  <a:gd name="connsiteY5" fmla="*/ 262040 h 342050"/>
                  <a:gd name="connsiteX6" fmla="*/ 0 w 317145"/>
                  <a:gd name="connsiteY6" fmla="*/ 262993 h 342050"/>
                  <a:gd name="connsiteX7" fmla="*/ 38100 w 317145"/>
                  <a:gd name="connsiteY7" fmla="*/ 305855 h 342050"/>
                  <a:gd name="connsiteX8" fmla="*/ 90488 w 317145"/>
                  <a:gd name="connsiteY8" fmla="*/ 342050 h 342050"/>
                  <a:gd name="connsiteX9" fmla="*/ 303848 w 317145"/>
                  <a:gd name="connsiteY9" fmla="*/ 103 h 34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17145" h="342050">
                    <a:moveTo>
                      <a:pt x="303848" y="103"/>
                    </a:moveTo>
                    <a:cubicBezTo>
                      <a:pt x="291465" y="-850"/>
                      <a:pt x="275273" y="4865"/>
                      <a:pt x="257175" y="15343"/>
                    </a:cubicBezTo>
                    <a:cubicBezTo>
                      <a:pt x="254317" y="98210"/>
                      <a:pt x="179070" y="180125"/>
                      <a:pt x="117158" y="237275"/>
                    </a:cubicBezTo>
                    <a:cubicBezTo>
                      <a:pt x="57150" y="292520"/>
                      <a:pt x="12383" y="270613"/>
                      <a:pt x="1905" y="259183"/>
                    </a:cubicBezTo>
                    <a:cubicBezTo>
                      <a:pt x="1905" y="259183"/>
                      <a:pt x="1905" y="259183"/>
                      <a:pt x="1905" y="259183"/>
                    </a:cubicBezTo>
                    <a:cubicBezTo>
                      <a:pt x="953" y="261088"/>
                      <a:pt x="0" y="261088"/>
                      <a:pt x="0" y="262040"/>
                    </a:cubicBezTo>
                    <a:lnTo>
                      <a:pt x="0" y="262993"/>
                    </a:lnTo>
                    <a:cubicBezTo>
                      <a:pt x="1905" y="266803"/>
                      <a:pt x="18097" y="289663"/>
                      <a:pt x="38100" y="305855"/>
                    </a:cubicBezTo>
                    <a:cubicBezTo>
                      <a:pt x="60960" y="324905"/>
                      <a:pt x="90488" y="342050"/>
                      <a:pt x="90488" y="342050"/>
                    </a:cubicBezTo>
                    <a:cubicBezTo>
                      <a:pt x="90488" y="342050"/>
                      <a:pt x="381953" y="7723"/>
                      <a:pt x="303848" y="103"/>
                    </a:cubicBezTo>
                    <a:close/>
                  </a:path>
                </a:pathLst>
              </a:custGeom>
              <a:solidFill>
                <a:srgbClr val="F687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B7FB42BA-368D-4B23-B822-694FD6D3FCDD}"/>
                  </a:ext>
                </a:extLst>
              </p:cNvPr>
              <p:cNvSpPr/>
              <p:nvPr/>
            </p:nvSpPr>
            <p:spPr>
              <a:xfrm>
                <a:off x="3943350" y="4190999"/>
                <a:ext cx="203834" cy="137765"/>
              </a:xfrm>
              <a:custGeom>
                <a:avLst/>
                <a:gdLst>
                  <a:gd name="connsiteX0" fmla="*/ 110490 w 203834"/>
                  <a:gd name="connsiteY0" fmla="*/ 134303 h 137765"/>
                  <a:gd name="connsiteX1" fmla="*/ 203835 w 203834"/>
                  <a:gd name="connsiteY1" fmla="*/ 37147 h 137765"/>
                  <a:gd name="connsiteX2" fmla="*/ 150495 w 203834"/>
                  <a:gd name="connsiteY2" fmla="*/ 0 h 137765"/>
                  <a:gd name="connsiteX3" fmla="*/ 150495 w 203834"/>
                  <a:gd name="connsiteY3" fmla="*/ 0 h 137765"/>
                  <a:gd name="connsiteX4" fmla="*/ 101918 w 203834"/>
                  <a:gd name="connsiteY4" fmla="*/ 94297 h 137765"/>
                  <a:gd name="connsiteX5" fmla="*/ 0 w 203834"/>
                  <a:gd name="connsiteY5" fmla="*/ 109538 h 137765"/>
                  <a:gd name="connsiteX6" fmla="*/ 110490 w 203834"/>
                  <a:gd name="connsiteY6" fmla="*/ 134303 h 137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3834" h="137765">
                    <a:moveTo>
                      <a:pt x="110490" y="134303"/>
                    </a:moveTo>
                    <a:cubicBezTo>
                      <a:pt x="171450" y="119063"/>
                      <a:pt x="197168" y="87630"/>
                      <a:pt x="203835" y="37147"/>
                    </a:cubicBezTo>
                    <a:cubicBezTo>
                      <a:pt x="192405" y="34290"/>
                      <a:pt x="169545" y="17145"/>
                      <a:pt x="150495" y="0"/>
                    </a:cubicBezTo>
                    <a:cubicBezTo>
                      <a:pt x="150495" y="0"/>
                      <a:pt x="150495" y="0"/>
                      <a:pt x="150495" y="0"/>
                    </a:cubicBezTo>
                    <a:cubicBezTo>
                      <a:pt x="158115" y="40005"/>
                      <a:pt x="139065" y="71438"/>
                      <a:pt x="101918" y="94297"/>
                    </a:cubicBezTo>
                    <a:cubicBezTo>
                      <a:pt x="64770" y="116205"/>
                      <a:pt x="0" y="109538"/>
                      <a:pt x="0" y="109538"/>
                    </a:cubicBezTo>
                    <a:cubicBezTo>
                      <a:pt x="0" y="109538"/>
                      <a:pt x="48578" y="149543"/>
                      <a:pt x="110490" y="134303"/>
                    </a:cubicBezTo>
                    <a:close/>
                  </a:path>
                </a:pathLst>
              </a:custGeom>
              <a:solidFill>
                <a:srgbClr val="5F3E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B3C3D4D6-85D9-492E-92E1-A89BDA593A78}"/>
                </a:ext>
              </a:extLst>
            </p:cNvPr>
            <p:cNvSpPr txBox="1"/>
            <p:nvPr/>
          </p:nvSpPr>
          <p:spPr>
            <a:xfrm>
              <a:off x="9648799" y="1806375"/>
              <a:ext cx="170168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>
                  <a:solidFill>
                    <a:schemeClr val="bg1"/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" panose="020B0604020202020204" pitchFamily="34" charset="0"/>
                </a:rPr>
                <a:t>Thứ Năm</a:t>
              </a:r>
              <a:endParaRPr lang="en-US" sz="2200" b="1" dirty="0">
                <a:solidFill>
                  <a:schemeClr val="bg1"/>
                </a:solidFill>
                <a:latin typeface="Quicksand" panose="00000500000000000000" pitchFamily="2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17090EB2-19F6-49BB-839D-2B17720D31FA}"/>
              </a:ext>
            </a:extLst>
          </p:cNvPr>
          <p:cNvGrpSpPr/>
          <p:nvPr/>
        </p:nvGrpSpPr>
        <p:grpSpPr>
          <a:xfrm>
            <a:off x="990600" y="2150495"/>
            <a:ext cx="1701680" cy="1354705"/>
            <a:chOff x="932802" y="2204575"/>
            <a:chExt cx="1701680" cy="1354705"/>
          </a:xfrm>
        </p:grpSpPr>
        <p:sp>
          <p:nvSpPr>
            <p:cNvPr id="217" name="Hexagon 216">
              <a:extLst>
                <a:ext uri="{FF2B5EF4-FFF2-40B4-BE49-F238E27FC236}">
                  <a16:creationId xmlns:a16="http://schemas.microsoft.com/office/drawing/2014/main" id="{FB5E9793-60D7-4C1A-9DF2-58955B5EA4DA}"/>
                </a:ext>
              </a:extLst>
            </p:cNvPr>
            <p:cNvSpPr/>
            <p:nvPr/>
          </p:nvSpPr>
          <p:spPr>
            <a:xfrm rot="16200000">
              <a:off x="1106290" y="2218988"/>
              <a:ext cx="1354705" cy="1325880"/>
            </a:xfrm>
            <a:prstGeom prst="hexagon">
              <a:avLst/>
            </a:prstGeom>
            <a:solidFill>
              <a:srgbClr val="EF4237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5D775A3E-D351-456E-AC2C-93C964705ACA}"/>
                </a:ext>
              </a:extLst>
            </p:cNvPr>
            <p:cNvSpPr txBox="1"/>
            <p:nvPr/>
          </p:nvSpPr>
          <p:spPr>
            <a:xfrm>
              <a:off x="932802" y="2527985"/>
              <a:ext cx="17016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>
                  <a:solidFill>
                    <a:schemeClr val="bg1"/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" panose="020B0604020202020204" pitchFamily="34" charset="0"/>
                </a:rPr>
                <a:t>là ngày</a:t>
              </a:r>
              <a:br>
                <a:rPr lang="en-US" sz="2000" b="1">
                  <a:solidFill>
                    <a:schemeClr val="bg1"/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" panose="020B0604020202020204" pitchFamily="34" charset="0"/>
                </a:rPr>
              </a:br>
              <a:r>
                <a:rPr lang="en-US" sz="2000" b="1">
                  <a:solidFill>
                    <a:schemeClr val="bg1"/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" panose="020B0604020202020204" pitchFamily="34" charset="0"/>
                </a:rPr>
                <a:t>đầu tuần</a:t>
              </a:r>
              <a:endParaRPr lang="en-US" sz="2000" b="1" dirty="0">
                <a:solidFill>
                  <a:schemeClr val="bg1"/>
                </a:solidFill>
                <a:latin typeface="Quicksand" panose="00000500000000000000" pitchFamily="2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3E7DFD8B-2FCE-4637-B5D9-0D36E583BEB3}"/>
              </a:ext>
            </a:extLst>
          </p:cNvPr>
          <p:cNvGrpSpPr/>
          <p:nvPr/>
        </p:nvGrpSpPr>
        <p:grpSpPr>
          <a:xfrm>
            <a:off x="7975720" y="4893695"/>
            <a:ext cx="1701680" cy="1354705"/>
            <a:chOff x="932802" y="2204575"/>
            <a:chExt cx="1701680" cy="1354705"/>
          </a:xfrm>
        </p:grpSpPr>
        <p:sp>
          <p:nvSpPr>
            <p:cNvPr id="222" name="Hexagon 221">
              <a:extLst>
                <a:ext uri="{FF2B5EF4-FFF2-40B4-BE49-F238E27FC236}">
                  <a16:creationId xmlns:a16="http://schemas.microsoft.com/office/drawing/2014/main" id="{C0D291B9-2D59-4C82-9222-15B65E1B6743}"/>
                </a:ext>
              </a:extLst>
            </p:cNvPr>
            <p:cNvSpPr/>
            <p:nvPr/>
          </p:nvSpPr>
          <p:spPr>
            <a:xfrm rot="16200000">
              <a:off x="1106290" y="2219724"/>
              <a:ext cx="1354705" cy="1324408"/>
            </a:xfrm>
            <a:prstGeom prst="hexagon">
              <a:avLst/>
            </a:prstGeom>
            <a:solidFill>
              <a:srgbClr val="EF4237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DB82814D-8590-4DE2-90E3-4587F8DC94DF}"/>
                </a:ext>
              </a:extLst>
            </p:cNvPr>
            <p:cNvSpPr txBox="1"/>
            <p:nvPr/>
          </p:nvSpPr>
          <p:spPr>
            <a:xfrm>
              <a:off x="932802" y="2527985"/>
              <a:ext cx="17016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>
                  <a:solidFill>
                    <a:schemeClr val="bg1"/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" panose="020B0604020202020204" pitchFamily="34" charset="0"/>
                </a:rPr>
                <a:t>là ngày</a:t>
              </a:r>
              <a:br>
                <a:rPr lang="en-US" sz="2000" b="1">
                  <a:solidFill>
                    <a:schemeClr val="bg1"/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" panose="020B0604020202020204" pitchFamily="34" charset="0"/>
                </a:rPr>
              </a:br>
              <a:r>
                <a:rPr lang="en-US" sz="2000" b="1">
                  <a:solidFill>
                    <a:schemeClr val="bg1"/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" panose="020B0604020202020204" pitchFamily="34" charset="0"/>
                </a:rPr>
                <a:t>cuối tuần</a:t>
              </a:r>
              <a:endParaRPr lang="en-US" sz="2000" b="1" dirty="0">
                <a:solidFill>
                  <a:schemeClr val="bg1"/>
                </a:solidFill>
                <a:latin typeface="Quicksand" panose="00000500000000000000" pitchFamily="2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30648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4">
            <a:extLst>
              <a:ext uri="{FF2B5EF4-FFF2-40B4-BE49-F238E27FC236}">
                <a16:creationId xmlns:a16="http://schemas.microsoft.com/office/drawing/2014/main" id="{CADECB6F-232C-42EF-A839-1B973BD4189A}"/>
              </a:ext>
            </a:extLst>
          </p:cNvPr>
          <p:cNvSpPr/>
          <p:nvPr/>
        </p:nvSpPr>
        <p:spPr>
          <a:xfrm>
            <a:off x="152401" y="3380987"/>
            <a:ext cx="11887199" cy="688932"/>
          </a:xfrm>
          <a:prstGeom prst="rect">
            <a:avLst/>
          </a:prstGeom>
          <a:solidFill>
            <a:srgbClr val="F8C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6156AA12-53B0-4503-87E2-9435D492EE5D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0" y="2362200"/>
            <a:ext cx="10420350" cy="2767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95851CA-5063-477D-A9DF-10944B0CC718}"/>
              </a:ext>
            </a:extLst>
          </p:cNvPr>
          <p:cNvGrpSpPr/>
          <p:nvPr/>
        </p:nvGrpSpPr>
        <p:grpSpPr>
          <a:xfrm>
            <a:off x="596021" y="3281474"/>
            <a:ext cx="914400" cy="1289811"/>
            <a:chOff x="1709978" y="2991763"/>
            <a:chExt cx="1516921" cy="2139699"/>
          </a:xfrm>
        </p:grpSpPr>
        <p:sp>
          <p:nvSpPr>
            <p:cNvPr id="19" name="Oval 19">
              <a:extLst>
                <a:ext uri="{FF2B5EF4-FFF2-40B4-BE49-F238E27FC236}">
                  <a16:creationId xmlns:a16="http://schemas.microsoft.com/office/drawing/2014/main" id="{DD4593EF-2E5E-43E1-9853-8960EEFB8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9978" y="2991763"/>
              <a:ext cx="1516921" cy="151556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63500" sx="106000" sy="106000" algn="ctr" rotWithShape="0">
                <a:prstClr val="black">
                  <a:alpha val="2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FD2E76DF-3968-4F6A-9C4C-456BBC07B7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3598" y="3084026"/>
              <a:ext cx="1329680" cy="1329680"/>
            </a:xfrm>
            <a:prstGeom prst="ellipse">
              <a:avLst/>
            </a:prstGeom>
            <a:solidFill>
              <a:srgbClr val="0091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63C56707-C5B9-4069-847E-0248D0C268AD}"/>
                </a:ext>
              </a:extLst>
            </p:cNvPr>
            <p:cNvSpPr/>
            <p:nvPr/>
          </p:nvSpPr>
          <p:spPr bwMode="auto">
            <a:xfrm>
              <a:off x="2468438" y="3084026"/>
              <a:ext cx="664840" cy="1329680"/>
            </a:xfrm>
            <a:custGeom>
              <a:avLst/>
              <a:gdLst>
                <a:gd name="T0" fmla="*/ 561 w 561"/>
                <a:gd name="T1" fmla="*/ 562 h 1123"/>
                <a:gd name="T2" fmla="*/ 0 w 561"/>
                <a:gd name="T3" fmla="*/ 0 h 1123"/>
                <a:gd name="T4" fmla="*/ 0 w 561"/>
                <a:gd name="T5" fmla="*/ 1123 h 1123"/>
                <a:gd name="T6" fmla="*/ 561 w 561"/>
                <a:gd name="T7" fmla="*/ 562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1" h="1123">
                  <a:moveTo>
                    <a:pt x="561" y="562"/>
                  </a:moveTo>
                  <a:cubicBezTo>
                    <a:pt x="561" y="252"/>
                    <a:pt x="310" y="0"/>
                    <a:pt x="0" y="0"/>
                  </a:cubicBezTo>
                  <a:cubicBezTo>
                    <a:pt x="0" y="1123"/>
                    <a:pt x="0" y="1123"/>
                    <a:pt x="0" y="1123"/>
                  </a:cubicBezTo>
                  <a:cubicBezTo>
                    <a:pt x="310" y="1123"/>
                    <a:pt x="561" y="872"/>
                    <a:pt x="561" y="562"/>
                  </a:cubicBezTo>
                  <a:close/>
                </a:path>
              </a:pathLst>
            </a:custGeom>
            <a:solidFill>
              <a:srgbClr val="0091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5C48D9FB-6FF4-4260-84CF-AC8B3F009030}"/>
                </a:ext>
              </a:extLst>
            </p:cNvPr>
            <p:cNvSpPr/>
            <p:nvPr/>
          </p:nvSpPr>
          <p:spPr bwMode="auto">
            <a:xfrm>
              <a:off x="2350395" y="4927940"/>
              <a:ext cx="236086" cy="203522"/>
            </a:xfrm>
            <a:custGeom>
              <a:avLst/>
              <a:gdLst>
                <a:gd name="T0" fmla="*/ 87 w 174"/>
                <a:gd name="T1" fmla="*/ 150 h 150"/>
                <a:gd name="T2" fmla="*/ 174 w 174"/>
                <a:gd name="T3" fmla="*/ 0 h 150"/>
                <a:gd name="T4" fmla="*/ 0 w 174"/>
                <a:gd name="T5" fmla="*/ 0 h 150"/>
                <a:gd name="T6" fmla="*/ 87 w 174"/>
                <a:gd name="T7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50">
                  <a:moveTo>
                    <a:pt x="87" y="150"/>
                  </a:moveTo>
                  <a:lnTo>
                    <a:pt x="174" y="0"/>
                  </a:lnTo>
                  <a:lnTo>
                    <a:pt x="0" y="0"/>
                  </a:lnTo>
                  <a:lnTo>
                    <a:pt x="87" y="150"/>
                  </a:lnTo>
                  <a:close/>
                </a:path>
              </a:pathLst>
            </a:custGeom>
            <a:solidFill>
              <a:srgbClr val="0091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sp>
        <p:nvSpPr>
          <p:cNvPr id="26" name="71">
            <a:extLst>
              <a:ext uri="{FF2B5EF4-FFF2-40B4-BE49-F238E27FC236}">
                <a16:creationId xmlns:a16="http://schemas.microsoft.com/office/drawing/2014/main" id="{BA09AC45-1E8E-43B7-B979-23600FF9BD4A}"/>
              </a:ext>
            </a:extLst>
          </p:cNvPr>
          <p:cNvSpPr/>
          <p:nvPr/>
        </p:nvSpPr>
        <p:spPr>
          <a:xfrm rot="5400000">
            <a:off x="10896600" y="3608992"/>
            <a:ext cx="2011680" cy="274320"/>
          </a:xfrm>
          <a:custGeom>
            <a:avLst/>
            <a:gdLst>
              <a:gd name="connsiteX0" fmla="*/ 0 w 3750016"/>
              <a:gd name="connsiteY0" fmla="*/ 0 h 213360"/>
              <a:gd name="connsiteX1" fmla="*/ 3750016 w 3750016"/>
              <a:gd name="connsiteY1" fmla="*/ 0 h 213360"/>
              <a:gd name="connsiteX2" fmla="*/ 3715177 w 3750016"/>
              <a:gd name="connsiteY2" fmla="*/ 39958 h 213360"/>
              <a:gd name="connsiteX3" fmla="*/ 1875008 w 3750016"/>
              <a:gd name="connsiteY3" fmla="*/ 213360 h 213360"/>
              <a:gd name="connsiteX4" fmla="*/ 34839 w 3750016"/>
              <a:gd name="connsiteY4" fmla="*/ 39958 h 21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50016" h="213360">
                <a:moveTo>
                  <a:pt x="0" y="0"/>
                </a:moveTo>
                <a:lnTo>
                  <a:pt x="3750016" y="0"/>
                </a:lnTo>
                <a:lnTo>
                  <a:pt x="3715177" y="39958"/>
                </a:lnTo>
                <a:cubicBezTo>
                  <a:pt x="3540030" y="138918"/>
                  <a:pt x="2782710" y="213360"/>
                  <a:pt x="1875008" y="213360"/>
                </a:cubicBezTo>
                <a:cubicBezTo>
                  <a:pt x="967307" y="213360"/>
                  <a:pt x="209986" y="138918"/>
                  <a:pt x="34839" y="39958"/>
                </a:cubicBezTo>
                <a:close/>
              </a:path>
            </a:pathLst>
          </a:custGeom>
          <a:gradFill flip="none" rotWithShape="1">
            <a:gsLst>
              <a:gs pos="50000">
                <a:srgbClr val="7F7F7F">
                  <a:alpha val="0"/>
                </a:srgbClr>
              </a:gs>
              <a:gs pos="0">
                <a:schemeClr val="bg1">
                  <a:lumMod val="50000"/>
                  <a:alpha val="0"/>
                </a:schemeClr>
              </a:gs>
              <a:gs pos="100000">
                <a:schemeClr val="bg1">
                  <a:lumMod val="50000"/>
                  <a:alpha val="23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7" name="71">
            <a:extLst>
              <a:ext uri="{FF2B5EF4-FFF2-40B4-BE49-F238E27FC236}">
                <a16:creationId xmlns:a16="http://schemas.microsoft.com/office/drawing/2014/main" id="{D16AC050-B16F-4D95-9441-1513B9F45B2B}"/>
              </a:ext>
            </a:extLst>
          </p:cNvPr>
          <p:cNvSpPr/>
          <p:nvPr/>
        </p:nvSpPr>
        <p:spPr>
          <a:xfrm rot="16200000">
            <a:off x="-716279" y="3608992"/>
            <a:ext cx="2011680" cy="274320"/>
          </a:xfrm>
          <a:custGeom>
            <a:avLst/>
            <a:gdLst>
              <a:gd name="connsiteX0" fmla="*/ 0 w 3750016"/>
              <a:gd name="connsiteY0" fmla="*/ 0 h 213360"/>
              <a:gd name="connsiteX1" fmla="*/ 3750016 w 3750016"/>
              <a:gd name="connsiteY1" fmla="*/ 0 h 213360"/>
              <a:gd name="connsiteX2" fmla="*/ 3715177 w 3750016"/>
              <a:gd name="connsiteY2" fmla="*/ 39958 h 213360"/>
              <a:gd name="connsiteX3" fmla="*/ 1875008 w 3750016"/>
              <a:gd name="connsiteY3" fmla="*/ 213360 h 213360"/>
              <a:gd name="connsiteX4" fmla="*/ 34839 w 3750016"/>
              <a:gd name="connsiteY4" fmla="*/ 39958 h 21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50016" h="213360">
                <a:moveTo>
                  <a:pt x="0" y="0"/>
                </a:moveTo>
                <a:lnTo>
                  <a:pt x="3750016" y="0"/>
                </a:lnTo>
                <a:lnTo>
                  <a:pt x="3715177" y="39958"/>
                </a:lnTo>
                <a:cubicBezTo>
                  <a:pt x="3540030" y="138918"/>
                  <a:pt x="2782710" y="213360"/>
                  <a:pt x="1875008" y="213360"/>
                </a:cubicBezTo>
                <a:cubicBezTo>
                  <a:pt x="967307" y="213360"/>
                  <a:pt x="209986" y="138918"/>
                  <a:pt x="34839" y="39958"/>
                </a:cubicBezTo>
                <a:close/>
              </a:path>
            </a:pathLst>
          </a:custGeom>
          <a:gradFill flip="none" rotWithShape="1">
            <a:gsLst>
              <a:gs pos="50000">
                <a:srgbClr val="7F7F7F">
                  <a:alpha val="0"/>
                </a:srgbClr>
              </a:gs>
              <a:gs pos="0">
                <a:schemeClr val="bg1">
                  <a:lumMod val="50000"/>
                  <a:alpha val="0"/>
                </a:schemeClr>
              </a:gs>
              <a:gs pos="100000">
                <a:schemeClr val="bg1">
                  <a:lumMod val="50000"/>
                  <a:alpha val="23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6752FAF-A34E-4B5B-809D-E9A6388991AD}"/>
              </a:ext>
            </a:extLst>
          </p:cNvPr>
          <p:cNvGrpSpPr/>
          <p:nvPr/>
        </p:nvGrpSpPr>
        <p:grpSpPr>
          <a:xfrm flipV="1">
            <a:off x="2274684" y="2904019"/>
            <a:ext cx="914400" cy="1289811"/>
            <a:chOff x="1709978" y="2991763"/>
            <a:chExt cx="1516921" cy="2139699"/>
          </a:xfrm>
        </p:grpSpPr>
        <p:sp>
          <p:nvSpPr>
            <p:cNvPr id="34" name="Oval 19">
              <a:extLst>
                <a:ext uri="{FF2B5EF4-FFF2-40B4-BE49-F238E27FC236}">
                  <a16:creationId xmlns:a16="http://schemas.microsoft.com/office/drawing/2014/main" id="{03C2AA88-0769-4C8E-A637-5072523B6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9978" y="2991763"/>
              <a:ext cx="1516921" cy="151556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63500" sx="106000" sy="106000" algn="ctr" rotWithShape="0">
                <a:prstClr val="black">
                  <a:alpha val="2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E7CE7411-2FDE-475E-AD38-D531F0CE0C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3598" y="3084026"/>
              <a:ext cx="1329680" cy="1329680"/>
            </a:xfrm>
            <a:prstGeom prst="ellipse">
              <a:avLst/>
            </a:prstGeom>
            <a:solidFill>
              <a:srgbClr val="F57D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id="{84DC2692-DF30-4D11-9907-5C045F8DE60E}"/>
                </a:ext>
              </a:extLst>
            </p:cNvPr>
            <p:cNvSpPr/>
            <p:nvPr/>
          </p:nvSpPr>
          <p:spPr bwMode="auto">
            <a:xfrm>
              <a:off x="2468438" y="3084026"/>
              <a:ext cx="664840" cy="1329680"/>
            </a:xfrm>
            <a:custGeom>
              <a:avLst/>
              <a:gdLst>
                <a:gd name="T0" fmla="*/ 561 w 561"/>
                <a:gd name="T1" fmla="*/ 562 h 1123"/>
                <a:gd name="T2" fmla="*/ 0 w 561"/>
                <a:gd name="T3" fmla="*/ 0 h 1123"/>
                <a:gd name="T4" fmla="*/ 0 w 561"/>
                <a:gd name="T5" fmla="*/ 1123 h 1123"/>
                <a:gd name="T6" fmla="*/ 561 w 561"/>
                <a:gd name="T7" fmla="*/ 562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1" h="1123">
                  <a:moveTo>
                    <a:pt x="561" y="562"/>
                  </a:moveTo>
                  <a:cubicBezTo>
                    <a:pt x="561" y="252"/>
                    <a:pt x="310" y="0"/>
                    <a:pt x="0" y="0"/>
                  </a:cubicBezTo>
                  <a:cubicBezTo>
                    <a:pt x="0" y="1123"/>
                    <a:pt x="0" y="1123"/>
                    <a:pt x="0" y="1123"/>
                  </a:cubicBezTo>
                  <a:cubicBezTo>
                    <a:pt x="310" y="1123"/>
                    <a:pt x="561" y="872"/>
                    <a:pt x="561" y="562"/>
                  </a:cubicBezTo>
                  <a:close/>
                </a:path>
              </a:pathLst>
            </a:custGeom>
            <a:solidFill>
              <a:srgbClr val="F57D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id="{7165AEFC-813A-4FD2-B597-4D058A40A256}"/>
                </a:ext>
              </a:extLst>
            </p:cNvPr>
            <p:cNvSpPr/>
            <p:nvPr/>
          </p:nvSpPr>
          <p:spPr bwMode="auto">
            <a:xfrm>
              <a:off x="2350395" y="4927940"/>
              <a:ext cx="236086" cy="203522"/>
            </a:xfrm>
            <a:custGeom>
              <a:avLst/>
              <a:gdLst>
                <a:gd name="T0" fmla="*/ 87 w 174"/>
                <a:gd name="T1" fmla="*/ 150 h 150"/>
                <a:gd name="T2" fmla="*/ 174 w 174"/>
                <a:gd name="T3" fmla="*/ 0 h 150"/>
                <a:gd name="T4" fmla="*/ 0 w 174"/>
                <a:gd name="T5" fmla="*/ 0 h 150"/>
                <a:gd name="T6" fmla="*/ 87 w 174"/>
                <a:gd name="T7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50">
                  <a:moveTo>
                    <a:pt x="87" y="150"/>
                  </a:moveTo>
                  <a:lnTo>
                    <a:pt x="174" y="0"/>
                  </a:lnTo>
                  <a:lnTo>
                    <a:pt x="0" y="0"/>
                  </a:lnTo>
                  <a:lnTo>
                    <a:pt x="87" y="150"/>
                  </a:lnTo>
                  <a:close/>
                </a:path>
              </a:pathLst>
            </a:custGeom>
            <a:solidFill>
              <a:srgbClr val="F57D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2C991F05-7E74-4B8F-A861-E35FE83FE59F}"/>
              </a:ext>
            </a:extLst>
          </p:cNvPr>
          <p:cNvGrpSpPr/>
          <p:nvPr/>
        </p:nvGrpSpPr>
        <p:grpSpPr>
          <a:xfrm>
            <a:off x="3953347" y="3281474"/>
            <a:ext cx="914400" cy="1289811"/>
            <a:chOff x="1709978" y="2991763"/>
            <a:chExt cx="1516921" cy="2139699"/>
          </a:xfrm>
        </p:grpSpPr>
        <p:sp>
          <p:nvSpPr>
            <p:cNvPr id="64" name="Oval 19">
              <a:extLst>
                <a:ext uri="{FF2B5EF4-FFF2-40B4-BE49-F238E27FC236}">
                  <a16:creationId xmlns:a16="http://schemas.microsoft.com/office/drawing/2014/main" id="{82EC4290-DD75-4748-9ABE-3F24222C92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9978" y="2991763"/>
              <a:ext cx="1516921" cy="151556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63500" sx="106000" sy="106000" algn="ctr" rotWithShape="0">
                <a:prstClr val="black">
                  <a:alpha val="2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65" name="Oval 20">
              <a:extLst>
                <a:ext uri="{FF2B5EF4-FFF2-40B4-BE49-F238E27FC236}">
                  <a16:creationId xmlns:a16="http://schemas.microsoft.com/office/drawing/2014/main" id="{B75EFBF0-D732-4F34-8B75-3644EC19A5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3598" y="3084026"/>
              <a:ext cx="1329680" cy="1329680"/>
            </a:xfrm>
            <a:prstGeom prst="ellipse">
              <a:avLst/>
            </a:prstGeom>
            <a:solidFill>
              <a:srgbClr val="8D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66" name="Freeform 21">
              <a:extLst>
                <a:ext uri="{FF2B5EF4-FFF2-40B4-BE49-F238E27FC236}">
                  <a16:creationId xmlns:a16="http://schemas.microsoft.com/office/drawing/2014/main" id="{B9185DBC-6DEF-4E37-B1C4-AFAD0E741D71}"/>
                </a:ext>
              </a:extLst>
            </p:cNvPr>
            <p:cNvSpPr/>
            <p:nvPr/>
          </p:nvSpPr>
          <p:spPr bwMode="auto">
            <a:xfrm>
              <a:off x="2468438" y="3084026"/>
              <a:ext cx="664840" cy="1329680"/>
            </a:xfrm>
            <a:custGeom>
              <a:avLst/>
              <a:gdLst>
                <a:gd name="T0" fmla="*/ 561 w 561"/>
                <a:gd name="T1" fmla="*/ 562 h 1123"/>
                <a:gd name="T2" fmla="*/ 0 w 561"/>
                <a:gd name="T3" fmla="*/ 0 h 1123"/>
                <a:gd name="T4" fmla="*/ 0 w 561"/>
                <a:gd name="T5" fmla="*/ 1123 h 1123"/>
                <a:gd name="T6" fmla="*/ 561 w 561"/>
                <a:gd name="T7" fmla="*/ 562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1" h="1123">
                  <a:moveTo>
                    <a:pt x="561" y="562"/>
                  </a:moveTo>
                  <a:cubicBezTo>
                    <a:pt x="561" y="252"/>
                    <a:pt x="310" y="0"/>
                    <a:pt x="0" y="0"/>
                  </a:cubicBezTo>
                  <a:cubicBezTo>
                    <a:pt x="0" y="1123"/>
                    <a:pt x="0" y="1123"/>
                    <a:pt x="0" y="1123"/>
                  </a:cubicBezTo>
                  <a:cubicBezTo>
                    <a:pt x="310" y="1123"/>
                    <a:pt x="561" y="872"/>
                    <a:pt x="561" y="562"/>
                  </a:cubicBezTo>
                  <a:close/>
                </a:path>
              </a:pathLst>
            </a:custGeom>
            <a:solidFill>
              <a:srgbClr val="8D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67" name="Freeform 22">
              <a:extLst>
                <a:ext uri="{FF2B5EF4-FFF2-40B4-BE49-F238E27FC236}">
                  <a16:creationId xmlns:a16="http://schemas.microsoft.com/office/drawing/2014/main" id="{1982B2F1-547F-406A-AA5B-ABA0ADB8B5C0}"/>
                </a:ext>
              </a:extLst>
            </p:cNvPr>
            <p:cNvSpPr/>
            <p:nvPr/>
          </p:nvSpPr>
          <p:spPr bwMode="auto">
            <a:xfrm>
              <a:off x="2350395" y="4927940"/>
              <a:ext cx="236086" cy="203522"/>
            </a:xfrm>
            <a:custGeom>
              <a:avLst/>
              <a:gdLst>
                <a:gd name="T0" fmla="*/ 87 w 174"/>
                <a:gd name="T1" fmla="*/ 150 h 150"/>
                <a:gd name="T2" fmla="*/ 174 w 174"/>
                <a:gd name="T3" fmla="*/ 0 h 150"/>
                <a:gd name="T4" fmla="*/ 0 w 174"/>
                <a:gd name="T5" fmla="*/ 0 h 150"/>
                <a:gd name="T6" fmla="*/ 87 w 174"/>
                <a:gd name="T7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50">
                  <a:moveTo>
                    <a:pt x="87" y="150"/>
                  </a:moveTo>
                  <a:lnTo>
                    <a:pt x="174" y="0"/>
                  </a:lnTo>
                  <a:lnTo>
                    <a:pt x="0" y="0"/>
                  </a:lnTo>
                  <a:lnTo>
                    <a:pt x="87" y="150"/>
                  </a:lnTo>
                  <a:close/>
                </a:path>
              </a:pathLst>
            </a:custGeom>
            <a:solidFill>
              <a:srgbClr val="8D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C2A9675-1A6D-4759-913E-DDA37F4D682F}"/>
              </a:ext>
            </a:extLst>
          </p:cNvPr>
          <p:cNvGrpSpPr/>
          <p:nvPr/>
        </p:nvGrpSpPr>
        <p:grpSpPr>
          <a:xfrm flipV="1">
            <a:off x="5632010" y="2904019"/>
            <a:ext cx="914400" cy="1289811"/>
            <a:chOff x="1709978" y="2991763"/>
            <a:chExt cx="1516921" cy="2139699"/>
          </a:xfrm>
        </p:grpSpPr>
        <p:sp>
          <p:nvSpPr>
            <p:cNvPr id="69" name="Oval 19">
              <a:extLst>
                <a:ext uri="{FF2B5EF4-FFF2-40B4-BE49-F238E27FC236}">
                  <a16:creationId xmlns:a16="http://schemas.microsoft.com/office/drawing/2014/main" id="{B5118A65-7339-49DB-AEBE-3D91665426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9978" y="2991763"/>
              <a:ext cx="1516921" cy="151556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63500" sx="106000" sy="106000" algn="ctr" rotWithShape="0">
                <a:prstClr val="black">
                  <a:alpha val="2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70" name="Oval 20">
              <a:extLst>
                <a:ext uri="{FF2B5EF4-FFF2-40B4-BE49-F238E27FC236}">
                  <a16:creationId xmlns:a16="http://schemas.microsoft.com/office/drawing/2014/main" id="{39E848AE-0BB6-4355-8F19-0E1E23FB16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3598" y="3084026"/>
              <a:ext cx="1329680" cy="1329680"/>
            </a:xfrm>
            <a:prstGeom prst="ellipse">
              <a:avLst/>
            </a:prstGeom>
            <a:solidFill>
              <a:srgbClr val="922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71" name="Freeform 21">
              <a:extLst>
                <a:ext uri="{FF2B5EF4-FFF2-40B4-BE49-F238E27FC236}">
                  <a16:creationId xmlns:a16="http://schemas.microsoft.com/office/drawing/2014/main" id="{7F2AEFB8-7030-4647-9A69-0F9889586FCC}"/>
                </a:ext>
              </a:extLst>
            </p:cNvPr>
            <p:cNvSpPr/>
            <p:nvPr/>
          </p:nvSpPr>
          <p:spPr bwMode="auto">
            <a:xfrm>
              <a:off x="2468438" y="3084026"/>
              <a:ext cx="664840" cy="1329680"/>
            </a:xfrm>
            <a:custGeom>
              <a:avLst/>
              <a:gdLst>
                <a:gd name="T0" fmla="*/ 561 w 561"/>
                <a:gd name="T1" fmla="*/ 562 h 1123"/>
                <a:gd name="T2" fmla="*/ 0 w 561"/>
                <a:gd name="T3" fmla="*/ 0 h 1123"/>
                <a:gd name="T4" fmla="*/ 0 w 561"/>
                <a:gd name="T5" fmla="*/ 1123 h 1123"/>
                <a:gd name="T6" fmla="*/ 561 w 561"/>
                <a:gd name="T7" fmla="*/ 562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1" h="1123">
                  <a:moveTo>
                    <a:pt x="561" y="562"/>
                  </a:moveTo>
                  <a:cubicBezTo>
                    <a:pt x="561" y="252"/>
                    <a:pt x="310" y="0"/>
                    <a:pt x="0" y="0"/>
                  </a:cubicBezTo>
                  <a:cubicBezTo>
                    <a:pt x="0" y="1123"/>
                    <a:pt x="0" y="1123"/>
                    <a:pt x="0" y="1123"/>
                  </a:cubicBezTo>
                  <a:cubicBezTo>
                    <a:pt x="310" y="1123"/>
                    <a:pt x="561" y="872"/>
                    <a:pt x="561" y="562"/>
                  </a:cubicBezTo>
                  <a:close/>
                </a:path>
              </a:pathLst>
            </a:custGeom>
            <a:solidFill>
              <a:srgbClr val="922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72" name="Freeform 22">
              <a:extLst>
                <a:ext uri="{FF2B5EF4-FFF2-40B4-BE49-F238E27FC236}">
                  <a16:creationId xmlns:a16="http://schemas.microsoft.com/office/drawing/2014/main" id="{AF91F02E-5BD7-41DE-A588-65449FCA4AE4}"/>
                </a:ext>
              </a:extLst>
            </p:cNvPr>
            <p:cNvSpPr/>
            <p:nvPr/>
          </p:nvSpPr>
          <p:spPr bwMode="auto">
            <a:xfrm>
              <a:off x="2350395" y="4927940"/>
              <a:ext cx="236086" cy="203522"/>
            </a:xfrm>
            <a:custGeom>
              <a:avLst/>
              <a:gdLst>
                <a:gd name="T0" fmla="*/ 87 w 174"/>
                <a:gd name="T1" fmla="*/ 150 h 150"/>
                <a:gd name="T2" fmla="*/ 174 w 174"/>
                <a:gd name="T3" fmla="*/ 0 h 150"/>
                <a:gd name="T4" fmla="*/ 0 w 174"/>
                <a:gd name="T5" fmla="*/ 0 h 150"/>
                <a:gd name="T6" fmla="*/ 87 w 174"/>
                <a:gd name="T7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50">
                  <a:moveTo>
                    <a:pt x="87" y="150"/>
                  </a:moveTo>
                  <a:lnTo>
                    <a:pt x="174" y="0"/>
                  </a:lnTo>
                  <a:lnTo>
                    <a:pt x="0" y="0"/>
                  </a:lnTo>
                  <a:lnTo>
                    <a:pt x="87" y="150"/>
                  </a:lnTo>
                  <a:close/>
                </a:path>
              </a:pathLst>
            </a:custGeom>
            <a:solidFill>
              <a:srgbClr val="922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3A660025-3D4B-4502-B24B-5D0C2CFE977D}"/>
              </a:ext>
            </a:extLst>
          </p:cNvPr>
          <p:cNvGrpSpPr/>
          <p:nvPr/>
        </p:nvGrpSpPr>
        <p:grpSpPr>
          <a:xfrm>
            <a:off x="7310673" y="3281474"/>
            <a:ext cx="914400" cy="1289811"/>
            <a:chOff x="1709978" y="2991763"/>
            <a:chExt cx="1516921" cy="2139699"/>
          </a:xfrm>
        </p:grpSpPr>
        <p:sp>
          <p:nvSpPr>
            <p:cNvPr id="74" name="Oval 19">
              <a:extLst>
                <a:ext uri="{FF2B5EF4-FFF2-40B4-BE49-F238E27FC236}">
                  <a16:creationId xmlns:a16="http://schemas.microsoft.com/office/drawing/2014/main" id="{C3792477-BCA5-4A35-B66B-8B36F0C575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9978" y="2991763"/>
              <a:ext cx="1516921" cy="151556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63500" sx="106000" sy="106000" algn="ctr" rotWithShape="0">
                <a:prstClr val="black">
                  <a:alpha val="2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75" name="Oval 20">
              <a:extLst>
                <a:ext uri="{FF2B5EF4-FFF2-40B4-BE49-F238E27FC236}">
                  <a16:creationId xmlns:a16="http://schemas.microsoft.com/office/drawing/2014/main" id="{A4991434-9EF8-4D1A-895F-E4AA7F1138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3598" y="3084026"/>
              <a:ext cx="1329680" cy="1329680"/>
            </a:xfrm>
            <a:prstGeom prst="ellipse">
              <a:avLst/>
            </a:prstGeom>
            <a:solidFill>
              <a:srgbClr val="A97C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76" name="Freeform 21">
              <a:extLst>
                <a:ext uri="{FF2B5EF4-FFF2-40B4-BE49-F238E27FC236}">
                  <a16:creationId xmlns:a16="http://schemas.microsoft.com/office/drawing/2014/main" id="{2BE1BF9B-9CB9-4F4E-9C6B-9ACA2B5DD277}"/>
                </a:ext>
              </a:extLst>
            </p:cNvPr>
            <p:cNvSpPr/>
            <p:nvPr/>
          </p:nvSpPr>
          <p:spPr bwMode="auto">
            <a:xfrm>
              <a:off x="2468438" y="3084026"/>
              <a:ext cx="664840" cy="1329680"/>
            </a:xfrm>
            <a:custGeom>
              <a:avLst/>
              <a:gdLst>
                <a:gd name="T0" fmla="*/ 561 w 561"/>
                <a:gd name="T1" fmla="*/ 562 h 1123"/>
                <a:gd name="T2" fmla="*/ 0 w 561"/>
                <a:gd name="T3" fmla="*/ 0 h 1123"/>
                <a:gd name="T4" fmla="*/ 0 w 561"/>
                <a:gd name="T5" fmla="*/ 1123 h 1123"/>
                <a:gd name="T6" fmla="*/ 561 w 561"/>
                <a:gd name="T7" fmla="*/ 562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1" h="1123">
                  <a:moveTo>
                    <a:pt x="561" y="562"/>
                  </a:moveTo>
                  <a:cubicBezTo>
                    <a:pt x="561" y="252"/>
                    <a:pt x="310" y="0"/>
                    <a:pt x="0" y="0"/>
                  </a:cubicBezTo>
                  <a:cubicBezTo>
                    <a:pt x="0" y="1123"/>
                    <a:pt x="0" y="1123"/>
                    <a:pt x="0" y="1123"/>
                  </a:cubicBezTo>
                  <a:cubicBezTo>
                    <a:pt x="310" y="1123"/>
                    <a:pt x="561" y="872"/>
                    <a:pt x="561" y="562"/>
                  </a:cubicBezTo>
                  <a:close/>
                </a:path>
              </a:pathLst>
            </a:custGeom>
            <a:solidFill>
              <a:srgbClr val="A97C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77" name="Freeform 22">
              <a:extLst>
                <a:ext uri="{FF2B5EF4-FFF2-40B4-BE49-F238E27FC236}">
                  <a16:creationId xmlns:a16="http://schemas.microsoft.com/office/drawing/2014/main" id="{230CDC11-D4DA-4638-AE7B-64577D5913CA}"/>
                </a:ext>
              </a:extLst>
            </p:cNvPr>
            <p:cNvSpPr/>
            <p:nvPr/>
          </p:nvSpPr>
          <p:spPr bwMode="auto">
            <a:xfrm>
              <a:off x="2350395" y="4927940"/>
              <a:ext cx="236086" cy="203522"/>
            </a:xfrm>
            <a:custGeom>
              <a:avLst/>
              <a:gdLst>
                <a:gd name="T0" fmla="*/ 87 w 174"/>
                <a:gd name="T1" fmla="*/ 150 h 150"/>
                <a:gd name="T2" fmla="*/ 174 w 174"/>
                <a:gd name="T3" fmla="*/ 0 h 150"/>
                <a:gd name="T4" fmla="*/ 0 w 174"/>
                <a:gd name="T5" fmla="*/ 0 h 150"/>
                <a:gd name="T6" fmla="*/ 87 w 174"/>
                <a:gd name="T7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50">
                  <a:moveTo>
                    <a:pt x="87" y="150"/>
                  </a:moveTo>
                  <a:lnTo>
                    <a:pt x="174" y="0"/>
                  </a:lnTo>
                  <a:lnTo>
                    <a:pt x="0" y="0"/>
                  </a:lnTo>
                  <a:lnTo>
                    <a:pt x="87" y="150"/>
                  </a:lnTo>
                  <a:close/>
                </a:path>
              </a:pathLst>
            </a:custGeom>
            <a:solidFill>
              <a:srgbClr val="A97C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B0429336-A364-49CD-9628-FD96F63D46D7}"/>
              </a:ext>
            </a:extLst>
          </p:cNvPr>
          <p:cNvGrpSpPr/>
          <p:nvPr/>
        </p:nvGrpSpPr>
        <p:grpSpPr>
          <a:xfrm flipV="1">
            <a:off x="8989336" y="2904019"/>
            <a:ext cx="914400" cy="1289811"/>
            <a:chOff x="1709978" y="2991763"/>
            <a:chExt cx="1516921" cy="2139699"/>
          </a:xfrm>
        </p:grpSpPr>
        <p:sp>
          <p:nvSpPr>
            <p:cNvPr id="79" name="Oval 19">
              <a:extLst>
                <a:ext uri="{FF2B5EF4-FFF2-40B4-BE49-F238E27FC236}">
                  <a16:creationId xmlns:a16="http://schemas.microsoft.com/office/drawing/2014/main" id="{553BC488-769D-4DB9-8234-D580F39A92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9978" y="2991763"/>
              <a:ext cx="1516921" cy="151556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63500" sx="106000" sy="106000" algn="ctr" rotWithShape="0">
                <a:prstClr val="black">
                  <a:alpha val="2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80" name="Oval 20">
              <a:extLst>
                <a:ext uri="{FF2B5EF4-FFF2-40B4-BE49-F238E27FC236}">
                  <a16:creationId xmlns:a16="http://schemas.microsoft.com/office/drawing/2014/main" id="{CA4D53E5-61A1-4BFF-9EAE-4747F1BBBC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3598" y="3084026"/>
              <a:ext cx="1329680" cy="1329680"/>
            </a:xfrm>
            <a:prstGeom prst="ellipse">
              <a:avLst/>
            </a:prstGeom>
            <a:solidFill>
              <a:srgbClr val="EF3D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81" name="Freeform 21">
              <a:extLst>
                <a:ext uri="{FF2B5EF4-FFF2-40B4-BE49-F238E27FC236}">
                  <a16:creationId xmlns:a16="http://schemas.microsoft.com/office/drawing/2014/main" id="{2E7F60A1-9F53-4AA3-8BCF-D441D139EEE4}"/>
                </a:ext>
              </a:extLst>
            </p:cNvPr>
            <p:cNvSpPr/>
            <p:nvPr/>
          </p:nvSpPr>
          <p:spPr bwMode="auto">
            <a:xfrm>
              <a:off x="2468438" y="3084026"/>
              <a:ext cx="664840" cy="1329680"/>
            </a:xfrm>
            <a:custGeom>
              <a:avLst/>
              <a:gdLst>
                <a:gd name="T0" fmla="*/ 561 w 561"/>
                <a:gd name="T1" fmla="*/ 562 h 1123"/>
                <a:gd name="T2" fmla="*/ 0 w 561"/>
                <a:gd name="T3" fmla="*/ 0 h 1123"/>
                <a:gd name="T4" fmla="*/ 0 w 561"/>
                <a:gd name="T5" fmla="*/ 1123 h 1123"/>
                <a:gd name="T6" fmla="*/ 561 w 561"/>
                <a:gd name="T7" fmla="*/ 562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1" h="1123">
                  <a:moveTo>
                    <a:pt x="561" y="562"/>
                  </a:moveTo>
                  <a:cubicBezTo>
                    <a:pt x="561" y="252"/>
                    <a:pt x="310" y="0"/>
                    <a:pt x="0" y="0"/>
                  </a:cubicBezTo>
                  <a:cubicBezTo>
                    <a:pt x="0" y="1123"/>
                    <a:pt x="0" y="1123"/>
                    <a:pt x="0" y="1123"/>
                  </a:cubicBezTo>
                  <a:cubicBezTo>
                    <a:pt x="310" y="1123"/>
                    <a:pt x="561" y="872"/>
                    <a:pt x="561" y="562"/>
                  </a:cubicBezTo>
                  <a:close/>
                </a:path>
              </a:pathLst>
            </a:custGeom>
            <a:solidFill>
              <a:srgbClr val="EF3D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82" name="Freeform 22">
              <a:extLst>
                <a:ext uri="{FF2B5EF4-FFF2-40B4-BE49-F238E27FC236}">
                  <a16:creationId xmlns:a16="http://schemas.microsoft.com/office/drawing/2014/main" id="{DF5446E0-3029-49F6-AF92-7F0CD018AEF6}"/>
                </a:ext>
              </a:extLst>
            </p:cNvPr>
            <p:cNvSpPr/>
            <p:nvPr/>
          </p:nvSpPr>
          <p:spPr bwMode="auto">
            <a:xfrm>
              <a:off x="2350395" y="4927940"/>
              <a:ext cx="236086" cy="203522"/>
            </a:xfrm>
            <a:custGeom>
              <a:avLst/>
              <a:gdLst>
                <a:gd name="T0" fmla="*/ 87 w 174"/>
                <a:gd name="T1" fmla="*/ 150 h 150"/>
                <a:gd name="T2" fmla="*/ 174 w 174"/>
                <a:gd name="T3" fmla="*/ 0 h 150"/>
                <a:gd name="T4" fmla="*/ 0 w 174"/>
                <a:gd name="T5" fmla="*/ 0 h 150"/>
                <a:gd name="T6" fmla="*/ 87 w 174"/>
                <a:gd name="T7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50">
                  <a:moveTo>
                    <a:pt x="87" y="150"/>
                  </a:moveTo>
                  <a:lnTo>
                    <a:pt x="174" y="0"/>
                  </a:lnTo>
                  <a:lnTo>
                    <a:pt x="0" y="0"/>
                  </a:lnTo>
                  <a:lnTo>
                    <a:pt x="87" y="150"/>
                  </a:lnTo>
                  <a:close/>
                </a:path>
              </a:pathLst>
            </a:custGeom>
            <a:solidFill>
              <a:srgbClr val="EF3D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28AC3723-4289-4D41-8680-FD8164E381C7}"/>
              </a:ext>
            </a:extLst>
          </p:cNvPr>
          <p:cNvGrpSpPr/>
          <p:nvPr/>
        </p:nvGrpSpPr>
        <p:grpSpPr>
          <a:xfrm>
            <a:off x="10668000" y="3281474"/>
            <a:ext cx="914400" cy="1289811"/>
            <a:chOff x="1709978" y="2991763"/>
            <a:chExt cx="1516921" cy="2139699"/>
          </a:xfrm>
        </p:grpSpPr>
        <p:sp>
          <p:nvSpPr>
            <p:cNvPr id="84" name="Oval 19">
              <a:extLst>
                <a:ext uri="{FF2B5EF4-FFF2-40B4-BE49-F238E27FC236}">
                  <a16:creationId xmlns:a16="http://schemas.microsoft.com/office/drawing/2014/main" id="{DF9AAA54-A1C8-4BD8-B7B5-0AE240667E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9978" y="2991763"/>
              <a:ext cx="1516921" cy="151556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63500" sx="106000" sy="106000" algn="ctr" rotWithShape="0">
                <a:prstClr val="black">
                  <a:alpha val="2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85" name="Oval 20">
              <a:extLst>
                <a:ext uri="{FF2B5EF4-FFF2-40B4-BE49-F238E27FC236}">
                  <a16:creationId xmlns:a16="http://schemas.microsoft.com/office/drawing/2014/main" id="{3B74BBBB-712F-4744-8013-FF642DE466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3598" y="3084026"/>
              <a:ext cx="1329680" cy="1329680"/>
            </a:xfrm>
            <a:prstGeom prst="ellipse">
              <a:avLst/>
            </a:prstGeom>
            <a:solidFill>
              <a:srgbClr val="2BA6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86" name="Freeform 21">
              <a:extLst>
                <a:ext uri="{FF2B5EF4-FFF2-40B4-BE49-F238E27FC236}">
                  <a16:creationId xmlns:a16="http://schemas.microsoft.com/office/drawing/2014/main" id="{5BD42B6C-2F2E-4BA7-81D5-E431F83A1C04}"/>
                </a:ext>
              </a:extLst>
            </p:cNvPr>
            <p:cNvSpPr/>
            <p:nvPr/>
          </p:nvSpPr>
          <p:spPr bwMode="auto">
            <a:xfrm>
              <a:off x="2468438" y="3084026"/>
              <a:ext cx="664840" cy="1329680"/>
            </a:xfrm>
            <a:custGeom>
              <a:avLst/>
              <a:gdLst>
                <a:gd name="T0" fmla="*/ 561 w 561"/>
                <a:gd name="T1" fmla="*/ 562 h 1123"/>
                <a:gd name="T2" fmla="*/ 0 w 561"/>
                <a:gd name="T3" fmla="*/ 0 h 1123"/>
                <a:gd name="T4" fmla="*/ 0 w 561"/>
                <a:gd name="T5" fmla="*/ 1123 h 1123"/>
                <a:gd name="T6" fmla="*/ 561 w 561"/>
                <a:gd name="T7" fmla="*/ 562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1" h="1123">
                  <a:moveTo>
                    <a:pt x="561" y="562"/>
                  </a:moveTo>
                  <a:cubicBezTo>
                    <a:pt x="561" y="252"/>
                    <a:pt x="310" y="0"/>
                    <a:pt x="0" y="0"/>
                  </a:cubicBezTo>
                  <a:cubicBezTo>
                    <a:pt x="0" y="1123"/>
                    <a:pt x="0" y="1123"/>
                    <a:pt x="0" y="1123"/>
                  </a:cubicBezTo>
                  <a:cubicBezTo>
                    <a:pt x="310" y="1123"/>
                    <a:pt x="561" y="872"/>
                    <a:pt x="561" y="562"/>
                  </a:cubicBezTo>
                  <a:close/>
                </a:path>
              </a:pathLst>
            </a:custGeom>
            <a:solidFill>
              <a:srgbClr val="2BA6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87" name="Freeform 22">
              <a:extLst>
                <a:ext uri="{FF2B5EF4-FFF2-40B4-BE49-F238E27FC236}">
                  <a16:creationId xmlns:a16="http://schemas.microsoft.com/office/drawing/2014/main" id="{196CB3BC-D8B8-4583-A4C2-8E7DE1169B35}"/>
                </a:ext>
              </a:extLst>
            </p:cNvPr>
            <p:cNvSpPr/>
            <p:nvPr/>
          </p:nvSpPr>
          <p:spPr bwMode="auto">
            <a:xfrm>
              <a:off x="2350395" y="4927940"/>
              <a:ext cx="236086" cy="203522"/>
            </a:xfrm>
            <a:custGeom>
              <a:avLst/>
              <a:gdLst>
                <a:gd name="T0" fmla="*/ 87 w 174"/>
                <a:gd name="T1" fmla="*/ 150 h 150"/>
                <a:gd name="T2" fmla="*/ 174 w 174"/>
                <a:gd name="T3" fmla="*/ 0 h 150"/>
                <a:gd name="T4" fmla="*/ 0 w 174"/>
                <a:gd name="T5" fmla="*/ 0 h 150"/>
                <a:gd name="T6" fmla="*/ 87 w 174"/>
                <a:gd name="T7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50">
                  <a:moveTo>
                    <a:pt x="87" y="150"/>
                  </a:moveTo>
                  <a:lnTo>
                    <a:pt x="174" y="0"/>
                  </a:lnTo>
                  <a:lnTo>
                    <a:pt x="0" y="0"/>
                  </a:lnTo>
                  <a:lnTo>
                    <a:pt x="87" y="150"/>
                  </a:lnTo>
                  <a:close/>
                </a:path>
              </a:pathLst>
            </a:custGeom>
            <a:solidFill>
              <a:srgbClr val="2BA6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5F8E09FA-2989-494C-B9E3-BD414A2A19D4}"/>
              </a:ext>
            </a:extLst>
          </p:cNvPr>
          <p:cNvSpPr txBox="1"/>
          <p:nvPr/>
        </p:nvSpPr>
        <p:spPr>
          <a:xfrm>
            <a:off x="381000" y="4751058"/>
            <a:ext cx="1365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tx2"/>
                </a:solidFill>
                <a:latin typeface="Quicksand" panose="00000500000000000000" pitchFamily="2" charset="0"/>
                <a:ea typeface="Arial-Rounded" panose="020B0500000000000000" pitchFamily="34" charset="0"/>
                <a:cs typeface="Arial" panose="020B0604020202020204" pitchFamily="34" charset="0"/>
              </a:rPr>
              <a:t>Thứ Hai</a:t>
            </a:r>
            <a:endParaRPr lang="en-US" sz="2400" b="1" dirty="0">
              <a:solidFill>
                <a:schemeClr val="tx2"/>
              </a:solidFill>
              <a:latin typeface="Quicksand" panose="00000500000000000000" pitchFamily="2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9062AA2-39CB-4E30-A1B0-C9512D24778C}"/>
              </a:ext>
            </a:extLst>
          </p:cNvPr>
          <p:cNvSpPr txBox="1"/>
          <p:nvPr/>
        </p:nvSpPr>
        <p:spPr>
          <a:xfrm>
            <a:off x="3792496" y="4751058"/>
            <a:ext cx="1236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tx2"/>
                </a:solidFill>
                <a:latin typeface="Quicksand" panose="00000500000000000000" pitchFamily="2" charset="0"/>
                <a:ea typeface="Arial-Rounded" panose="020B0500000000000000" pitchFamily="34" charset="0"/>
                <a:cs typeface="Arial" panose="020B0604020202020204" pitchFamily="34" charset="0"/>
              </a:rPr>
              <a:t>Thứ Tư</a:t>
            </a:r>
            <a:endParaRPr lang="en-US" sz="2400" b="1" dirty="0">
              <a:solidFill>
                <a:schemeClr val="tx2"/>
              </a:solidFill>
              <a:latin typeface="Quicksand" panose="00000500000000000000" pitchFamily="2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6D858DC6-8D93-411C-9ACA-38D121EEB966}"/>
              </a:ext>
            </a:extLst>
          </p:cNvPr>
          <p:cNvSpPr txBox="1"/>
          <p:nvPr/>
        </p:nvSpPr>
        <p:spPr>
          <a:xfrm>
            <a:off x="7073621" y="4751058"/>
            <a:ext cx="1431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tx2"/>
                </a:solidFill>
                <a:latin typeface="Quicksand" panose="00000500000000000000" pitchFamily="2" charset="0"/>
                <a:ea typeface="Arial-Rounded" panose="020B0500000000000000" pitchFamily="34" charset="0"/>
                <a:cs typeface="Arial" panose="020B0604020202020204" pitchFamily="34" charset="0"/>
              </a:rPr>
              <a:t>Thứ Sáu</a:t>
            </a:r>
            <a:endParaRPr lang="en-US" sz="2400" b="1" dirty="0">
              <a:solidFill>
                <a:schemeClr val="tx2"/>
              </a:solidFill>
              <a:latin typeface="Quicksand" panose="00000500000000000000" pitchFamily="2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FEE9508-E2BC-40D5-8D0B-625E8B4514AA}"/>
              </a:ext>
            </a:extLst>
          </p:cNvPr>
          <p:cNvSpPr txBox="1"/>
          <p:nvPr/>
        </p:nvSpPr>
        <p:spPr>
          <a:xfrm>
            <a:off x="10363200" y="4751058"/>
            <a:ext cx="1604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tx2"/>
                </a:solidFill>
                <a:latin typeface="Quicksand" panose="00000500000000000000" pitchFamily="2" charset="0"/>
                <a:ea typeface="Arial-Rounded" panose="020B0500000000000000" pitchFamily="34" charset="0"/>
                <a:cs typeface="Arial" panose="020B0604020202020204" pitchFamily="34" charset="0"/>
              </a:rPr>
              <a:t>Chủ Nhật</a:t>
            </a:r>
            <a:endParaRPr lang="en-US" sz="2400" b="1" dirty="0">
              <a:solidFill>
                <a:schemeClr val="tx2"/>
              </a:solidFill>
              <a:latin typeface="Quicksand" panose="00000500000000000000" pitchFamily="2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2C88EAF5-DCF0-4D98-8024-D5DFBBADFDB3}"/>
              </a:ext>
            </a:extLst>
          </p:cNvPr>
          <p:cNvSpPr txBox="1"/>
          <p:nvPr/>
        </p:nvSpPr>
        <p:spPr>
          <a:xfrm>
            <a:off x="2105385" y="2370014"/>
            <a:ext cx="1236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tx2"/>
                </a:solidFill>
                <a:latin typeface="Quicksand" panose="00000500000000000000" pitchFamily="2" charset="0"/>
                <a:ea typeface="Arial-Rounded" panose="020B0500000000000000" pitchFamily="34" charset="0"/>
                <a:cs typeface="Arial" panose="020B0604020202020204" pitchFamily="34" charset="0"/>
              </a:rPr>
              <a:t>Thứ Ba</a:t>
            </a:r>
            <a:endParaRPr lang="en-US" sz="2400" b="1" dirty="0">
              <a:solidFill>
                <a:schemeClr val="tx2"/>
              </a:solidFill>
              <a:latin typeface="Quicksand" panose="00000500000000000000" pitchFamily="2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B9EF66AF-B7B8-4A20-A8C2-4208354083D6}"/>
              </a:ext>
            </a:extLst>
          </p:cNvPr>
          <p:cNvSpPr txBox="1"/>
          <p:nvPr/>
        </p:nvSpPr>
        <p:spPr>
          <a:xfrm>
            <a:off x="5334000" y="2370014"/>
            <a:ext cx="1606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tx2"/>
                </a:solidFill>
                <a:latin typeface="Quicksand" panose="00000500000000000000" pitchFamily="2" charset="0"/>
                <a:ea typeface="Arial-Rounded" panose="020B0500000000000000" pitchFamily="34" charset="0"/>
                <a:cs typeface="Arial" panose="020B0604020202020204" pitchFamily="34" charset="0"/>
              </a:rPr>
              <a:t>Thứ Năm</a:t>
            </a:r>
            <a:endParaRPr lang="en-US" sz="2400" b="1" dirty="0">
              <a:solidFill>
                <a:schemeClr val="tx2"/>
              </a:solidFill>
              <a:latin typeface="Quicksand" panose="00000500000000000000" pitchFamily="2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C7681082-7F4A-4513-AA6D-790A3DB5458C}"/>
              </a:ext>
            </a:extLst>
          </p:cNvPr>
          <p:cNvSpPr txBox="1"/>
          <p:nvPr/>
        </p:nvSpPr>
        <p:spPr>
          <a:xfrm>
            <a:off x="8752285" y="2370014"/>
            <a:ext cx="1431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tx2"/>
                </a:solidFill>
                <a:latin typeface="Quicksand" panose="00000500000000000000" pitchFamily="2" charset="0"/>
                <a:ea typeface="Arial-Rounded" panose="020B0500000000000000" pitchFamily="34" charset="0"/>
                <a:cs typeface="Arial" panose="020B0604020202020204" pitchFamily="34" charset="0"/>
              </a:rPr>
              <a:t>Thứ Bảy</a:t>
            </a:r>
            <a:endParaRPr lang="en-US" sz="2400" b="1" dirty="0">
              <a:solidFill>
                <a:schemeClr val="tx2"/>
              </a:solidFill>
              <a:latin typeface="Quicksand" panose="00000500000000000000" pitchFamily="2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97" name="Group 77">
            <a:extLst>
              <a:ext uri="{FF2B5EF4-FFF2-40B4-BE49-F238E27FC236}">
                <a16:creationId xmlns:a16="http://schemas.microsoft.com/office/drawing/2014/main" id="{C542FC98-7FC3-4BA1-834A-1B444EE23B19}"/>
              </a:ext>
            </a:extLst>
          </p:cNvPr>
          <p:cNvGrpSpPr>
            <a:grpSpLocks noChangeAspect="1"/>
          </p:cNvGrpSpPr>
          <p:nvPr/>
        </p:nvGrpSpPr>
        <p:grpSpPr bwMode="auto">
          <a:xfrm flipV="1">
            <a:off x="5989004" y="4307187"/>
            <a:ext cx="231775" cy="1578456"/>
            <a:chOff x="0" y="0"/>
            <a:chExt cx="182" cy="1724"/>
          </a:xfrm>
        </p:grpSpPr>
        <p:grpSp>
          <p:nvGrpSpPr>
            <p:cNvPr id="98" name="Group 78">
              <a:extLst>
                <a:ext uri="{FF2B5EF4-FFF2-40B4-BE49-F238E27FC236}">
                  <a16:creationId xmlns:a16="http://schemas.microsoft.com/office/drawing/2014/main" id="{3838B063-F267-47FE-9DCE-3633ED39BCB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0" y="0"/>
              <a:ext cx="91" cy="1722"/>
              <a:chOff x="0" y="0"/>
              <a:chExt cx="91" cy="1859"/>
            </a:xfrm>
          </p:grpSpPr>
          <p:sp>
            <p:nvSpPr>
              <p:cNvPr id="102" name="Line 79">
                <a:extLst>
                  <a:ext uri="{FF2B5EF4-FFF2-40B4-BE49-F238E27FC236}">
                    <a16:creationId xmlns:a16="http://schemas.microsoft.com/office/drawing/2014/main" id="{3EEEF21F-CEB3-433F-9BFF-2D6B0FE58F2F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>
                <a:off x="0" y="0"/>
                <a:ext cx="91" cy="1542"/>
              </a:xfrm>
              <a:prstGeom prst="line">
                <a:avLst/>
              </a:prstGeom>
              <a:noFill/>
              <a:ln w="38100">
                <a:solidFill>
                  <a:srgbClr val="D34F25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思源宋体" panose="02020700000000000000" pitchFamily="18" charset="-122"/>
                  <a:ea typeface="思源宋体" panose="02020700000000000000" pitchFamily="18" charset="-122"/>
                </a:endParaRPr>
              </a:p>
            </p:txBody>
          </p:sp>
          <p:sp>
            <p:nvSpPr>
              <p:cNvPr id="103" name="Line 80">
                <a:extLst>
                  <a:ext uri="{FF2B5EF4-FFF2-40B4-BE49-F238E27FC236}">
                    <a16:creationId xmlns:a16="http://schemas.microsoft.com/office/drawing/2014/main" id="{65B9ED78-390A-4B14-9E21-8D63938FE196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0" y="1542"/>
                <a:ext cx="91" cy="317"/>
              </a:xfrm>
              <a:prstGeom prst="line">
                <a:avLst/>
              </a:prstGeom>
              <a:noFill/>
              <a:ln w="38100">
                <a:solidFill>
                  <a:srgbClr val="D34F25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思源宋体" panose="02020700000000000000" pitchFamily="18" charset="-122"/>
                  <a:ea typeface="思源宋体" panose="02020700000000000000" pitchFamily="18" charset="-122"/>
                </a:endParaRPr>
              </a:p>
            </p:txBody>
          </p:sp>
        </p:grpSp>
        <p:grpSp>
          <p:nvGrpSpPr>
            <p:cNvPr id="99" name="Group 81">
              <a:extLst>
                <a:ext uri="{FF2B5EF4-FFF2-40B4-BE49-F238E27FC236}">
                  <a16:creationId xmlns:a16="http://schemas.microsoft.com/office/drawing/2014/main" id="{98CFE8E2-7C81-4721-86C6-CD452857640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91" y="2"/>
              <a:ext cx="91" cy="1722"/>
              <a:chOff x="0" y="0"/>
              <a:chExt cx="91" cy="1859"/>
            </a:xfrm>
          </p:grpSpPr>
          <p:sp>
            <p:nvSpPr>
              <p:cNvPr id="100" name="Line 82">
                <a:extLst>
                  <a:ext uri="{FF2B5EF4-FFF2-40B4-BE49-F238E27FC236}">
                    <a16:creationId xmlns:a16="http://schemas.microsoft.com/office/drawing/2014/main" id="{E7869591-7660-45B3-A8D5-F06EB6FB564D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>
                <a:off x="0" y="0"/>
                <a:ext cx="91" cy="1542"/>
              </a:xfrm>
              <a:prstGeom prst="line">
                <a:avLst/>
              </a:prstGeom>
              <a:noFill/>
              <a:ln w="38100">
                <a:solidFill>
                  <a:srgbClr val="D34F25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思源宋体" panose="02020700000000000000" pitchFamily="18" charset="-122"/>
                  <a:ea typeface="思源宋体" panose="02020700000000000000" pitchFamily="18" charset="-122"/>
                </a:endParaRPr>
              </a:p>
            </p:txBody>
          </p:sp>
          <p:sp>
            <p:nvSpPr>
              <p:cNvPr id="101" name="Line 83">
                <a:extLst>
                  <a:ext uri="{FF2B5EF4-FFF2-40B4-BE49-F238E27FC236}">
                    <a16:creationId xmlns:a16="http://schemas.microsoft.com/office/drawing/2014/main" id="{D7D1D3E3-2758-4985-BFB1-9B59821B5524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0" y="1542"/>
                <a:ext cx="91" cy="317"/>
              </a:xfrm>
              <a:prstGeom prst="line">
                <a:avLst/>
              </a:prstGeom>
              <a:noFill/>
              <a:ln w="38100">
                <a:solidFill>
                  <a:srgbClr val="D34F25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思源宋体" panose="02020700000000000000" pitchFamily="18" charset="-122"/>
                  <a:ea typeface="思源宋体" panose="02020700000000000000" pitchFamily="18" charset="-122"/>
                </a:endParaRPr>
              </a:p>
            </p:txBody>
          </p:sp>
        </p:grp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FC896DDD-F7D8-47F3-9BE5-6C25077329CF}"/>
              </a:ext>
            </a:extLst>
          </p:cNvPr>
          <p:cNvGrpSpPr/>
          <p:nvPr/>
        </p:nvGrpSpPr>
        <p:grpSpPr>
          <a:xfrm>
            <a:off x="5224280" y="5880226"/>
            <a:ext cx="1756696" cy="560561"/>
            <a:chOff x="-323594" y="2300873"/>
            <a:chExt cx="1002844" cy="1194099"/>
          </a:xfrm>
        </p:grpSpPr>
        <p:sp>
          <p:nvSpPr>
            <p:cNvPr id="105" name="Rectangle: Rounded Corners 104">
              <a:extLst>
                <a:ext uri="{FF2B5EF4-FFF2-40B4-BE49-F238E27FC236}">
                  <a16:creationId xmlns:a16="http://schemas.microsoft.com/office/drawing/2014/main" id="{C73DD42B-F092-4603-9A3F-D209F78CAE05}"/>
                </a:ext>
              </a:extLst>
            </p:cNvPr>
            <p:cNvSpPr/>
            <p:nvPr/>
          </p:nvSpPr>
          <p:spPr>
            <a:xfrm>
              <a:off x="-311350" y="2308086"/>
              <a:ext cx="990600" cy="1186886"/>
            </a:xfrm>
            <a:prstGeom prst="roundRect">
              <a:avLst/>
            </a:prstGeom>
            <a:solidFill>
              <a:srgbClr val="D34F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>
                <a:solidFill>
                  <a:srgbClr val="FCCB9E"/>
                </a:solidFill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DA916981-3CD5-4D3C-9F37-247C6BED8FC8}"/>
                </a:ext>
              </a:extLst>
            </p:cNvPr>
            <p:cNvSpPr txBox="1"/>
            <p:nvPr/>
          </p:nvSpPr>
          <p:spPr>
            <a:xfrm>
              <a:off x="-323594" y="2300873"/>
              <a:ext cx="997675" cy="1048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>
                  <a:solidFill>
                    <a:schemeClr val="bg1"/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" panose="020B0604020202020204" pitchFamily="34" charset="0"/>
                </a:rPr>
                <a:t>Hôm nay</a:t>
              </a:r>
              <a:endParaRPr lang="en-US" sz="2600" b="1" dirty="0">
                <a:solidFill>
                  <a:schemeClr val="bg1"/>
                </a:solidFill>
                <a:latin typeface="Quicksand" panose="00000500000000000000" pitchFamily="2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FFC5B9CA-C6D0-41F3-BF99-02850F5E7C03}"/>
              </a:ext>
            </a:extLst>
          </p:cNvPr>
          <p:cNvGrpSpPr/>
          <p:nvPr/>
        </p:nvGrpSpPr>
        <p:grpSpPr>
          <a:xfrm>
            <a:off x="6995589" y="5880226"/>
            <a:ext cx="1756696" cy="560561"/>
            <a:chOff x="-323594" y="2300873"/>
            <a:chExt cx="1002844" cy="1194099"/>
          </a:xfrm>
        </p:grpSpPr>
        <p:sp>
          <p:nvSpPr>
            <p:cNvPr id="108" name="Rectangle: Rounded Corners 107">
              <a:extLst>
                <a:ext uri="{FF2B5EF4-FFF2-40B4-BE49-F238E27FC236}">
                  <a16:creationId xmlns:a16="http://schemas.microsoft.com/office/drawing/2014/main" id="{3247A55F-CC6F-4DCA-9029-8A36928CF3BB}"/>
                </a:ext>
              </a:extLst>
            </p:cNvPr>
            <p:cNvSpPr/>
            <p:nvPr/>
          </p:nvSpPr>
          <p:spPr>
            <a:xfrm>
              <a:off x="-311350" y="2308086"/>
              <a:ext cx="990600" cy="1186886"/>
            </a:xfrm>
            <a:prstGeom prst="roundRect">
              <a:avLst/>
            </a:prstGeom>
            <a:solidFill>
              <a:srgbClr val="DD62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>
                <a:solidFill>
                  <a:srgbClr val="FCCB9E"/>
                </a:solidFill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D0F839B9-A482-4543-B337-D94EEC0C11E2}"/>
                </a:ext>
              </a:extLst>
            </p:cNvPr>
            <p:cNvSpPr txBox="1"/>
            <p:nvPr/>
          </p:nvSpPr>
          <p:spPr>
            <a:xfrm>
              <a:off x="-323594" y="2300873"/>
              <a:ext cx="997675" cy="1048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>
                  <a:solidFill>
                    <a:schemeClr val="bg1"/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" panose="020B0604020202020204" pitchFamily="34" charset="0"/>
                </a:rPr>
                <a:t>Ngày mai</a:t>
              </a:r>
              <a:endParaRPr lang="en-US" sz="2600" b="1" dirty="0">
                <a:solidFill>
                  <a:schemeClr val="bg1"/>
                </a:solidFill>
                <a:latin typeface="Quicksand" panose="00000500000000000000" pitchFamily="2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5CCBB6FB-4E58-476B-8CD4-A7BB69BE8425}"/>
              </a:ext>
            </a:extLst>
          </p:cNvPr>
          <p:cNvGrpSpPr/>
          <p:nvPr/>
        </p:nvGrpSpPr>
        <p:grpSpPr>
          <a:xfrm>
            <a:off x="3452972" y="5880226"/>
            <a:ext cx="1756696" cy="560561"/>
            <a:chOff x="-323594" y="2300873"/>
            <a:chExt cx="1002844" cy="1194099"/>
          </a:xfrm>
        </p:grpSpPr>
        <p:sp>
          <p:nvSpPr>
            <p:cNvPr id="111" name="Rectangle: Rounded Corners 110">
              <a:extLst>
                <a:ext uri="{FF2B5EF4-FFF2-40B4-BE49-F238E27FC236}">
                  <a16:creationId xmlns:a16="http://schemas.microsoft.com/office/drawing/2014/main" id="{EBD0624C-4956-4AA0-868A-F7AB4E6E8CB8}"/>
                </a:ext>
              </a:extLst>
            </p:cNvPr>
            <p:cNvSpPr/>
            <p:nvPr/>
          </p:nvSpPr>
          <p:spPr>
            <a:xfrm>
              <a:off x="-311350" y="2308086"/>
              <a:ext cx="990600" cy="1186886"/>
            </a:xfrm>
            <a:prstGeom prst="roundRect">
              <a:avLst/>
            </a:prstGeom>
            <a:solidFill>
              <a:srgbClr val="DD62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>
                <a:solidFill>
                  <a:srgbClr val="FCCB9E"/>
                </a:solidFill>
              </a:endParaRP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9039E0BF-AF23-4805-BF4B-9470D0B0C9E4}"/>
                </a:ext>
              </a:extLst>
            </p:cNvPr>
            <p:cNvSpPr txBox="1"/>
            <p:nvPr/>
          </p:nvSpPr>
          <p:spPr>
            <a:xfrm>
              <a:off x="-323594" y="2300873"/>
              <a:ext cx="997675" cy="1048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>
                  <a:solidFill>
                    <a:schemeClr val="bg1"/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" panose="020B0604020202020204" pitchFamily="34" charset="0"/>
                </a:rPr>
                <a:t>Hôm qua</a:t>
              </a:r>
              <a:endParaRPr lang="en-US" sz="2600" b="1" dirty="0">
                <a:solidFill>
                  <a:schemeClr val="bg1"/>
                </a:solidFill>
                <a:latin typeface="Quicksand" panose="00000500000000000000" pitchFamily="2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19416A4-52F5-4446-A4F0-95972C2C9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0742" y="228600"/>
            <a:ext cx="5590517" cy="12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0348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50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9" grpId="0"/>
      <p:bldP spid="90" grpId="0"/>
      <p:bldP spid="91" grpId="0"/>
      <p:bldP spid="92" grpId="0"/>
      <p:bldP spid="93" grpId="0"/>
      <p:bldP spid="94" grpId="0"/>
      <p:bldP spid="9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CB2695-74D9-4BEF-ABA8-D8546DC5A5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981200"/>
            <a:ext cx="50292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7223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926</TotalTime>
  <Words>257</Words>
  <Application>Microsoft Office PowerPoint</Application>
  <PresentationFormat>Widescreen</PresentationFormat>
  <Paragraphs>83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微软雅黑</vt:lpstr>
      <vt:lpstr>#9Slide03 BoosterNextFYBlack</vt:lpstr>
      <vt:lpstr>#9Slide03 IcielUni Sans Heavy</vt:lpstr>
      <vt:lpstr>Arial</vt:lpstr>
      <vt:lpstr>Arial-Rounded</vt:lpstr>
      <vt:lpstr>Calibri</vt:lpstr>
      <vt:lpstr>Calibri Light</vt:lpstr>
      <vt:lpstr>等线</vt:lpstr>
      <vt:lpstr>Quicksand</vt:lpstr>
      <vt:lpstr>Quicksand Medium</vt:lpstr>
      <vt:lpstr>字魂17号-萌趣果冻体</vt:lpstr>
      <vt:lpstr>字魂5号-无外润黑体</vt:lpstr>
      <vt:lpstr>思源宋体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PHAM DUYEN</dc:creator>
  <dc:description>9Slide.vn</dc:description>
  <cp:lastModifiedBy>ASUS</cp:lastModifiedBy>
  <cp:revision>565</cp:revision>
  <dcterms:created xsi:type="dcterms:W3CDTF">2021-11-18T08:18:08Z</dcterms:created>
  <dcterms:modified xsi:type="dcterms:W3CDTF">2023-04-16T15:21:54Z</dcterms:modified>
  <cp:category>9Slide.vn</cp:category>
</cp:coreProperties>
</file>