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94" r:id="rId2"/>
    <p:sldId id="295" r:id="rId3"/>
    <p:sldId id="261" r:id="rId4"/>
    <p:sldId id="276" r:id="rId5"/>
    <p:sldId id="256" r:id="rId6"/>
    <p:sldId id="257" r:id="rId7"/>
    <p:sldId id="287" r:id="rId8"/>
    <p:sldId id="288" r:id="rId9"/>
    <p:sldId id="289" r:id="rId10"/>
    <p:sldId id="258" r:id="rId11"/>
    <p:sldId id="268" r:id="rId12"/>
    <p:sldId id="290" r:id="rId13"/>
    <p:sldId id="291" r:id="rId14"/>
    <p:sldId id="292" r:id="rId15"/>
    <p:sldId id="281" r:id="rId16"/>
    <p:sldId id="284" r:id="rId17"/>
    <p:sldId id="293" r:id="rId18"/>
    <p:sldId id="283" r:id="rId19"/>
    <p:sldId id="267" r:id="rId20"/>
    <p:sldId id="277" r:id="rId21"/>
    <p:sldId id="278" r:id="rId22"/>
    <p:sldId id="259" r:id="rId23"/>
    <p:sldId id="26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56F"/>
    <a:srgbClr val="B8E0FC"/>
    <a:srgbClr val="8AC8F7"/>
    <a:srgbClr val="FFFFFF"/>
    <a:srgbClr val="277B83"/>
    <a:srgbClr val="AB7D0D"/>
    <a:srgbClr val="913472"/>
    <a:srgbClr val="03797A"/>
    <a:srgbClr val="4CA6AB"/>
    <a:srgbClr val="3D8E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22" autoAdjust="0"/>
    <p:restoredTop sz="94660"/>
  </p:normalViewPr>
  <p:slideViewPr>
    <p:cSldViewPr>
      <p:cViewPr varScale="1">
        <p:scale>
          <a:sx n="63" d="100"/>
          <a:sy n="63" d="100"/>
        </p:scale>
        <p:origin x="7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402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4971C4A-B0E2-4B02-987B-FEB78C0536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89F415-85E6-49B8-A4C0-E5FF72EA1A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7576C9-B7D5-4B4B-8C47-CD6AEC474FB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24797-C6B2-4B3C-A3DC-8F442D4458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F18204-B720-4879-BFF5-30E8EF6E83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2CF4EF-533F-498E-A05C-4C3918839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1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9B0897-59C7-4590-AED9-D845A12C8E3D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CBD41-B955-4FF0-93D9-75C867488A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84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6F92B9-E9FF-4A10-8BF8-BBED74D3AD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88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">
            <a:extLst>
              <a:ext uri="{FF2B5EF4-FFF2-40B4-BE49-F238E27FC236}">
                <a16:creationId xmlns:a16="http://schemas.microsoft.com/office/drawing/2014/main" id="{2D606969-F25F-4D84-AC13-FD8497CF2D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700" y="152401"/>
            <a:ext cx="12192000" cy="6702130"/>
          </a:xfrm>
          <a:prstGeom prst="rect">
            <a:avLst/>
          </a:prstGeom>
        </p:spPr>
      </p:pic>
      <p:pic>
        <p:nvPicPr>
          <p:cNvPr id="16" name="15">
            <a:extLst>
              <a:ext uri="{FF2B5EF4-FFF2-40B4-BE49-F238E27FC236}">
                <a16:creationId xmlns:a16="http://schemas.microsoft.com/office/drawing/2014/main" id="{FC9E541D-BD40-4263-BED2-FA71B52923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400" y="1207503"/>
            <a:ext cx="2955592" cy="29524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E77C4F-55F9-4B5C-B037-440DDFDF364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4045" y="145861"/>
            <a:ext cx="2637755" cy="1055102"/>
          </a:xfrm>
          <a:prstGeom prst="rect">
            <a:avLst/>
          </a:prstGeom>
        </p:spPr>
      </p:pic>
      <p:pic>
        <p:nvPicPr>
          <p:cNvPr id="5" name="5" descr="图片包含 物体&#10;&#10;描述已自动生成">
            <a:extLst>
              <a:ext uri="{FF2B5EF4-FFF2-40B4-BE49-F238E27FC236}">
                <a16:creationId xmlns:a16="http://schemas.microsoft.com/office/drawing/2014/main" id="{6C706AA3-BDFB-49A9-9EDF-3C417F46F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10852" r="8409" b="14838"/>
          <a:stretch/>
        </p:blipFill>
        <p:spPr>
          <a:xfrm>
            <a:off x="2249350" y="5382281"/>
            <a:ext cx="1455899" cy="1329858"/>
          </a:xfrm>
          <a:prstGeom prst="rect">
            <a:avLst/>
          </a:prstGeom>
        </p:spPr>
      </p:pic>
      <p:pic>
        <p:nvPicPr>
          <p:cNvPr id="6" name="4">
            <a:extLst>
              <a:ext uri="{FF2B5EF4-FFF2-40B4-BE49-F238E27FC236}">
                <a16:creationId xmlns:a16="http://schemas.microsoft.com/office/drawing/2014/main" id="{79596E9F-3C7D-482D-B455-01281CF823C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4708999"/>
            <a:ext cx="2063603" cy="215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38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6B2F8-AD20-4A41-AC50-FA2ACA2E2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63FB90-99CC-430A-84CB-CA92F5237C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D89C50-9A0C-4C85-A9DA-8B19B1C64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D4399-332A-47F5-83BA-57C0186217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E0F6B-D086-4BB8-A4BD-D4A9F2F6A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06A46-6988-49E7-AB37-001F2F999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99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835F-32C3-4E34-A15C-A5E5BD866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2D323C-8EF8-4A6E-89C2-4BDF67906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988C2-359C-489A-B0BE-048A4B943F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7AEC39-D39C-4BF6-B3C5-EF6C62AEF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017EB-A17B-4023-9EF3-A63350B14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957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">
            <a:extLst>
              <a:ext uri="{FF2B5EF4-FFF2-40B4-BE49-F238E27FC236}">
                <a16:creationId xmlns:a16="http://schemas.microsoft.com/office/drawing/2014/main" id="{AF680262-39FB-477B-AFFA-73D7C74F82E5}"/>
              </a:ext>
            </a:extLst>
          </p:cNvPr>
          <p:cNvSpPr txBox="1"/>
          <p:nvPr userDrawn="1"/>
        </p:nvSpPr>
        <p:spPr>
          <a:xfrm>
            <a:off x="4608252" y="2866538"/>
            <a:ext cx="2975495" cy="11249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1500">
                <a:ln w="25400">
                  <a:solidFill>
                    <a:srgbClr val="84BFB7"/>
                  </a:solidFill>
                </a:ln>
                <a:solidFill>
                  <a:schemeClr val="bg1"/>
                </a:solidFill>
                <a:latin typeface="字魂5号-无外润黑体" panose="00000500000000000000" pitchFamily="2" charset="-122"/>
                <a:ea typeface="字魂5号-无外润黑体" panose="00000500000000000000" pitchFamily="2" charset="-122"/>
              </a:defRPr>
            </a:lvl1pPr>
          </a:lstStyle>
          <a:p>
            <a:pPr algn="ctr">
              <a:lnSpc>
                <a:spcPct val="124000"/>
              </a:lnSpc>
            </a:pPr>
            <a:r>
              <a:rPr lang="en-US" altLang="zh-CN" sz="6000" spc="200">
                <a:ln w="53975">
                  <a:solidFill>
                    <a:srgbClr val="0070C0"/>
                  </a:solidFill>
                </a:ln>
                <a:latin typeface="#9Slide03 BoosterNextFYBlack" panose="02000A03000000020004" pitchFamily="2" charset="0"/>
              </a:rPr>
              <a:t>TOÁN</a:t>
            </a:r>
            <a:r>
              <a:rPr lang="en-US" altLang="zh-CN" sz="6000" spc="200" baseline="0">
                <a:ln w="53975">
                  <a:solidFill>
                    <a:srgbClr val="0070C0"/>
                  </a:solidFill>
                </a:ln>
                <a:latin typeface="#9Slide03 BoosterNextFYBlack" panose="02000A03000000020004" pitchFamily="2" charset="0"/>
              </a:rPr>
              <a:t> 1</a:t>
            </a:r>
            <a:endParaRPr lang="zh-CN" altLang="en-US" sz="6000" spc="200" dirty="0">
              <a:ln w="53975">
                <a:solidFill>
                  <a:srgbClr val="0070C0"/>
                </a:solidFill>
              </a:ln>
              <a:latin typeface="#9Slide03 BoosterNextFYBlack" panose="02000A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123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8">
            <a:extLst>
              <a:ext uri="{FF2B5EF4-FFF2-40B4-BE49-F238E27FC236}">
                <a16:creationId xmlns:a16="http://schemas.microsoft.com/office/drawing/2014/main" id="{0451CE69-F316-4B22-99A5-4B3338CBD9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" r="7655"/>
          <a:stretch/>
        </p:blipFill>
        <p:spPr>
          <a:xfrm flipH="1">
            <a:off x="8853" y="0"/>
            <a:ext cx="12192000" cy="6565900"/>
          </a:xfrm>
          <a:prstGeom prst="rect">
            <a:avLst/>
          </a:prstGeom>
        </p:spPr>
      </p:pic>
      <p:sp>
        <p:nvSpPr>
          <p:cNvPr id="15" name="3">
            <a:extLst>
              <a:ext uri="{FF2B5EF4-FFF2-40B4-BE49-F238E27FC236}">
                <a16:creationId xmlns:a16="http://schemas.microsoft.com/office/drawing/2014/main" id="{DC7B2465-075D-4C2E-BC5C-8BFEA8A08EF6}"/>
              </a:ext>
            </a:extLst>
          </p:cNvPr>
          <p:cNvSpPr/>
          <p:nvPr userDrawn="1"/>
        </p:nvSpPr>
        <p:spPr>
          <a:xfrm>
            <a:off x="4604641" y="1640037"/>
            <a:ext cx="5402959" cy="4459941"/>
          </a:xfrm>
          <a:prstGeom prst="ellipse">
            <a:avLst/>
          </a:prstGeom>
          <a:solidFill>
            <a:schemeClr val="bg1"/>
          </a:solidFill>
          <a:ln w="127000">
            <a:solidFill>
              <a:srgbClr val="1279C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1800" dirty="0"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sp>
        <p:nvSpPr>
          <p:cNvPr id="18" name="5">
            <a:extLst>
              <a:ext uri="{FF2B5EF4-FFF2-40B4-BE49-F238E27FC236}">
                <a16:creationId xmlns:a16="http://schemas.microsoft.com/office/drawing/2014/main" id="{E3DCD945-251D-462C-A67B-0E2CB3756DA4}"/>
              </a:ext>
            </a:extLst>
          </p:cNvPr>
          <p:cNvSpPr/>
          <p:nvPr userDrawn="1"/>
        </p:nvSpPr>
        <p:spPr>
          <a:xfrm>
            <a:off x="4749800" y="1790700"/>
            <a:ext cx="5077847" cy="419157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74C7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 sz="1800" dirty="0">
              <a:latin typeface="字魂17号-萌趣果冻体" panose="02000000000000000000" pitchFamily="2" charset="-122"/>
              <a:ea typeface="字魂17号-萌趣果冻体" panose="02000000000000000000" pitchFamily="2" charset="-122"/>
              <a:sym typeface="字魂17号-萌趣果冻体" panose="02000000000000000000" pitchFamily="2" charset="-122"/>
            </a:endParaRPr>
          </a:p>
        </p:txBody>
      </p:sp>
      <p:pic>
        <p:nvPicPr>
          <p:cNvPr id="5" name="4">
            <a:extLst>
              <a:ext uri="{FF2B5EF4-FFF2-40B4-BE49-F238E27FC236}">
                <a16:creationId xmlns:a16="http://schemas.microsoft.com/office/drawing/2014/main" id="{A95A874C-0784-4CD2-B1CC-CB07B42536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2088" y="5178710"/>
            <a:ext cx="1541059" cy="1607126"/>
          </a:xfrm>
          <a:prstGeom prst="rect">
            <a:avLst/>
          </a:prstGeom>
        </p:spPr>
      </p:pic>
      <p:pic>
        <p:nvPicPr>
          <p:cNvPr id="6" name="PHẠM DUYÊN">
            <a:extLst>
              <a:ext uri="{FF2B5EF4-FFF2-40B4-BE49-F238E27FC236}">
                <a16:creationId xmlns:a16="http://schemas.microsoft.com/office/drawing/2014/main" id="{6AC51535-CF13-41C9-8A58-F7139882C6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82D482-7BC7-40A3-82D5-D5BC657930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805F4D-AF55-48FD-AB49-95B8F12684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45AF12-6644-40A8-83B4-1992E721B67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374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">
            <a:extLst>
              <a:ext uri="{FF2B5EF4-FFF2-40B4-BE49-F238E27FC236}">
                <a16:creationId xmlns:a16="http://schemas.microsoft.com/office/drawing/2014/main" id="{0FB1D705-6FAA-4AF1-A50A-AB0EC50E52AB}"/>
              </a:ext>
            </a:extLst>
          </p:cNvPr>
          <p:cNvSpPr/>
          <p:nvPr userDrawn="1"/>
        </p:nvSpPr>
        <p:spPr>
          <a:xfrm>
            <a:off x="304800" y="304800"/>
            <a:ext cx="11582400" cy="6248400"/>
          </a:xfrm>
          <a:prstGeom prst="roundRect">
            <a:avLst>
              <a:gd name="adj" fmla="val 6827"/>
            </a:avLst>
          </a:prstGeom>
          <a:solidFill>
            <a:schemeClr val="bg1"/>
          </a:solidFill>
          <a:ln w="38100">
            <a:gradFill>
              <a:gsLst>
                <a:gs pos="1000">
                  <a:schemeClr val="accent1">
                    <a:lumMod val="5000"/>
                    <a:lumOff val="95000"/>
                    <a:alpha val="0"/>
                  </a:schemeClr>
                </a:gs>
                <a:gs pos="54000">
                  <a:srgbClr val="0070C0"/>
                </a:gs>
                <a:gs pos="100000">
                  <a:srgbClr val="0070C0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392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BE015EE-4ABE-441B-BBA7-C7F14B9BAA2D}"/>
              </a:ext>
            </a:extLst>
          </p:cNvPr>
          <p:cNvSpPr/>
          <p:nvPr userDrawn="1"/>
        </p:nvSpPr>
        <p:spPr>
          <a:xfrm>
            <a:off x="228600" y="419100"/>
            <a:ext cx="11734800" cy="6019800"/>
          </a:xfrm>
          <a:prstGeom prst="roundRect">
            <a:avLst>
              <a:gd name="adj" fmla="val 6893"/>
            </a:avLst>
          </a:prstGeom>
          <a:solidFill>
            <a:schemeClr val="bg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614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">
            <a:extLst>
              <a:ext uri="{FF2B5EF4-FFF2-40B4-BE49-F238E27FC236}">
                <a16:creationId xmlns:a16="http://schemas.microsoft.com/office/drawing/2014/main" id="{F05DB256-9D52-4F07-80DE-C12B59CEFE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700" y="152401"/>
            <a:ext cx="12192000" cy="6702130"/>
          </a:xfrm>
          <a:prstGeom prst="rect">
            <a:avLst/>
          </a:prstGeom>
        </p:spPr>
      </p:pic>
      <p:pic>
        <p:nvPicPr>
          <p:cNvPr id="3" name="15">
            <a:extLst>
              <a:ext uri="{FF2B5EF4-FFF2-40B4-BE49-F238E27FC236}">
                <a16:creationId xmlns:a16="http://schemas.microsoft.com/office/drawing/2014/main" id="{F4A99BC2-505D-44A9-8B08-C959F3151B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000" y="152401"/>
            <a:ext cx="2955592" cy="2952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63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3525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C0013-563A-4406-98E2-B87B3C783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30C37-8FB3-444B-9AE6-825C2F4090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755448-C47B-4BA5-905A-39A3AB645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39446-5786-49E7-9D0B-645698A75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75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ED9407-EA38-493A-8646-A2F2A42A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F5E1AA-43B9-4893-96D2-E2B6D5045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5CBCF-9DF1-4907-9415-B0F0DDB9C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26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01F1E-69D3-47AF-9C0B-CFFF4CB5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F62CD-6860-44C5-B8C9-CF51825EF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485FC5-C1F7-47F8-84A4-577190AAC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EA68B-CE63-4BB9-BA40-2A73D03F77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52A03-AF4E-4248-9C27-D04B9525746A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9A1C9-3AC0-43B2-A2E9-F252D14D3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E1D6B6-3528-4509-9EAF-B7992261B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FE1742-649D-4277-8A42-7340C30292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14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B8FCE141-EA44-4520-B77C-49B8CE291E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51272C64-7E40-40CC-B8C4-A1DFABF0E2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6" b="920"/>
          <a:stretch/>
        </p:blipFill>
        <p:spPr>
          <a:xfrm>
            <a:off x="0" y="2309"/>
            <a:ext cx="12192000" cy="6853382"/>
          </a:xfrm>
          <a:prstGeom prst="rect">
            <a:avLst/>
          </a:prstGeom>
        </p:spPr>
      </p:pic>
      <p:pic>
        <p:nvPicPr>
          <p:cNvPr id="4" name="PHẠM DUYÊN">
            <a:extLst>
              <a:ext uri="{FF2B5EF4-FFF2-40B4-BE49-F238E27FC236}">
                <a16:creationId xmlns:a16="http://schemas.microsoft.com/office/drawing/2014/main" id="{D249F4C3-DC9F-404C-BDF0-E922310412E3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245C79-41CD-4973-BD31-A8927266144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2F262C-438B-4DBD-A305-B4457891869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B22E07-084A-440F-B328-3C3167FBF5F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10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image" Target="../media/image37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4.wav"/><Relationship Id="rId7" Type="http://schemas.openxmlformats.org/officeDocument/2006/relationships/image" Target="../media/image3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openxmlformats.org/officeDocument/2006/relationships/image" Target="../media/image9.png"/><Relationship Id="rId9" Type="http://schemas.openxmlformats.org/officeDocument/2006/relationships/image" Target="../media/image37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4.wav"/><Relationship Id="rId7" Type="http://schemas.openxmlformats.org/officeDocument/2006/relationships/image" Target="../media/image3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slide" Target="slide4.xml"/><Relationship Id="rId4" Type="http://schemas.openxmlformats.org/officeDocument/2006/relationships/image" Target="../media/image9.png"/><Relationship Id="rId9" Type="http://schemas.openxmlformats.org/officeDocument/2006/relationships/image" Target="../media/image37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audio" Target="../media/audio4.wav"/><Relationship Id="rId7" Type="http://schemas.openxmlformats.org/officeDocument/2006/relationships/image" Target="../media/image3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slide" Target="slide4.xml"/><Relationship Id="rId4" Type="http://schemas.openxmlformats.org/officeDocument/2006/relationships/image" Target="../media/image9.png"/><Relationship Id="rId9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png"/><Relationship Id="rId7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17.gif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1.gif"/><Relationship Id="rId18" Type="http://schemas.openxmlformats.org/officeDocument/2006/relationships/slide" Target="slide21.xml"/><Relationship Id="rId3" Type="http://schemas.openxmlformats.org/officeDocument/2006/relationships/audio" Target="../media/audio1.wav"/><Relationship Id="rId21" Type="http://schemas.openxmlformats.org/officeDocument/2006/relationships/image" Target="../media/image25.png"/><Relationship Id="rId7" Type="http://schemas.openxmlformats.org/officeDocument/2006/relationships/image" Target="../media/image11.png"/><Relationship Id="rId12" Type="http://schemas.openxmlformats.org/officeDocument/2006/relationships/image" Target="../media/image20.gif"/><Relationship Id="rId17" Type="http://schemas.openxmlformats.org/officeDocument/2006/relationships/image" Target="../media/image23.gif"/><Relationship Id="rId25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gif"/><Relationship Id="rId20" Type="http://schemas.openxmlformats.org/officeDocument/2006/relationships/slide" Target="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11" Type="http://schemas.openxmlformats.org/officeDocument/2006/relationships/image" Target="../media/image19.gif"/><Relationship Id="rId24" Type="http://schemas.openxmlformats.org/officeDocument/2006/relationships/slide" Target="slide20.xml"/><Relationship Id="rId5" Type="http://schemas.openxmlformats.org/officeDocument/2006/relationships/image" Target="../media/image9.png"/><Relationship Id="rId15" Type="http://schemas.openxmlformats.org/officeDocument/2006/relationships/image" Target="../media/image17.gif"/><Relationship Id="rId23" Type="http://schemas.openxmlformats.org/officeDocument/2006/relationships/image" Target="../media/image26.png"/><Relationship Id="rId10" Type="http://schemas.openxmlformats.org/officeDocument/2006/relationships/image" Target="../media/image18.gif"/><Relationship Id="rId19" Type="http://schemas.openxmlformats.org/officeDocument/2006/relationships/image" Target="../media/image24.png"/><Relationship Id="rId4" Type="http://schemas.openxmlformats.org/officeDocument/2006/relationships/audio" Target="../media/audio2.wav"/><Relationship Id="rId9" Type="http://schemas.openxmlformats.org/officeDocument/2006/relationships/image" Target="../media/image13.gif"/><Relationship Id="rId14" Type="http://schemas.openxmlformats.org/officeDocument/2006/relationships/image" Target="../media/image16.png"/><Relationship Id="rId22" Type="http://schemas.openxmlformats.org/officeDocument/2006/relationships/slide" Target="slide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FCA619-A60C-DAF8-6602-D06374A2C058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7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38600" y="3276600"/>
            <a:ext cx="7315200" cy="31709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A4C0D5-9A09-82FD-5F37-51A42AFDE8B0}"/>
              </a:ext>
            </a:extLst>
          </p:cNvPr>
          <p:cNvSpPr txBox="1"/>
          <p:nvPr/>
        </p:nvSpPr>
        <p:spPr>
          <a:xfrm>
            <a:off x="4533900" y="2590800"/>
            <a:ext cx="63246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34408"/>
                </a:solidFill>
                <a:latin typeface="Quicksand" panose="00000500000000000000" pitchFamily="2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471433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22F1C6D-8E75-4007-943E-33D6F28BAA4E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6419026-A302-4100-8F84-9DD66851360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F74C3866-A356-4771-A710-8855DC78D38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17D5F6D9-7B42-4E50-A81D-3C98F2174FA3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A4AF9CF-A0D8-493A-8A54-1812198345A3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D13ACBD-3FF4-4D12-9AF8-92A94DE2A735}"/>
              </a:ext>
            </a:extLst>
          </p:cNvPr>
          <p:cNvSpPr txBox="1"/>
          <p:nvPr/>
        </p:nvSpPr>
        <p:spPr>
          <a:xfrm>
            <a:off x="1327177" y="495300"/>
            <a:ext cx="826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Các bạn làm gì lúc mấy giờ?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66D03306-700D-420F-B89D-F6AEA56697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t="3333" r="56271" b="53197"/>
          <a:stretch>
            <a:fillRect/>
          </a:stretch>
        </p:blipFill>
        <p:spPr>
          <a:xfrm>
            <a:off x="1688730" y="1584702"/>
            <a:ext cx="3449216" cy="2450108"/>
          </a:xfrm>
          <a:custGeom>
            <a:avLst/>
            <a:gdLst>
              <a:gd name="connsiteX0" fmla="*/ 496865 w 4196781"/>
              <a:gd name="connsiteY0" fmla="*/ 0 h 2981131"/>
              <a:gd name="connsiteX1" fmla="*/ 3699916 w 4196781"/>
              <a:gd name="connsiteY1" fmla="*/ 0 h 2981131"/>
              <a:gd name="connsiteX2" fmla="*/ 4196781 w 4196781"/>
              <a:gd name="connsiteY2" fmla="*/ 496865 h 2981131"/>
              <a:gd name="connsiteX3" fmla="*/ 4196781 w 4196781"/>
              <a:gd name="connsiteY3" fmla="*/ 2484266 h 2981131"/>
              <a:gd name="connsiteX4" fmla="*/ 3699916 w 4196781"/>
              <a:gd name="connsiteY4" fmla="*/ 2981131 h 2981131"/>
              <a:gd name="connsiteX5" fmla="*/ 496865 w 4196781"/>
              <a:gd name="connsiteY5" fmla="*/ 2981131 h 2981131"/>
              <a:gd name="connsiteX6" fmla="*/ 0 w 4196781"/>
              <a:gd name="connsiteY6" fmla="*/ 2484266 h 2981131"/>
              <a:gd name="connsiteX7" fmla="*/ 0 w 4196781"/>
              <a:gd name="connsiteY7" fmla="*/ 496865 h 2981131"/>
              <a:gd name="connsiteX8" fmla="*/ 496865 w 4196781"/>
              <a:gd name="connsiteY8" fmla="*/ 0 h 298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96781" h="2981131">
                <a:moveTo>
                  <a:pt x="496865" y="0"/>
                </a:moveTo>
                <a:lnTo>
                  <a:pt x="3699916" y="0"/>
                </a:lnTo>
                <a:cubicBezTo>
                  <a:pt x="3974327" y="0"/>
                  <a:pt x="4196781" y="222454"/>
                  <a:pt x="4196781" y="496865"/>
                </a:cubicBezTo>
                <a:lnTo>
                  <a:pt x="4196781" y="2484266"/>
                </a:lnTo>
                <a:cubicBezTo>
                  <a:pt x="4196781" y="2758677"/>
                  <a:pt x="3974327" y="2981131"/>
                  <a:pt x="3699916" y="2981131"/>
                </a:cubicBezTo>
                <a:lnTo>
                  <a:pt x="496865" y="2981131"/>
                </a:lnTo>
                <a:cubicBezTo>
                  <a:pt x="222454" y="2981131"/>
                  <a:pt x="0" y="2758677"/>
                  <a:pt x="0" y="2484266"/>
                </a:cubicBezTo>
                <a:lnTo>
                  <a:pt x="0" y="496865"/>
                </a:lnTo>
                <a:cubicBezTo>
                  <a:pt x="0" y="222454"/>
                  <a:pt x="222454" y="0"/>
                  <a:pt x="496865" y="0"/>
                </a:cubicBezTo>
                <a:close/>
              </a:path>
            </a:pathLst>
          </a:custGeom>
          <a:effectLst>
            <a:softEdge rad="127000"/>
          </a:effectLst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D89480E1-0C03-475F-9FCA-220774C65D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0" t="3333" r="3172" b="53197"/>
          <a:stretch/>
        </p:blipFill>
        <p:spPr>
          <a:xfrm>
            <a:off x="7024399" y="1590922"/>
            <a:ext cx="3771657" cy="2450108"/>
          </a:xfrm>
          <a:custGeom>
            <a:avLst/>
            <a:gdLst>
              <a:gd name="connsiteX0" fmla="*/ 496865 w 4542453"/>
              <a:gd name="connsiteY0" fmla="*/ 0 h 2981131"/>
              <a:gd name="connsiteX1" fmla="*/ 4045588 w 4542453"/>
              <a:gd name="connsiteY1" fmla="*/ 0 h 2981131"/>
              <a:gd name="connsiteX2" fmla="*/ 4542453 w 4542453"/>
              <a:gd name="connsiteY2" fmla="*/ 496865 h 2981131"/>
              <a:gd name="connsiteX3" fmla="*/ 4542453 w 4542453"/>
              <a:gd name="connsiteY3" fmla="*/ 2484266 h 2981131"/>
              <a:gd name="connsiteX4" fmla="*/ 4045588 w 4542453"/>
              <a:gd name="connsiteY4" fmla="*/ 2981131 h 2981131"/>
              <a:gd name="connsiteX5" fmla="*/ 496865 w 4542453"/>
              <a:gd name="connsiteY5" fmla="*/ 2981131 h 2981131"/>
              <a:gd name="connsiteX6" fmla="*/ 0 w 4542453"/>
              <a:gd name="connsiteY6" fmla="*/ 2484266 h 2981131"/>
              <a:gd name="connsiteX7" fmla="*/ 0 w 4542453"/>
              <a:gd name="connsiteY7" fmla="*/ 496865 h 2981131"/>
              <a:gd name="connsiteX8" fmla="*/ 496865 w 4542453"/>
              <a:gd name="connsiteY8" fmla="*/ 0 h 298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2453" h="2981131">
                <a:moveTo>
                  <a:pt x="496865" y="0"/>
                </a:moveTo>
                <a:lnTo>
                  <a:pt x="4045588" y="0"/>
                </a:lnTo>
                <a:cubicBezTo>
                  <a:pt x="4319999" y="0"/>
                  <a:pt x="4542453" y="222454"/>
                  <a:pt x="4542453" y="496865"/>
                </a:cubicBezTo>
                <a:lnTo>
                  <a:pt x="4542453" y="2484266"/>
                </a:lnTo>
                <a:cubicBezTo>
                  <a:pt x="4542453" y="2758677"/>
                  <a:pt x="4319999" y="2981131"/>
                  <a:pt x="4045588" y="2981131"/>
                </a:cubicBezTo>
                <a:lnTo>
                  <a:pt x="496865" y="2981131"/>
                </a:lnTo>
                <a:cubicBezTo>
                  <a:pt x="222454" y="2981131"/>
                  <a:pt x="0" y="2758677"/>
                  <a:pt x="0" y="2484266"/>
                </a:cubicBezTo>
                <a:lnTo>
                  <a:pt x="0" y="496865"/>
                </a:lnTo>
                <a:cubicBezTo>
                  <a:pt x="0" y="222454"/>
                  <a:pt x="222454" y="0"/>
                  <a:pt x="496865" y="0"/>
                </a:cubicBezTo>
                <a:close/>
              </a:path>
            </a:pathLst>
          </a:custGeom>
          <a:effectLst>
            <a:softEdge rad="127000"/>
          </a:effec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9514357-AB75-42AD-9D75-8F83514691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2" t="50068" r="2996" b="3537"/>
          <a:stretch>
            <a:fillRect/>
          </a:stretch>
        </p:blipFill>
        <p:spPr>
          <a:xfrm>
            <a:off x="7003310" y="3938218"/>
            <a:ext cx="3813834" cy="2614982"/>
          </a:xfrm>
          <a:custGeom>
            <a:avLst/>
            <a:gdLst>
              <a:gd name="connsiteX0" fmla="*/ 530300 w 4640424"/>
              <a:gd name="connsiteY0" fmla="*/ 0 h 3181739"/>
              <a:gd name="connsiteX1" fmla="*/ 4110124 w 4640424"/>
              <a:gd name="connsiteY1" fmla="*/ 0 h 3181739"/>
              <a:gd name="connsiteX2" fmla="*/ 4640424 w 4640424"/>
              <a:gd name="connsiteY2" fmla="*/ 530300 h 3181739"/>
              <a:gd name="connsiteX3" fmla="*/ 4640424 w 4640424"/>
              <a:gd name="connsiteY3" fmla="*/ 2651439 h 3181739"/>
              <a:gd name="connsiteX4" fmla="*/ 4110124 w 4640424"/>
              <a:gd name="connsiteY4" fmla="*/ 3181739 h 3181739"/>
              <a:gd name="connsiteX5" fmla="*/ 530300 w 4640424"/>
              <a:gd name="connsiteY5" fmla="*/ 3181739 h 3181739"/>
              <a:gd name="connsiteX6" fmla="*/ 0 w 4640424"/>
              <a:gd name="connsiteY6" fmla="*/ 2651439 h 3181739"/>
              <a:gd name="connsiteX7" fmla="*/ 0 w 4640424"/>
              <a:gd name="connsiteY7" fmla="*/ 530300 h 3181739"/>
              <a:gd name="connsiteX8" fmla="*/ 530300 w 4640424"/>
              <a:gd name="connsiteY8" fmla="*/ 0 h 3181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0424" h="3181739">
                <a:moveTo>
                  <a:pt x="530300" y="0"/>
                </a:moveTo>
                <a:lnTo>
                  <a:pt x="4110124" y="0"/>
                </a:lnTo>
                <a:cubicBezTo>
                  <a:pt x="4403001" y="0"/>
                  <a:pt x="4640424" y="237423"/>
                  <a:pt x="4640424" y="530300"/>
                </a:cubicBezTo>
                <a:lnTo>
                  <a:pt x="4640424" y="2651439"/>
                </a:lnTo>
                <a:cubicBezTo>
                  <a:pt x="4640424" y="2944316"/>
                  <a:pt x="4403001" y="3181739"/>
                  <a:pt x="4110124" y="3181739"/>
                </a:cubicBezTo>
                <a:lnTo>
                  <a:pt x="530300" y="3181739"/>
                </a:lnTo>
                <a:cubicBezTo>
                  <a:pt x="237423" y="3181739"/>
                  <a:pt x="0" y="2944316"/>
                  <a:pt x="0" y="2651439"/>
                </a:cubicBezTo>
                <a:lnTo>
                  <a:pt x="0" y="530300"/>
                </a:lnTo>
                <a:cubicBezTo>
                  <a:pt x="0" y="237423"/>
                  <a:pt x="237423" y="0"/>
                  <a:pt x="530300" y="0"/>
                </a:cubicBezTo>
                <a:close/>
              </a:path>
            </a:pathLst>
          </a:custGeom>
          <a:effectLst>
            <a:softEdge rad="127000"/>
          </a:effec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3A99A20-E929-473E-BC2E-B7CBC9335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50340" r="56271" b="3333"/>
          <a:stretch>
            <a:fillRect/>
          </a:stretch>
        </p:blipFill>
        <p:spPr>
          <a:xfrm>
            <a:off x="1688730" y="3938218"/>
            <a:ext cx="3478873" cy="2611147"/>
          </a:xfrm>
          <a:custGeom>
            <a:avLst/>
            <a:gdLst>
              <a:gd name="connsiteX0" fmla="*/ 529523 w 4232866"/>
              <a:gd name="connsiteY0" fmla="*/ 0 h 3177074"/>
              <a:gd name="connsiteX1" fmla="*/ 3703343 w 4232866"/>
              <a:gd name="connsiteY1" fmla="*/ 0 h 3177074"/>
              <a:gd name="connsiteX2" fmla="*/ 4232866 w 4232866"/>
              <a:gd name="connsiteY2" fmla="*/ 529523 h 3177074"/>
              <a:gd name="connsiteX3" fmla="*/ 4232866 w 4232866"/>
              <a:gd name="connsiteY3" fmla="*/ 2647551 h 3177074"/>
              <a:gd name="connsiteX4" fmla="*/ 3703343 w 4232866"/>
              <a:gd name="connsiteY4" fmla="*/ 3177074 h 3177074"/>
              <a:gd name="connsiteX5" fmla="*/ 529523 w 4232866"/>
              <a:gd name="connsiteY5" fmla="*/ 3177074 h 3177074"/>
              <a:gd name="connsiteX6" fmla="*/ 0 w 4232866"/>
              <a:gd name="connsiteY6" fmla="*/ 2647551 h 3177074"/>
              <a:gd name="connsiteX7" fmla="*/ 0 w 4232866"/>
              <a:gd name="connsiteY7" fmla="*/ 529523 h 3177074"/>
              <a:gd name="connsiteX8" fmla="*/ 529523 w 4232866"/>
              <a:gd name="connsiteY8" fmla="*/ 0 h 317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32866" h="3177074">
                <a:moveTo>
                  <a:pt x="529523" y="0"/>
                </a:moveTo>
                <a:lnTo>
                  <a:pt x="3703343" y="0"/>
                </a:lnTo>
                <a:cubicBezTo>
                  <a:pt x="3995790" y="0"/>
                  <a:pt x="4232866" y="237076"/>
                  <a:pt x="4232866" y="529523"/>
                </a:cubicBezTo>
                <a:lnTo>
                  <a:pt x="4232866" y="2647551"/>
                </a:lnTo>
                <a:cubicBezTo>
                  <a:pt x="4232866" y="2939998"/>
                  <a:pt x="3995790" y="3177074"/>
                  <a:pt x="3703343" y="3177074"/>
                </a:cubicBezTo>
                <a:lnTo>
                  <a:pt x="529523" y="3177074"/>
                </a:lnTo>
                <a:cubicBezTo>
                  <a:pt x="237076" y="3177074"/>
                  <a:pt x="0" y="2939998"/>
                  <a:pt x="0" y="2647551"/>
                </a:cubicBezTo>
                <a:lnTo>
                  <a:pt x="0" y="529523"/>
                </a:lnTo>
                <a:cubicBezTo>
                  <a:pt x="0" y="237076"/>
                  <a:pt x="237076" y="0"/>
                  <a:pt x="529523" y="0"/>
                </a:cubicBezTo>
                <a:close/>
              </a:path>
            </a:pathLst>
          </a:custGeom>
          <a:effectLst>
            <a:softEdge rad="127000"/>
          </a:effectLst>
        </p:spPr>
      </p:pic>
      <p:sp>
        <p:nvSpPr>
          <p:cNvPr id="83" name="Text Box 110">
            <a:extLst>
              <a:ext uri="{FF2B5EF4-FFF2-40B4-BE49-F238E27FC236}">
                <a16:creationId xmlns:a16="http://schemas.microsoft.com/office/drawing/2014/main" id="{A23E335A-CFD8-48F3-9AD2-AAC754187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245304"/>
            <a:ext cx="22733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70C0"/>
                </a:solidFill>
                <a:latin typeface="Quicksand" panose="00000500000000000000" pitchFamily="2" charset="0"/>
                <a:ea typeface="思源宋体" panose="02020700000000000000" pitchFamily="18" charset="-122"/>
              </a:rPr>
              <a:t>a) Buổi sáng</a:t>
            </a:r>
            <a:endParaRPr lang="zh-CN" altLang="zh-CN" sz="2800">
              <a:solidFill>
                <a:srgbClr val="0070C0"/>
              </a:solidFill>
              <a:latin typeface="Quicksand" panose="00000500000000000000" pitchFamily="2" charset="0"/>
              <a:ea typeface="思源宋体" panose="02020700000000000000" pitchFamily="18" charset="-122"/>
            </a:endParaRPr>
          </a:p>
        </p:txBody>
      </p:sp>
      <p:sp>
        <p:nvSpPr>
          <p:cNvPr id="84" name="Text Box 110">
            <a:extLst>
              <a:ext uri="{FF2B5EF4-FFF2-40B4-BE49-F238E27FC236}">
                <a16:creationId xmlns:a16="http://schemas.microsoft.com/office/drawing/2014/main" id="{DC4A2EAA-757B-4B61-8952-E3614990A2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938218"/>
            <a:ext cx="22958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70C0"/>
                </a:solidFill>
                <a:latin typeface="Quicksand" panose="00000500000000000000" pitchFamily="2" charset="0"/>
                <a:ea typeface="思源宋体" panose="02020700000000000000" pitchFamily="18" charset="-122"/>
              </a:rPr>
              <a:t>c) Buổi chiều</a:t>
            </a:r>
            <a:endParaRPr lang="zh-CN" altLang="zh-CN" sz="2800">
              <a:solidFill>
                <a:srgbClr val="0070C0"/>
              </a:solidFill>
              <a:latin typeface="Quicksand" panose="00000500000000000000" pitchFamily="2" charset="0"/>
              <a:ea typeface="思源宋体" panose="02020700000000000000" pitchFamily="18" charset="-122"/>
            </a:endParaRPr>
          </a:p>
        </p:txBody>
      </p:sp>
      <p:sp>
        <p:nvSpPr>
          <p:cNvPr id="85" name="Text Box 110">
            <a:extLst>
              <a:ext uri="{FF2B5EF4-FFF2-40B4-BE49-F238E27FC236}">
                <a16:creationId xmlns:a16="http://schemas.microsoft.com/office/drawing/2014/main" id="{16D9227F-7E8C-4CB9-9E46-AA7DE4753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245304"/>
            <a:ext cx="21387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70C0"/>
                </a:solidFill>
                <a:latin typeface="Quicksand" panose="00000500000000000000" pitchFamily="2" charset="0"/>
                <a:ea typeface="思源宋体" panose="02020700000000000000" pitchFamily="18" charset="-122"/>
              </a:rPr>
              <a:t>b) Buổi trưa</a:t>
            </a:r>
            <a:endParaRPr lang="zh-CN" altLang="zh-CN" sz="2800">
              <a:solidFill>
                <a:srgbClr val="0070C0"/>
              </a:solidFill>
              <a:latin typeface="Quicksand" panose="00000500000000000000" pitchFamily="2" charset="0"/>
              <a:ea typeface="思源宋体" panose="02020700000000000000" pitchFamily="18" charset="-122"/>
            </a:endParaRPr>
          </a:p>
        </p:txBody>
      </p:sp>
      <p:sp>
        <p:nvSpPr>
          <p:cNvPr id="86" name="Text Box 110">
            <a:extLst>
              <a:ext uri="{FF2B5EF4-FFF2-40B4-BE49-F238E27FC236}">
                <a16:creationId xmlns:a16="http://schemas.microsoft.com/office/drawing/2014/main" id="{099582FD-2E19-46DD-9D77-B553E1BD0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3938218"/>
            <a:ext cx="1871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70C0"/>
                </a:solidFill>
                <a:latin typeface="Quicksand" panose="00000500000000000000" pitchFamily="2" charset="0"/>
                <a:ea typeface="思源宋体" panose="02020700000000000000" pitchFamily="18" charset="-122"/>
              </a:rPr>
              <a:t>d) Buổi tối</a:t>
            </a:r>
            <a:endParaRPr lang="zh-CN" altLang="zh-CN" sz="2800">
              <a:solidFill>
                <a:srgbClr val="0070C0"/>
              </a:solidFill>
              <a:latin typeface="Quicksand" panose="00000500000000000000" pitchFamily="2" charset="0"/>
              <a:ea typeface="思源宋体" panose="020207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6582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83" grpId="0"/>
      <p:bldP spid="84" grpId="0"/>
      <p:bldP spid="85" grpId="0"/>
      <p:bldP spid="8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9B4CD-86E1-403C-AE64-737F76F55843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7BB6425-EE2D-4598-9C00-CF3A660A8FD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B5D83AB0-A478-4795-B738-A4B0528AE0F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CE2CDDF-DA01-480E-B559-72C60F1CECF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E8244EC-4544-4D7F-8470-205CE4C3150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81D49E16-D0D0-4021-BC53-024CB7A6A257}"/>
              </a:ext>
            </a:extLst>
          </p:cNvPr>
          <p:cNvSpPr txBox="1"/>
          <p:nvPr/>
        </p:nvSpPr>
        <p:spPr>
          <a:xfrm>
            <a:off x="1327177" y="495300"/>
            <a:ext cx="826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Các bạn làm gì lúc mấy giờ?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37DA6794-0E31-44AD-8A6C-61CE21D89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" t="3333" r="56271" b="53197"/>
          <a:stretch>
            <a:fillRect/>
          </a:stretch>
        </p:blipFill>
        <p:spPr>
          <a:xfrm>
            <a:off x="3625665" y="1600200"/>
            <a:ext cx="4940670" cy="3509544"/>
          </a:xfrm>
          <a:custGeom>
            <a:avLst/>
            <a:gdLst>
              <a:gd name="connsiteX0" fmla="*/ 496865 w 4196781"/>
              <a:gd name="connsiteY0" fmla="*/ 0 h 2981131"/>
              <a:gd name="connsiteX1" fmla="*/ 3699916 w 4196781"/>
              <a:gd name="connsiteY1" fmla="*/ 0 h 2981131"/>
              <a:gd name="connsiteX2" fmla="*/ 4196781 w 4196781"/>
              <a:gd name="connsiteY2" fmla="*/ 496865 h 2981131"/>
              <a:gd name="connsiteX3" fmla="*/ 4196781 w 4196781"/>
              <a:gd name="connsiteY3" fmla="*/ 2484266 h 2981131"/>
              <a:gd name="connsiteX4" fmla="*/ 3699916 w 4196781"/>
              <a:gd name="connsiteY4" fmla="*/ 2981131 h 2981131"/>
              <a:gd name="connsiteX5" fmla="*/ 496865 w 4196781"/>
              <a:gd name="connsiteY5" fmla="*/ 2981131 h 2981131"/>
              <a:gd name="connsiteX6" fmla="*/ 0 w 4196781"/>
              <a:gd name="connsiteY6" fmla="*/ 2484266 h 2981131"/>
              <a:gd name="connsiteX7" fmla="*/ 0 w 4196781"/>
              <a:gd name="connsiteY7" fmla="*/ 496865 h 2981131"/>
              <a:gd name="connsiteX8" fmla="*/ 496865 w 4196781"/>
              <a:gd name="connsiteY8" fmla="*/ 0 h 298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96781" h="2981131">
                <a:moveTo>
                  <a:pt x="496865" y="0"/>
                </a:moveTo>
                <a:lnTo>
                  <a:pt x="3699916" y="0"/>
                </a:lnTo>
                <a:cubicBezTo>
                  <a:pt x="3974327" y="0"/>
                  <a:pt x="4196781" y="222454"/>
                  <a:pt x="4196781" y="496865"/>
                </a:cubicBezTo>
                <a:lnTo>
                  <a:pt x="4196781" y="2484266"/>
                </a:lnTo>
                <a:cubicBezTo>
                  <a:pt x="4196781" y="2758677"/>
                  <a:pt x="3974327" y="2981131"/>
                  <a:pt x="3699916" y="2981131"/>
                </a:cubicBezTo>
                <a:lnTo>
                  <a:pt x="496865" y="2981131"/>
                </a:lnTo>
                <a:cubicBezTo>
                  <a:pt x="222454" y="2981131"/>
                  <a:pt x="0" y="2758677"/>
                  <a:pt x="0" y="2484266"/>
                </a:cubicBezTo>
                <a:lnTo>
                  <a:pt x="0" y="496865"/>
                </a:lnTo>
                <a:cubicBezTo>
                  <a:pt x="0" y="222454"/>
                  <a:pt x="222454" y="0"/>
                  <a:pt x="496865" y="0"/>
                </a:cubicBezTo>
                <a:close/>
              </a:path>
            </a:pathLst>
          </a:custGeom>
          <a:effectLst>
            <a:softEdge rad="127000"/>
          </a:effectLst>
        </p:spPr>
      </p:pic>
      <p:sp>
        <p:nvSpPr>
          <p:cNvPr id="77" name="Text Box 110">
            <a:extLst>
              <a:ext uri="{FF2B5EF4-FFF2-40B4-BE49-F238E27FC236}">
                <a16:creationId xmlns:a16="http://schemas.microsoft.com/office/drawing/2014/main" id="{5A6F3601-11F7-4293-BD05-A2147A83D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245304"/>
            <a:ext cx="227337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70C0"/>
                </a:solidFill>
                <a:latin typeface="Quicksand" panose="00000500000000000000" pitchFamily="2" charset="0"/>
                <a:ea typeface="思源宋体" panose="02020700000000000000" pitchFamily="18" charset="-122"/>
              </a:rPr>
              <a:t>a) Buổi sáng</a:t>
            </a:r>
            <a:endParaRPr lang="zh-CN" altLang="zh-CN" sz="2800">
              <a:solidFill>
                <a:srgbClr val="0070C0"/>
              </a:solidFill>
              <a:latin typeface="Quicksand" panose="00000500000000000000" pitchFamily="2" charset="0"/>
              <a:ea typeface="思源宋体" panose="02020700000000000000" pitchFamily="18" charset="-122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7B0D9DE-1E09-4E96-B996-85EE7EC124CB}"/>
              </a:ext>
            </a:extLst>
          </p:cNvPr>
          <p:cNvGrpSpPr/>
          <p:nvPr/>
        </p:nvGrpSpPr>
        <p:grpSpPr>
          <a:xfrm>
            <a:off x="2591993" y="5257800"/>
            <a:ext cx="7008015" cy="895529"/>
            <a:chOff x="-311350" y="2308086"/>
            <a:chExt cx="990600" cy="1186886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3553AFB1-D72B-4F1C-BC15-5B90B0F437F0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7B5A727-F0BC-4F8F-A5B3-165ACB4E1294}"/>
                </a:ext>
              </a:extLst>
            </p:cNvPr>
            <p:cNvSpPr txBox="1"/>
            <p:nvPr/>
          </p:nvSpPr>
          <p:spPr>
            <a:xfrm>
              <a:off x="-266103" y="2473223"/>
              <a:ext cx="900105" cy="938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Bạn học bài lúc </a:t>
              </a:r>
              <a:r>
                <a:rPr lang="en-US" sz="40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9</a:t>
              </a:r>
              <a:r>
                <a:rPr lang="en-US" sz="40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giờ.</a:t>
              </a:r>
              <a:endParaRPr lang="en-US" sz="40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E272140-D5DD-4716-9E6D-069B463D7D7A}"/>
              </a:ext>
            </a:extLst>
          </p:cNvPr>
          <p:cNvCxnSpPr>
            <a:cxnSpLocks/>
          </p:cNvCxnSpPr>
          <p:nvPr/>
        </p:nvCxnSpPr>
        <p:spPr>
          <a:xfrm flipH="1">
            <a:off x="7296151" y="2466975"/>
            <a:ext cx="183355" cy="3175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41952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B90A4CA-BF8D-4D5B-B352-E50D15E4E8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0" t="3333" r="3172" b="53197"/>
          <a:stretch/>
        </p:blipFill>
        <p:spPr>
          <a:xfrm>
            <a:off x="3733800" y="1676400"/>
            <a:ext cx="5093069" cy="3308511"/>
          </a:xfrm>
          <a:custGeom>
            <a:avLst/>
            <a:gdLst>
              <a:gd name="connsiteX0" fmla="*/ 496865 w 4542453"/>
              <a:gd name="connsiteY0" fmla="*/ 0 h 2981131"/>
              <a:gd name="connsiteX1" fmla="*/ 4045588 w 4542453"/>
              <a:gd name="connsiteY1" fmla="*/ 0 h 2981131"/>
              <a:gd name="connsiteX2" fmla="*/ 4542453 w 4542453"/>
              <a:gd name="connsiteY2" fmla="*/ 496865 h 2981131"/>
              <a:gd name="connsiteX3" fmla="*/ 4542453 w 4542453"/>
              <a:gd name="connsiteY3" fmla="*/ 2484266 h 2981131"/>
              <a:gd name="connsiteX4" fmla="*/ 4045588 w 4542453"/>
              <a:gd name="connsiteY4" fmla="*/ 2981131 h 2981131"/>
              <a:gd name="connsiteX5" fmla="*/ 496865 w 4542453"/>
              <a:gd name="connsiteY5" fmla="*/ 2981131 h 2981131"/>
              <a:gd name="connsiteX6" fmla="*/ 0 w 4542453"/>
              <a:gd name="connsiteY6" fmla="*/ 2484266 h 2981131"/>
              <a:gd name="connsiteX7" fmla="*/ 0 w 4542453"/>
              <a:gd name="connsiteY7" fmla="*/ 496865 h 2981131"/>
              <a:gd name="connsiteX8" fmla="*/ 496865 w 4542453"/>
              <a:gd name="connsiteY8" fmla="*/ 0 h 2981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2453" h="2981131">
                <a:moveTo>
                  <a:pt x="496865" y="0"/>
                </a:moveTo>
                <a:lnTo>
                  <a:pt x="4045588" y="0"/>
                </a:lnTo>
                <a:cubicBezTo>
                  <a:pt x="4319999" y="0"/>
                  <a:pt x="4542453" y="222454"/>
                  <a:pt x="4542453" y="496865"/>
                </a:cubicBezTo>
                <a:lnTo>
                  <a:pt x="4542453" y="2484266"/>
                </a:lnTo>
                <a:cubicBezTo>
                  <a:pt x="4542453" y="2758677"/>
                  <a:pt x="4319999" y="2981131"/>
                  <a:pt x="4045588" y="2981131"/>
                </a:cubicBezTo>
                <a:lnTo>
                  <a:pt x="496865" y="2981131"/>
                </a:lnTo>
                <a:cubicBezTo>
                  <a:pt x="222454" y="2981131"/>
                  <a:pt x="0" y="2758677"/>
                  <a:pt x="0" y="2484266"/>
                </a:cubicBezTo>
                <a:lnTo>
                  <a:pt x="0" y="496865"/>
                </a:lnTo>
                <a:cubicBezTo>
                  <a:pt x="0" y="222454"/>
                  <a:pt x="222454" y="0"/>
                  <a:pt x="496865" y="0"/>
                </a:cubicBezTo>
                <a:close/>
              </a:path>
            </a:pathLst>
          </a:custGeom>
          <a:effectLst>
            <a:softEdge rad="127000"/>
          </a:effectLst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9B4CD-86E1-403C-AE64-737F76F55843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7BB6425-EE2D-4598-9C00-CF3A660A8FD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B5D83AB0-A478-4795-B738-A4B0528AE0F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CE2CDDF-DA01-480E-B559-72C60F1CECF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E8244EC-4544-4D7F-8470-205CE4C3150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81D49E16-D0D0-4021-BC53-024CB7A6A257}"/>
              </a:ext>
            </a:extLst>
          </p:cNvPr>
          <p:cNvSpPr txBox="1"/>
          <p:nvPr/>
        </p:nvSpPr>
        <p:spPr>
          <a:xfrm>
            <a:off x="1327177" y="495300"/>
            <a:ext cx="826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Các bạn làm gì lúc mấy giờ?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77" name="Text Box 110">
            <a:extLst>
              <a:ext uri="{FF2B5EF4-FFF2-40B4-BE49-F238E27FC236}">
                <a16:creationId xmlns:a16="http://schemas.microsoft.com/office/drawing/2014/main" id="{5A6F3601-11F7-4293-BD05-A2147A83D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245304"/>
            <a:ext cx="21387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70C0"/>
                </a:solidFill>
                <a:latin typeface="Quicksand" panose="00000500000000000000" pitchFamily="2" charset="0"/>
                <a:ea typeface="思源宋体" panose="02020700000000000000" pitchFamily="18" charset="-122"/>
              </a:rPr>
              <a:t>b) Buổi trưa</a:t>
            </a:r>
            <a:endParaRPr lang="zh-CN" altLang="zh-CN" sz="2800">
              <a:solidFill>
                <a:srgbClr val="0070C0"/>
              </a:solidFill>
              <a:latin typeface="Quicksand" panose="00000500000000000000" pitchFamily="2" charset="0"/>
              <a:ea typeface="思源宋体" panose="02020700000000000000" pitchFamily="18" charset="-122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7B0D9DE-1E09-4E96-B996-85EE7EC124CB}"/>
              </a:ext>
            </a:extLst>
          </p:cNvPr>
          <p:cNvGrpSpPr/>
          <p:nvPr/>
        </p:nvGrpSpPr>
        <p:grpSpPr>
          <a:xfrm>
            <a:off x="2331928" y="5257800"/>
            <a:ext cx="7528144" cy="895529"/>
            <a:chOff x="-311350" y="2308086"/>
            <a:chExt cx="990600" cy="1186886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3553AFB1-D72B-4F1C-BC15-5B90B0F437F0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7B5A727-F0BC-4F8F-A5B3-165ACB4E1294}"/>
                </a:ext>
              </a:extLst>
            </p:cNvPr>
            <p:cNvSpPr txBox="1"/>
            <p:nvPr/>
          </p:nvSpPr>
          <p:spPr>
            <a:xfrm>
              <a:off x="-266103" y="2473223"/>
              <a:ext cx="900105" cy="938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Các bạn ăn trưa lúc </a:t>
              </a:r>
              <a:r>
                <a:rPr lang="en-US" sz="40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11</a:t>
              </a:r>
              <a:r>
                <a:rPr lang="en-US" sz="40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giờ.</a:t>
              </a:r>
              <a:endParaRPr lang="en-US" sz="40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4FE3622-1DE1-412B-9AB9-5C0013978BF2}"/>
              </a:ext>
            </a:extLst>
          </p:cNvPr>
          <p:cNvCxnSpPr>
            <a:cxnSpLocks/>
          </p:cNvCxnSpPr>
          <p:nvPr/>
        </p:nvCxnSpPr>
        <p:spPr>
          <a:xfrm flipH="1" flipV="1">
            <a:off x="7808119" y="2171701"/>
            <a:ext cx="88106" cy="150018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0455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95426086-179A-4AD1-8D83-21E06C782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7" t="50340" r="56271" b="3333"/>
          <a:stretch>
            <a:fillRect/>
          </a:stretch>
        </p:blipFill>
        <p:spPr>
          <a:xfrm>
            <a:off x="3664599" y="1303113"/>
            <a:ext cx="4862803" cy="3649887"/>
          </a:xfrm>
          <a:custGeom>
            <a:avLst/>
            <a:gdLst>
              <a:gd name="connsiteX0" fmla="*/ 529523 w 4232866"/>
              <a:gd name="connsiteY0" fmla="*/ 0 h 3177074"/>
              <a:gd name="connsiteX1" fmla="*/ 3703343 w 4232866"/>
              <a:gd name="connsiteY1" fmla="*/ 0 h 3177074"/>
              <a:gd name="connsiteX2" fmla="*/ 4232866 w 4232866"/>
              <a:gd name="connsiteY2" fmla="*/ 529523 h 3177074"/>
              <a:gd name="connsiteX3" fmla="*/ 4232866 w 4232866"/>
              <a:gd name="connsiteY3" fmla="*/ 2647551 h 3177074"/>
              <a:gd name="connsiteX4" fmla="*/ 3703343 w 4232866"/>
              <a:gd name="connsiteY4" fmla="*/ 3177074 h 3177074"/>
              <a:gd name="connsiteX5" fmla="*/ 529523 w 4232866"/>
              <a:gd name="connsiteY5" fmla="*/ 3177074 h 3177074"/>
              <a:gd name="connsiteX6" fmla="*/ 0 w 4232866"/>
              <a:gd name="connsiteY6" fmla="*/ 2647551 h 3177074"/>
              <a:gd name="connsiteX7" fmla="*/ 0 w 4232866"/>
              <a:gd name="connsiteY7" fmla="*/ 529523 h 3177074"/>
              <a:gd name="connsiteX8" fmla="*/ 529523 w 4232866"/>
              <a:gd name="connsiteY8" fmla="*/ 0 h 317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32866" h="3177074">
                <a:moveTo>
                  <a:pt x="529523" y="0"/>
                </a:moveTo>
                <a:lnTo>
                  <a:pt x="3703343" y="0"/>
                </a:lnTo>
                <a:cubicBezTo>
                  <a:pt x="3995790" y="0"/>
                  <a:pt x="4232866" y="237076"/>
                  <a:pt x="4232866" y="529523"/>
                </a:cubicBezTo>
                <a:lnTo>
                  <a:pt x="4232866" y="2647551"/>
                </a:lnTo>
                <a:cubicBezTo>
                  <a:pt x="4232866" y="2939998"/>
                  <a:pt x="3995790" y="3177074"/>
                  <a:pt x="3703343" y="3177074"/>
                </a:cubicBezTo>
                <a:lnTo>
                  <a:pt x="529523" y="3177074"/>
                </a:lnTo>
                <a:cubicBezTo>
                  <a:pt x="237076" y="3177074"/>
                  <a:pt x="0" y="2939998"/>
                  <a:pt x="0" y="2647551"/>
                </a:cubicBezTo>
                <a:lnTo>
                  <a:pt x="0" y="529523"/>
                </a:lnTo>
                <a:cubicBezTo>
                  <a:pt x="0" y="237076"/>
                  <a:pt x="237076" y="0"/>
                  <a:pt x="529523" y="0"/>
                </a:cubicBezTo>
                <a:close/>
              </a:path>
            </a:pathLst>
          </a:custGeom>
          <a:effectLst>
            <a:softEdge rad="127000"/>
          </a:effectLst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9B4CD-86E1-403C-AE64-737F76F55843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7BB6425-EE2D-4598-9C00-CF3A660A8FD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B5D83AB0-A478-4795-B738-A4B0528AE0F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CE2CDDF-DA01-480E-B559-72C60F1CECF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E8244EC-4544-4D7F-8470-205CE4C3150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81D49E16-D0D0-4021-BC53-024CB7A6A257}"/>
              </a:ext>
            </a:extLst>
          </p:cNvPr>
          <p:cNvSpPr txBox="1"/>
          <p:nvPr/>
        </p:nvSpPr>
        <p:spPr>
          <a:xfrm>
            <a:off x="1327177" y="495300"/>
            <a:ext cx="826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Các bạn làm gì lúc mấy giờ?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77" name="Text Box 110">
            <a:extLst>
              <a:ext uri="{FF2B5EF4-FFF2-40B4-BE49-F238E27FC236}">
                <a16:creationId xmlns:a16="http://schemas.microsoft.com/office/drawing/2014/main" id="{5A6F3601-11F7-4293-BD05-A2147A83D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245304"/>
            <a:ext cx="22958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70C0"/>
                </a:solidFill>
                <a:latin typeface="Quicksand" panose="00000500000000000000" pitchFamily="2" charset="0"/>
                <a:ea typeface="思源宋体" panose="02020700000000000000" pitchFamily="18" charset="-122"/>
              </a:rPr>
              <a:t>c) Buổi chiều</a:t>
            </a:r>
            <a:endParaRPr lang="zh-CN" altLang="zh-CN" sz="2800">
              <a:solidFill>
                <a:srgbClr val="0070C0"/>
              </a:solidFill>
              <a:latin typeface="Quicksand" panose="00000500000000000000" pitchFamily="2" charset="0"/>
              <a:ea typeface="思源宋体" panose="02020700000000000000" pitchFamily="18" charset="-122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7B0D9DE-1E09-4E96-B996-85EE7EC124CB}"/>
              </a:ext>
            </a:extLst>
          </p:cNvPr>
          <p:cNvGrpSpPr/>
          <p:nvPr/>
        </p:nvGrpSpPr>
        <p:grpSpPr>
          <a:xfrm>
            <a:off x="1573582" y="5257800"/>
            <a:ext cx="9044836" cy="895529"/>
            <a:chOff x="-311350" y="2308086"/>
            <a:chExt cx="990600" cy="1186886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3553AFB1-D72B-4F1C-BC15-5B90B0F437F0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7B5A727-F0BC-4F8F-A5B3-165ACB4E1294}"/>
                </a:ext>
              </a:extLst>
            </p:cNvPr>
            <p:cNvSpPr txBox="1"/>
            <p:nvPr/>
          </p:nvSpPr>
          <p:spPr>
            <a:xfrm>
              <a:off x="-266103" y="2473223"/>
              <a:ext cx="900105" cy="938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Các bạn chơi đá bóng lúc </a:t>
              </a:r>
              <a:r>
                <a:rPr lang="en-US" sz="40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</a:t>
              </a:r>
              <a:r>
                <a:rPr lang="en-US" sz="40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giờ.</a:t>
              </a:r>
              <a:endParaRPr lang="en-US" sz="40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9C533B-D258-4AC7-AD8D-9B94D0AA70F0}"/>
              </a:ext>
            </a:extLst>
          </p:cNvPr>
          <p:cNvCxnSpPr>
            <a:cxnSpLocks/>
          </p:cNvCxnSpPr>
          <p:nvPr/>
        </p:nvCxnSpPr>
        <p:spPr>
          <a:xfrm>
            <a:off x="7793831" y="2383631"/>
            <a:ext cx="88107" cy="130969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492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E1A4F91-8A2F-482F-B2E3-4382840ACF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2" t="50068" r="2996" b="3537"/>
          <a:stretch>
            <a:fillRect/>
          </a:stretch>
        </p:blipFill>
        <p:spPr>
          <a:xfrm>
            <a:off x="3430628" y="1295400"/>
            <a:ext cx="5330744" cy="3655062"/>
          </a:xfrm>
          <a:custGeom>
            <a:avLst/>
            <a:gdLst>
              <a:gd name="connsiteX0" fmla="*/ 530300 w 4640424"/>
              <a:gd name="connsiteY0" fmla="*/ 0 h 3181739"/>
              <a:gd name="connsiteX1" fmla="*/ 4110124 w 4640424"/>
              <a:gd name="connsiteY1" fmla="*/ 0 h 3181739"/>
              <a:gd name="connsiteX2" fmla="*/ 4640424 w 4640424"/>
              <a:gd name="connsiteY2" fmla="*/ 530300 h 3181739"/>
              <a:gd name="connsiteX3" fmla="*/ 4640424 w 4640424"/>
              <a:gd name="connsiteY3" fmla="*/ 2651439 h 3181739"/>
              <a:gd name="connsiteX4" fmla="*/ 4110124 w 4640424"/>
              <a:gd name="connsiteY4" fmla="*/ 3181739 h 3181739"/>
              <a:gd name="connsiteX5" fmla="*/ 530300 w 4640424"/>
              <a:gd name="connsiteY5" fmla="*/ 3181739 h 3181739"/>
              <a:gd name="connsiteX6" fmla="*/ 0 w 4640424"/>
              <a:gd name="connsiteY6" fmla="*/ 2651439 h 3181739"/>
              <a:gd name="connsiteX7" fmla="*/ 0 w 4640424"/>
              <a:gd name="connsiteY7" fmla="*/ 530300 h 3181739"/>
              <a:gd name="connsiteX8" fmla="*/ 530300 w 4640424"/>
              <a:gd name="connsiteY8" fmla="*/ 0 h 3181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40424" h="3181739">
                <a:moveTo>
                  <a:pt x="530300" y="0"/>
                </a:moveTo>
                <a:lnTo>
                  <a:pt x="4110124" y="0"/>
                </a:lnTo>
                <a:cubicBezTo>
                  <a:pt x="4403001" y="0"/>
                  <a:pt x="4640424" y="237423"/>
                  <a:pt x="4640424" y="530300"/>
                </a:cubicBezTo>
                <a:lnTo>
                  <a:pt x="4640424" y="2651439"/>
                </a:lnTo>
                <a:cubicBezTo>
                  <a:pt x="4640424" y="2944316"/>
                  <a:pt x="4403001" y="3181739"/>
                  <a:pt x="4110124" y="3181739"/>
                </a:cubicBezTo>
                <a:lnTo>
                  <a:pt x="530300" y="3181739"/>
                </a:lnTo>
                <a:cubicBezTo>
                  <a:pt x="237423" y="3181739"/>
                  <a:pt x="0" y="2944316"/>
                  <a:pt x="0" y="2651439"/>
                </a:cubicBezTo>
                <a:lnTo>
                  <a:pt x="0" y="530300"/>
                </a:lnTo>
                <a:cubicBezTo>
                  <a:pt x="0" y="237423"/>
                  <a:pt x="237423" y="0"/>
                  <a:pt x="530300" y="0"/>
                </a:cubicBezTo>
                <a:close/>
              </a:path>
            </a:pathLst>
          </a:custGeom>
          <a:effectLst>
            <a:softEdge rad="127000"/>
          </a:effectLst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9B4CD-86E1-403C-AE64-737F76F55843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87BB6425-EE2D-4598-9C00-CF3A660A8FD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B5D83AB0-A478-4795-B738-A4B0528AE0F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ACE2CDDF-DA01-480E-B559-72C60F1CECFC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E8244EC-4544-4D7F-8470-205CE4C3150C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81D49E16-D0D0-4021-BC53-024CB7A6A257}"/>
              </a:ext>
            </a:extLst>
          </p:cNvPr>
          <p:cNvSpPr txBox="1"/>
          <p:nvPr/>
        </p:nvSpPr>
        <p:spPr>
          <a:xfrm>
            <a:off x="1327177" y="495300"/>
            <a:ext cx="8264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Các bạn làm gì lúc mấy giờ?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sp>
        <p:nvSpPr>
          <p:cNvPr id="77" name="Text Box 110">
            <a:extLst>
              <a:ext uri="{FF2B5EF4-FFF2-40B4-BE49-F238E27FC236}">
                <a16:creationId xmlns:a16="http://schemas.microsoft.com/office/drawing/2014/main" id="{5A6F3601-11F7-4293-BD05-A2147A83D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245304"/>
            <a:ext cx="1871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800">
                <a:solidFill>
                  <a:srgbClr val="0070C0"/>
                </a:solidFill>
                <a:latin typeface="Quicksand" panose="00000500000000000000" pitchFamily="2" charset="0"/>
                <a:ea typeface="思源宋体" panose="02020700000000000000" pitchFamily="18" charset="-122"/>
              </a:rPr>
              <a:t>d) Buổi tối</a:t>
            </a:r>
            <a:endParaRPr lang="zh-CN" altLang="zh-CN" sz="2800">
              <a:solidFill>
                <a:srgbClr val="0070C0"/>
              </a:solidFill>
              <a:latin typeface="Quicksand" panose="00000500000000000000" pitchFamily="2" charset="0"/>
              <a:ea typeface="思源宋体" panose="02020700000000000000" pitchFamily="18" charset="-122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D7B0D9DE-1E09-4E96-B996-85EE7EC124CB}"/>
              </a:ext>
            </a:extLst>
          </p:cNvPr>
          <p:cNvGrpSpPr/>
          <p:nvPr/>
        </p:nvGrpSpPr>
        <p:grpSpPr>
          <a:xfrm>
            <a:off x="2665355" y="5257800"/>
            <a:ext cx="6861291" cy="895529"/>
            <a:chOff x="-311350" y="2308086"/>
            <a:chExt cx="990600" cy="1186886"/>
          </a:xfrm>
        </p:grpSpPr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3553AFB1-D72B-4F1C-BC15-5B90B0F437F0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67B5A727-F0BC-4F8F-A5B3-165ACB4E1294}"/>
                </a:ext>
              </a:extLst>
            </p:cNvPr>
            <p:cNvSpPr txBox="1"/>
            <p:nvPr/>
          </p:nvSpPr>
          <p:spPr>
            <a:xfrm>
              <a:off x="-266103" y="2473223"/>
              <a:ext cx="900105" cy="9381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Bạn đi ngủ lúc </a:t>
              </a:r>
              <a:r>
                <a:rPr lang="en-US" sz="40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10</a:t>
              </a:r>
              <a:r>
                <a:rPr lang="en-US" sz="40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giờ.</a:t>
              </a:r>
              <a:endParaRPr lang="en-US" sz="40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8C0C22A-690F-4C94-A51A-426ACB687E8D}"/>
              </a:ext>
            </a:extLst>
          </p:cNvPr>
          <p:cNvCxnSpPr>
            <a:cxnSpLocks/>
          </p:cNvCxnSpPr>
          <p:nvPr/>
        </p:nvCxnSpPr>
        <p:spPr>
          <a:xfrm flipH="1" flipV="1">
            <a:off x="7581900" y="2055019"/>
            <a:ext cx="142875" cy="64294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4277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5A29862-DB3B-4260-A3DD-87BA20973F5C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C7FC25-2605-4232-A95B-F7BA4799737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2" name="Oval 11">
                <a:extLst>
                  <a:ext uri="{FF2B5EF4-FFF2-40B4-BE49-F238E27FC236}">
                    <a16:creationId xmlns:a16="http://schemas.microsoft.com/office/drawing/2014/main" id="{8FCA88E9-933B-42D2-829F-DC8DE648FD2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0DE164C5-31F3-4A0F-9FAA-E9838FC77840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3418D2-3240-41E1-84B1-C99AA5D21A4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4AB08A1-F3B3-4745-B9E4-A6687DE7079A}"/>
              </a:ext>
            </a:extLst>
          </p:cNvPr>
          <p:cNvSpPr txBox="1"/>
          <p:nvPr/>
        </p:nvSpPr>
        <p:spPr>
          <a:xfrm>
            <a:off x="1327177" y="495300"/>
            <a:ext cx="5400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Đồng hồ chỉ mấy giờ?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BB16584-0C68-48E1-8F8E-A75455981F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 t="5986" r="72298" b="57739"/>
          <a:stretch/>
        </p:blipFill>
        <p:spPr>
          <a:xfrm>
            <a:off x="1539989" y="1311389"/>
            <a:ext cx="2117611" cy="2117611"/>
          </a:xfrm>
          <a:custGeom>
            <a:avLst/>
            <a:gdLst>
              <a:gd name="connsiteX0" fmla="*/ 1243862 w 2487724"/>
              <a:gd name="connsiteY0" fmla="*/ 0 h 2487724"/>
              <a:gd name="connsiteX1" fmla="*/ 2487724 w 2487724"/>
              <a:gd name="connsiteY1" fmla="*/ 1243862 h 2487724"/>
              <a:gd name="connsiteX2" fmla="*/ 1243862 w 2487724"/>
              <a:gd name="connsiteY2" fmla="*/ 2487724 h 2487724"/>
              <a:gd name="connsiteX3" fmla="*/ 0 w 2487724"/>
              <a:gd name="connsiteY3" fmla="*/ 1243862 h 2487724"/>
              <a:gd name="connsiteX4" fmla="*/ 1243862 w 2487724"/>
              <a:gd name="connsiteY4" fmla="*/ 0 h 248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7724" h="2487724">
                <a:moveTo>
                  <a:pt x="1243862" y="0"/>
                </a:moveTo>
                <a:cubicBezTo>
                  <a:pt x="1930828" y="0"/>
                  <a:pt x="2487724" y="556896"/>
                  <a:pt x="2487724" y="1243862"/>
                </a:cubicBezTo>
                <a:cubicBezTo>
                  <a:pt x="2487724" y="1930828"/>
                  <a:pt x="1930828" y="2487724"/>
                  <a:pt x="1243862" y="2487724"/>
                </a:cubicBezTo>
                <a:cubicBezTo>
                  <a:pt x="556896" y="2487724"/>
                  <a:pt x="0" y="1930828"/>
                  <a:pt x="0" y="1243862"/>
                </a:cubicBezTo>
                <a:cubicBezTo>
                  <a:pt x="0" y="556896"/>
                  <a:pt x="556896" y="0"/>
                  <a:pt x="1243862" y="0"/>
                </a:cubicBezTo>
                <a:close/>
              </a:path>
            </a:pathLst>
          </a:custGeom>
          <a:ln w="38100">
            <a:solidFill>
              <a:srgbClr val="906E1E"/>
            </a:solidFill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0B1159-D2E8-4CA0-B6FE-0569D64676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7" t="5986" r="38520" b="57739"/>
          <a:stretch/>
        </p:blipFill>
        <p:spPr>
          <a:xfrm>
            <a:off x="5037195" y="1311389"/>
            <a:ext cx="2117611" cy="2117611"/>
          </a:xfrm>
          <a:custGeom>
            <a:avLst/>
            <a:gdLst>
              <a:gd name="connsiteX0" fmla="*/ 1243862 w 2487724"/>
              <a:gd name="connsiteY0" fmla="*/ 0 h 2487724"/>
              <a:gd name="connsiteX1" fmla="*/ 2487724 w 2487724"/>
              <a:gd name="connsiteY1" fmla="*/ 1243862 h 2487724"/>
              <a:gd name="connsiteX2" fmla="*/ 1243862 w 2487724"/>
              <a:gd name="connsiteY2" fmla="*/ 2487724 h 2487724"/>
              <a:gd name="connsiteX3" fmla="*/ 0 w 2487724"/>
              <a:gd name="connsiteY3" fmla="*/ 1243862 h 2487724"/>
              <a:gd name="connsiteX4" fmla="*/ 1243862 w 2487724"/>
              <a:gd name="connsiteY4" fmla="*/ 0 h 248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7724" h="2487724">
                <a:moveTo>
                  <a:pt x="1243862" y="0"/>
                </a:moveTo>
                <a:cubicBezTo>
                  <a:pt x="1930828" y="0"/>
                  <a:pt x="2487724" y="556896"/>
                  <a:pt x="2487724" y="1243862"/>
                </a:cubicBezTo>
                <a:cubicBezTo>
                  <a:pt x="2487724" y="1930828"/>
                  <a:pt x="1930828" y="2487724"/>
                  <a:pt x="1243862" y="2487724"/>
                </a:cubicBezTo>
                <a:cubicBezTo>
                  <a:pt x="556896" y="2487724"/>
                  <a:pt x="0" y="1930828"/>
                  <a:pt x="0" y="1243862"/>
                </a:cubicBezTo>
                <a:cubicBezTo>
                  <a:pt x="0" y="556896"/>
                  <a:pt x="556896" y="0"/>
                  <a:pt x="1243862" y="0"/>
                </a:cubicBezTo>
                <a:close/>
              </a:path>
            </a:pathLst>
          </a:custGeom>
          <a:ln w="38100">
            <a:solidFill>
              <a:srgbClr val="3D8E36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3381168-8929-475D-88EB-528AB5D5ED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5" t="5986" r="4742" b="57739"/>
          <a:stretch/>
        </p:blipFill>
        <p:spPr>
          <a:xfrm>
            <a:off x="8534400" y="1311389"/>
            <a:ext cx="2117611" cy="2117611"/>
          </a:xfrm>
          <a:custGeom>
            <a:avLst/>
            <a:gdLst>
              <a:gd name="connsiteX0" fmla="*/ 1243862 w 2487724"/>
              <a:gd name="connsiteY0" fmla="*/ 0 h 2487724"/>
              <a:gd name="connsiteX1" fmla="*/ 2487724 w 2487724"/>
              <a:gd name="connsiteY1" fmla="*/ 1243862 h 2487724"/>
              <a:gd name="connsiteX2" fmla="*/ 1243862 w 2487724"/>
              <a:gd name="connsiteY2" fmla="*/ 2487724 h 2487724"/>
              <a:gd name="connsiteX3" fmla="*/ 0 w 2487724"/>
              <a:gd name="connsiteY3" fmla="*/ 1243862 h 2487724"/>
              <a:gd name="connsiteX4" fmla="*/ 1243862 w 2487724"/>
              <a:gd name="connsiteY4" fmla="*/ 0 h 248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7724" h="2487724">
                <a:moveTo>
                  <a:pt x="1243862" y="0"/>
                </a:moveTo>
                <a:cubicBezTo>
                  <a:pt x="1930828" y="0"/>
                  <a:pt x="2487724" y="556896"/>
                  <a:pt x="2487724" y="1243862"/>
                </a:cubicBezTo>
                <a:cubicBezTo>
                  <a:pt x="2487724" y="1930828"/>
                  <a:pt x="1930828" y="2487724"/>
                  <a:pt x="1243862" y="2487724"/>
                </a:cubicBezTo>
                <a:cubicBezTo>
                  <a:pt x="556896" y="2487724"/>
                  <a:pt x="0" y="1930828"/>
                  <a:pt x="0" y="1243862"/>
                </a:cubicBezTo>
                <a:cubicBezTo>
                  <a:pt x="0" y="556896"/>
                  <a:pt x="556896" y="0"/>
                  <a:pt x="1243862" y="0"/>
                </a:cubicBezTo>
                <a:close/>
              </a:path>
            </a:pathLst>
          </a:custGeom>
          <a:ln w="38100">
            <a:solidFill>
              <a:srgbClr val="03797A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852DCBC-5085-4709-87FE-7055BD8552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t="59365" r="73374" b="7285"/>
          <a:stretch>
            <a:fillRect/>
          </a:stretch>
        </p:blipFill>
        <p:spPr>
          <a:xfrm>
            <a:off x="1651959" y="4225353"/>
            <a:ext cx="1926990" cy="1946847"/>
          </a:xfrm>
          <a:custGeom>
            <a:avLst/>
            <a:gdLst>
              <a:gd name="connsiteX0" fmla="*/ 142936 w 2263787"/>
              <a:gd name="connsiteY0" fmla="*/ 0 h 2287114"/>
              <a:gd name="connsiteX1" fmla="*/ 2120851 w 2263787"/>
              <a:gd name="connsiteY1" fmla="*/ 0 h 2287114"/>
              <a:gd name="connsiteX2" fmla="*/ 2263787 w 2263787"/>
              <a:gd name="connsiteY2" fmla="*/ 142936 h 2287114"/>
              <a:gd name="connsiteX3" fmla="*/ 2263787 w 2263787"/>
              <a:gd name="connsiteY3" fmla="*/ 2144178 h 2287114"/>
              <a:gd name="connsiteX4" fmla="*/ 2120851 w 2263787"/>
              <a:gd name="connsiteY4" fmla="*/ 2287114 h 2287114"/>
              <a:gd name="connsiteX5" fmla="*/ 142936 w 2263787"/>
              <a:gd name="connsiteY5" fmla="*/ 2287114 h 2287114"/>
              <a:gd name="connsiteX6" fmla="*/ 0 w 2263787"/>
              <a:gd name="connsiteY6" fmla="*/ 2144178 h 2287114"/>
              <a:gd name="connsiteX7" fmla="*/ 0 w 2263787"/>
              <a:gd name="connsiteY7" fmla="*/ 142936 h 2287114"/>
              <a:gd name="connsiteX8" fmla="*/ 142936 w 2263787"/>
              <a:gd name="connsiteY8" fmla="*/ 0 h 228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3787" h="2287114">
                <a:moveTo>
                  <a:pt x="142936" y="0"/>
                </a:moveTo>
                <a:lnTo>
                  <a:pt x="2120851" y="0"/>
                </a:lnTo>
                <a:cubicBezTo>
                  <a:pt x="2199792" y="0"/>
                  <a:pt x="2263787" y="63995"/>
                  <a:pt x="2263787" y="142936"/>
                </a:cubicBezTo>
                <a:lnTo>
                  <a:pt x="2263787" y="2144178"/>
                </a:lnTo>
                <a:cubicBezTo>
                  <a:pt x="2263787" y="2223119"/>
                  <a:pt x="2199792" y="2287114"/>
                  <a:pt x="2120851" y="2287114"/>
                </a:cubicBezTo>
                <a:lnTo>
                  <a:pt x="142936" y="2287114"/>
                </a:lnTo>
                <a:cubicBezTo>
                  <a:pt x="63995" y="2287114"/>
                  <a:pt x="0" y="2223119"/>
                  <a:pt x="0" y="2144178"/>
                </a:cubicBezTo>
                <a:lnTo>
                  <a:pt x="0" y="142936"/>
                </a:lnTo>
                <a:cubicBezTo>
                  <a:pt x="0" y="63995"/>
                  <a:pt x="63995" y="0"/>
                  <a:pt x="142936" y="0"/>
                </a:cubicBezTo>
                <a:close/>
              </a:path>
            </a:pathLst>
          </a:custGeom>
          <a:ln w="38100">
            <a:solidFill>
              <a:srgbClr val="913472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F21F8C7-9C31-4D6F-8D8F-BA8BB23EFE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8" t="59365" r="39596" b="7285"/>
          <a:stretch>
            <a:fillRect/>
          </a:stretch>
        </p:blipFill>
        <p:spPr>
          <a:xfrm>
            <a:off x="5149164" y="4225353"/>
            <a:ext cx="1926990" cy="1946847"/>
          </a:xfrm>
          <a:custGeom>
            <a:avLst/>
            <a:gdLst>
              <a:gd name="connsiteX0" fmla="*/ 142936 w 2263787"/>
              <a:gd name="connsiteY0" fmla="*/ 0 h 2287114"/>
              <a:gd name="connsiteX1" fmla="*/ 2120851 w 2263787"/>
              <a:gd name="connsiteY1" fmla="*/ 0 h 2287114"/>
              <a:gd name="connsiteX2" fmla="*/ 2263787 w 2263787"/>
              <a:gd name="connsiteY2" fmla="*/ 142936 h 2287114"/>
              <a:gd name="connsiteX3" fmla="*/ 2263787 w 2263787"/>
              <a:gd name="connsiteY3" fmla="*/ 2144178 h 2287114"/>
              <a:gd name="connsiteX4" fmla="*/ 2120851 w 2263787"/>
              <a:gd name="connsiteY4" fmla="*/ 2287114 h 2287114"/>
              <a:gd name="connsiteX5" fmla="*/ 142936 w 2263787"/>
              <a:gd name="connsiteY5" fmla="*/ 2287114 h 2287114"/>
              <a:gd name="connsiteX6" fmla="*/ 0 w 2263787"/>
              <a:gd name="connsiteY6" fmla="*/ 2144178 h 2287114"/>
              <a:gd name="connsiteX7" fmla="*/ 0 w 2263787"/>
              <a:gd name="connsiteY7" fmla="*/ 142936 h 2287114"/>
              <a:gd name="connsiteX8" fmla="*/ 142936 w 2263787"/>
              <a:gd name="connsiteY8" fmla="*/ 0 h 228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3787" h="2287114">
                <a:moveTo>
                  <a:pt x="142936" y="0"/>
                </a:moveTo>
                <a:lnTo>
                  <a:pt x="2120851" y="0"/>
                </a:lnTo>
                <a:cubicBezTo>
                  <a:pt x="2199792" y="0"/>
                  <a:pt x="2263787" y="63995"/>
                  <a:pt x="2263787" y="142936"/>
                </a:cubicBezTo>
                <a:lnTo>
                  <a:pt x="2263787" y="2144178"/>
                </a:lnTo>
                <a:cubicBezTo>
                  <a:pt x="2263787" y="2223119"/>
                  <a:pt x="2199792" y="2287114"/>
                  <a:pt x="2120851" y="2287114"/>
                </a:cubicBezTo>
                <a:lnTo>
                  <a:pt x="142936" y="2287114"/>
                </a:lnTo>
                <a:cubicBezTo>
                  <a:pt x="63995" y="2287114"/>
                  <a:pt x="0" y="2223119"/>
                  <a:pt x="0" y="2144178"/>
                </a:cubicBezTo>
                <a:lnTo>
                  <a:pt x="0" y="142936"/>
                </a:lnTo>
                <a:cubicBezTo>
                  <a:pt x="0" y="63995"/>
                  <a:pt x="63995" y="0"/>
                  <a:pt x="142936" y="0"/>
                </a:cubicBezTo>
                <a:close/>
              </a:path>
            </a:pathLst>
          </a:custGeom>
          <a:ln w="38100">
            <a:solidFill>
              <a:srgbClr val="AB7D0D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B27D970-B310-435F-9603-DFA3DDD6AD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8" t="59365" r="5735" b="7285"/>
          <a:stretch>
            <a:fillRect/>
          </a:stretch>
        </p:blipFill>
        <p:spPr>
          <a:xfrm>
            <a:off x="8646369" y="4225353"/>
            <a:ext cx="1926990" cy="1946847"/>
          </a:xfrm>
          <a:custGeom>
            <a:avLst/>
            <a:gdLst>
              <a:gd name="connsiteX0" fmla="*/ 142936 w 2263787"/>
              <a:gd name="connsiteY0" fmla="*/ 0 h 2287114"/>
              <a:gd name="connsiteX1" fmla="*/ 2120851 w 2263787"/>
              <a:gd name="connsiteY1" fmla="*/ 0 h 2287114"/>
              <a:gd name="connsiteX2" fmla="*/ 2263787 w 2263787"/>
              <a:gd name="connsiteY2" fmla="*/ 142936 h 2287114"/>
              <a:gd name="connsiteX3" fmla="*/ 2263787 w 2263787"/>
              <a:gd name="connsiteY3" fmla="*/ 2144178 h 2287114"/>
              <a:gd name="connsiteX4" fmla="*/ 2120851 w 2263787"/>
              <a:gd name="connsiteY4" fmla="*/ 2287114 h 2287114"/>
              <a:gd name="connsiteX5" fmla="*/ 142936 w 2263787"/>
              <a:gd name="connsiteY5" fmla="*/ 2287114 h 2287114"/>
              <a:gd name="connsiteX6" fmla="*/ 0 w 2263787"/>
              <a:gd name="connsiteY6" fmla="*/ 2144178 h 2287114"/>
              <a:gd name="connsiteX7" fmla="*/ 0 w 2263787"/>
              <a:gd name="connsiteY7" fmla="*/ 142936 h 2287114"/>
              <a:gd name="connsiteX8" fmla="*/ 142936 w 2263787"/>
              <a:gd name="connsiteY8" fmla="*/ 0 h 228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3787" h="2287114">
                <a:moveTo>
                  <a:pt x="142936" y="0"/>
                </a:moveTo>
                <a:lnTo>
                  <a:pt x="2120851" y="0"/>
                </a:lnTo>
                <a:cubicBezTo>
                  <a:pt x="2199792" y="0"/>
                  <a:pt x="2263787" y="63995"/>
                  <a:pt x="2263787" y="142936"/>
                </a:cubicBezTo>
                <a:lnTo>
                  <a:pt x="2263787" y="2144178"/>
                </a:lnTo>
                <a:cubicBezTo>
                  <a:pt x="2263787" y="2223119"/>
                  <a:pt x="2199792" y="2287114"/>
                  <a:pt x="2120851" y="2287114"/>
                </a:cubicBezTo>
                <a:lnTo>
                  <a:pt x="142936" y="2287114"/>
                </a:lnTo>
                <a:cubicBezTo>
                  <a:pt x="63995" y="2287114"/>
                  <a:pt x="0" y="2223119"/>
                  <a:pt x="0" y="2144178"/>
                </a:cubicBezTo>
                <a:lnTo>
                  <a:pt x="0" y="142936"/>
                </a:lnTo>
                <a:cubicBezTo>
                  <a:pt x="0" y="63995"/>
                  <a:pt x="63995" y="0"/>
                  <a:pt x="142936" y="0"/>
                </a:cubicBezTo>
                <a:close/>
              </a:path>
            </a:pathLst>
          </a:custGeom>
          <a:ln w="38100">
            <a:solidFill>
              <a:srgbClr val="277B83"/>
            </a:solidFill>
          </a:ln>
        </p:spPr>
      </p:pic>
    </p:spTree>
    <p:extLst>
      <p:ext uri="{BB962C8B-B14F-4D97-AF65-F5344CB8AC3E}">
        <p14:creationId xmlns:p14="http://schemas.microsoft.com/office/powerpoint/2010/main" val="1352575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DB4AD04-0BB0-4B25-A410-EDC143848976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E8D5E3C-0DA5-4D5D-9F08-D979B6ED772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3340149-F171-4EE2-B18C-1CB85EC282C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05E3D8D-3DA1-4766-9C3E-A28BF2A1932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72E280-0A3D-4401-B509-5B6DF73616D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F234D56-23D3-4EF5-9A57-614D185913ED}"/>
              </a:ext>
            </a:extLst>
          </p:cNvPr>
          <p:cNvSpPr txBox="1"/>
          <p:nvPr/>
        </p:nvSpPr>
        <p:spPr>
          <a:xfrm>
            <a:off x="1327177" y="495300"/>
            <a:ext cx="5400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Đồng hồ chỉ mấy giờ?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7172510-B0EA-4192-AF3F-2150F33F75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" t="5986" r="72298" b="57739"/>
          <a:stretch/>
        </p:blipFill>
        <p:spPr>
          <a:xfrm>
            <a:off x="1233635" y="1524000"/>
            <a:ext cx="2498611" cy="2498611"/>
          </a:xfrm>
          <a:custGeom>
            <a:avLst/>
            <a:gdLst>
              <a:gd name="connsiteX0" fmla="*/ 1243862 w 2487724"/>
              <a:gd name="connsiteY0" fmla="*/ 0 h 2487724"/>
              <a:gd name="connsiteX1" fmla="*/ 2487724 w 2487724"/>
              <a:gd name="connsiteY1" fmla="*/ 1243862 h 2487724"/>
              <a:gd name="connsiteX2" fmla="*/ 1243862 w 2487724"/>
              <a:gd name="connsiteY2" fmla="*/ 2487724 h 2487724"/>
              <a:gd name="connsiteX3" fmla="*/ 0 w 2487724"/>
              <a:gd name="connsiteY3" fmla="*/ 1243862 h 2487724"/>
              <a:gd name="connsiteX4" fmla="*/ 1243862 w 2487724"/>
              <a:gd name="connsiteY4" fmla="*/ 0 h 248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7724" h="2487724">
                <a:moveTo>
                  <a:pt x="1243862" y="0"/>
                </a:moveTo>
                <a:cubicBezTo>
                  <a:pt x="1930828" y="0"/>
                  <a:pt x="2487724" y="556896"/>
                  <a:pt x="2487724" y="1243862"/>
                </a:cubicBezTo>
                <a:cubicBezTo>
                  <a:pt x="2487724" y="1930828"/>
                  <a:pt x="1930828" y="2487724"/>
                  <a:pt x="1243862" y="2487724"/>
                </a:cubicBezTo>
                <a:cubicBezTo>
                  <a:pt x="556896" y="2487724"/>
                  <a:pt x="0" y="1930828"/>
                  <a:pt x="0" y="1243862"/>
                </a:cubicBezTo>
                <a:cubicBezTo>
                  <a:pt x="0" y="556896"/>
                  <a:pt x="556896" y="0"/>
                  <a:pt x="1243862" y="0"/>
                </a:cubicBezTo>
                <a:close/>
              </a:path>
            </a:pathLst>
          </a:custGeom>
          <a:ln w="38100">
            <a:solidFill>
              <a:srgbClr val="906E1E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C3E7EC1-7238-4E0C-AD9D-E19B05183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07" t="5986" r="38520" b="57739"/>
          <a:stretch/>
        </p:blipFill>
        <p:spPr>
          <a:xfrm>
            <a:off x="4730840" y="1524000"/>
            <a:ext cx="2498611" cy="2498611"/>
          </a:xfrm>
          <a:custGeom>
            <a:avLst/>
            <a:gdLst>
              <a:gd name="connsiteX0" fmla="*/ 1243862 w 2487724"/>
              <a:gd name="connsiteY0" fmla="*/ 0 h 2487724"/>
              <a:gd name="connsiteX1" fmla="*/ 2487724 w 2487724"/>
              <a:gd name="connsiteY1" fmla="*/ 1243862 h 2487724"/>
              <a:gd name="connsiteX2" fmla="*/ 1243862 w 2487724"/>
              <a:gd name="connsiteY2" fmla="*/ 2487724 h 2487724"/>
              <a:gd name="connsiteX3" fmla="*/ 0 w 2487724"/>
              <a:gd name="connsiteY3" fmla="*/ 1243862 h 2487724"/>
              <a:gd name="connsiteX4" fmla="*/ 1243862 w 2487724"/>
              <a:gd name="connsiteY4" fmla="*/ 0 h 248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7724" h="2487724">
                <a:moveTo>
                  <a:pt x="1243862" y="0"/>
                </a:moveTo>
                <a:cubicBezTo>
                  <a:pt x="1930828" y="0"/>
                  <a:pt x="2487724" y="556896"/>
                  <a:pt x="2487724" y="1243862"/>
                </a:cubicBezTo>
                <a:cubicBezTo>
                  <a:pt x="2487724" y="1930828"/>
                  <a:pt x="1930828" y="2487724"/>
                  <a:pt x="1243862" y="2487724"/>
                </a:cubicBezTo>
                <a:cubicBezTo>
                  <a:pt x="556896" y="2487724"/>
                  <a:pt x="0" y="1930828"/>
                  <a:pt x="0" y="1243862"/>
                </a:cubicBezTo>
                <a:cubicBezTo>
                  <a:pt x="0" y="556896"/>
                  <a:pt x="556896" y="0"/>
                  <a:pt x="1243862" y="0"/>
                </a:cubicBezTo>
                <a:close/>
              </a:path>
            </a:pathLst>
          </a:custGeom>
          <a:ln w="38100">
            <a:solidFill>
              <a:srgbClr val="3D8E36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DABB01F-DC89-43A1-BE54-8547DA05E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5" t="5986" r="4742" b="57739"/>
          <a:stretch/>
        </p:blipFill>
        <p:spPr>
          <a:xfrm>
            <a:off x="8228046" y="1524000"/>
            <a:ext cx="2498611" cy="2498611"/>
          </a:xfrm>
          <a:custGeom>
            <a:avLst/>
            <a:gdLst>
              <a:gd name="connsiteX0" fmla="*/ 1243862 w 2487724"/>
              <a:gd name="connsiteY0" fmla="*/ 0 h 2487724"/>
              <a:gd name="connsiteX1" fmla="*/ 2487724 w 2487724"/>
              <a:gd name="connsiteY1" fmla="*/ 1243862 h 2487724"/>
              <a:gd name="connsiteX2" fmla="*/ 1243862 w 2487724"/>
              <a:gd name="connsiteY2" fmla="*/ 2487724 h 2487724"/>
              <a:gd name="connsiteX3" fmla="*/ 0 w 2487724"/>
              <a:gd name="connsiteY3" fmla="*/ 1243862 h 2487724"/>
              <a:gd name="connsiteX4" fmla="*/ 1243862 w 2487724"/>
              <a:gd name="connsiteY4" fmla="*/ 0 h 248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7724" h="2487724">
                <a:moveTo>
                  <a:pt x="1243862" y="0"/>
                </a:moveTo>
                <a:cubicBezTo>
                  <a:pt x="1930828" y="0"/>
                  <a:pt x="2487724" y="556896"/>
                  <a:pt x="2487724" y="1243862"/>
                </a:cubicBezTo>
                <a:cubicBezTo>
                  <a:pt x="2487724" y="1930828"/>
                  <a:pt x="1930828" y="2487724"/>
                  <a:pt x="1243862" y="2487724"/>
                </a:cubicBezTo>
                <a:cubicBezTo>
                  <a:pt x="556896" y="2487724"/>
                  <a:pt x="0" y="1930828"/>
                  <a:pt x="0" y="1243862"/>
                </a:cubicBezTo>
                <a:cubicBezTo>
                  <a:pt x="0" y="556896"/>
                  <a:pt x="556896" y="0"/>
                  <a:pt x="1243862" y="0"/>
                </a:cubicBezTo>
                <a:close/>
              </a:path>
            </a:pathLst>
          </a:custGeom>
          <a:ln w="38100">
            <a:solidFill>
              <a:srgbClr val="03797A"/>
            </a:solidFill>
          </a:ln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78BC859-C911-4F96-82F5-CF1FCA615295}"/>
              </a:ext>
            </a:extLst>
          </p:cNvPr>
          <p:cNvCxnSpPr>
            <a:cxnSpLocks/>
          </p:cNvCxnSpPr>
          <p:nvPr/>
        </p:nvCxnSpPr>
        <p:spPr>
          <a:xfrm flipV="1">
            <a:off x="2740058" y="2133600"/>
            <a:ext cx="164774" cy="274012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CFA08CA-A296-4B0E-8638-FED1E3FA6715}"/>
              </a:ext>
            </a:extLst>
          </p:cNvPr>
          <p:cNvGrpSpPr/>
          <p:nvPr/>
        </p:nvGrpSpPr>
        <p:grpSpPr>
          <a:xfrm>
            <a:off x="1316724" y="4632211"/>
            <a:ext cx="2332432" cy="895529"/>
            <a:chOff x="-311350" y="2308086"/>
            <a:chExt cx="990600" cy="118688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EB437F51-8187-4CDB-A51D-15F81FEB8558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0877E84-6DA5-431F-B1CF-6FD4DFB5D6EF}"/>
                </a:ext>
              </a:extLst>
            </p:cNvPr>
            <p:cNvSpPr txBox="1"/>
            <p:nvPr/>
          </p:nvSpPr>
          <p:spPr>
            <a:xfrm>
              <a:off x="-258012" y="2384855"/>
              <a:ext cx="900105" cy="101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1</a:t>
              </a:r>
              <a:r>
                <a:rPr lang="en-US" sz="44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</a:t>
              </a:r>
              <a:endParaRPr lang="en-US" sz="44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B986DFA-53D4-48A0-99B8-411E41205117}"/>
              </a:ext>
            </a:extLst>
          </p:cNvPr>
          <p:cNvGrpSpPr/>
          <p:nvPr/>
        </p:nvGrpSpPr>
        <p:grpSpPr>
          <a:xfrm>
            <a:off x="4813929" y="4632211"/>
            <a:ext cx="2332432" cy="895529"/>
            <a:chOff x="-311350" y="2308086"/>
            <a:chExt cx="990600" cy="118688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3024932E-0C5A-4281-A506-7434A66BAD90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B43771-28A3-49F8-B964-7547233021B3}"/>
                </a:ext>
              </a:extLst>
            </p:cNvPr>
            <p:cNvSpPr txBox="1"/>
            <p:nvPr/>
          </p:nvSpPr>
          <p:spPr>
            <a:xfrm>
              <a:off x="-258012" y="2384855"/>
              <a:ext cx="900105" cy="101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3</a:t>
              </a:r>
              <a:r>
                <a:rPr lang="en-US" sz="44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</a:t>
              </a:r>
              <a:endParaRPr lang="en-US" sz="44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50F9F43-43D3-4F02-B4A5-C5D49D4924CE}"/>
              </a:ext>
            </a:extLst>
          </p:cNvPr>
          <p:cNvGrpSpPr/>
          <p:nvPr/>
        </p:nvGrpSpPr>
        <p:grpSpPr>
          <a:xfrm>
            <a:off x="8311135" y="4632211"/>
            <a:ext cx="2332432" cy="895529"/>
            <a:chOff x="-311350" y="2308086"/>
            <a:chExt cx="990600" cy="118688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9FB4E2E-0FA2-4B8C-9B4C-17C43BD9656A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816A768-3C23-4500-A9AA-3CD705A07504}"/>
                </a:ext>
              </a:extLst>
            </p:cNvPr>
            <p:cNvSpPr txBox="1"/>
            <p:nvPr/>
          </p:nvSpPr>
          <p:spPr>
            <a:xfrm>
              <a:off x="-258012" y="2384855"/>
              <a:ext cx="900105" cy="101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5</a:t>
              </a:r>
              <a:r>
                <a:rPr lang="en-US" sz="44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</a:t>
              </a:r>
              <a:endParaRPr lang="en-US" sz="44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DAD0DB0-C398-4958-8727-B0EEA3C7FB80}"/>
              </a:ext>
            </a:extLst>
          </p:cNvPr>
          <p:cNvCxnSpPr>
            <a:cxnSpLocks/>
          </p:cNvCxnSpPr>
          <p:nvPr/>
        </p:nvCxnSpPr>
        <p:spPr>
          <a:xfrm flipV="1">
            <a:off x="6417469" y="2790826"/>
            <a:ext cx="347663" cy="2380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57E90C3-B8F8-4BCB-8BF9-456DF9207FD4}"/>
              </a:ext>
            </a:extLst>
          </p:cNvPr>
          <p:cNvCxnSpPr>
            <a:cxnSpLocks/>
          </p:cNvCxnSpPr>
          <p:nvPr/>
        </p:nvCxnSpPr>
        <p:spPr>
          <a:xfrm>
            <a:off x="9702800" y="3174206"/>
            <a:ext cx="148431" cy="219075"/>
          </a:xfrm>
          <a:prstGeom prst="straightConnector1">
            <a:avLst/>
          </a:prstGeom>
          <a:ln w="12700">
            <a:solidFill>
              <a:schemeClr val="accent5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100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2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0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4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5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6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5B1C9736-E99E-4ACD-BDA8-675C9C7AC2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t="59365" r="73374" b="7285"/>
          <a:stretch>
            <a:fillRect/>
          </a:stretch>
        </p:blipFill>
        <p:spPr>
          <a:xfrm>
            <a:off x="1539991" y="1863153"/>
            <a:ext cx="1926990" cy="1946847"/>
          </a:xfrm>
          <a:custGeom>
            <a:avLst/>
            <a:gdLst>
              <a:gd name="connsiteX0" fmla="*/ 142936 w 2263787"/>
              <a:gd name="connsiteY0" fmla="*/ 0 h 2287114"/>
              <a:gd name="connsiteX1" fmla="*/ 2120851 w 2263787"/>
              <a:gd name="connsiteY1" fmla="*/ 0 h 2287114"/>
              <a:gd name="connsiteX2" fmla="*/ 2263787 w 2263787"/>
              <a:gd name="connsiteY2" fmla="*/ 142936 h 2287114"/>
              <a:gd name="connsiteX3" fmla="*/ 2263787 w 2263787"/>
              <a:gd name="connsiteY3" fmla="*/ 2144178 h 2287114"/>
              <a:gd name="connsiteX4" fmla="*/ 2120851 w 2263787"/>
              <a:gd name="connsiteY4" fmla="*/ 2287114 h 2287114"/>
              <a:gd name="connsiteX5" fmla="*/ 142936 w 2263787"/>
              <a:gd name="connsiteY5" fmla="*/ 2287114 h 2287114"/>
              <a:gd name="connsiteX6" fmla="*/ 0 w 2263787"/>
              <a:gd name="connsiteY6" fmla="*/ 2144178 h 2287114"/>
              <a:gd name="connsiteX7" fmla="*/ 0 w 2263787"/>
              <a:gd name="connsiteY7" fmla="*/ 142936 h 2287114"/>
              <a:gd name="connsiteX8" fmla="*/ 142936 w 2263787"/>
              <a:gd name="connsiteY8" fmla="*/ 0 h 228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3787" h="2287114">
                <a:moveTo>
                  <a:pt x="142936" y="0"/>
                </a:moveTo>
                <a:lnTo>
                  <a:pt x="2120851" y="0"/>
                </a:lnTo>
                <a:cubicBezTo>
                  <a:pt x="2199792" y="0"/>
                  <a:pt x="2263787" y="63995"/>
                  <a:pt x="2263787" y="142936"/>
                </a:cubicBezTo>
                <a:lnTo>
                  <a:pt x="2263787" y="2144178"/>
                </a:lnTo>
                <a:cubicBezTo>
                  <a:pt x="2263787" y="2223119"/>
                  <a:pt x="2199792" y="2287114"/>
                  <a:pt x="2120851" y="2287114"/>
                </a:cubicBezTo>
                <a:lnTo>
                  <a:pt x="142936" y="2287114"/>
                </a:lnTo>
                <a:cubicBezTo>
                  <a:pt x="63995" y="2287114"/>
                  <a:pt x="0" y="2223119"/>
                  <a:pt x="0" y="2144178"/>
                </a:cubicBezTo>
                <a:lnTo>
                  <a:pt x="0" y="142936"/>
                </a:lnTo>
                <a:cubicBezTo>
                  <a:pt x="0" y="63995"/>
                  <a:pt x="63995" y="0"/>
                  <a:pt x="142936" y="0"/>
                </a:cubicBezTo>
                <a:close/>
              </a:path>
            </a:pathLst>
          </a:custGeom>
          <a:ln w="38100">
            <a:solidFill>
              <a:srgbClr val="913472"/>
            </a:solidFill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A0B5943-745F-4225-B201-74FFEEA0D5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18" t="59365" r="39596" b="7285"/>
          <a:stretch>
            <a:fillRect/>
          </a:stretch>
        </p:blipFill>
        <p:spPr>
          <a:xfrm>
            <a:off x="5037196" y="1863153"/>
            <a:ext cx="1926990" cy="1946847"/>
          </a:xfrm>
          <a:custGeom>
            <a:avLst/>
            <a:gdLst>
              <a:gd name="connsiteX0" fmla="*/ 142936 w 2263787"/>
              <a:gd name="connsiteY0" fmla="*/ 0 h 2287114"/>
              <a:gd name="connsiteX1" fmla="*/ 2120851 w 2263787"/>
              <a:gd name="connsiteY1" fmla="*/ 0 h 2287114"/>
              <a:gd name="connsiteX2" fmla="*/ 2263787 w 2263787"/>
              <a:gd name="connsiteY2" fmla="*/ 142936 h 2287114"/>
              <a:gd name="connsiteX3" fmla="*/ 2263787 w 2263787"/>
              <a:gd name="connsiteY3" fmla="*/ 2144178 h 2287114"/>
              <a:gd name="connsiteX4" fmla="*/ 2120851 w 2263787"/>
              <a:gd name="connsiteY4" fmla="*/ 2287114 h 2287114"/>
              <a:gd name="connsiteX5" fmla="*/ 142936 w 2263787"/>
              <a:gd name="connsiteY5" fmla="*/ 2287114 h 2287114"/>
              <a:gd name="connsiteX6" fmla="*/ 0 w 2263787"/>
              <a:gd name="connsiteY6" fmla="*/ 2144178 h 2287114"/>
              <a:gd name="connsiteX7" fmla="*/ 0 w 2263787"/>
              <a:gd name="connsiteY7" fmla="*/ 142936 h 2287114"/>
              <a:gd name="connsiteX8" fmla="*/ 142936 w 2263787"/>
              <a:gd name="connsiteY8" fmla="*/ 0 h 228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3787" h="2287114">
                <a:moveTo>
                  <a:pt x="142936" y="0"/>
                </a:moveTo>
                <a:lnTo>
                  <a:pt x="2120851" y="0"/>
                </a:lnTo>
                <a:cubicBezTo>
                  <a:pt x="2199792" y="0"/>
                  <a:pt x="2263787" y="63995"/>
                  <a:pt x="2263787" y="142936"/>
                </a:cubicBezTo>
                <a:lnTo>
                  <a:pt x="2263787" y="2144178"/>
                </a:lnTo>
                <a:cubicBezTo>
                  <a:pt x="2263787" y="2223119"/>
                  <a:pt x="2199792" y="2287114"/>
                  <a:pt x="2120851" y="2287114"/>
                </a:cubicBezTo>
                <a:lnTo>
                  <a:pt x="142936" y="2287114"/>
                </a:lnTo>
                <a:cubicBezTo>
                  <a:pt x="63995" y="2287114"/>
                  <a:pt x="0" y="2223119"/>
                  <a:pt x="0" y="2144178"/>
                </a:cubicBezTo>
                <a:lnTo>
                  <a:pt x="0" y="142936"/>
                </a:lnTo>
                <a:cubicBezTo>
                  <a:pt x="0" y="63995"/>
                  <a:pt x="63995" y="0"/>
                  <a:pt x="142936" y="0"/>
                </a:cubicBezTo>
                <a:close/>
              </a:path>
            </a:pathLst>
          </a:custGeom>
          <a:ln w="38100">
            <a:solidFill>
              <a:srgbClr val="AB7D0D"/>
            </a:solidFill>
          </a:ln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0587FDE-83F7-47DC-B8E5-3DC54AC82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78" t="59365" r="5735" b="7285"/>
          <a:stretch>
            <a:fillRect/>
          </a:stretch>
        </p:blipFill>
        <p:spPr>
          <a:xfrm>
            <a:off x="8534401" y="1863153"/>
            <a:ext cx="1926990" cy="1946847"/>
          </a:xfrm>
          <a:custGeom>
            <a:avLst/>
            <a:gdLst>
              <a:gd name="connsiteX0" fmla="*/ 142936 w 2263787"/>
              <a:gd name="connsiteY0" fmla="*/ 0 h 2287114"/>
              <a:gd name="connsiteX1" fmla="*/ 2120851 w 2263787"/>
              <a:gd name="connsiteY1" fmla="*/ 0 h 2287114"/>
              <a:gd name="connsiteX2" fmla="*/ 2263787 w 2263787"/>
              <a:gd name="connsiteY2" fmla="*/ 142936 h 2287114"/>
              <a:gd name="connsiteX3" fmla="*/ 2263787 w 2263787"/>
              <a:gd name="connsiteY3" fmla="*/ 2144178 h 2287114"/>
              <a:gd name="connsiteX4" fmla="*/ 2120851 w 2263787"/>
              <a:gd name="connsiteY4" fmla="*/ 2287114 h 2287114"/>
              <a:gd name="connsiteX5" fmla="*/ 142936 w 2263787"/>
              <a:gd name="connsiteY5" fmla="*/ 2287114 h 2287114"/>
              <a:gd name="connsiteX6" fmla="*/ 0 w 2263787"/>
              <a:gd name="connsiteY6" fmla="*/ 2144178 h 2287114"/>
              <a:gd name="connsiteX7" fmla="*/ 0 w 2263787"/>
              <a:gd name="connsiteY7" fmla="*/ 142936 h 2287114"/>
              <a:gd name="connsiteX8" fmla="*/ 142936 w 2263787"/>
              <a:gd name="connsiteY8" fmla="*/ 0 h 2287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63787" h="2287114">
                <a:moveTo>
                  <a:pt x="142936" y="0"/>
                </a:moveTo>
                <a:lnTo>
                  <a:pt x="2120851" y="0"/>
                </a:lnTo>
                <a:cubicBezTo>
                  <a:pt x="2199792" y="0"/>
                  <a:pt x="2263787" y="63995"/>
                  <a:pt x="2263787" y="142936"/>
                </a:cubicBezTo>
                <a:lnTo>
                  <a:pt x="2263787" y="2144178"/>
                </a:lnTo>
                <a:cubicBezTo>
                  <a:pt x="2263787" y="2223119"/>
                  <a:pt x="2199792" y="2287114"/>
                  <a:pt x="2120851" y="2287114"/>
                </a:cubicBezTo>
                <a:lnTo>
                  <a:pt x="142936" y="2287114"/>
                </a:lnTo>
                <a:cubicBezTo>
                  <a:pt x="63995" y="2287114"/>
                  <a:pt x="0" y="2223119"/>
                  <a:pt x="0" y="2144178"/>
                </a:cubicBezTo>
                <a:lnTo>
                  <a:pt x="0" y="142936"/>
                </a:lnTo>
                <a:cubicBezTo>
                  <a:pt x="0" y="63995"/>
                  <a:pt x="63995" y="0"/>
                  <a:pt x="142936" y="0"/>
                </a:cubicBezTo>
                <a:close/>
              </a:path>
            </a:pathLst>
          </a:custGeom>
          <a:ln w="38100">
            <a:solidFill>
              <a:srgbClr val="277B83"/>
            </a:solidFill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4DB4AD04-0BB0-4B25-A410-EDC143848976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E8D5E3C-0DA5-4D5D-9F08-D979B6ED7729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73340149-F171-4EE2-B18C-1CB85EC282CA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05E3D8D-3DA1-4766-9C3E-A28BF2A1932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C72E280-0A3D-4401-B509-5B6DF73616D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F234D56-23D3-4EF5-9A57-614D185913ED}"/>
              </a:ext>
            </a:extLst>
          </p:cNvPr>
          <p:cNvSpPr txBox="1"/>
          <p:nvPr/>
        </p:nvSpPr>
        <p:spPr>
          <a:xfrm>
            <a:off x="1327177" y="495300"/>
            <a:ext cx="5400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Đồng hồ chỉ mấy giờ?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CFA08CA-A296-4B0E-8638-FED1E3FA6715}"/>
              </a:ext>
            </a:extLst>
          </p:cNvPr>
          <p:cNvGrpSpPr/>
          <p:nvPr/>
        </p:nvGrpSpPr>
        <p:grpSpPr>
          <a:xfrm>
            <a:off x="1316724" y="4632211"/>
            <a:ext cx="2332432" cy="895529"/>
            <a:chOff x="-311350" y="2308086"/>
            <a:chExt cx="990600" cy="1186886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EB437F51-8187-4CDB-A51D-15F81FEB8558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0877E84-6DA5-431F-B1CF-6FD4DFB5D6EF}"/>
                </a:ext>
              </a:extLst>
            </p:cNvPr>
            <p:cNvSpPr txBox="1"/>
            <p:nvPr/>
          </p:nvSpPr>
          <p:spPr>
            <a:xfrm>
              <a:off x="-258012" y="2384855"/>
              <a:ext cx="900105" cy="101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2</a:t>
              </a:r>
              <a:r>
                <a:rPr lang="en-US" sz="44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</a:t>
              </a:r>
              <a:endParaRPr lang="en-US" sz="44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B986DFA-53D4-48A0-99B8-411E41205117}"/>
              </a:ext>
            </a:extLst>
          </p:cNvPr>
          <p:cNvGrpSpPr/>
          <p:nvPr/>
        </p:nvGrpSpPr>
        <p:grpSpPr>
          <a:xfrm>
            <a:off x="4813929" y="4632211"/>
            <a:ext cx="2332432" cy="895529"/>
            <a:chOff x="-311350" y="2308086"/>
            <a:chExt cx="990600" cy="1186886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3024932E-0C5A-4281-A506-7434A66BAD90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B43771-28A3-49F8-B964-7547233021B3}"/>
                </a:ext>
              </a:extLst>
            </p:cNvPr>
            <p:cNvSpPr txBox="1"/>
            <p:nvPr/>
          </p:nvSpPr>
          <p:spPr>
            <a:xfrm>
              <a:off x="-258012" y="2384855"/>
              <a:ext cx="900105" cy="101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4</a:t>
              </a:r>
              <a:r>
                <a:rPr lang="en-US" sz="44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</a:t>
              </a:r>
              <a:endParaRPr lang="en-US" sz="44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C50F9F43-43D3-4F02-B4A5-C5D49D4924CE}"/>
              </a:ext>
            </a:extLst>
          </p:cNvPr>
          <p:cNvGrpSpPr/>
          <p:nvPr/>
        </p:nvGrpSpPr>
        <p:grpSpPr>
          <a:xfrm>
            <a:off x="8311135" y="4632211"/>
            <a:ext cx="2332432" cy="895529"/>
            <a:chOff x="-311350" y="2308086"/>
            <a:chExt cx="990600" cy="1186886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99FB4E2E-0FA2-4B8C-9B4C-17C43BD9656A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F816A768-3C23-4500-A9AA-3CD705A07504}"/>
                </a:ext>
              </a:extLst>
            </p:cNvPr>
            <p:cNvSpPr txBox="1"/>
            <p:nvPr/>
          </p:nvSpPr>
          <p:spPr>
            <a:xfrm>
              <a:off x="-258012" y="2384855"/>
              <a:ext cx="900105" cy="1019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FC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8</a:t>
              </a:r>
              <a:r>
                <a:rPr lang="en-US" sz="44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 giờ</a:t>
              </a:r>
              <a:endParaRPr lang="en-US" sz="44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0565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89C4756C-359C-466B-91CF-6058882AE123}"/>
              </a:ext>
            </a:extLst>
          </p:cNvPr>
          <p:cNvGrpSpPr/>
          <p:nvPr/>
        </p:nvGrpSpPr>
        <p:grpSpPr>
          <a:xfrm>
            <a:off x="564713" y="495300"/>
            <a:ext cx="668922" cy="707886"/>
            <a:chOff x="1559434" y="1176116"/>
            <a:chExt cx="668922" cy="70788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4E7D55F-2358-4CD7-AD96-44863E974F4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99D2E013-7EB4-4ED2-9A7B-5C7B20D723B2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83FF167E-398D-4C07-978C-0FDBA7CF8D5A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74C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910A2D0-90C6-4E3E-9455-58CE9115B33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3201E0F-C6C3-4530-8510-1258C79E1283}"/>
              </a:ext>
            </a:extLst>
          </p:cNvPr>
          <p:cNvSpPr txBox="1"/>
          <p:nvPr/>
        </p:nvSpPr>
        <p:spPr>
          <a:xfrm>
            <a:off x="1327177" y="495300"/>
            <a:ext cx="6521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Quicksand Medium" panose="00000600000000000000" pitchFamily="2" charset="0"/>
                <a:cs typeface="Arial" panose="020B0604020202020204" pitchFamily="34" charset="0"/>
              </a:rPr>
              <a:t>Quan sát tranh rồi trả lời.</a:t>
            </a:r>
            <a:endParaRPr lang="en-US" sz="4000" dirty="0">
              <a:solidFill>
                <a:schemeClr val="tx1">
                  <a:lumMod val="75000"/>
                  <a:lumOff val="25000"/>
                </a:schemeClr>
              </a:solidFill>
              <a:latin typeface="Quicksand Medium" panose="000006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1FF8297-82C1-447A-A84A-5878E2F50C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1" b="3800"/>
          <a:stretch/>
        </p:blipFill>
        <p:spPr>
          <a:xfrm>
            <a:off x="1562100" y="1600200"/>
            <a:ext cx="9067800" cy="4954555"/>
          </a:xfrm>
          <a:prstGeom prst="roundRect">
            <a:avLst>
              <a:gd name="adj" fmla="val 15611"/>
            </a:avLst>
          </a:prstGeom>
          <a:effectLst>
            <a:softEdge rad="63500"/>
          </a:effectLst>
        </p:spPr>
      </p:pic>
      <p:grpSp>
        <p:nvGrpSpPr>
          <p:cNvPr id="119" name="Group 118">
            <a:extLst>
              <a:ext uri="{FF2B5EF4-FFF2-40B4-BE49-F238E27FC236}">
                <a16:creationId xmlns:a16="http://schemas.microsoft.com/office/drawing/2014/main" id="{380B1417-5749-4C28-A3A6-D51677FAD0EF}"/>
              </a:ext>
            </a:extLst>
          </p:cNvPr>
          <p:cNvGrpSpPr/>
          <p:nvPr/>
        </p:nvGrpSpPr>
        <p:grpSpPr>
          <a:xfrm>
            <a:off x="1491897" y="1121577"/>
            <a:ext cx="3424669" cy="1877261"/>
            <a:chOff x="1491897" y="1121577"/>
            <a:chExt cx="3424669" cy="1877261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E61E0C81-DC47-49AD-AD58-7D43CDFE635B}"/>
                </a:ext>
              </a:extLst>
            </p:cNvPr>
            <p:cNvGrpSpPr/>
            <p:nvPr/>
          </p:nvGrpSpPr>
          <p:grpSpPr>
            <a:xfrm>
              <a:off x="1491897" y="1121577"/>
              <a:ext cx="3424669" cy="1877261"/>
              <a:chOff x="4267226" y="2086700"/>
              <a:chExt cx="3424669" cy="2693794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A6FC6163-B0F6-442F-977C-98DA38C3F0AA}"/>
                  </a:ext>
                </a:extLst>
              </p:cNvPr>
              <p:cNvSpPr/>
              <p:nvPr/>
            </p:nvSpPr>
            <p:spPr>
              <a:xfrm>
                <a:off x="4325755" y="2279375"/>
                <a:ext cx="3366140" cy="1987009"/>
              </a:xfrm>
              <a:custGeom>
                <a:avLst/>
                <a:gdLst>
                  <a:gd name="connsiteX0" fmla="*/ 464794 w 3366140"/>
                  <a:gd name="connsiteY0" fmla="*/ 533627 h 2096982"/>
                  <a:gd name="connsiteX1" fmla="*/ 599097 w 3366140"/>
                  <a:gd name="connsiteY1" fmla="*/ 179297 h 2096982"/>
                  <a:gd name="connsiteX2" fmla="*/ 973429 w 3366140"/>
                  <a:gd name="connsiteY2" fmla="*/ 222159 h 2096982"/>
                  <a:gd name="connsiteX3" fmla="*/ 1272514 w 3366140"/>
                  <a:gd name="connsiteY3" fmla="*/ 227 h 2096982"/>
                  <a:gd name="connsiteX4" fmla="*/ 1605889 w 3366140"/>
                  <a:gd name="connsiteY4" fmla="*/ 249782 h 2096982"/>
                  <a:gd name="connsiteX5" fmla="*/ 2045944 w 3366140"/>
                  <a:gd name="connsiteY5" fmla="*/ 75474 h 2096982"/>
                  <a:gd name="connsiteX6" fmla="*/ 2280259 w 3366140"/>
                  <a:gd name="connsiteY6" fmla="*/ 282167 h 2096982"/>
                  <a:gd name="connsiteX7" fmla="*/ 2649829 w 3366140"/>
                  <a:gd name="connsiteY7" fmla="*/ 200252 h 2096982"/>
                  <a:gd name="connsiteX8" fmla="*/ 2824137 w 3366140"/>
                  <a:gd name="connsiteY8" fmla="*/ 440282 h 2096982"/>
                  <a:gd name="connsiteX9" fmla="*/ 3108934 w 3366140"/>
                  <a:gd name="connsiteY9" fmla="*/ 465047 h 2096982"/>
                  <a:gd name="connsiteX10" fmla="*/ 3178467 w 3366140"/>
                  <a:gd name="connsiteY10" fmla="*/ 781277 h 2096982"/>
                  <a:gd name="connsiteX11" fmla="*/ 3348012 w 3366140"/>
                  <a:gd name="connsiteY11" fmla="*/ 1213712 h 2096982"/>
                  <a:gd name="connsiteX12" fmla="*/ 3118459 w 3366140"/>
                  <a:gd name="connsiteY12" fmla="*/ 1423262 h 2096982"/>
                  <a:gd name="connsiteX13" fmla="*/ 3088932 w 3366140"/>
                  <a:gd name="connsiteY13" fmla="*/ 1677579 h 2096982"/>
                  <a:gd name="connsiteX14" fmla="*/ 2769844 w 3366140"/>
                  <a:gd name="connsiteY14" fmla="*/ 1722347 h 2096982"/>
                  <a:gd name="connsiteX15" fmla="*/ 2640304 w 3366140"/>
                  <a:gd name="connsiteY15" fmla="*/ 1922372 h 2096982"/>
                  <a:gd name="connsiteX16" fmla="*/ 2210727 w 3366140"/>
                  <a:gd name="connsiteY16" fmla="*/ 1882367 h 2096982"/>
                  <a:gd name="connsiteX17" fmla="*/ 1800199 w 3366140"/>
                  <a:gd name="connsiteY17" fmla="*/ 2094774 h 2096982"/>
                  <a:gd name="connsiteX18" fmla="*/ 1477302 w 3366140"/>
                  <a:gd name="connsiteY18" fmla="*/ 1882367 h 2096982"/>
                  <a:gd name="connsiteX19" fmla="*/ 1232509 w 3366140"/>
                  <a:gd name="connsiteY19" fmla="*/ 1957614 h 2096982"/>
                  <a:gd name="connsiteX20" fmla="*/ 1062964 w 3366140"/>
                  <a:gd name="connsiteY20" fmla="*/ 1763304 h 2096982"/>
                  <a:gd name="connsiteX21" fmla="*/ 643864 w 3366140"/>
                  <a:gd name="connsiteY21" fmla="*/ 1903322 h 2096982"/>
                  <a:gd name="connsiteX22" fmla="*/ 344779 w 3366140"/>
                  <a:gd name="connsiteY22" fmla="*/ 1580424 h 2096982"/>
                  <a:gd name="connsiteX23" fmla="*/ 110464 w 3366140"/>
                  <a:gd name="connsiteY23" fmla="*/ 1473744 h 2096982"/>
                  <a:gd name="connsiteX24" fmla="*/ 175234 w 3366140"/>
                  <a:gd name="connsiteY24" fmla="*/ 1204187 h 2096982"/>
                  <a:gd name="connsiteX25" fmla="*/ 10451 w 3366140"/>
                  <a:gd name="connsiteY25" fmla="*/ 872717 h 2096982"/>
                  <a:gd name="connsiteX26" fmla="*/ 269531 w 3366140"/>
                  <a:gd name="connsiteY26" fmla="*/ 681264 h 2096982"/>
                  <a:gd name="connsiteX27" fmla="*/ 324776 w 3366140"/>
                  <a:gd name="connsiteY27" fmla="*/ 478382 h 2096982"/>
                  <a:gd name="connsiteX28" fmla="*/ 464794 w 3366140"/>
                  <a:gd name="connsiteY28" fmla="*/ 533627 h 2096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366140" h="2096982">
                    <a:moveTo>
                      <a:pt x="464794" y="533627"/>
                    </a:moveTo>
                    <a:cubicBezTo>
                      <a:pt x="423836" y="399324"/>
                      <a:pt x="479081" y="252639"/>
                      <a:pt x="599097" y="179297"/>
                    </a:cubicBezTo>
                    <a:cubicBezTo>
                      <a:pt x="718159" y="106907"/>
                      <a:pt x="873416" y="124052"/>
                      <a:pt x="973429" y="222159"/>
                    </a:cubicBezTo>
                    <a:cubicBezTo>
                      <a:pt x="1021054" y="92619"/>
                      <a:pt x="1140117" y="4989"/>
                      <a:pt x="1272514" y="227"/>
                    </a:cubicBezTo>
                    <a:cubicBezTo>
                      <a:pt x="1423009" y="-5488"/>
                      <a:pt x="1563027" y="97382"/>
                      <a:pt x="1605889" y="249782"/>
                    </a:cubicBezTo>
                    <a:cubicBezTo>
                      <a:pt x="1711617" y="99287"/>
                      <a:pt x="1890686" y="29754"/>
                      <a:pt x="2045944" y="75474"/>
                    </a:cubicBezTo>
                    <a:cubicBezTo>
                      <a:pt x="2198344" y="119289"/>
                      <a:pt x="2267877" y="255497"/>
                      <a:pt x="2280259" y="282167"/>
                    </a:cubicBezTo>
                    <a:cubicBezTo>
                      <a:pt x="2378367" y="176439"/>
                      <a:pt x="2528862" y="145007"/>
                      <a:pt x="2649829" y="200252"/>
                    </a:cubicBezTo>
                    <a:cubicBezTo>
                      <a:pt x="2794609" y="266927"/>
                      <a:pt x="2822232" y="425994"/>
                      <a:pt x="2824137" y="440282"/>
                    </a:cubicBezTo>
                    <a:cubicBezTo>
                      <a:pt x="2917482" y="391704"/>
                      <a:pt x="3029877" y="402182"/>
                      <a:pt x="3108934" y="465047"/>
                    </a:cubicBezTo>
                    <a:cubicBezTo>
                      <a:pt x="3199421" y="538389"/>
                      <a:pt x="3229902" y="668882"/>
                      <a:pt x="3178467" y="781277"/>
                    </a:cubicBezTo>
                    <a:cubicBezTo>
                      <a:pt x="3334677" y="882242"/>
                      <a:pt x="3401352" y="1065122"/>
                      <a:pt x="3348012" y="1213712"/>
                    </a:cubicBezTo>
                    <a:cubicBezTo>
                      <a:pt x="3293719" y="1364207"/>
                      <a:pt x="3139414" y="1416594"/>
                      <a:pt x="3118459" y="1423262"/>
                    </a:cubicBezTo>
                    <a:cubicBezTo>
                      <a:pt x="3156559" y="1510892"/>
                      <a:pt x="3145129" y="1609952"/>
                      <a:pt x="3088932" y="1677579"/>
                    </a:cubicBezTo>
                    <a:cubicBezTo>
                      <a:pt x="3016542" y="1765209"/>
                      <a:pt x="2880334" y="1787117"/>
                      <a:pt x="2769844" y="1722347"/>
                    </a:cubicBezTo>
                    <a:cubicBezTo>
                      <a:pt x="2762224" y="1756637"/>
                      <a:pt x="2733649" y="1858554"/>
                      <a:pt x="2640304" y="1922372"/>
                    </a:cubicBezTo>
                    <a:cubicBezTo>
                      <a:pt x="2522194" y="2002382"/>
                      <a:pt x="2346934" y="1989047"/>
                      <a:pt x="2210727" y="1882367"/>
                    </a:cubicBezTo>
                    <a:cubicBezTo>
                      <a:pt x="2123097" y="2028099"/>
                      <a:pt x="1963077" y="2111919"/>
                      <a:pt x="1800199" y="2094774"/>
                    </a:cubicBezTo>
                    <a:cubicBezTo>
                      <a:pt x="1592554" y="2073819"/>
                      <a:pt x="1487779" y="1900464"/>
                      <a:pt x="1477302" y="1882367"/>
                    </a:cubicBezTo>
                    <a:cubicBezTo>
                      <a:pt x="1417294" y="1952852"/>
                      <a:pt x="1322044" y="1982379"/>
                      <a:pt x="1232509" y="1957614"/>
                    </a:cubicBezTo>
                    <a:cubicBezTo>
                      <a:pt x="1142974" y="1931897"/>
                      <a:pt x="1076299" y="1855697"/>
                      <a:pt x="1062964" y="1763304"/>
                    </a:cubicBezTo>
                    <a:cubicBezTo>
                      <a:pt x="962951" y="1888082"/>
                      <a:pt x="798169" y="1942374"/>
                      <a:pt x="643864" y="1903322"/>
                    </a:cubicBezTo>
                    <a:cubicBezTo>
                      <a:pt x="489559" y="1863317"/>
                      <a:pt x="372401" y="1737587"/>
                      <a:pt x="344779" y="1580424"/>
                    </a:cubicBezTo>
                    <a:cubicBezTo>
                      <a:pt x="249529" y="1601379"/>
                      <a:pt x="153326" y="1556612"/>
                      <a:pt x="110464" y="1473744"/>
                    </a:cubicBezTo>
                    <a:cubicBezTo>
                      <a:pt x="62839" y="1383257"/>
                      <a:pt x="89509" y="1268004"/>
                      <a:pt x="175234" y="1204187"/>
                    </a:cubicBezTo>
                    <a:cubicBezTo>
                      <a:pt x="40931" y="1146084"/>
                      <a:pt x="-27649" y="1000352"/>
                      <a:pt x="10451" y="872717"/>
                    </a:cubicBezTo>
                    <a:cubicBezTo>
                      <a:pt x="42836" y="763179"/>
                      <a:pt x="147611" y="685074"/>
                      <a:pt x="269531" y="681264"/>
                    </a:cubicBezTo>
                    <a:cubicBezTo>
                      <a:pt x="223811" y="593634"/>
                      <a:pt x="263816" y="499337"/>
                      <a:pt x="324776" y="478382"/>
                    </a:cubicBezTo>
                    <a:cubicBezTo>
                      <a:pt x="368591" y="463142"/>
                      <a:pt x="426694" y="485049"/>
                      <a:pt x="464794" y="533627"/>
                    </a:cubicBezTo>
                    <a:close/>
                  </a:path>
                </a:pathLst>
              </a:custGeom>
              <a:solidFill>
                <a:srgbClr val="8AC8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D50FE1C-5A89-471C-ACA1-8BF432FF8502}"/>
                  </a:ext>
                </a:extLst>
              </p:cNvPr>
              <p:cNvSpPr/>
              <p:nvPr/>
            </p:nvSpPr>
            <p:spPr>
              <a:xfrm>
                <a:off x="4267226" y="2086700"/>
                <a:ext cx="3366140" cy="2096982"/>
              </a:xfrm>
              <a:custGeom>
                <a:avLst/>
                <a:gdLst>
                  <a:gd name="connsiteX0" fmla="*/ 464794 w 3366140"/>
                  <a:gd name="connsiteY0" fmla="*/ 533627 h 2096982"/>
                  <a:gd name="connsiteX1" fmla="*/ 599097 w 3366140"/>
                  <a:gd name="connsiteY1" fmla="*/ 179297 h 2096982"/>
                  <a:gd name="connsiteX2" fmla="*/ 973429 w 3366140"/>
                  <a:gd name="connsiteY2" fmla="*/ 222159 h 2096982"/>
                  <a:gd name="connsiteX3" fmla="*/ 1272514 w 3366140"/>
                  <a:gd name="connsiteY3" fmla="*/ 227 h 2096982"/>
                  <a:gd name="connsiteX4" fmla="*/ 1605889 w 3366140"/>
                  <a:gd name="connsiteY4" fmla="*/ 249782 h 2096982"/>
                  <a:gd name="connsiteX5" fmla="*/ 2045944 w 3366140"/>
                  <a:gd name="connsiteY5" fmla="*/ 75474 h 2096982"/>
                  <a:gd name="connsiteX6" fmla="*/ 2280259 w 3366140"/>
                  <a:gd name="connsiteY6" fmla="*/ 282167 h 2096982"/>
                  <a:gd name="connsiteX7" fmla="*/ 2649829 w 3366140"/>
                  <a:gd name="connsiteY7" fmla="*/ 200252 h 2096982"/>
                  <a:gd name="connsiteX8" fmla="*/ 2824137 w 3366140"/>
                  <a:gd name="connsiteY8" fmla="*/ 440282 h 2096982"/>
                  <a:gd name="connsiteX9" fmla="*/ 3108934 w 3366140"/>
                  <a:gd name="connsiteY9" fmla="*/ 465047 h 2096982"/>
                  <a:gd name="connsiteX10" fmla="*/ 3178467 w 3366140"/>
                  <a:gd name="connsiteY10" fmla="*/ 781277 h 2096982"/>
                  <a:gd name="connsiteX11" fmla="*/ 3348012 w 3366140"/>
                  <a:gd name="connsiteY11" fmla="*/ 1213712 h 2096982"/>
                  <a:gd name="connsiteX12" fmla="*/ 3118459 w 3366140"/>
                  <a:gd name="connsiteY12" fmla="*/ 1423262 h 2096982"/>
                  <a:gd name="connsiteX13" fmla="*/ 3088931 w 3366140"/>
                  <a:gd name="connsiteY13" fmla="*/ 1677579 h 2096982"/>
                  <a:gd name="connsiteX14" fmla="*/ 2769844 w 3366140"/>
                  <a:gd name="connsiteY14" fmla="*/ 1722347 h 2096982"/>
                  <a:gd name="connsiteX15" fmla="*/ 2640304 w 3366140"/>
                  <a:gd name="connsiteY15" fmla="*/ 1922372 h 2096982"/>
                  <a:gd name="connsiteX16" fmla="*/ 2210727 w 3366140"/>
                  <a:gd name="connsiteY16" fmla="*/ 1882367 h 2096982"/>
                  <a:gd name="connsiteX17" fmla="*/ 1800199 w 3366140"/>
                  <a:gd name="connsiteY17" fmla="*/ 2094774 h 2096982"/>
                  <a:gd name="connsiteX18" fmla="*/ 1477302 w 3366140"/>
                  <a:gd name="connsiteY18" fmla="*/ 1882367 h 2096982"/>
                  <a:gd name="connsiteX19" fmla="*/ 1232509 w 3366140"/>
                  <a:gd name="connsiteY19" fmla="*/ 1957614 h 2096982"/>
                  <a:gd name="connsiteX20" fmla="*/ 1062964 w 3366140"/>
                  <a:gd name="connsiteY20" fmla="*/ 1763304 h 2096982"/>
                  <a:gd name="connsiteX21" fmla="*/ 643864 w 3366140"/>
                  <a:gd name="connsiteY21" fmla="*/ 1903322 h 2096982"/>
                  <a:gd name="connsiteX22" fmla="*/ 344779 w 3366140"/>
                  <a:gd name="connsiteY22" fmla="*/ 1580424 h 2096982"/>
                  <a:gd name="connsiteX23" fmla="*/ 110464 w 3366140"/>
                  <a:gd name="connsiteY23" fmla="*/ 1473744 h 2096982"/>
                  <a:gd name="connsiteX24" fmla="*/ 175234 w 3366140"/>
                  <a:gd name="connsiteY24" fmla="*/ 1204187 h 2096982"/>
                  <a:gd name="connsiteX25" fmla="*/ 10451 w 3366140"/>
                  <a:gd name="connsiteY25" fmla="*/ 872717 h 2096982"/>
                  <a:gd name="connsiteX26" fmla="*/ 269531 w 3366140"/>
                  <a:gd name="connsiteY26" fmla="*/ 681264 h 2096982"/>
                  <a:gd name="connsiteX27" fmla="*/ 324776 w 3366140"/>
                  <a:gd name="connsiteY27" fmla="*/ 478382 h 2096982"/>
                  <a:gd name="connsiteX28" fmla="*/ 464794 w 3366140"/>
                  <a:gd name="connsiteY28" fmla="*/ 533627 h 2096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366140" h="2096982">
                    <a:moveTo>
                      <a:pt x="464794" y="533627"/>
                    </a:moveTo>
                    <a:cubicBezTo>
                      <a:pt x="423836" y="399324"/>
                      <a:pt x="479081" y="252639"/>
                      <a:pt x="599097" y="179297"/>
                    </a:cubicBezTo>
                    <a:cubicBezTo>
                      <a:pt x="718159" y="106907"/>
                      <a:pt x="873416" y="124052"/>
                      <a:pt x="973429" y="222159"/>
                    </a:cubicBezTo>
                    <a:cubicBezTo>
                      <a:pt x="1021054" y="92619"/>
                      <a:pt x="1140116" y="4989"/>
                      <a:pt x="1272514" y="227"/>
                    </a:cubicBezTo>
                    <a:cubicBezTo>
                      <a:pt x="1423009" y="-5488"/>
                      <a:pt x="1563027" y="97382"/>
                      <a:pt x="1605889" y="249782"/>
                    </a:cubicBezTo>
                    <a:cubicBezTo>
                      <a:pt x="1711616" y="99287"/>
                      <a:pt x="1890687" y="29754"/>
                      <a:pt x="2045944" y="75474"/>
                    </a:cubicBezTo>
                    <a:cubicBezTo>
                      <a:pt x="2198344" y="119289"/>
                      <a:pt x="2267877" y="255497"/>
                      <a:pt x="2280259" y="282167"/>
                    </a:cubicBezTo>
                    <a:cubicBezTo>
                      <a:pt x="2378367" y="176439"/>
                      <a:pt x="2528862" y="145007"/>
                      <a:pt x="2649829" y="200252"/>
                    </a:cubicBezTo>
                    <a:cubicBezTo>
                      <a:pt x="2794609" y="266927"/>
                      <a:pt x="2822231" y="425994"/>
                      <a:pt x="2824137" y="440282"/>
                    </a:cubicBezTo>
                    <a:cubicBezTo>
                      <a:pt x="2917481" y="391704"/>
                      <a:pt x="3029877" y="402182"/>
                      <a:pt x="3108934" y="465047"/>
                    </a:cubicBezTo>
                    <a:cubicBezTo>
                      <a:pt x="3199422" y="538389"/>
                      <a:pt x="3229902" y="668882"/>
                      <a:pt x="3178467" y="781277"/>
                    </a:cubicBezTo>
                    <a:cubicBezTo>
                      <a:pt x="3334677" y="882242"/>
                      <a:pt x="3401352" y="1065122"/>
                      <a:pt x="3348012" y="1213712"/>
                    </a:cubicBezTo>
                    <a:cubicBezTo>
                      <a:pt x="3293719" y="1364207"/>
                      <a:pt x="3139414" y="1416594"/>
                      <a:pt x="3118459" y="1423262"/>
                    </a:cubicBezTo>
                    <a:cubicBezTo>
                      <a:pt x="3156559" y="1510892"/>
                      <a:pt x="3145129" y="1609952"/>
                      <a:pt x="3088931" y="1677579"/>
                    </a:cubicBezTo>
                    <a:cubicBezTo>
                      <a:pt x="3016542" y="1765209"/>
                      <a:pt x="2880334" y="1787117"/>
                      <a:pt x="2769844" y="1722347"/>
                    </a:cubicBezTo>
                    <a:cubicBezTo>
                      <a:pt x="2762224" y="1756637"/>
                      <a:pt x="2733649" y="1858554"/>
                      <a:pt x="2640304" y="1922372"/>
                    </a:cubicBezTo>
                    <a:cubicBezTo>
                      <a:pt x="2522194" y="2002382"/>
                      <a:pt x="2346934" y="1989047"/>
                      <a:pt x="2210727" y="1882367"/>
                    </a:cubicBezTo>
                    <a:cubicBezTo>
                      <a:pt x="2123097" y="2028099"/>
                      <a:pt x="1963077" y="2111919"/>
                      <a:pt x="1800199" y="2094774"/>
                    </a:cubicBezTo>
                    <a:cubicBezTo>
                      <a:pt x="1592554" y="2073819"/>
                      <a:pt x="1487779" y="1900464"/>
                      <a:pt x="1477302" y="1882367"/>
                    </a:cubicBezTo>
                    <a:cubicBezTo>
                      <a:pt x="1417294" y="1952852"/>
                      <a:pt x="1322044" y="1982379"/>
                      <a:pt x="1232509" y="1957614"/>
                    </a:cubicBezTo>
                    <a:cubicBezTo>
                      <a:pt x="1142974" y="1931897"/>
                      <a:pt x="1076299" y="1855697"/>
                      <a:pt x="1062964" y="1763304"/>
                    </a:cubicBezTo>
                    <a:cubicBezTo>
                      <a:pt x="962951" y="1888082"/>
                      <a:pt x="798169" y="1942374"/>
                      <a:pt x="643864" y="1903322"/>
                    </a:cubicBezTo>
                    <a:cubicBezTo>
                      <a:pt x="489559" y="1863317"/>
                      <a:pt x="372401" y="1737587"/>
                      <a:pt x="344779" y="1580424"/>
                    </a:cubicBezTo>
                    <a:cubicBezTo>
                      <a:pt x="249529" y="1601379"/>
                      <a:pt x="153326" y="1556612"/>
                      <a:pt x="110464" y="1473744"/>
                    </a:cubicBezTo>
                    <a:cubicBezTo>
                      <a:pt x="62839" y="1383257"/>
                      <a:pt x="89509" y="1268004"/>
                      <a:pt x="175234" y="1204187"/>
                    </a:cubicBezTo>
                    <a:cubicBezTo>
                      <a:pt x="40931" y="1146084"/>
                      <a:pt x="-27649" y="1000352"/>
                      <a:pt x="10451" y="872717"/>
                    </a:cubicBezTo>
                    <a:cubicBezTo>
                      <a:pt x="42836" y="763179"/>
                      <a:pt x="147611" y="685074"/>
                      <a:pt x="269531" y="681264"/>
                    </a:cubicBezTo>
                    <a:cubicBezTo>
                      <a:pt x="223811" y="593634"/>
                      <a:pt x="263816" y="499337"/>
                      <a:pt x="324776" y="478382"/>
                    </a:cubicBezTo>
                    <a:cubicBezTo>
                      <a:pt x="368591" y="463142"/>
                      <a:pt x="426694" y="485049"/>
                      <a:pt x="464794" y="5336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0" name="Graphic 3">
                <a:extLst>
                  <a:ext uri="{FF2B5EF4-FFF2-40B4-BE49-F238E27FC236}">
                    <a16:creationId xmlns:a16="http://schemas.microsoft.com/office/drawing/2014/main" id="{FDA6CFD3-2B8A-42E7-8A0B-42D2031BD354}"/>
                  </a:ext>
                </a:extLst>
              </p:cNvPr>
              <p:cNvGrpSpPr/>
              <p:nvPr/>
            </p:nvGrpSpPr>
            <p:grpSpPr>
              <a:xfrm>
                <a:off x="4514025" y="2292509"/>
                <a:ext cx="2945474" cy="1710471"/>
                <a:chOff x="4514025" y="2292509"/>
                <a:chExt cx="2945474" cy="1710471"/>
              </a:xfrm>
              <a:noFill/>
            </p:grpSpPr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FC693C00-E00D-4EE8-86BD-3713AB4379DE}"/>
                    </a:ext>
                  </a:extLst>
                </p:cNvPr>
                <p:cNvSpPr/>
                <p:nvPr/>
              </p:nvSpPr>
              <p:spPr>
                <a:xfrm>
                  <a:off x="4864417" y="2660332"/>
                  <a:ext cx="56197" cy="68580"/>
                </a:xfrm>
                <a:custGeom>
                  <a:avLst/>
                  <a:gdLst>
                    <a:gd name="connsiteX0" fmla="*/ 0 w 56197"/>
                    <a:gd name="connsiteY0" fmla="*/ 27623 h 68580"/>
                    <a:gd name="connsiteX1" fmla="*/ 56197 w 56197"/>
                    <a:gd name="connsiteY1" fmla="*/ 68580 h 68580"/>
                    <a:gd name="connsiteX2" fmla="*/ 44768 w 56197"/>
                    <a:gd name="connsiteY2" fmla="*/ 0 h 68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197" h="68580">
                      <a:moveTo>
                        <a:pt x="0" y="27623"/>
                      </a:moveTo>
                      <a:cubicBezTo>
                        <a:pt x="20955" y="35243"/>
                        <a:pt x="40005" y="49530"/>
                        <a:pt x="56197" y="68580"/>
                      </a:cubicBezTo>
                      <a:cubicBezTo>
                        <a:pt x="48578" y="45720"/>
                        <a:pt x="44768" y="22860"/>
                        <a:pt x="44768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5BE33C9E-4166-406F-B0E7-780C666661D3}"/>
                    </a:ext>
                  </a:extLst>
                </p:cNvPr>
                <p:cNvSpPr/>
                <p:nvPr/>
              </p:nvSpPr>
              <p:spPr>
                <a:xfrm>
                  <a:off x="4932045" y="2404106"/>
                  <a:ext cx="325754" cy="149545"/>
                </a:xfrm>
                <a:custGeom>
                  <a:avLst/>
                  <a:gdLst>
                    <a:gd name="connsiteX0" fmla="*/ 0 w 325754"/>
                    <a:gd name="connsiteY0" fmla="*/ 149546 h 149545"/>
                    <a:gd name="connsiteX1" fmla="*/ 106680 w 325754"/>
                    <a:gd name="connsiteY1" fmla="*/ 36198 h 149545"/>
                    <a:gd name="connsiteX2" fmla="*/ 325755 w 325754"/>
                    <a:gd name="connsiteY2" fmla="*/ 11433 h 149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5754" h="149545">
                      <a:moveTo>
                        <a:pt x="0" y="149546"/>
                      </a:moveTo>
                      <a:cubicBezTo>
                        <a:pt x="21907" y="103826"/>
                        <a:pt x="58102" y="62868"/>
                        <a:pt x="106680" y="36198"/>
                      </a:cubicBezTo>
                      <a:cubicBezTo>
                        <a:pt x="174307" y="-1902"/>
                        <a:pt x="254317" y="-9522"/>
                        <a:pt x="325755" y="11433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866228" sp="866228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676F6043-2D9B-4F1A-8B60-758D82451781}"/>
                    </a:ext>
                  </a:extLst>
                </p:cNvPr>
                <p:cNvSpPr/>
                <p:nvPr/>
              </p:nvSpPr>
              <p:spPr>
                <a:xfrm>
                  <a:off x="5309235" y="2413635"/>
                  <a:ext cx="90487" cy="60959"/>
                </a:xfrm>
                <a:custGeom>
                  <a:avLst/>
                  <a:gdLst>
                    <a:gd name="connsiteX0" fmla="*/ 0 w 90487"/>
                    <a:gd name="connsiteY0" fmla="*/ 20955 h 60959"/>
                    <a:gd name="connsiteX1" fmla="*/ 57150 w 90487"/>
                    <a:gd name="connsiteY1" fmla="*/ 60960 h 60959"/>
                    <a:gd name="connsiteX2" fmla="*/ 90488 w 90487"/>
                    <a:gd name="connsiteY2" fmla="*/ 0 h 60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0487" h="60959">
                      <a:moveTo>
                        <a:pt x="0" y="20955"/>
                      </a:moveTo>
                      <a:cubicBezTo>
                        <a:pt x="20955" y="31432"/>
                        <a:pt x="40005" y="44767"/>
                        <a:pt x="57150" y="60960"/>
                      </a:cubicBezTo>
                      <a:cubicBezTo>
                        <a:pt x="65723" y="39052"/>
                        <a:pt x="77152" y="19050"/>
                        <a:pt x="90488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1DDD0AB3-8AF0-4DB3-A751-3E63665C0C73}"/>
                    </a:ext>
                  </a:extLst>
                </p:cNvPr>
                <p:cNvSpPr/>
                <p:nvPr/>
              </p:nvSpPr>
              <p:spPr>
                <a:xfrm>
                  <a:off x="5484495" y="2292509"/>
                  <a:ext cx="371475" cy="94455"/>
                </a:xfrm>
                <a:custGeom>
                  <a:avLst/>
                  <a:gdLst>
                    <a:gd name="connsiteX0" fmla="*/ 0 w 371475"/>
                    <a:gd name="connsiteY0" fmla="*/ 43020 h 94455"/>
                    <a:gd name="connsiteX1" fmla="*/ 142875 w 371475"/>
                    <a:gd name="connsiteY1" fmla="*/ 158 h 94455"/>
                    <a:gd name="connsiteX2" fmla="*/ 371475 w 371475"/>
                    <a:gd name="connsiteY2" fmla="*/ 94455 h 94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1475" h="94455">
                      <a:moveTo>
                        <a:pt x="0" y="43020"/>
                      </a:moveTo>
                      <a:cubicBezTo>
                        <a:pt x="42863" y="17303"/>
                        <a:pt x="91440" y="2063"/>
                        <a:pt x="142875" y="158"/>
                      </a:cubicBezTo>
                      <a:cubicBezTo>
                        <a:pt x="230505" y="-2700"/>
                        <a:pt x="314325" y="33495"/>
                        <a:pt x="371475" y="94455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911310" sp="911310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6E7AA40-AC54-4632-96A4-764F408FC2F4}"/>
                    </a:ext>
                  </a:extLst>
                </p:cNvPr>
                <p:cNvSpPr/>
                <p:nvPr/>
              </p:nvSpPr>
              <p:spPr>
                <a:xfrm>
                  <a:off x="5891212" y="2432685"/>
                  <a:ext cx="75247" cy="63817"/>
                </a:xfrm>
                <a:custGeom>
                  <a:avLst/>
                  <a:gdLst>
                    <a:gd name="connsiteX0" fmla="*/ 0 w 75247"/>
                    <a:gd name="connsiteY0" fmla="*/ 0 h 63817"/>
                    <a:gd name="connsiteX1" fmla="*/ 28575 w 75247"/>
                    <a:gd name="connsiteY1" fmla="*/ 63817 h 63817"/>
                    <a:gd name="connsiteX2" fmla="*/ 75247 w 75247"/>
                    <a:gd name="connsiteY2" fmla="*/ 12382 h 63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247" h="63817">
                      <a:moveTo>
                        <a:pt x="0" y="0"/>
                      </a:moveTo>
                      <a:cubicBezTo>
                        <a:pt x="12383" y="20002"/>
                        <a:pt x="21908" y="40957"/>
                        <a:pt x="28575" y="63817"/>
                      </a:cubicBezTo>
                      <a:cubicBezTo>
                        <a:pt x="42863" y="44767"/>
                        <a:pt x="58103" y="27622"/>
                        <a:pt x="75247" y="12382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D988B332-F7B0-4415-B3C4-3ADCCB8277EB}"/>
                    </a:ext>
                  </a:extLst>
                </p:cNvPr>
                <p:cNvSpPr/>
                <p:nvPr/>
              </p:nvSpPr>
              <p:spPr>
                <a:xfrm>
                  <a:off x="6059804" y="2342321"/>
                  <a:ext cx="372427" cy="80838"/>
                </a:xfrm>
                <a:custGeom>
                  <a:avLst/>
                  <a:gdLst>
                    <a:gd name="connsiteX0" fmla="*/ 0 w 372427"/>
                    <a:gd name="connsiteY0" fmla="*/ 37976 h 80838"/>
                    <a:gd name="connsiteX1" fmla="*/ 244792 w 372427"/>
                    <a:gd name="connsiteY1" fmla="*/ 11306 h 80838"/>
                    <a:gd name="connsiteX2" fmla="*/ 372428 w 372427"/>
                    <a:gd name="connsiteY2" fmla="*/ 80839 h 80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2427" h="80838">
                      <a:moveTo>
                        <a:pt x="0" y="37976"/>
                      </a:moveTo>
                      <a:cubicBezTo>
                        <a:pt x="77153" y="-124"/>
                        <a:pt x="164783" y="-10601"/>
                        <a:pt x="244792" y="11306"/>
                      </a:cubicBezTo>
                      <a:cubicBezTo>
                        <a:pt x="298133" y="25594"/>
                        <a:pt x="340995" y="52264"/>
                        <a:pt x="372428" y="80839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894555" sp="894555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022F29C5-10C7-41D5-9D71-7C11BB652D36}"/>
                    </a:ext>
                  </a:extLst>
                </p:cNvPr>
                <p:cNvSpPr/>
                <p:nvPr/>
              </p:nvSpPr>
              <p:spPr>
                <a:xfrm>
                  <a:off x="6471284" y="2464117"/>
                  <a:ext cx="93345" cy="58102"/>
                </a:xfrm>
                <a:custGeom>
                  <a:avLst/>
                  <a:gdLst>
                    <a:gd name="connsiteX0" fmla="*/ 0 w 93345"/>
                    <a:gd name="connsiteY0" fmla="*/ 0 h 58102"/>
                    <a:gd name="connsiteX1" fmla="*/ 39053 w 93345"/>
                    <a:gd name="connsiteY1" fmla="*/ 58102 h 58102"/>
                    <a:gd name="connsiteX2" fmla="*/ 93345 w 93345"/>
                    <a:gd name="connsiteY2" fmla="*/ 15240 h 58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3345" h="58102">
                      <a:moveTo>
                        <a:pt x="0" y="0"/>
                      </a:moveTo>
                      <a:cubicBezTo>
                        <a:pt x="21908" y="26670"/>
                        <a:pt x="34290" y="49530"/>
                        <a:pt x="39053" y="58102"/>
                      </a:cubicBezTo>
                      <a:cubicBezTo>
                        <a:pt x="56198" y="40957"/>
                        <a:pt x="74295" y="26670"/>
                        <a:pt x="93345" y="1524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2AA9086F-70D4-494E-9313-8ECD35B6C6D4}"/>
                    </a:ext>
                  </a:extLst>
                </p:cNvPr>
                <p:cNvSpPr/>
                <p:nvPr/>
              </p:nvSpPr>
              <p:spPr>
                <a:xfrm>
                  <a:off x="6712267" y="2433350"/>
                  <a:ext cx="209550" cy="86964"/>
                </a:xfrm>
                <a:custGeom>
                  <a:avLst/>
                  <a:gdLst>
                    <a:gd name="connsiteX0" fmla="*/ 0 w 209550"/>
                    <a:gd name="connsiteY0" fmla="*/ 287 h 86964"/>
                    <a:gd name="connsiteX1" fmla="*/ 120967 w 209550"/>
                    <a:gd name="connsiteY1" fmla="*/ 22194 h 86964"/>
                    <a:gd name="connsiteX2" fmla="*/ 209550 w 209550"/>
                    <a:gd name="connsiteY2" fmla="*/ 86964 h 86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9550" h="86964">
                      <a:moveTo>
                        <a:pt x="0" y="287"/>
                      </a:moveTo>
                      <a:cubicBezTo>
                        <a:pt x="40957" y="-1618"/>
                        <a:pt x="82867" y="6002"/>
                        <a:pt x="120967" y="22194"/>
                      </a:cubicBezTo>
                      <a:cubicBezTo>
                        <a:pt x="159067" y="38387"/>
                        <a:pt x="187642" y="62199"/>
                        <a:pt x="209550" y="86964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1228095" sp="1228095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400AFB39-1FFA-430D-BB29-528F67BE1D09}"/>
                    </a:ext>
                  </a:extLst>
                </p:cNvPr>
                <p:cNvSpPr/>
                <p:nvPr/>
              </p:nvSpPr>
              <p:spPr>
                <a:xfrm>
                  <a:off x="6963727" y="2585085"/>
                  <a:ext cx="88582" cy="65722"/>
                </a:xfrm>
                <a:custGeom>
                  <a:avLst/>
                  <a:gdLst>
                    <a:gd name="connsiteX0" fmla="*/ 0 w 88582"/>
                    <a:gd name="connsiteY0" fmla="*/ 0 h 65722"/>
                    <a:gd name="connsiteX1" fmla="*/ 21907 w 88582"/>
                    <a:gd name="connsiteY1" fmla="*/ 65722 h 65722"/>
                    <a:gd name="connsiteX2" fmla="*/ 88582 w 88582"/>
                    <a:gd name="connsiteY2" fmla="*/ 44767 h 65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582" h="65722">
                      <a:moveTo>
                        <a:pt x="0" y="0"/>
                      </a:moveTo>
                      <a:cubicBezTo>
                        <a:pt x="16192" y="34290"/>
                        <a:pt x="20955" y="60960"/>
                        <a:pt x="21907" y="65722"/>
                      </a:cubicBezTo>
                      <a:cubicBezTo>
                        <a:pt x="42863" y="55245"/>
                        <a:pt x="65722" y="48577"/>
                        <a:pt x="88582" y="44767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31FC0B6D-ABDD-485F-B2A8-C9FF58BD836A}"/>
                    </a:ext>
                  </a:extLst>
                </p:cNvPr>
                <p:cNvSpPr/>
                <p:nvPr/>
              </p:nvSpPr>
              <p:spPr>
                <a:xfrm>
                  <a:off x="7186612" y="2644139"/>
                  <a:ext cx="127634" cy="150495"/>
                </a:xfrm>
                <a:custGeom>
                  <a:avLst/>
                  <a:gdLst>
                    <a:gd name="connsiteX0" fmla="*/ 0 w 127634"/>
                    <a:gd name="connsiteY0" fmla="*/ 0 h 150495"/>
                    <a:gd name="connsiteX1" fmla="*/ 48578 w 127634"/>
                    <a:gd name="connsiteY1" fmla="*/ 27623 h 150495"/>
                    <a:gd name="connsiteX2" fmla="*/ 127635 w 127634"/>
                    <a:gd name="connsiteY2" fmla="*/ 150495 h 150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634" h="150495">
                      <a:moveTo>
                        <a:pt x="0" y="0"/>
                      </a:moveTo>
                      <a:cubicBezTo>
                        <a:pt x="17145" y="6668"/>
                        <a:pt x="33338" y="16193"/>
                        <a:pt x="48578" y="27623"/>
                      </a:cubicBezTo>
                      <a:cubicBezTo>
                        <a:pt x="90488" y="59055"/>
                        <a:pt x="117157" y="102870"/>
                        <a:pt x="127635" y="150495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1076055" sp="1076055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76CDC76A-8BB5-4379-B64C-EEF623968134}"/>
                    </a:ext>
                  </a:extLst>
                </p:cNvPr>
                <p:cNvSpPr/>
                <p:nvPr/>
              </p:nvSpPr>
              <p:spPr>
                <a:xfrm>
                  <a:off x="7295197" y="2862262"/>
                  <a:ext cx="56197" cy="107632"/>
                </a:xfrm>
                <a:custGeom>
                  <a:avLst/>
                  <a:gdLst>
                    <a:gd name="connsiteX0" fmla="*/ 20003 w 56197"/>
                    <a:gd name="connsiteY0" fmla="*/ 0 h 107632"/>
                    <a:gd name="connsiteX1" fmla="*/ 0 w 56197"/>
                    <a:gd name="connsiteY1" fmla="*/ 66675 h 107632"/>
                    <a:gd name="connsiteX2" fmla="*/ 56197 w 56197"/>
                    <a:gd name="connsiteY2" fmla="*/ 107633 h 107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197" h="107632">
                      <a:moveTo>
                        <a:pt x="20003" y="0"/>
                      </a:moveTo>
                      <a:cubicBezTo>
                        <a:pt x="17145" y="22860"/>
                        <a:pt x="10478" y="44767"/>
                        <a:pt x="0" y="66675"/>
                      </a:cubicBezTo>
                      <a:cubicBezTo>
                        <a:pt x="20955" y="79058"/>
                        <a:pt x="39053" y="93345"/>
                        <a:pt x="56197" y="107633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B423D06D-EECD-48F7-B979-FE4EBE5C6862}"/>
                    </a:ext>
                  </a:extLst>
                </p:cNvPr>
                <p:cNvSpPr/>
                <p:nvPr/>
              </p:nvSpPr>
              <p:spPr>
                <a:xfrm>
                  <a:off x="7353300" y="3054667"/>
                  <a:ext cx="106199" cy="341947"/>
                </a:xfrm>
                <a:custGeom>
                  <a:avLst/>
                  <a:gdLst>
                    <a:gd name="connsiteX0" fmla="*/ 67628 w 106199"/>
                    <a:gd name="connsiteY0" fmla="*/ 0 h 341947"/>
                    <a:gd name="connsiteX1" fmla="*/ 90488 w 106199"/>
                    <a:gd name="connsiteY1" fmla="*/ 226695 h 341947"/>
                    <a:gd name="connsiteX2" fmla="*/ 0 w 106199"/>
                    <a:gd name="connsiteY2" fmla="*/ 341948 h 341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6199" h="341947">
                      <a:moveTo>
                        <a:pt x="67628" y="0"/>
                      </a:moveTo>
                      <a:cubicBezTo>
                        <a:pt x="108585" y="72390"/>
                        <a:pt x="118110" y="154305"/>
                        <a:pt x="90488" y="226695"/>
                      </a:cubicBezTo>
                      <a:cubicBezTo>
                        <a:pt x="70485" y="278130"/>
                        <a:pt x="36195" y="315278"/>
                        <a:pt x="0" y="341948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863325" sp="863325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5EA7A3CE-46B8-4BE6-9BB0-BF040F9FA3D2}"/>
                    </a:ext>
                  </a:extLst>
                </p:cNvPr>
                <p:cNvSpPr/>
                <p:nvPr/>
              </p:nvSpPr>
              <p:spPr>
                <a:xfrm>
                  <a:off x="7242809" y="3426142"/>
                  <a:ext cx="64770" cy="93345"/>
                </a:xfrm>
                <a:custGeom>
                  <a:avLst/>
                  <a:gdLst>
                    <a:gd name="connsiteX0" fmla="*/ 64770 w 64770"/>
                    <a:gd name="connsiteY0" fmla="*/ 0 h 93345"/>
                    <a:gd name="connsiteX1" fmla="*/ 0 w 64770"/>
                    <a:gd name="connsiteY1" fmla="*/ 26670 h 93345"/>
                    <a:gd name="connsiteX2" fmla="*/ 18097 w 64770"/>
                    <a:gd name="connsiteY2" fmla="*/ 93345 h 9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4770" h="93345">
                      <a:moveTo>
                        <a:pt x="64770" y="0"/>
                      </a:moveTo>
                      <a:cubicBezTo>
                        <a:pt x="33338" y="16192"/>
                        <a:pt x="7620" y="24765"/>
                        <a:pt x="0" y="26670"/>
                      </a:cubicBezTo>
                      <a:cubicBezTo>
                        <a:pt x="10478" y="48578"/>
                        <a:pt x="16193" y="71438"/>
                        <a:pt x="18097" y="93345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A5C3E3EA-B26A-46AE-A0BB-A834B374DA0E}"/>
                    </a:ext>
                  </a:extLst>
                </p:cNvPr>
                <p:cNvSpPr/>
                <p:nvPr/>
              </p:nvSpPr>
              <p:spPr>
                <a:xfrm>
                  <a:off x="7066597" y="3642359"/>
                  <a:ext cx="164782" cy="84772"/>
                </a:xfrm>
                <a:custGeom>
                  <a:avLst/>
                  <a:gdLst>
                    <a:gd name="connsiteX0" fmla="*/ 164783 w 164782"/>
                    <a:gd name="connsiteY0" fmla="*/ 0 h 84772"/>
                    <a:gd name="connsiteX1" fmla="*/ 150495 w 164782"/>
                    <a:gd name="connsiteY1" fmla="*/ 18098 h 84772"/>
                    <a:gd name="connsiteX2" fmla="*/ 0 w 164782"/>
                    <a:gd name="connsiteY2" fmla="*/ 84773 h 84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4782" h="84772">
                      <a:moveTo>
                        <a:pt x="164783" y="0"/>
                      </a:moveTo>
                      <a:cubicBezTo>
                        <a:pt x="160020" y="6668"/>
                        <a:pt x="155258" y="12383"/>
                        <a:pt x="150495" y="18098"/>
                      </a:cubicBezTo>
                      <a:cubicBezTo>
                        <a:pt x="114300" y="59055"/>
                        <a:pt x="59055" y="82868"/>
                        <a:pt x="0" y="84773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1010408" sp="1010408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7285AC77-32A6-45DA-B36B-432A318A97CA}"/>
                    </a:ext>
                  </a:extLst>
                </p:cNvPr>
                <p:cNvSpPr/>
                <p:nvPr/>
              </p:nvSpPr>
              <p:spPr>
                <a:xfrm>
                  <a:off x="6913244" y="3697604"/>
                  <a:ext cx="89535" cy="64770"/>
                </a:xfrm>
                <a:custGeom>
                  <a:avLst/>
                  <a:gdLst>
                    <a:gd name="connsiteX0" fmla="*/ 89535 w 89535"/>
                    <a:gd name="connsiteY0" fmla="*/ 24765 h 64770"/>
                    <a:gd name="connsiteX1" fmla="*/ 24765 w 89535"/>
                    <a:gd name="connsiteY1" fmla="*/ 0 h 64770"/>
                    <a:gd name="connsiteX2" fmla="*/ 0 w 89535"/>
                    <a:gd name="connsiteY2" fmla="*/ 64770 h 6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9535" h="64770">
                      <a:moveTo>
                        <a:pt x="89535" y="24765"/>
                      </a:moveTo>
                      <a:cubicBezTo>
                        <a:pt x="67628" y="20003"/>
                        <a:pt x="45720" y="11430"/>
                        <a:pt x="24765" y="0"/>
                      </a:cubicBezTo>
                      <a:cubicBezTo>
                        <a:pt x="21908" y="13335"/>
                        <a:pt x="14288" y="37148"/>
                        <a:pt x="0" y="6477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426DDC50-3F38-4AA9-8BBD-6F849E4AD4DE}"/>
                    </a:ext>
                  </a:extLst>
                </p:cNvPr>
                <p:cNvSpPr/>
                <p:nvPr/>
              </p:nvSpPr>
              <p:spPr>
                <a:xfrm>
                  <a:off x="6579870" y="3870959"/>
                  <a:ext cx="225742" cy="31925"/>
                </a:xfrm>
                <a:custGeom>
                  <a:avLst/>
                  <a:gdLst>
                    <a:gd name="connsiteX0" fmla="*/ 225742 w 225742"/>
                    <a:gd name="connsiteY0" fmla="*/ 0 h 31925"/>
                    <a:gd name="connsiteX1" fmla="*/ 0 w 225742"/>
                    <a:gd name="connsiteY1" fmla="*/ 20003 h 3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5742" h="31925">
                      <a:moveTo>
                        <a:pt x="225742" y="0"/>
                      </a:moveTo>
                      <a:cubicBezTo>
                        <a:pt x="160973" y="34290"/>
                        <a:pt x="80010" y="40958"/>
                        <a:pt x="0" y="20003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1214948" sp="1214948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3E9723F9-D804-4FD7-A31C-0313E59C9AEC}"/>
                    </a:ext>
                  </a:extLst>
                </p:cNvPr>
                <p:cNvSpPr/>
                <p:nvPr/>
              </p:nvSpPr>
              <p:spPr>
                <a:xfrm>
                  <a:off x="6405562" y="3827145"/>
                  <a:ext cx="102870" cy="55245"/>
                </a:xfrm>
                <a:custGeom>
                  <a:avLst/>
                  <a:gdLst>
                    <a:gd name="connsiteX0" fmla="*/ 102870 w 102870"/>
                    <a:gd name="connsiteY0" fmla="*/ 36195 h 55245"/>
                    <a:gd name="connsiteX1" fmla="*/ 42863 w 102870"/>
                    <a:gd name="connsiteY1" fmla="*/ 0 h 55245"/>
                    <a:gd name="connsiteX2" fmla="*/ 0 w 102870"/>
                    <a:gd name="connsiteY2" fmla="*/ 55245 h 55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2870" h="55245">
                      <a:moveTo>
                        <a:pt x="102870" y="36195"/>
                      </a:moveTo>
                      <a:cubicBezTo>
                        <a:pt x="81915" y="25717"/>
                        <a:pt x="61913" y="14288"/>
                        <a:pt x="42863" y="0"/>
                      </a:cubicBezTo>
                      <a:cubicBezTo>
                        <a:pt x="30480" y="20002"/>
                        <a:pt x="15240" y="38100"/>
                        <a:pt x="0" y="55245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FD2AC61-14F3-499B-B252-10DD5BDE9046}"/>
                    </a:ext>
                  </a:extLst>
                </p:cNvPr>
                <p:cNvSpPr/>
                <p:nvPr/>
              </p:nvSpPr>
              <p:spPr>
                <a:xfrm>
                  <a:off x="5895975" y="3924300"/>
                  <a:ext cx="410527" cy="78681"/>
                </a:xfrm>
                <a:custGeom>
                  <a:avLst/>
                  <a:gdLst>
                    <a:gd name="connsiteX0" fmla="*/ 410528 w 410527"/>
                    <a:gd name="connsiteY0" fmla="*/ 33338 h 78681"/>
                    <a:gd name="connsiteX1" fmla="*/ 193358 w 410527"/>
                    <a:gd name="connsiteY1" fmla="*/ 77153 h 78681"/>
                    <a:gd name="connsiteX2" fmla="*/ 0 w 410527"/>
                    <a:gd name="connsiteY2" fmla="*/ 0 h 7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0527" h="78681">
                      <a:moveTo>
                        <a:pt x="410528" y="33338"/>
                      </a:moveTo>
                      <a:cubicBezTo>
                        <a:pt x="344805" y="68580"/>
                        <a:pt x="269558" y="83820"/>
                        <a:pt x="193358" y="77153"/>
                      </a:cubicBezTo>
                      <a:cubicBezTo>
                        <a:pt x="110490" y="69533"/>
                        <a:pt x="46672" y="35242"/>
                        <a:pt x="0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979583" sp="979583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696A94BD-B74E-4AB0-A34B-CC09418409BE}"/>
                    </a:ext>
                  </a:extLst>
                </p:cNvPr>
                <p:cNvSpPr/>
                <p:nvPr/>
              </p:nvSpPr>
              <p:spPr>
                <a:xfrm>
                  <a:off x="5744527" y="3828097"/>
                  <a:ext cx="105727" cy="54292"/>
                </a:xfrm>
                <a:custGeom>
                  <a:avLst/>
                  <a:gdLst>
                    <a:gd name="connsiteX0" fmla="*/ 105727 w 105727"/>
                    <a:gd name="connsiteY0" fmla="*/ 54293 h 54292"/>
                    <a:gd name="connsiteX1" fmla="*/ 61913 w 105727"/>
                    <a:gd name="connsiteY1" fmla="*/ 0 h 54292"/>
                    <a:gd name="connsiteX2" fmla="*/ 0 w 105727"/>
                    <a:gd name="connsiteY2" fmla="*/ 32385 h 54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727" h="54292">
                      <a:moveTo>
                        <a:pt x="105727" y="54293"/>
                      </a:moveTo>
                      <a:cubicBezTo>
                        <a:pt x="80010" y="27623"/>
                        <a:pt x="65722" y="5715"/>
                        <a:pt x="61913" y="0"/>
                      </a:cubicBezTo>
                      <a:cubicBezTo>
                        <a:pt x="48577" y="8573"/>
                        <a:pt x="27622" y="20955"/>
                        <a:pt x="0" y="32385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7F44E8DC-CF9E-41C3-8C54-208AE0042F6D}"/>
                    </a:ext>
                  </a:extLst>
                </p:cNvPr>
                <p:cNvSpPr/>
                <p:nvPr/>
              </p:nvSpPr>
              <p:spPr>
                <a:xfrm>
                  <a:off x="5390197" y="3816667"/>
                  <a:ext cx="208597" cy="72390"/>
                </a:xfrm>
                <a:custGeom>
                  <a:avLst/>
                  <a:gdLst>
                    <a:gd name="connsiteX0" fmla="*/ 208598 w 208597"/>
                    <a:gd name="connsiteY0" fmla="*/ 72390 h 72390"/>
                    <a:gd name="connsiteX1" fmla="*/ 202882 w 208597"/>
                    <a:gd name="connsiteY1" fmla="*/ 72390 h 72390"/>
                    <a:gd name="connsiteX2" fmla="*/ 0 w 208597"/>
                    <a:gd name="connsiteY2" fmla="*/ 0 h 72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8597" h="72390">
                      <a:moveTo>
                        <a:pt x="208598" y="72390"/>
                      </a:moveTo>
                      <a:cubicBezTo>
                        <a:pt x="206693" y="72390"/>
                        <a:pt x="204787" y="72390"/>
                        <a:pt x="202882" y="72390"/>
                      </a:cubicBezTo>
                      <a:cubicBezTo>
                        <a:pt x="118110" y="69533"/>
                        <a:pt x="50482" y="36195"/>
                        <a:pt x="0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1180320" sp="1180320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2EF3DE1E-8520-4E53-BEFB-E9FE5D00CDAA}"/>
                    </a:ext>
                  </a:extLst>
                </p:cNvPr>
                <p:cNvSpPr/>
                <p:nvPr/>
              </p:nvSpPr>
              <p:spPr>
                <a:xfrm>
                  <a:off x="5247322" y="3713797"/>
                  <a:ext cx="85725" cy="56197"/>
                </a:xfrm>
                <a:custGeom>
                  <a:avLst/>
                  <a:gdLst>
                    <a:gd name="connsiteX0" fmla="*/ 85725 w 85725"/>
                    <a:gd name="connsiteY0" fmla="*/ 53340 h 56197"/>
                    <a:gd name="connsiteX1" fmla="*/ 40957 w 85725"/>
                    <a:gd name="connsiteY1" fmla="*/ 0 h 56197"/>
                    <a:gd name="connsiteX2" fmla="*/ 0 w 85725"/>
                    <a:gd name="connsiteY2" fmla="*/ 56198 h 56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725" h="56197">
                      <a:moveTo>
                        <a:pt x="85725" y="53340"/>
                      </a:moveTo>
                      <a:cubicBezTo>
                        <a:pt x="60007" y="27623"/>
                        <a:pt x="45720" y="5715"/>
                        <a:pt x="40957" y="0"/>
                      </a:cubicBezTo>
                      <a:cubicBezTo>
                        <a:pt x="29527" y="20955"/>
                        <a:pt x="16192" y="40005"/>
                        <a:pt x="0" y="56198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2FF5C5A7-AF6A-42F3-9958-C53F6991ECBE}"/>
                    </a:ext>
                  </a:extLst>
                </p:cNvPr>
                <p:cNvSpPr/>
                <p:nvPr/>
              </p:nvSpPr>
              <p:spPr>
                <a:xfrm>
                  <a:off x="4836794" y="3703320"/>
                  <a:ext cx="320992" cy="149747"/>
                </a:xfrm>
                <a:custGeom>
                  <a:avLst/>
                  <a:gdLst>
                    <a:gd name="connsiteX0" fmla="*/ 320993 w 320992"/>
                    <a:gd name="connsiteY0" fmla="*/ 129540 h 149747"/>
                    <a:gd name="connsiteX1" fmla="*/ 135255 w 320992"/>
                    <a:gd name="connsiteY1" fmla="*/ 133350 h 149747"/>
                    <a:gd name="connsiteX2" fmla="*/ 0 w 320992"/>
                    <a:gd name="connsiteY2" fmla="*/ 0 h 149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0992" h="149747">
                      <a:moveTo>
                        <a:pt x="320993" y="129540"/>
                      </a:moveTo>
                      <a:cubicBezTo>
                        <a:pt x="261938" y="154305"/>
                        <a:pt x="195263" y="157163"/>
                        <a:pt x="135255" y="133350"/>
                      </a:cubicBezTo>
                      <a:cubicBezTo>
                        <a:pt x="74295" y="109538"/>
                        <a:pt x="25718" y="60008"/>
                        <a:pt x="0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867623" sp="867623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80E8128B-AE24-4AFF-9E14-FDFD7FBA590A}"/>
                    </a:ext>
                  </a:extLst>
                </p:cNvPr>
                <p:cNvSpPr/>
                <p:nvPr/>
              </p:nvSpPr>
              <p:spPr>
                <a:xfrm>
                  <a:off x="4746307" y="3580447"/>
                  <a:ext cx="74294" cy="69532"/>
                </a:xfrm>
                <a:custGeom>
                  <a:avLst/>
                  <a:gdLst>
                    <a:gd name="connsiteX0" fmla="*/ 74295 w 74294"/>
                    <a:gd name="connsiteY0" fmla="*/ 69533 h 69532"/>
                    <a:gd name="connsiteX1" fmla="*/ 69532 w 74294"/>
                    <a:gd name="connsiteY1" fmla="*/ 0 h 69532"/>
                    <a:gd name="connsiteX2" fmla="*/ 0 w 74294"/>
                    <a:gd name="connsiteY2" fmla="*/ 1905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4294" h="69532">
                      <a:moveTo>
                        <a:pt x="74295" y="69533"/>
                      </a:moveTo>
                      <a:cubicBezTo>
                        <a:pt x="69532" y="46673"/>
                        <a:pt x="68580" y="23813"/>
                        <a:pt x="69532" y="0"/>
                      </a:cubicBezTo>
                      <a:cubicBezTo>
                        <a:pt x="45720" y="4763"/>
                        <a:pt x="22860" y="5715"/>
                        <a:pt x="0" y="1905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79FD3396-3059-48FA-815D-266E9D6D30AD}"/>
                    </a:ext>
                  </a:extLst>
                </p:cNvPr>
                <p:cNvSpPr/>
                <p:nvPr/>
              </p:nvSpPr>
              <p:spPr>
                <a:xfrm>
                  <a:off x="4590448" y="3375659"/>
                  <a:ext cx="52989" cy="159067"/>
                </a:xfrm>
                <a:custGeom>
                  <a:avLst/>
                  <a:gdLst>
                    <a:gd name="connsiteX0" fmla="*/ 52989 w 52989"/>
                    <a:gd name="connsiteY0" fmla="*/ 159068 h 159067"/>
                    <a:gd name="connsiteX1" fmla="*/ 20604 w 52989"/>
                    <a:gd name="connsiteY1" fmla="*/ 118110 h 159067"/>
                    <a:gd name="connsiteX2" fmla="*/ 5364 w 52989"/>
                    <a:gd name="connsiteY2" fmla="*/ 0 h 15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2989" h="159067">
                      <a:moveTo>
                        <a:pt x="52989" y="159068"/>
                      </a:moveTo>
                      <a:cubicBezTo>
                        <a:pt x="40607" y="147638"/>
                        <a:pt x="29177" y="133350"/>
                        <a:pt x="20604" y="118110"/>
                      </a:cubicBezTo>
                      <a:cubicBezTo>
                        <a:pt x="-351" y="80963"/>
                        <a:pt x="-5113" y="40005"/>
                        <a:pt x="5364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911760" sp="911760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697B61CE-BF46-4006-B42E-660A56A9D00B}"/>
                    </a:ext>
                  </a:extLst>
                </p:cNvPr>
                <p:cNvSpPr/>
                <p:nvPr/>
              </p:nvSpPr>
              <p:spPr>
                <a:xfrm>
                  <a:off x="4606289" y="3239452"/>
                  <a:ext cx="60960" cy="83819"/>
                </a:xfrm>
                <a:custGeom>
                  <a:avLst/>
                  <a:gdLst>
                    <a:gd name="connsiteX0" fmla="*/ 12383 w 60960"/>
                    <a:gd name="connsiteY0" fmla="*/ 83820 h 83819"/>
                    <a:gd name="connsiteX1" fmla="*/ 60960 w 60960"/>
                    <a:gd name="connsiteY1" fmla="*/ 34290 h 83819"/>
                    <a:gd name="connsiteX2" fmla="*/ 0 w 60960"/>
                    <a:gd name="connsiteY2" fmla="*/ 0 h 8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60" h="83819">
                      <a:moveTo>
                        <a:pt x="12383" y="83820"/>
                      </a:moveTo>
                      <a:cubicBezTo>
                        <a:pt x="24765" y="64770"/>
                        <a:pt x="40958" y="48577"/>
                        <a:pt x="60960" y="34290"/>
                      </a:cubicBezTo>
                      <a:cubicBezTo>
                        <a:pt x="38100" y="25718"/>
                        <a:pt x="18098" y="14288"/>
                        <a:pt x="0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59B6AD30-04CE-424B-B025-2207ADAC580D}"/>
                    </a:ext>
                  </a:extLst>
                </p:cNvPr>
                <p:cNvSpPr/>
                <p:nvPr/>
              </p:nvSpPr>
              <p:spPr>
                <a:xfrm>
                  <a:off x="4514025" y="2895600"/>
                  <a:ext cx="94169" cy="211454"/>
                </a:xfrm>
                <a:custGeom>
                  <a:avLst/>
                  <a:gdLst>
                    <a:gd name="connsiteX0" fmla="*/ 4635 w 94169"/>
                    <a:gd name="connsiteY0" fmla="*/ 211455 h 211454"/>
                    <a:gd name="connsiteX1" fmla="*/ 9397 w 94169"/>
                    <a:gd name="connsiteY1" fmla="*/ 110490 h 211454"/>
                    <a:gd name="connsiteX2" fmla="*/ 94170 w 94169"/>
                    <a:gd name="connsiteY2" fmla="*/ 0 h 211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9" h="211454">
                      <a:moveTo>
                        <a:pt x="4635" y="211455"/>
                      </a:moveTo>
                      <a:cubicBezTo>
                        <a:pt x="-2985" y="178117"/>
                        <a:pt x="-1080" y="143827"/>
                        <a:pt x="9397" y="110490"/>
                      </a:cubicBezTo>
                      <a:cubicBezTo>
                        <a:pt x="23685" y="65723"/>
                        <a:pt x="54165" y="27623"/>
                        <a:pt x="94170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1283663" sp="1283663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F20B3B3F-DB56-4938-B110-94C5EA463399}"/>
                    </a:ext>
                  </a:extLst>
                </p:cNvPr>
                <p:cNvSpPr/>
                <p:nvPr/>
              </p:nvSpPr>
              <p:spPr>
                <a:xfrm>
                  <a:off x="4681537" y="2783204"/>
                  <a:ext cx="68580" cy="77152"/>
                </a:xfrm>
                <a:custGeom>
                  <a:avLst/>
                  <a:gdLst>
                    <a:gd name="connsiteX0" fmla="*/ 0 w 68580"/>
                    <a:gd name="connsiteY0" fmla="*/ 77153 h 77152"/>
                    <a:gd name="connsiteX1" fmla="*/ 68580 w 68580"/>
                    <a:gd name="connsiteY1" fmla="*/ 66675 h 77152"/>
                    <a:gd name="connsiteX2" fmla="*/ 51435 w 68580"/>
                    <a:gd name="connsiteY2" fmla="*/ 0 h 77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580" h="77152">
                      <a:moveTo>
                        <a:pt x="0" y="77153"/>
                      </a:moveTo>
                      <a:cubicBezTo>
                        <a:pt x="21907" y="70485"/>
                        <a:pt x="44768" y="66675"/>
                        <a:pt x="68580" y="66675"/>
                      </a:cubicBezTo>
                      <a:cubicBezTo>
                        <a:pt x="56198" y="43815"/>
                        <a:pt x="50482" y="20955"/>
                        <a:pt x="51435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9A8A7931-C194-4D17-AF32-7B2B1986A472}"/>
                  </a:ext>
                </a:extLst>
              </p:cNvPr>
              <p:cNvSpPr/>
              <p:nvPr/>
            </p:nvSpPr>
            <p:spPr>
              <a:xfrm>
                <a:off x="6530942" y="4233104"/>
                <a:ext cx="501015" cy="295274"/>
              </a:xfrm>
              <a:custGeom>
                <a:avLst/>
                <a:gdLst>
                  <a:gd name="connsiteX0" fmla="*/ 501015 w 501015"/>
                  <a:gd name="connsiteY0" fmla="*/ 147638 h 295275"/>
                  <a:gd name="connsiteX1" fmla="*/ 250508 w 501015"/>
                  <a:gd name="connsiteY1" fmla="*/ 295275 h 295275"/>
                  <a:gd name="connsiteX2" fmla="*/ 0 w 501015"/>
                  <a:gd name="connsiteY2" fmla="*/ 147638 h 295275"/>
                  <a:gd name="connsiteX3" fmla="*/ 250508 w 501015"/>
                  <a:gd name="connsiteY3" fmla="*/ 0 h 295275"/>
                  <a:gd name="connsiteX4" fmla="*/ 501015 w 501015"/>
                  <a:gd name="connsiteY4" fmla="*/ 147638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015" h="295275">
                    <a:moveTo>
                      <a:pt x="501015" y="147638"/>
                    </a:moveTo>
                    <a:cubicBezTo>
                      <a:pt x="501015" y="229175"/>
                      <a:pt x="388859" y="295275"/>
                      <a:pt x="250508" y="295275"/>
                    </a:cubicBezTo>
                    <a:cubicBezTo>
                      <a:pt x="112156" y="295275"/>
                      <a:pt x="0" y="229175"/>
                      <a:pt x="0" y="147638"/>
                    </a:cubicBezTo>
                    <a:cubicBezTo>
                      <a:pt x="0" y="66100"/>
                      <a:pt x="112156" y="0"/>
                      <a:pt x="250508" y="0"/>
                    </a:cubicBezTo>
                    <a:cubicBezTo>
                      <a:pt x="388859" y="0"/>
                      <a:pt x="501015" y="66100"/>
                      <a:pt x="501015" y="147638"/>
                    </a:cubicBezTo>
                    <a:close/>
                  </a:path>
                </a:pathLst>
              </a:custGeom>
              <a:solidFill>
                <a:srgbClr val="8AC8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E2981060-93C8-47F8-B915-AC182CE5CE4E}"/>
                  </a:ext>
                </a:extLst>
              </p:cNvPr>
              <p:cNvSpPr/>
              <p:nvPr/>
            </p:nvSpPr>
            <p:spPr>
              <a:xfrm>
                <a:off x="6296501" y="4546179"/>
                <a:ext cx="396240" cy="234315"/>
              </a:xfrm>
              <a:custGeom>
                <a:avLst/>
                <a:gdLst>
                  <a:gd name="connsiteX0" fmla="*/ 396240 w 396240"/>
                  <a:gd name="connsiteY0" fmla="*/ 117158 h 234315"/>
                  <a:gd name="connsiteX1" fmla="*/ 198120 w 396240"/>
                  <a:gd name="connsiteY1" fmla="*/ 234315 h 234315"/>
                  <a:gd name="connsiteX2" fmla="*/ 0 w 396240"/>
                  <a:gd name="connsiteY2" fmla="*/ 117158 h 234315"/>
                  <a:gd name="connsiteX3" fmla="*/ 198120 w 396240"/>
                  <a:gd name="connsiteY3" fmla="*/ 0 h 234315"/>
                  <a:gd name="connsiteX4" fmla="*/ 396240 w 396240"/>
                  <a:gd name="connsiteY4" fmla="*/ 117158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40" h="234315">
                    <a:moveTo>
                      <a:pt x="396240" y="117158"/>
                    </a:moveTo>
                    <a:cubicBezTo>
                      <a:pt x="396240" y="181862"/>
                      <a:pt x="307539" y="234315"/>
                      <a:pt x="198120" y="234315"/>
                    </a:cubicBezTo>
                    <a:cubicBezTo>
                      <a:pt x="88702" y="234315"/>
                      <a:pt x="0" y="181862"/>
                      <a:pt x="0" y="117158"/>
                    </a:cubicBezTo>
                    <a:cubicBezTo>
                      <a:pt x="0" y="52453"/>
                      <a:pt x="88702" y="0"/>
                      <a:pt x="198120" y="0"/>
                    </a:cubicBezTo>
                    <a:cubicBezTo>
                      <a:pt x="307539" y="0"/>
                      <a:pt x="396240" y="52453"/>
                      <a:pt x="396240" y="117158"/>
                    </a:cubicBezTo>
                    <a:close/>
                  </a:path>
                </a:pathLst>
              </a:custGeom>
              <a:solidFill>
                <a:srgbClr val="8AC8F7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5C4C90F-5194-4D8A-A1A5-B2DF0E8C1926}"/>
                </a:ext>
              </a:extLst>
            </p:cNvPr>
            <p:cNvSpPr txBox="1"/>
            <p:nvPr/>
          </p:nvSpPr>
          <p:spPr>
            <a:xfrm>
              <a:off x="1967006" y="1580722"/>
              <a:ext cx="25473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5"/>
                  </a:solidFill>
                  <a:latin typeface="Quicksand Medium" panose="00000600000000000000" pitchFamily="2" charset="0"/>
                  <a:cs typeface="Arial" panose="020B0604020202020204" pitchFamily="34" charset="0"/>
                </a:rPr>
                <a:t>Nhìn kìa, kim ngắn và kim dài trùng nhau.</a:t>
              </a:r>
              <a:endParaRPr lang="en-US" dirty="0">
                <a:solidFill>
                  <a:schemeClr val="accent5"/>
                </a:solidFill>
                <a:latin typeface="Quicksand Medium" panose="000006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EAE7EA9-CB74-446D-98FF-4DFCD007528B}"/>
              </a:ext>
            </a:extLst>
          </p:cNvPr>
          <p:cNvGrpSpPr/>
          <p:nvPr/>
        </p:nvGrpSpPr>
        <p:grpSpPr>
          <a:xfrm>
            <a:off x="6722048" y="1253073"/>
            <a:ext cx="3406008" cy="1867399"/>
            <a:chOff x="6722048" y="1253073"/>
            <a:chExt cx="3406008" cy="1867399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C62BE76B-01E9-4FC2-9EF8-AC3ED04B13F9}"/>
                </a:ext>
              </a:extLst>
            </p:cNvPr>
            <p:cNvGrpSpPr/>
            <p:nvPr/>
          </p:nvGrpSpPr>
          <p:grpSpPr>
            <a:xfrm>
              <a:off x="6722048" y="1253073"/>
              <a:ext cx="3406008" cy="1867399"/>
              <a:chOff x="4267226" y="2086700"/>
              <a:chExt cx="3406008" cy="2679643"/>
            </a:xfrm>
          </p:grpSpPr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42DC94AA-047F-4083-A745-75F51FC07FA8}"/>
                  </a:ext>
                </a:extLst>
              </p:cNvPr>
              <p:cNvSpPr/>
              <p:nvPr/>
            </p:nvSpPr>
            <p:spPr>
              <a:xfrm>
                <a:off x="4307094" y="2252597"/>
                <a:ext cx="3366140" cy="1958987"/>
              </a:xfrm>
              <a:custGeom>
                <a:avLst/>
                <a:gdLst>
                  <a:gd name="connsiteX0" fmla="*/ 464794 w 3366140"/>
                  <a:gd name="connsiteY0" fmla="*/ 533627 h 2096982"/>
                  <a:gd name="connsiteX1" fmla="*/ 599097 w 3366140"/>
                  <a:gd name="connsiteY1" fmla="*/ 179297 h 2096982"/>
                  <a:gd name="connsiteX2" fmla="*/ 973429 w 3366140"/>
                  <a:gd name="connsiteY2" fmla="*/ 222159 h 2096982"/>
                  <a:gd name="connsiteX3" fmla="*/ 1272514 w 3366140"/>
                  <a:gd name="connsiteY3" fmla="*/ 227 h 2096982"/>
                  <a:gd name="connsiteX4" fmla="*/ 1605889 w 3366140"/>
                  <a:gd name="connsiteY4" fmla="*/ 249782 h 2096982"/>
                  <a:gd name="connsiteX5" fmla="*/ 2045944 w 3366140"/>
                  <a:gd name="connsiteY5" fmla="*/ 75474 h 2096982"/>
                  <a:gd name="connsiteX6" fmla="*/ 2280259 w 3366140"/>
                  <a:gd name="connsiteY6" fmla="*/ 282167 h 2096982"/>
                  <a:gd name="connsiteX7" fmla="*/ 2649829 w 3366140"/>
                  <a:gd name="connsiteY7" fmla="*/ 200252 h 2096982"/>
                  <a:gd name="connsiteX8" fmla="*/ 2824137 w 3366140"/>
                  <a:gd name="connsiteY8" fmla="*/ 440282 h 2096982"/>
                  <a:gd name="connsiteX9" fmla="*/ 3108934 w 3366140"/>
                  <a:gd name="connsiteY9" fmla="*/ 465047 h 2096982"/>
                  <a:gd name="connsiteX10" fmla="*/ 3178467 w 3366140"/>
                  <a:gd name="connsiteY10" fmla="*/ 781277 h 2096982"/>
                  <a:gd name="connsiteX11" fmla="*/ 3348012 w 3366140"/>
                  <a:gd name="connsiteY11" fmla="*/ 1213712 h 2096982"/>
                  <a:gd name="connsiteX12" fmla="*/ 3118459 w 3366140"/>
                  <a:gd name="connsiteY12" fmla="*/ 1423262 h 2096982"/>
                  <a:gd name="connsiteX13" fmla="*/ 3088932 w 3366140"/>
                  <a:gd name="connsiteY13" fmla="*/ 1677579 h 2096982"/>
                  <a:gd name="connsiteX14" fmla="*/ 2769844 w 3366140"/>
                  <a:gd name="connsiteY14" fmla="*/ 1722347 h 2096982"/>
                  <a:gd name="connsiteX15" fmla="*/ 2640304 w 3366140"/>
                  <a:gd name="connsiteY15" fmla="*/ 1922372 h 2096982"/>
                  <a:gd name="connsiteX16" fmla="*/ 2210727 w 3366140"/>
                  <a:gd name="connsiteY16" fmla="*/ 1882367 h 2096982"/>
                  <a:gd name="connsiteX17" fmla="*/ 1800199 w 3366140"/>
                  <a:gd name="connsiteY17" fmla="*/ 2094774 h 2096982"/>
                  <a:gd name="connsiteX18" fmla="*/ 1477302 w 3366140"/>
                  <a:gd name="connsiteY18" fmla="*/ 1882367 h 2096982"/>
                  <a:gd name="connsiteX19" fmla="*/ 1232509 w 3366140"/>
                  <a:gd name="connsiteY19" fmla="*/ 1957614 h 2096982"/>
                  <a:gd name="connsiteX20" fmla="*/ 1062964 w 3366140"/>
                  <a:gd name="connsiteY20" fmla="*/ 1763304 h 2096982"/>
                  <a:gd name="connsiteX21" fmla="*/ 643864 w 3366140"/>
                  <a:gd name="connsiteY21" fmla="*/ 1903322 h 2096982"/>
                  <a:gd name="connsiteX22" fmla="*/ 344779 w 3366140"/>
                  <a:gd name="connsiteY22" fmla="*/ 1580424 h 2096982"/>
                  <a:gd name="connsiteX23" fmla="*/ 110464 w 3366140"/>
                  <a:gd name="connsiteY23" fmla="*/ 1473744 h 2096982"/>
                  <a:gd name="connsiteX24" fmla="*/ 175234 w 3366140"/>
                  <a:gd name="connsiteY24" fmla="*/ 1204187 h 2096982"/>
                  <a:gd name="connsiteX25" fmla="*/ 10451 w 3366140"/>
                  <a:gd name="connsiteY25" fmla="*/ 872717 h 2096982"/>
                  <a:gd name="connsiteX26" fmla="*/ 269531 w 3366140"/>
                  <a:gd name="connsiteY26" fmla="*/ 681264 h 2096982"/>
                  <a:gd name="connsiteX27" fmla="*/ 324776 w 3366140"/>
                  <a:gd name="connsiteY27" fmla="*/ 478382 h 2096982"/>
                  <a:gd name="connsiteX28" fmla="*/ 464794 w 3366140"/>
                  <a:gd name="connsiteY28" fmla="*/ 533627 h 2096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366140" h="2096982">
                    <a:moveTo>
                      <a:pt x="464794" y="533627"/>
                    </a:moveTo>
                    <a:cubicBezTo>
                      <a:pt x="423836" y="399324"/>
                      <a:pt x="479081" y="252639"/>
                      <a:pt x="599097" y="179297"/>
                    </a:cubicBezTo>
                    <a:cubicBezTo>
                      <a:pt x="718159" y="106907"/>
                      <a:pt x="873416" y="124052"/>
                      <a:pt x="973429" y="222159"/>
                    </a:cubicBezTo>
                    <a:cubicBezTo>
                      <a:pt x="1021054" y="92619"/>
                      <a:pt x="1140117" y="4989"/>
                      <a:pt x="1272514" y="227"/>
                    </a:cubicBezTo>
                    <a:cubicBezTo>
                      <a:pt x="1423009" y="-5488"/>
                      <a:pt x="1563027" y="97382"/>
                      <a:pt x="1605889" y="249782"/>
                    </a:cubicBezTo>
                    <a:cubicBezTo>
                      <a:pt x="1711617" y="99287"/>
                      <a:pt x="1890686" y="29754"/>
                      <a:pt x="2045944" y="75474"/>
                    </a:cubicBezTo>
                    <a:cubicBezTo>
                      <a:pt x="2198344" y="119289"/>
                      <a:pt x="2267877" y="255497"/>
                      <a:pt x="2280259" y="282167"/>
                    </a:cubicBezTo>
                    <a:cubicBezTo>
                      <a:pt x="2378367" y="176439"/>
                      <a:pt x="2528862" y="145007"/>
                      <a:pt x="2649829" y="200252"/>
                    </a:cubicBezTo>
                    <a:cubicBezTo>
                      <a:pt x="2794609" y="266927"/>
                      <a:pt x="2822232" y="425994"/>
                      <a:pt x="2824137" y="440282"/>
                    </a:cubicBezTo>
                    <a:cubicBezTo>
                      <a:pt x="2917482" y="391704"/>
                      <a:pt x="3029877" y="402182"/>
                      <a:pt x="3108934" y="465047"/>
                    </a:cubicBezTo>
                    <a:cubicBezTo>
                      <a:pt x="3199421" y="538389"/>
                      <a:pt x="3229902" y="668882"/>
                      <a:pt x="3178467" y="781277"/>
                    </a:cubicBezTo>
                    <a:cubicBezTo>
                      <a:pt x="3334677" y="882242"/>
                      <a:pt x="3401352" y="1065122"/>
                      <a:pt x="3348012" y="1213712"/>
                    </a:cubicBezTo>
                    <a:cubicBezTo>
                      <a:pt x="3293719" y="1364207"/>
                      <a:pt x="3139414" y="1416594"/>
                      <a:pt x="3118459" y="1423262"/>
                    </a:cubicBezTo>
                    <a:cubicBezTo>
                      <a:pt x="3156559" y="1510892"/>
                      <a:pt x="3145129" y="1609952"/>
                      <a:pt x="3088932" y="1677579"/>
                    </a:cubicBezTo>
                    <a:cubicBezTo>
                      <a:pt x="3016542" y="1765209"/>
                      <a:pt x="2880334" y="1787117"/>
                      <a:pt x="2769844" y="1722347"/>
                    </a:cubicBezTo>
                    <a:cubicBezTo>
                      <a:pt x="2762224" y="1756637"/>
                      <a:pt x="2733649" y="1858554"/>
                      <a:pt x="2640304" y="1922372"/>
                    </a:cubicBezTo>
                    <a:cubicBezTo>
                      <a:pt x="2522194" y="2002382"/>
                      <a:pt x="2346934" y="1989047"/>
                      <a:pt x="2210727" y="1882367"/>
                    </a:cubicBezTo>
                    <a:cubicBezTo>
                      <a:pt x="2123097" y="2028099"/>
                      <a:pt x="1963077" y="2111919"/>
                      <a:pt x="1800199" y="2094774"/>
                    </a:cubicBezTo>
                    <a:cubicBezTo>
                      <a:pt x="1592554" y="2073819"/>
                      <a:pt x="1487779" y="1900464"/>
                      <a:pt x="1477302" y="1882367"/>
                    </a:cubicBezTo>
                    <a:cubicBezTo>
                      <a:pt x="1417294" y="1952852"/>
                      <a:pt x="1322044" y="1982379"/>
                      <a:pt x="1232509" y="1957614"/>
                    </a:cubicBezTo>
                    <a:cubicBezTo>
                      <a:pt x="1142974" y="1931897"/>
                      <a:pt x="1076299" y="1855697"/>
                      <a:pt x="1062964" y="1763304"/>
                    </a:cubicBezTo>
                    <a:cubicBezTo>
                      <a:pt x="962951" y="1888082"/>
                      <a:pt x="798169" y="1942374"/>
                      <a:pt x="643864" y="1903322"/>
                    </a:cubicBezTo>
                    <a:cubicBezTo>
                      <a:pt x="489559" y="1863317"/>
                      <a:pt x="372401" y="1737587"/>
                      <a:pt x="344779" y="1580424"/>
                    </a:cubicBezTo>
                    <a:cubicBezTo>
                      <a:pt x="249529" y="1601379"/>
                      <a:pt x="153326" y="1556612"/>
                      <a:pt x="110464" y="1473744"/>
                    </a:cubicBezTo>
                    <a:cubicBezTo>
                      <a:pt x="62839" y="1383257"/>
                      <a:pt x="89509" y="1268004"/>
                      <a:pt x="175234" y="1204187"/>
                    </a:cubicBezTo>
                    <a:cubicBezTo>
                      <a:pt x="40931" y="1146084"/>
                      <a:pt x="-27649" y="1000352"/>
                      <a:pt x="10451" y="872717"/>
                    </a:cubicBezTo>
                    <a:cubicBezTo>
                      <a:pt x="42836" y="763179"/>
                      <a:pt x="147611" y="685074"/>
                      <a:pt x="269531" y="681264"/>
                    </a:cubicBezTo>
                    <a:cubicBezTo>
                      <a:pt x="223811" y="593634"/>
                      <a:pt x="263816" y="499337"/>
                      <a:pt x="324776" y="478382"/>
                    </a:cubicBezTo>
                    <a:cubicBezTo>
                      <a:pt x="368591" y="463142"/>
                      <a:pt x="426694" y="485049"/>
                      <a:pt x="464794" y="533627"/>
                    </a:cubicBezTo>
                    <a:close/>
                  </a:path>
                </a:pathLst>
              </a:custGeom>
              <a:solidFill>
                <a:srgbClr val="4FAC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E5AEC376-AECE-4597-92F8-3322E5B08962}"/>
                  </a:ext>
                </a:extLst>
              </p:cNvPr>
              <p:cNvSpPr/>
              <p:nvPr/>
            </p:nvSpPr>
            <p:spPr>
              <a:xfrm>
                <a:off x="4267226" y="2086700"/>
                <a:ext cx="3366140" cy="2096982"/>
              </a:xfrm>
              <a:custGeom>
                <a:avLst/>
                <a:gdLst>
                  <a:gd name="connsiteX0" fmla="*/ 464794 w 3366140"/>
                  <a:gd name="connsiteY0" fmla="*/ 533627 h 2096982"/>
                  <a:gd name="connsiteX1" fmla="*/ 599097 w 3366140"/>
                  <a:gd name="connsiteY1" fmla="*/ 179297 h 2096982"/>
                  <a:gd name="connsiteX2" fmla="*/ 973429 w 3366140"/>
                  <a:gd name="connsiteY2" fmla="*/ 222159 h 2096982"/>
                  <a:gd name="connsiteX3" fmla="*/ 1272514 w 3366140"/>
                  <a:gd name="connsiteY3" fmla="*/ 227 h 2096982"/>
                  <a:gd name="connsiteX4" fmla="*/ 1605889 w 3366140"/>
                  <a:gd name="connsiteY4" fmla="*/ 249782 h 2096982"/>
                  <a:gd name="connsiteX5" fmla="*/ 2045944 w 3366140"/>
                  <a:gd name="connsiteY5" fmla="*/ 75474 h 2096982"/>
                  <a:gd name="connsiteX6" fmla="*/ 2280259 w 3366140"/>
                  <a:gd name="connsiteY6" fmla="*/ 282167 h 2096982"/>
                  <a:gd name="connsiteX7" fmla="*/ 2649829 w 3366140"/>
                  <a:gd name="connsiteY7" fmla="*/ 200252 h 2096982"/>
                  <a:gd name="connsiteX8" fmla="*/ 2824137 w 3366140"/>
                  <a:gd name="connsiteY8" fmla="*/ 440282 h 2096982"/>
                  <a:gd name="connsiteX9" fmla="*/ 3108934 w 3366140"/>
                  <a:gd name="connsiteY9" fmla="*/ 465047 h 2096982"/>
                  <a:gd name="connsiteX10" fmla="*/ 3178467 w 3366140"/>
                  <a:gd name="connsiteY10" fmla="*/ 781277 h 2096982"/>
                  <a:gd name="connsiteX11" fmla="*/ 3348012 w 3366140"/>
                  <a:gd name="connsiteY11" fmla="*/ 1213712 h 2096982"/>
                  <a:gd name="connsiteX12" fmla="*/ 3118459 w 3366140"/>
                  <a:gd name="connsiteY12" fmla="*/ 1423262 h 2096982"/>
                  <a:gd name="connsiteX13" fmla="*/ 3088931 w 3366140"/>
                  <a:gd name="connsiteY13" fmla="*/ 1677579 h 2096982"/>
                  <a:gd name="connsiteX14" fmla="*/ 2769844 w 3366140"/>
                  <a:gd name="connsiteY14" fmla="*/ 1722347 h 2096982"/>
                  <a:gd name="connsiteX15" fmla="*/ 2640304 w 3366140"/>
                  <a:gd name="connsiteY15" fmla="*/ 1922372 h 2096982"/>
                  <a:gd name="connsiteX16" fmla="*/ 2210727 w 3366140"/>
                  <a:gd name="connsiteY16" fmla="*/ 1882367 h 2096982"/>
                  <a:gd name="connsiteX17" fmla="*/ 1800199 w 3366140"/>
                  <a:gd name="connsiteY17" fmla="*/ 2094774 h 2096982"/>
                  <a:gd name="connsiteX18" fmla="*/ 1477302 w 3366140"/>
                  <a:gd name="connsiteY18" fmla="*/ 1882367 h 2096982"/>
                  <a:gd name="connsiteX19" fmla="*/ 1232509 w 3366140"/>
                  <a:gd name="connsiteY19" fmla="*/ 1957614 h 2096982"/>
                  <a:gd name="connsiteX20" fmla="*/ 1062964 w 3366140"/>
                  <a:gd name="connsiteY20" fmla="*/ 1763304 h 2096982"/>
                  <a:gd name="connsiteX21" fmla="*/ 643864 w 3366140"/>
                  <a:gd name="connsiteY21" fmla="*/ 1903322 h 2096982"/>
                  <a:gd name="connsiteX22" fmla="*/ 344779 w 3366140"/>
                  <a:gd name="connsiteY22" fmla="*/ 1580424 h 2096982"/>
                  <a:gd name="connsiteX23" fmla="*/ 110464 w 3366140"/>
                  <a:gd name="connsiteY23" fmla="*/ 1473744 h 2096982"/>
                  <a:gd name="connsiteX24" fmla="*/ 175234 w 3366140"/>
                  <a:gd name="connsiteY24" fmla="*/ 1204187 h 2096982"/>
                  <a:gd name="connsiteX25" fmla="*/ 10451 w 3366140"/>
                  <a:gd name="connsiteY25" fmla="*/ 872717 h 2096982"/>
                  <a:gd name="connsiteX26" fmla="*/ 269531 w 3366140"/>
                  <a:gd name="connsiteY26" fmla="*/ 681264 h 2096982"/>
                  <a:gd name="connsiteX27" fmla="*/ 324776 w 3366140"/>
                  <a:gd name="connsiteY27" fmla="*/ 478382 h 2096982"/>
                  <a:gd name="connsiteX28" fmla="*/ 464794 w 3366140"/>
                  <a:gd name="connsiteY28" fmla="*/ 533627 h 2096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366140" h="2096982">
                    <a:moveTo>
                      <a:pt x="464794" y="533627"/>
                    </a:moveTo>
                    <a:cubicBezTo>
                      <a:pt x="423836" y="399324"/>
                      <a:pt x="479081" y="252639"/>
                      <a:pt x="599097" y="179297"/>
                    </a:cubicBezTo>
                    <a:cubicBezTo>
                      <a:pt x="718159" y="106907"/>
                      <a:pt x="873416" y="124052"/>
                      <a:pt x="973429" y="222159"/>
                    </a:cubicBezTo>
                    <a:cubicBezTo>
                      <a:pt x="1021054" y="92619"/>
                      <a:pt x="1140116" y="4989"/>
                      <a:pt x="1272514" y="227"/>
                    </a:cubicBezTo>
                    <a:cubicBezTo>
                      <a:pt x="1423009" y="-5488"/>
                      <a:pt x="1563027" y="97382"/>
                      <a:pt x="1605889" y="249782"/>
                    </a:cubicBezTo>
                    <a:cubicBezTo>
                      <a:pt x="1711616" y="99287"/>
                      <a:pt x="1890687" y="29754"/>
                      <a:pt x="2045944" y="75474"/>
                    </a:cubicBezTo>
                    <a:cubicBezTo>
                      <a:pt x="2198344" y="119289"/>
                      <a:pt x="2267877" y="255497"/>
                      <a:pt x="2280259" y="282167"/>
                    </a:cubicBezTo>
                    <a:cubicBezTo>
                      <a:pt x="2378367" y="176439"/>
                      <a:pt x="2528862" y="145007"/>
                      <a:pt x="2649829" y="200252"/>
                    </a:cubicBezTo>
                    <a:cubicBezTo>
                      <a:pt x="2794609" y="266927"/>
                      <a:pt x="2822231" y="425994"/>
                      <a:pt x="2824137" y="440282"/>
                    </a:cubicBezTo>
                    <a:cubicBezTo>
                      <a:pt x="2917481" y="391704"/>
                      <a:pt x="3029877" y="402182"/>
                      <a:pt x="3108934" y="465047"/>
                    </a:cubicBezTo>
                    <a:cubicBezTo>
                      <a:pt x="3199422" y="538389"/>
                      <a:pt x="3229902" y="668882"/>
                      <a:pt x="3178467" y="781277"/>
                    </a:cubicBezTo>
                    <a:cubicBezTo>
                      <a:pt x="3334677" y="882242"/>
                      <a:pt x="3401352" y="1065122"/>
                      <a:pt x="3348012" y="1213712"/>
                    </a:cubicBezTo>
                    <a:cubicBezTo>
                      <a:pt x="3293719" y="1364207"/>
                      <a:pt x="3139414" y="1416594"/>
                      <a:pt x="3118459" y="1423262"/>
                    </a:cubicBezTo>
                    <a:cubicBezTo>
                      <a:pt x="3156559" y="1510892"/>
                      <a:pt x="3145129" y="1609952"/>
                      <a:pt x="3088931" y="1677579"/>
                    </a:cubicBezTo>
                    <a:cubicBezTo>
                      <a:pt x="3016542" y="1765209"/>
                      <a:pt x="2880334" y="1787117"/>
                      <a:pt x="2769844" y="1722347"/>
                    </a:cubicBezTo>
                    <a:cubicBezTo>
                      <a:pt x="2762224" y="1756637"/>
                      <a:pt x="2733649" y="1858554"/>
                      <a:pt x="2640304" y="1922372"/>
                    </a:cubicBezTo>
                    <a:cubicBezTo>
                      <a:pt x="2522194" y="2002382"/>
                      <a:pt x="2346934" y="1989047"/>
                      <a:pt x="2210727" y="1882367"/>
                    </a:cubicBezTo>
                    <a:cubicBezTo>
                      <a:pt x="2123097" y="2028099"/>
                      <a:pt x="1963077" y="2111919"/>
                      <a:pt x="1800199" y="2094774"/>
                    </a:cubicBezTo>
                    <a:cubicBezTo>
                      <a:pt x="1592554" y="2073819"/>
                      <a:pt x="1487779" y="1900464"/>
                      <a:pt x="1477302" y="1882367"/>
                    </a:cubicBezTo>
                    <a:cubicBezTo>
                      <a:pt x="1417294" y="1952852"/>
                      <a:pt x="1322044" y="1982379"/>
                      <a:pt x="1232509" y="1957614"/>
                    </a:cubicBezTo>
                    <a:cubicBezTo>
                      <a:pt x="1142974" y="1931897"/>
                      <a:pt x="1076299" y="1855697"/>
                      <a:pt x="1062964" y="1763304"/>
                    </a:cubicBezTo>
                    <a:cubicBezTo>
                      <a:pt x="962951" y="1888082"/>
                      <a:pt x="798169" y="1942374"/>
                      <a:pt x="643864" y="1903322"/>
                    </a:cubicBezTo>
                    <a:cubicBezTo>
                      <a:pt x="489559" y="1863317"/>
                      <a:pt x="372401" y="1737587"/>
                      <a:pt x="344779" y="1580424"/>
                    </a:cubicBezTo>
                    <a:cubicBezTo>
                      <a:pt x="249529" y="1601379"/>
                      <a:pt x="153326" y="1556612"/>
                      <a:pt x="110464" y="1473744"/>
                    </a:cubicBezTo>
                    <a:cubicBezTo>
                      <a:pt x="62839" y="1383257"/>
                      <a:pt x="89509" y="1268004"/>
                      <a:pt x="175234" y="1204187"/>
                    </a:cubicBezTo>
                    <a:cubicBezTo>
                      <a:pt x="40931" y="1146084"/>
                      <a:pt x="-27649" y="1000352"/>
                      <a:pt x="10451" y="872717"/>
                    </a:cubicBezTo>
                    <a:cubicBezTo>
                      <a:pt x="42836" y="763179"/>
                      <a:pt x="147611" y="685074"/>
                      <a:pt x="269531" y="681264"/>
                    </a:cubicBezTo>
                    <a:cubicBezTo>
                      <a:pt x="223811" y="593634"/>
                      <a:pt x="263816" y="499337"/>
                      <a:pt x="324776" y="478382"/>
                    </a:cubicBezTo>
                    <a:cubicBezTo>
                      <a:pt x="368591" y="463142"/>
                      <a:pt x="426694" y="485049"/>
                      <a:pt x="464794" y="533627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6" name="Graphic 3">
                <a:extLst>
                  <a:ext uri="{FF2B5EF4-FFF2-40B4-BE49-F238E27FC236}">
                    <a16:creationId xmlns:a16="http://schemas.microsoft.com/office/drawing/2014/main" id="{E1088E98-F5AB-4DCD-BBD2-94CA33CCEB25}"/>
                  </a:ext>
                </a:extLst>
              </p:cNvPr>
              <p:cNvGrpSpPr/>
              <p:nvPr/>
            </p:nvGrpSpPr>
            <p:grpSpPr>
              <a:xfrm>
                <a:off x="4514025" y="2292509"/>
                <a:ext cx="2945474" cy="1710471"/>
                <a:chOff x="4514025" y="2292509"/>
                <a:chExt cx="2945474" cy="1710471"/>
              </a:xfrm>
              <a:noFill/>
            </p:grpSpPr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E701942C-6CE8-421D-B87F-161ED872A386}"/>
                    </a:ext>
                  </a:extLst>
                </p:cNvPr>
                <p:cNvSpPr/>
                <p:nvPr/>
              </p:nvSpPr>
              <p:spPr>
                <a:xfrm>
                  <a:off x="4864417" y="2660332"/>
                  <a:ext cx="56197" cy="68580"/>
                </a:xfrm>
                <a:custGeom>
                  <a:avLst/>
                  <a:gdLst>
                    <a:gd name="connsiteX0" fmla="*/ 0 w 56197"/>
                    <a:gd name="connsiteY0" fmla="*/ 27623 h 68580"/>
                    <a:gd name="connsiteX1" fmla="*/ 56197 w 56197"/>
                    <a:gd name="connsiteY1" fmla="*/ 68580 h 68580"/>
                    <a:gd name="connsiteX2" fmla="*/ 44768 w 56197"/>
                    <a:gd name="connsiteY2" fmla="*/ 0 h 685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197" h="68580">
                      <a:moveTo>
                        <a:pt x="0" y="27623"/>
                      </a:moveTo>
                      <a:cubicBezTo>
                        <a:pt x="20955" y="35243"/>
                        <a:pt x="40005" y="49530"/>
                        <a:pt x="56197" y="68580"/>
                      </a:cubicBezTo>
                      <a:cubicBezTo>
                        <a:pt x="48578" y="45720"/>
                        <a:pt x="44768" y="22860"/>
                        <a:pt x="44768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F3E70D0D-5D9F-4EEC-A109-730D8F692E3C}"/>
                    </a:ext>
                  </a:extLst>
                </p:cNvPr>
                <p:cNvSpPr/>
                <p:nvPr/>
              </p:nvSpPr>
              <p:spPr>
                <a:xfrm>
                  <a:off x="4932045" y="2404106"/>
                  <a:ext cx="325754" cy="149545"/>
                </a:xfrm>
                <a:custGeom>
                  <a:avLst/>
                  <a:gdLst>
                    <a:gd name="connsiteX0" fmla="*/ 0 w 325754"/>
                    <a:gd name="connsiteY0" fmla="*/ 149546 h 149545"/>
                    <a:gd name="connsiteX1" fmla="*/ 106680 w 325754"/>
                    <a:gd name="connsiteY1" fmla="*/ 36198 h 149545"/>
                    <a:gd name="connsiteX2" fmla="*/ 325755 w 325754"/>
                    <a:gd name="connsiteY2" fmla="*/ 11433 h 1495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5754" h="149545">
                      <a:moveTo>
                        <a:pt x="0" y="149546"/>
                      </a:moveTo>
                      <a:cubicBezTo>
                        <a:pt x="21907" y="103826"/>
                        <a:pt x="58102" y="62868"/>
                        <a:pt x="106680" y="36198"/>
                      </a:cubicBezTo>
                      <a:cubicBezTo>
                        <a:pt x="174307" y="-1902"/>
                        <a:pt x="254317" y="-9522"/>
                        <a:pt x="325755" y="11433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866228" sp="866228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9850EB79-A567-4EEF-823C-00201915AC72}"/>
                    </a:ext>
                  </a:extLst>
                </p:cNvPr>
                <p:cNvSpPr/>
                <p:nvPr/>
              </p:nvSpPr>
              <p:spPr>
                <a:xfrm>
                  <a:off x="5309235" y="2413635"/>
                  <a:ext cx="90487" cy="60959"/>
                </a:xfrm>
                <a:custGeom>
                  <a:avLst/>
                  <a:gdLst>
                    <a:gd name="connsiteX0" fmla="*/ 0 w 90487"/>
                    <a:gd name="connsiteY0" fmla="*/ 20955 h 60959"/>
                    <a:gd name="connsiteX1" fmla="*/ 57150 w 90487"/>
                    <a:gd name="connsiteY1" fmla="*/ 60960 h 60959"/>
                    <a:gd name="connsiteX2" fmla="*/ 90488 w 90487"/>
                    <a:gd name="connsiteY2" fmla="*/ 0 h 60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0487" h="60959">
                      <a:moveTo>
                        <a:pt x="0" y="20955"/>
                      </a:moveTo>
                      <a:cubicBezTo>
                        <a:pt x="20955" y="31432"/>
                        <a:pt x="40005" y="44767"/>
                        <a:pt x="57150" y="60960"/>
                      </a:cubicBezTo>
                      <a:cubicBezTo>
                        <a:pt x="65723" y="39052"/>
                        <a:pt x="77152" y="19050"/>
                        <a:pt x="90488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7B483196-91B0-4258-A52A-FA36FFC8950C}"/>
                    </a:ext>
                  </a:extLst>
                </p:cNvPr>
                <p:cNvSpPr/>
                <p:nvPr/>
              </p:nvSpPr>
              <p:spPr>
                <a:xfrm>
                  <a:off x="5484495" y="2292509"/>
                  <a:ext cx="371475" cy="94455"/>
                </a:xfrm>
                <a:custGeom>
                  <a:avLst/>
                  <a:gdLst>
                    <a:gd name="connsiteX0" fmla="*/ 0 w 371475"/>
                    <a:gd name="connsiteY0" fmla="*/ 43020 h 94455"/>
                    <a:gd name="connsiteX1" fmla="*/ 142875 w 371475"/>
                    <a:gd name="connsiteY1" fmla="*/ 158 h 94455"/>
                    <a:gd name="connsiteX2" fmla="*/ 371475 w 371475"/>
                    <a:gd name="connsiteY2" fmla="*/ 94455 h 944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1475" h="94455">
                      <a:moveTo>
                        <a:pt x="0" y="43020"/>
                      </a:moveTo>
                      <a:cubicBezTo>
                        <a:pt x="42863" y="17303"/>
                        <a:pt x="91440" y="2063"/>
                        <a:pt x="142875" y="158"/>
                      </a:cubicBezTo>
                      <a:cubicBezTo>
                        <a:pt x="230505" y="-2700"/>
                        <a:pt x="314325" y="33495"/>
                        <a:pt x="371475" y="94455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911310" sp="911310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8BF20E0B-7E75-42EF-88D5-B90A23E93CD6}"/>
                    </a:ext>
                  </a:extLst>
                </p:cNvPr>
                <p:cNvSpPr/>
                <p:nvPr/>
              </p:nvSpPr>
              <p:spPr>
                <a:xfrm>
                  <a:off x="5891212" y="2432685"/>
                  <a:ext cx="75247" cy="63817"/>
                </a:xfrm>
                <a:custGeom>
                  <a:avLst/>
                  <a:gdLst>
                    <a:gd name="connsiteX0" fmla="*/ 0 w 75247"/>
                    <a:gd name="connsiteY0" fmla="*/ 0 h 63817"/>
                    <a:gd name="connsiteX1" fmla="*/ 28575 w 75247"/>
                    <a:gd name="connsiteY1" fmla="*/ 63817 h 63817"/>
                    <a:gd name="connsiteX2" fmla="*/ 75247 w 75247"/>
                    <a:gd name="connsiteY2" fmla="*/ 12382 h 63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5247" h="63817">
                      <a:moveTo>
                        <a:pt x="0" y="0"/>
                      </a:moveTo>
                      <a:cubicBezTo>
                        <a:pt x="12383" y="20002"/>
                        <a:pt x="21908" y="40957"/>
                        <a:pt x="28575" y="63817"/>
                      </a:cubicBezTo>
                      <a:cubicBezTo>
                        <a:pt x="42863" y="44767"/>
                        <a:pt x="58103" y="27622"/>
                        <a:pt x="75247" y="12382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ECC2EBFD-CE8D-42AD-9970-6301F37F21C9}"/>
                    </a:ext>
                  </a:extLst>
                </p:cNvPr>
                <p:cNvSpPr/>
                <p:nvPr/>
              </p:nvSpPr>
              <p:spPr>
                <a:xfrm>
                  <a:off x="6059804" y="2342321"/>
                  <a:ext cx="372427" cy="80838"/>
                </a:xfrm>
                <a:custGeom>
                  <a:avLst/>
                  <a:gdLst>
                    <a:gd name="connsiteX0" fmla="*/ 0 w 372427"/>
                    <a:gd name="connsiteY0" fmla="*/ 37976 h 80838"/>
                    <a:gd name="connsiteX1" fmla="*/ 244792 w 372427"/>
                    <a:gd name="connsiteY1" fmla="*/ 11306 h 80838"/>
                    <a:gd name="connsiteX2" fmla="*/ 372428 w 372427"/>
                    <a:gd name="connsiteY2" fmla="*/ 80839 h 80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2427" h="80838">
                      <a:moveTo>
                        <a:pt x="0" y="37976"/>
                      </a:moveTo>
                      <a:cubicBezTo>
                        <a:pt x="77153" y="-124"/>
                        <a:pt x="164783" y="-10601"/>
                        <a:pt x="244792" y="11306"/>
                      </a:cubicBezTo>
                      <a:cubicBezTo>
                        <a:pt x="298133" y="25594"/>
                        <a:pt x="340995" y="52264"/>
                        <a:pt x="372428" y="80839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894555" sp="894555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D1A1050D-E3E1-4287-B3C5-26FA0499D88D}"/>
                    </a:ext>
                  </a:extLst>
                </p:cNvPr>
                <p:cNvSpPr/>
                <p:nvPr/>
              </p:nvSpPr>
              <p:spPr>
                <a:xfrm>
                  <a:off x="6471284" y="2464117"/>
                  <a:ext cx="93345" cy="58102"/>
                </a:xfrm>
                <a:custGeom>
                  <a:avLst/>
                  <a:gdLst>
                    <a:gd name="connsiteX0" fmla="*/ 0 w 93345"/>
                    <a:gd name="connsiteY0" fmla="*/ 0 h 58102"/>
                    <a:gd name="connsiteX1" fmla="*/ 39053 w 93345"/>
                    <a:gd name="connsiteY1" fmla="*/ 58102 h 58102"/>
                    <a:gd name="connsiteX2" fmla="*/ 93345 w 93345"/>
                    <a:gd name="connsiteY2" fmla="*/ 15240 h 581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3345" h="58102">
                      <a:moveTo>
                        <a:pt x="0" y="0"/>
                      </a:moveTo>
                      <a:cubicBezTo>
                        <a:pt x="21908" y="26670"/>
                        <a:pt x="34290" y="49530"/>
                        <a:pt x="39053" y="58102"/>
                      </a:cubicBezTo>
                      <a:cubicBezTo>
                        <a:pt x="56198" y="40957"/>
                        <a:pt x="74295" y="26670"/>
                        <a:pt x="93345" y="1524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64563220-0872-40F4-AF8E-D8E5A5668E0C}"/>
                    </a:ext>
                  </a:extLst>
                </p:cNvPr>
                <p:cNvSpPr/>
                <p:nvPr/>
              </p:nvSpPr>
              <p:spPr>
                <a:xfrm>
                  <a:off x="6712267" y="2433350"/>
                  <a:ext cx="209550" cy="86964"/>
                </a:xfrm>
                <a:custGeom>
                  <a:avLst/>
                  <a:gdLst>
                    <a:gd name="connsiteX0" fmla="*/ 0 w 209550"/>
                    <a:gd name="connsiteY0" fmla="*/ 287 h 86964"/>
                    <a:gd name="connsiteX1" fmla="*/ 120967 w 209550"/>
                    <a:gd name="connsiteY1" fmla="*/ 22194 h 86964"/>
                    <a:gd name="connsiteX2" fmla="*/ 209550 w 209550"/>
                    <a:gd name="connsiteY2" fmla="*/ 86964 h 86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9550" h="86964">
                      <a:moveTo>
                        <a:pt x="0" y="287"/>
                      </a:moveTo>
                      <a:cubicBezTo>
                        <a:pt x="40957" y="-1618"/>
                        <a:pt x="82867" y="6002"/>
                        <a:pt x="120967" y="22194"/>
                      </a:cubicBezTo>
                      <a:cubicBezTo>
                        <a:pt x="159067" y="38387"/>
                        <a:pt x="187642" y="62199"/>
                        <a:pt x="209550" y="86964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1228095" sp="1228095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7AA954D6-A540-400A-98C8-6B682E27E03F}"/>
                    </a:ext>
                  </a:extLst>
                </p:cNvPr>
                <p:cNvSpPr/>
                <p:nvPr/>
              </p:nvSpPr>
              <p:spPr>
                <a:xfrm>
                  <a:off x="6963727" y="2585085"/>
                  <a:ext cx="88582" cy="65722"/>
                </a:xfrm>
                <a:custGeom>
                  <a:avLst/>
                  <a:gdLst>
                    <a:gd name="connsiteX0" fmla="*/ 0 w 88582"/>
                    <a:gd name="connsiteY0" fmla="*/ 0 h 65722"/>
                    <a:gd name="connsiteX1" fmla="*/ 21907 w 88582"/>
                    <a:gd name="connsiteY1" fmla="*/ 65722 h 65722"/>
                    <a:gd name="connsiteX2" fmla="*/ 88582 w 88582"/>
                    <a:gd name="connsiteY2" fmla="*/ 44767 h 65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8582" h="65722">
                      <a:moveTo>
                        <a:pt x="0" y="0"/>
                      </a:moveTo>
                      <a:cubicBezTo>
                        <a:pt x="16192" y="34290"/>
                        <a:pt x="20955" y="60960"/>
                        <a:pt x="21907" y="65722"/>
                      </a:cubicBezTo>
                      <a:cubicBezTo>
                        <a:pt x="42863" y="55245"/>
                        <a:pt x="65722" y="48577"/>
                        <a:pt x="88582" y="44767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0941EE94-1984-435F-B0DD-31859D9FCE6C}"/>
                    </a:ext>
                  </a:extLst>
                </p:cNvPr>
                <p:cNvSpPr/>
                <p:nvPr/>
              </p:nvSpPr>
              <p:spPr>
                <a:xfrm>
                  <a:off x="7186612" y="2644139"/>
                  <a:ext cx="127634" cy="150495"/>
                </a:xfrm>
                <a:custGeom>
                  <a:avLst/>
                  <a:gdLst>
                    <a:gd name="connsiteX0" fmla="*/ 0 w 127634"/>
                    <a:gd name="connsiteY0" fmla="*/ 0 h 150495"/>
                    <a:gd name="connsiteX1" fmla="*/ 48578 w 127634"/>
                    <a:gd name="connsiteY1" fmla="*/ 27623 h 150495"/>
                    <a:gd name="connsiteX2" fmla="*/ 127635 w 127634"/>
                    <a:gd name="connsiteY2" fmla="*/ 150495 h 1504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7634" h="150495">
                      <a:moveTo>
                        <a:pt x="0" y="0"/>
                      </a:moveTo>
                      <a:cubicBezTo>
                        <a:pt x="17145" y="6668"/>
                        <a:pt x="33338" y="16193"/>
                        <a:pt x="48578" y="27623"/>
                      </a:cubicBezTo>
                      <a:cubicBezTo>
                        <a:pt x="90488" y="59055"/>
                        <a:pt x="117157" y="102870"/>
                        <a:pt x="127635" y="150495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1076055" sp="1076055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E4711D74-BCFB-48FA-BA1D-E35F8887C799}"/>
                    </a:ext>
                  </a:extLst>
                </p:cNvPr>
                <p:cNvSpPr/>
                <p:nvPr/>
              </p:nvSpPr>
              <p:spPr>
                <a:xfrm>
                  <a:off x="7295197" y="2862262"/>
                  <a:ext cx="56197" cy="107632"/>
                </a:xfrm>
                <a:custGeom>
                  <a:avLst/>
                  <a:gdLst>
                    <a:gd name="connsiteX0" fmla="*/ 20003 w 56197"/>
                    <a:gd name="connsiteY0" fmla="*/ 0 h 107632"/>
                    <a:gd name="connsiteX1" fmla="*/ 0 w 56197"/>
                    <a:gd name="connsiteY1" fmla="*/ 66675 h 107632"/>
                    <a:gd name="connsiteX2" fmla="*/ 56197 w 56197"/>
                    <a:gd name="connsiteY2" fmla="*/ 107633 h 107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6197" h="107632">
                      <a:moveTo>
                        <a:pt x="20003" y="0"/>
                      </a:moveTo>
                      <a:cubicBezTo>
                        <a:pt x="17145" y="22860"/>
                        <a:pt x="10478" y="44767"/>
                        <a:pt x="0" y="66675"/>
                      </a:cubicBezTo>
                      <a:cubicBezTo>
                        <a:pt x="20955" y="79058"/>
                        <a:pt x="39053" y="93345"/>
                        <a:pt x="56197" y="107633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E0641246-C517-470E-9D13-4AF1F51E889E}"/>
                    </a:ext>
                  </a:extLst>
                </p:cNvPr>
                <p:cNvSpPr/>
                <p:nvPr/>
              </p:nvSpPr>
              <p:spPr>
                <a:xfrm>
                  <a:off x="7353300" y="3054667"/>
                  <a:ext cx="106199" cy="341947"/>
                </a:xfrm>
                <a:custGeom>
                  <a:avLst/>
                  <a:gdLst>
                    <a:gd name="connsiteX0" fmla="*/ 67628 w 106199"/>
                    <a:gd name="connsiteY0" fmla="*/ 0 h 341947"/>
                    <a:gd name="connsiteX1" fmla="*/ 90488 w 106199"/>
                    <a:gd name="connsiteY1" fmla="*/ 226695 h 341947"/>
                    <a:gd name="connsiteX2" fmla="*/ 0 w 106199"/>
                    <a:gd name="connsiteY2" fmla="*/ 341948 h 341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6199" h="341947">
                      <a:moveTo>
                        <a:pt x="67628" y="0"/>
                      </a:moveTo>
                      <a:cubicBezTo>
                        <a:pt x="108585" y="72390"/>
                        <a:pt x="118110" y="154305"/>
                        <a:pt x="90488" y="226695"/>
                      </a:cubicBezTo>
                      <a:cubicBezTo>
                        <a:pt x="70485" y="278130"/>
                        <a:pt x="36195" y="315278"/>
                        <a:pt x="0" y="341948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863325" sp="863325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9CC7E1C7-2A7B-4E8D-B329-AED81117A518}"/>
                    </a:ext>
                  </a:extLst>
                </p:cNvPr>
                <p:cNvSpPr/>
                <p:nvPr/>
              </p:nvSpPr>
              <p:spPr>
                <a:xfrm>
                  <a:off x="7242809" y="3426142"/>
                  <a:ext cx="64770" cy="93345"/>
                </a:xfrm>
                <a:custGeom>
                  <a:avLst/>
                  <a:gdLst>
                    <a:gd name="connsiteX0" fmla="*/ 64770 w 64770"/>
                    <a:gd name="connsiteY0" fmla="*/ 0 h 93345"/>
                    <a:gd name="connsiteX1" fmla="*/ 0 w 64770"/>
                    <a:gd name="connsiteY1" fmla="*/ 26670 h 93345"/>
                    <a:gd name="connsiteX2" fmla="*/ 18097 w 64770"/>
                    <a:gd name="connsiteY2" fmla="*/ 93345 h 93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4770" h="93345">
                      <a:moveTo>
                        <a:pt x="64770" y="0"/>
                      </a:moveTo>
                      <a:cubicBezTo>
                        <a:pt x="33338" y="16192"/>
                        <a:pt x="7620" y="24765"/>
                        <a:pt x="0" y="26670"/>
                      </a:cubicBezTo>
                      <a:cubicBezTo>
                        <a:pt x="10478" y="48578"/>
                        <a:pt x="16193" y="71438"/>
                        <a:pt x="18097" y="93345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E041CE8A-B766-4CF7-AFC6-D173A1D16D8E}"/>
                    </a:ext>
                  </a:extLst>
                </p:cNvPr>
                <p:cNvSpPr/>
                <p:nvPr/>
              </p:nvSpPr>
              <p:spPr>
                <a:xfrm>
                  <a:off x="7066597" y="3642359"/>
                  <a:ext cx="164782" cy="84772"/>
                </a:xfrm>
                <a:custGeom>
                  <a:avLst/>
                  <a:gdLst>
                    <a:gd name="connsiteX0" fmla="*/ 164783 w 164782"/>
                    <a:gd name="connsiteY0" fmla="*/ 0 h 84772"/>
                    <a:gd name="connsiteX1" fmla="*/ 150495 w 164782"/>
                    <a:gd name="connsiteY1" fmla="*/ 18098 h 84772"/>
                    <a:gd name="connsiteX2" fmla="*/ 0 w 164782"/>
                    <a:gd name="connsiteY2" fmla="*/ 84773 h 847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4782" h="84772">
                      <a:moveTo>
                        <a:pt x="164783" y="0"/>
                      </a:moveTo>
                      <a:cubicBezTo>
                        <a:pt x="160020" y="6668"/>
                        <a:pt x="155258" y="12383"/>
                        <a:pt x="150495" y="18098"/>
                      </a:cubicBezTo>
                      <a:cubicBezTo>
                        <a:pt x="114300" y="59055"/>
                        <a:pt x="59055" y="82868"/>
                        <a:pt x="0" y="84773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1010408" sp="1010408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C736B1A2-5B38-4A1E-B117-4D759D763327}"/>
                    </a:ext>
                  </a:extLst>
                </p:cNvPr>
                <p:cNvSpPr/>
                <p:nvPr/>
              </p:nvSpPr>
              <p:spPr>
                <a:xfrm>
                  <a:off x="6913244" y="3697604"/>
                  <a:ext cx="89535" cy="64770"/>
                </a:xfrm>
                <a:custGeom>
                  <a:avLst/>
                  <a:gdLst>
                    <a:gd name="connsiteX0" fmla="*/ 89535 w 89535"/>
                    <a:gd name="connsiteY0" fmla="*/ 24765 h 64770"/>
                    <a:gd name="connsiteX1" fmla="*/ 24765 w 89535"/>
                    <a:gd name="connsiteY1" fmla="*/ 0 h 64770"/>
                    <a:gd name="connsiteX2" fmla="*/ 0 w 89535"/>
                    <a:gd name="connsiteY2" fmla="*/ 64770 h 647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9535" h="64770">
                      <a:moveTo>
                        <a:pt x="89535" y="24765"/>
                      </a:moveTo>
                      <a:cubicBezTo>
                        <a:pt x="67628" y="20003"/>
                        <a:pt x="45720" y="11430"/>
                        <a:pt x="24765" y="0"/>
                      </a:cubicBezTo>
                      <a:cubicBezTo>
                        <a:pt x="21908" y="13335"/>
                        <a:pt x="14288" y="37148"/>
                        <a:pt x="0" y="6477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79F0567D-1FFD-448B-9C49-BA6684CF72F3}"/>
                    </a:ext>
                  </a:extLst>
                </p:cNvPr>
                <p:cNvSpPr/>
                <p:nvPr/>
              </p:nvSpPr>
              <p:spPr>
                <a:xfrm>
                  <a:off x="6579870" y="3870959"/>
                  <a:ext cx="225742" cy="31925"/>
                </a:xfrm>
                <a:custGeom>
                  <a:avLst/>
                  <a:gdLst>
                    <a:gd name="connsiteX0" fmla="*/ 225742 w 225742"/>
                    <a:gd name="connsiteY0" fmla="*/ 0 h 31925"/>
                    <a:gd name="connsiteX1" fmla="*/ 0 w 225742"/>
                    <a:gd name="connsiteY1" fmla="*/ 20003 h 3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25742" h="31925">
                      <a:moveTo>
                        <a:pt x="225742" y="0"/>
                      </a:moveTo>
                      <a:cubicBezTo>
                        <a:pt x="160973" y="34290"/>
                        <a:pt x="80010" y="40958"/>
                        <a:pt x="0" y="20003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1214948" sp="1214948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5614423A-E89D-47F6-B139-CAA534B1F64F}"/>
                    </a:ext>
                  </a:extLst>
                </p:cNvPr>
                <p:cNvSpPr/>
                <p:nvPr/>
              </p:nvSpPr>
              <p:spPr>
                <a:xfrm>
                  <a:off x="6405562" y="3827145"/>
                  <a:ext cx="102870" cy="55245"/>
                </a:xfrm>
                <a:custGeom>
                  <a:avLst/>
                  <a:gdLst>
                    <a:gd name="connsiteX0" fmla="*/ 102870 w 102870"/>
                    <a:gd name="connsiteY0" fmla="*/ 36195 h 55245"/>
                    <a:gd name="connsiteX1" fmla="*/ 42863 w 102870"/>
                    <a:gd name="connsiteY1" fmla="*/ 0 h 55245"/>
                    <a:gd name="connsiteX2" fmla="*/ 0 w 102870"/>
                    <a:gd name="connsiteY2" fmla="*/ 55245 h 552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2870" h="55245">
                      <a:moveTo>
                        <a:pt x="102870" y="36195"/>
                      </a:moveTo>
                      <a:cubicBezTo>
                        <a:pt x="81915" y="25717"/>
                        <a:pt x="61913" y="14288"/>
                        <a:pt x="42863" y="0"/>
                      </a:cubicBezTo>
                      <a:cubicBezTo>
                        <a:pt x="30480" y="20002"/>
                        <a:pt x="15240" y="38100"/>
                        <a:pt x="0" y="55245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891B230-ABB1-476D-A57B-A62BB1B1E393}"/>
                    </a:ext>
                  </a:extLst>
                </p:cNvPr>
                <p:cNvSpPr/>
                <p:nvPr/>
              </p:nvSpPr>
              <p:spPr>
                <a:xfrm>
                  <a:off x="5895975" y="3924300"/>
                  <a:ext cx="410527" cy="78681"/>
                </a:xfrm>
                <a:custGeom>
                  <a:avLst/>
                  <a:gdLst>
                    <a:gd name="connsiteX0" fmla="*/ 410528 w 410527"/>
                    <a:gd name="connsiteY0" fmla="*/ 33338 h 78681"/>
                    <a:gd name="connsiteX1" fmla="*/ 193358 w 410527"/>
                    <a:gd name="connsiteY1" fmla="*/ 77153 h 78681"/>
                    <a:gd name="connsiteX2" fmla="*/ 0 w 410527"/>
                    <a:gd name="connsiteY2" fmla="*/ 0 h 7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10527" h="78681">
                      <a:moveTo>
                        <a:pt x="410528" y="33338"/>
                      </a:moveTo>
                      <a:cubicBezTo>
                        <a:pt x="344805" y="68580"/>
                        <a:pt x="269558" y="83820"/>
                        <a:pt x="193358" y="77153"/>
                      </a:cubicBezTo>
                      <a:cubicBezTo>
                        <a:pt x="110490" y="69533"/>
                        <a:pt x="46672" y="35242"/>
                        <a:pt x="0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979583" sp="979583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A1CE65ED-3B22-4437-B4B8-6FA301AFE45F}"/>
                    </a:ext>
                  </a:extLst>
                </p:cNvPr>
                <p:cNvSpPr/>
                <p:nvPr/>
              </p:nvSpPr>
              <p:spPr>
                <a:xfrm>
                  <a:off x="5744527" y="3828097"/>
                  <a:ext cx="105727" cy="54292"/>
                </a:xfrm>
                <a:custGeom>
                  <a:avLst/>
                  <a:gdLst>
                    <a:gd name="connsiteX0" fmla="*/ 105727 w 105727"/>
                    <a:gd name="connsiteY0" fmla="*/ 54293 h 54292"/>
                    <a:gd name="connsiteX1" fmla="*/ 61913 w 105727"/>
                    <a:gd name="connsiteY1" fmla="*/ 0 h 54292"/>
                    <a:gd name="connsiteX2" fmla="*/ 0 w 105727"/>
                    <a:gd name="connsiteY2" fmla="*/ 32385 h 54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5727" h="54292">
                      <a:moveTo>
                        <a:pt x="105727" y="54293"/>
                      </a:moveTo>
                      <a:cubicBezTo>
                        <a:pt x="80010" y="27623"/>
                        <a:pt x="65722" y="5715"/>
                        <a:pt x="61913" y="0"/>
                      </a:cubicBezTo>
                      <a:cubicBezTo>
                        <a:pt x="48577" y="8573"/>
                        <a:pt x="27622" y="20955"/>
                        <a:pt x="0" y="32385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D480F03C-259E-4CBD-8309-895844663BB3}"/>
                    </a:ext>
                  </a:extLst>
                </p:cNvPr>
                <p:cNvSpPr/>
                <p:nvPr/>
              </p:nvSpPr>
              <p:spPr>
                <a:xfrm>
                  <a:off x="5390197" y="3816667"/>
                  <a:ext cx="208597" cy="72390"/>
                </a:xfrm>
                <a:custGeom>
                  <a:avLst/>
                  <a:gdLst>
                    <a:gd name="connsiteX0" fmla="*/ 208598 w 208597"/>
                    <a:gd name="connsiteY0" fmla="*/ 72390 h 72390"/>
                    <a:gd name="connsiteX1" fmla="*/ 202882 w 208597"/>
                    <a:gd name="connsiteY1" fmla="*/ 72390 h 72390"/>
                    <a:gd name="connsiteX2" fmla="*/ 0 w 208597"/>
                    <a:gd name="connsiteY2" fmla="*/ 0 h 723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8597" h="72390">
                      <a:moveTo>
                        <a:pt x="208598" y="72390"/>
                      </a:moveTo>
                      <a:cubicBezTo>
                        <a:pt x="206693" y="72390"/>
                        <a:pt x="204787" y="72390"/>
                        <a:pt x="202882" y="72390"/>
                      </a:cubicBezTo>
                      <a:cubicBezTo>
                        <a:pt x="118110" y="69533"/>
                        <a:pt x="50482" y="36195"/>
                        <a:pt x="0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1180320" sp="1180320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B0D7B7D8-1F80-4EDC-8D30-8A9620782DBD}"/>
                    </a:ext>
                  </a:extLst>
                </p:cNvPr>
                <p:cNvSpPr/>
                <p:nvPr/>
              </p:nvSpPr>
              <p:spPr>
                <a:xfrm>
                  <a:off x="5247322" y="3713797"/>
                  <a:ext cx="85725" cy="56197"/>
                </a:xfrm>
                <a:custGeom>
                  <a:avLst/>
                  <a:gdLst>
                    <a:gd name="connsiteX0" fmla="*/ 85725 w 85725"/>
                    <a:gd name="connsiteY0" fmla="*/ 53340 h 56197"/>
                    <a:gd name="connsiteX1" fmla="*/ 40957 w 85725"/>
                    <a:gd name="connsiteY1" fmla="*/ 0 h 56197"/>
                    <a:gd name="connsiteX2" fmla="*/ 0 w 85725"/>
                    <a:gd name="connsiteY2" fmla="*/ 56198 h 561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725" h="56197">
                      <a:moveTo>
                        <a:pt x="85725" y="53340"/>
                      </a:moveTo>
                      <a:cubicBezTo>
                        <a:pt x="60007" y="27623"/>
                        <a:pt x="45720" y="5715"/>
                        <a:pt x="40957" y="0"/>
                      </a:cubicBezTo>
                      <a:cubicBezTo>
                        <a:pt x="29527" y="20955"/>
                        <a:pt x="16192" y="40005"/>
                        <a:pt x="0" y="56198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3D47F2DF-A89D-4B28-88D8-9BB2F9EAE083}"/>
                    </a:ext>
                  </a:extLst>
                </p:cNvPr>
                <p:cNvSpPr/>
                <p:nvPr/>
              </p:nvSpPr>
              <p:spPr>
                <a:xfrm>
                  <a:off x="4836794" y="3703320"/>
                  <a:ext cx="320992" cy="149747"/>
                </a:xfrm>
                <a:custGeom>
                  <a:avLst/>
                  <a:gdLst>
                    <a:gd name="connsiteX0" fmla="*/ 320993 w 320992"/>
                    <a:gd name="connsiteY0" fmla="*/ 129540 h 149747"/>
                    <a:gd name="connsiteX1" fmla="*/ 135255 w 320992"/>
                    <a:gd name="connsiteY1" fmla="*/ 133350 h 149747"/>
                    <a:gd name="connsiteX2" fmla="*/ 0 w 320992"/>
                    <a:gd name="connsiteY2" fmla="*/ 0 h 1497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20992" h="149747">
                      <a:moveTo>
                        <a:pt x="320993" y="129540"/>
                      </a:moveTo>
                      <a:cubicBezTo>
                        <a:pt x="261938" y="154305"/>
                        <a:pt x="195263" y="157163"/>
                        <a:pt x="135255" y="133350"/>
                      </a:cubicBezTo>
                      <a:cubicBezTo>
                        <a:pt x="74295" y="109538"/>
                        <a:pt x="25718" y="60008"/>
                        <a:pt x="0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867623" sp="867623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D037B0DD-DC70-455F-BF61-C1DCDFE0E7F0}"/>
                    </a:ext>
                  </a:extLst>
                </p:cNvPr>
                <p:cNvSpPr/>
                <p:nvPr/>
              </p:nvSpPr>
              <p:spPr>
                <a:xfrm>
                  <a:off x="4746307" y="3580447"/>
                  <a:ext cx="74294" cy="69532"/>
                </a:xfrm>
                <a:custGeom>
                  <a:avLst/>
                  <a:gdLst>
                    <a:gd name="connsiteX0" fmla="*/ 74295 w 74294"/>
                    <a:gd name="connsiteY0" fmla="*/ 69533 h 69532"/>
                    <a:gd name="connsiteX1" fmla="*/ 69532 w 74294"/>
                    <a:gd name="connsiteY1" fmla="*/ 0 h 69532"/>
                    <a:gd name="connsiteX2" fmla="*/ 0 w 74294"/>
                    <a:gd name="connsiteY2" fmla="*/ 1905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4294" h="69532">
                      <a:moveTo>
                        <a:pt x="74295" y="69533"/>
                      </a:moveTo>
                      <a:cubicBezTo>
                        <a:pt x="69532" y="46673"/>
                        <a:pt x="68580" y="23813"/>
                        <a:pt x="69532" y="0"/>
                      </a:cubicBezTo>
                      <a:cubicBezTo>
                        <a:pt x="45720" y="4763"/>
                        <a:pt x="22860" y="5715"/>
                        <a:pt x="0" y="1905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B63FB5F5-35E8-46CB-88A1-A902E1B9E807}"/>
                    </a:ext>
                  </a:extLst>
                </p:cNvPr>
                <p:cNvSpPr/>
                <p:nvPr/>
              </p:nvSpPr>
              <p:spPr>
                <a:xfrm>
                  <a:off x="4590448" y="3375659"/>
                  <a:ext cx="52989" cy="159067"/>
                </a:xfrm>
                <a:custGeom>
                  <a:avLst/>
                  <a:gdLst>
                    <a:gd name="connsiteX0" fmla="*/ 52989 w 52989"/>
                    <a:gd name="connsiteY0" fmla="*/ 159068 h 159067"/>
                    <a:gd name="connsiteX1" fmla="*/ 20604 w 52989"/>
                    <a:gd name="connsiteY1" fmla="*/ 118110 h 159067"/>
                    <a:gd name="connsiteX2" fmla="*/ 5364 w 52989"/>
                    <a:gd name="connsiteY2" fmla="*/ 0 h 1590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2989" h="159067">
                      <a:moveTo>
                        <a:pt x="52989" y="159068"/>
                      </a:moveTo>
                      <a:cubicBezTo>
                        <a:pt x="40607" y="147638"/>
                        <a:pt x="29177" y="133350"/>
                        <a:pt x="20604" y="118110"/>
                      </a:cubicBezTo>
                      <a:cubicBezTo>
                        <a:pt x="-351" y="80963"/>
                        <a:pt x="-5113" y="40005"/>
                        <a:pt x="5364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911760" sp="911760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86D0C1BF-6B97-42AC-8A81-38C0DFE0651D}"/>
                    </a:ext>
                  </a:extLst>
                </p:cNvPr>
                <p:cNvSpPr/>
                <p:nvPr/>
              </p:nvSpPr>
              <p:spPr>
                <a:xfrm>
                  <a:off x="4606289" y="3239452"/>
                  <a:ext cx="60960" cy="83819"/>
                </a:xfrm>
                <a:custGeom>
                  <a:avLst/>
                  <a:gdLst>
                    <a:gd name="connsiteX0" fmla="*/ 12383 w 60960"/>
                    <a:gd name="connsiteY0" fmla="*/ 83820 h 83819"/>
                    <a:gd name="connsiteX1" fmla="*/ 60960 w 60960"/>
                    <a:gd name="connsiteY1" fmla="*/ 34290 h 83819"/>
                    <a:gd name="connsiteX2" fmla="*/ 0 w 60960"/>
                    <a:gd name="connsiteY2" fmla="*/ 0 h 83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0960" h="83819">
                      <a:moveTo>
                        <a:pt x="12383" y="83820"/>
                      </a:moveTo>
                      <a:cubicBezTo>
                        <a:pt x="24765" y="64770"/>
                        <a:pt x="40958" y="48577"/>
                        <a:pt x="60960" y="34290"/>
                      </a:cubicBezTo>
                      <a:cubicBezTo>
                        <a:pt x="38100" y="25718"/>
                        <a:pt x="18098" y="14288"/>
                        <a:pt x="0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EC46A27F-70B7-4CD5-BCA5-505E5CB969CB}"/>
                    </a:ext>
                  </a:extLst>
                </p:cNvPr>
                <p:cNvSpPr/>
                <p:nvPr/>
              </p:nvSpPr>
              <p:spPr>
                <a:xfrm>
                  <a:off x="4514025" y="2895600"/>
                  <a:ext cx="94169" cy="211454"/>
                </a:xfrm>
                <a:custGeom>
                  <a:avLst/>
                  <a:gdLst>
                    <a:gd name="connsiteX0" fmla="*/ 4635 w 94169"/>
                    <a:gd name="connsiteY0" fmla="*/ 211455 h 211454"/>
                    <a:gd name="connsiteX1" fmla="*/ 9397 w 94169"/>
                    <a:gd name="connsiteY1" fmla="*/ 110490 h 211454"/>
                    <a:gd name="connsiteX2" fmla="*/ 94170 w 94169"/>
                    <a:gd name="connsiteY2" fmla="*/ 0 h 211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4169" h="211454">
                      <a:moveTo>
                        <a:pt x="4635" y="211455"/>
                      </a:moveTo>
                      <a:cubicBezTo>
                        <a:pt x="-2985" y="178117"/>
                        <a:pt x="-1080" y="143827"/>
                        <a:pt x="9397" y="110490"/>
                      </a:cubicBezTo>
                      <a:cubicBezTo>
                        <a:pt x="23685" y="65723"/>
                        <a:pt x="54165" y="27623"/>
                        <a:pt x="94170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custDash>
                    <a:ds d="1283663" sp="1283663"/>
                  </a:custDash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4C433091-9EB9-4D93-819F-F0ED4B243C5D}"/>
                    </a:ext>
                  </a:extLst>
                </p:cNvPr>
                <p:cNvSpPr/>
                <p:nvPr/>
              </p:nvSpPr>
              <p:spPr>
                <a:xfrm>
                  <a:off x="4681537" y="2783204"/>
                  <a:ext cx="68580" cy="77152"/>
                </a:xfrm>
                <a:custGeom>
                  <a:avLst/>
                  <a:gdLst>
                    <a:gd name="connsiteX0" fmla="*/ 0 w 68580"/>
                    <a:gd name="connsiteY0" fmla="*/ 77153 h 77152"/>
                    <a:gd name="connsiteX1" fmla="*/ 68580 w 68580"/>
                    <a:gd name="connsiteY1" fmla="*/ 66675 h 77152"/>
                    <a:gd name="connsiteX2" fmla="*/ 51435 w 68580"/>
                    <a:gd name="connsiteY2" fmla="*/ 0 h 771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580" h="77152">
                      <a:moveTo>
                        <a:pt x="0" y="77153"/>
                      </a:moveTo>
                      <a:cubicBezTo>
                        <a:pt x="21907" y="70485"/>
                        <a:pt x="44768" y="66675"/>
                        <a:pt x="68580" y="66675"/>
                      </a:cubicBezTo>
                      <a:cubicBezTo>
                        <a:pt x="56198" y="43815"/>
                        <a:pt x="50482" y="20955"/>
                        <a:pt x="51435" y="0"/>
                      </a:cubicBezTo>
                    </a:path>
                  </a:pathLst>
                </a:custGeom>
                <a:noFill/>
                <a:ln w="39923" cap="rnd">
                  <a:solidFill>
                    <a:srgbClr val="4FACFE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A04CCAF3-F01D-4253-BFB3-060CACE7D46F}"/>
                  </a:ext>
                </a:extLst>
              </p:cNvPr>
              <p:cNvSpPr/>
              <p:nvPr/>
            </p:nvSpPr>
            <p:spPr>
              <a:xfrm>
                <a:off x="5640704" y="4263761"/>
                <a:ext cx="501015" cy="295275"/>
              </a:xfrm>
              <a:custGeom>
                <a:avLst/>
                <a:gdLst>
                  <a:gd name="connsiteX0" fmla="*/ 501015 w 501015"/>
                  <a:gd name="connsiteY0" fmla="*/ 147638 h 295275"/>
                  <a:gd name="connsiteX1" fmla="*/ 250508 w 501015"/>
                  <a:gd name="connsiteY1" fmla="*/ 295275 h 295275"/>
                  <a:gd name="connsiteX2" fmla="*/ 0 w 501015"/>
                  <a:gd name="connsiteY2" fmla="*/ 147638 h 295275"/>
                  <a:gd name="connsiteX3" fmla="*/ 250508 w 501015"/>
                  <a:gd name="connsiteY3" fmla="*/ 0 h 295275"/>
                  <a:gd name="connsiteX4" fmla="*/ 501015 w 501015"/>
                  <a:gd name="connsiteY4" fmla="*/ 147638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1015" h="295275">
                    <a:moveTo>
                      <a:pt x="501015" y="147638"/>
                    </a:moveTo>
                    <a:cubicBezTo>
                      <a:pt x="501015" y="229175"/>
                      <a:pt x="388859" y="295275"/>
                      <a:pt x="250508" y="295275"/>
                    </a:cubicBezTo>
                    <a:cubicBezTo>
                      <a:pt x="112156" y="295275"/>
                      <a:pt x="0" y="229175"/>
                      <a:pt x="0" y="147638"/>
                    </a:cubicBezTo>
                    <a:cubicBezTo>
                      <a:pt x="0" y="66100"/>
                      <a:pt x="112156" y="0"/>
                      <a:pt x="250508" y="0"/>
                    </a:cubicBezTo>
                    <a:cubicBezTo>
                      <a:pt x="388859" y="0"/>
                      <a:pt x="501015" y="66100"/>
                      <a:pt x="501015" y="147638"/>
                    </a:cubicBezTo>
                    <a:close/>
                  </a:path>
                </a:pathLst>
              </a:custGeom>
              <a:solidFill>
                <a:srgbClr val="4FAC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E1940DD-5254-479F-A584-546B8505D6E9}"/>
                  </a:ext>
                </a:extLst>
              </p:cNvPr>
              <p:cNvSpPr/>
              <p:nvPr/>
            </p:nvSpPr>
            <p:spPr>
              <a:xfrm>
                <a:off x="6075044" y="4532028"/>
                <a:ext cx="396240" cy="234315"/>
              </a:xfrm>
              <a:custGeom>
                <a:avLst/>
                <a:gdLst>
                  <a:gd name="connsiteX0" fmla="*/ 396240 w 396240"/>
                  <a:gd name="connsiteY0" fmla="*/ 117158 h 234315"/>
                  <a:gd name="connsiteX1" fmla="*/ 198120 w 396240"/>
                  <a:gd name="connsiteY1" fmla="*/ 234315 h 234315"/>
                  <a:gd name="connsiteX2" fmla="*/ 0 w 396240"/>
                  <a:gd name="connsiteY2" fmla="*/ 117158 h 234315"/>
                  <a:gd name="connsiteX3" fmla="*/ 198120 w 396240"/>
                  <a:gd name="connsiteY3" fmla="*/ 0 h 234315"/>
                  <a:gd name="connsiteX4" fmla="*/ 396240 w 396240"/>
                  <a:gd name="connsiteY4" fmla="*/ 117158 h 234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240" h="234315">
                    <a:moveTo>
                      <a:pt x="396240" y="117158"/>
                    </a:moveTo>
                    <a:cubicBezTo>
                      <a:pt x="396240" y="181862"/>
                      <a:pt x="307539" y="234315"/>
                      <a:pt x="198120" y="234315"/>
                    </a:cubicBezTo>
                    <a:cubicBezTo>
                      <a:pt x="88702" y="234315"/>
                      <a:pt x="0" y="181862"/>
                      <a:pt x="0" y="117158"/>
                    </a:cubicBezTo>
                    <a:cubicBezTo>
                      <a:pt x="0" y="52453"/>
                      <a:pt x="88702" y="0"/>
                      <a:pt x="198120" y="0"/>
                    </a:cubicBezTo>
                    <a:cubicBezTo>
                      <a:pt x="307539" y="0"/>
                      <a:pt x="396240" y="52453"/>
                      <a:pt x="396240" y="117158"/>
                    </a:cubicBezTo>
                    <a:close/>
                  </a:path>
                </a:pathLst>
              </a:custGeom>
              <a:solidFill>
                <a:srgbClr val="4FACF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F848C32C-0502-4063-9E33-967E5C6B35AC}"/>
                </a:ext>
              </a:extLst>
            </p:cNvPr>
            <p:cNvSpPr txBox="1"/>
            <p:nvPr/>
          </p:nvSpPr>
          <p:spPr>
            <a:xfrm>
              <a:off x="7554929" y="1738670"/>
              <a:ext cx="17828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accent5"/>
                  </a:solidFill>
                  <a:latin typeface="Quicksand Medium" panose="00000600000000000000" pitchFamily="2" charset="0"/>
                  <a:cs typeface="Arial" panose="020B0604020202020204" pitchFamily="34" charset="0"/>
                </a:rPr>
                <a:t>À! Đồng hồ chỉ 12 giờ.</a:t>
              </a:r>
              <a:endParaRPr lang="en-US" dirty="0">
                <a:solidFill>
                  <a:schemeClr val="accent5"/>
                </a:solidFill>
                <a:latin typeface="Quicksand Medium" panose="00000600000000000000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D69D4D2D-73CE-4D34-A33B-601386EA63AC}"/>
              </a:ext>
            </a:extLst>
          </p:cNvPr>
          <p:cNvGrpSpPr/>
          <p:nvPr/>
        </p:nvGrpSpPr>
        <p:grpSpPr>
          <a:xfrm>
            <a:off x="3796683" y="5638800"/>
            <a:ext cx="4742126" cy="536419"/>
            <a:chOff x="-269534" y="2308086"/>
            <a:chExt cx="900105" cy="710941"/>
          </a:xfrm>
        </p:grpSpPr>
        <p:sp>
          <p:nvSpPr>
            <p:cNvPr id="122" name="Rectangle: Rounded Corners 121">
              <a:extLst>
                <a:ext uri="{FF2B5EF4-FFF2-40B4-BE49-F238E27FC236}">
                  <a16:creationId xmlns:a16="http://schemas.microsoft.com/office/drawing/2014/main" id="{6BC68540-09AA-4C46-9525-61120EDFD323}"/>
                </a:ext>
              </a:extLst>
            </p:cNvPr>
            <p:cNvSpPr/>
            <p:nvPr/>
          </p:nvSpPr>
          <p:spPr>
            <a:xfrm>
              <a:off x="-256028" y="2308086"/>
              <a:ext cx="875552" cy="710941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CBA2E1D5-72B2-4EC3-97EA-560813A76ADE}"/>
                </a:ext>
              </a:extLst>
            </p:cNvPr>
            <p:cNvSpPr txBox="1"/>
            <p:nvPr/>
          </p:nvSpPr>
          <p:spPr>
            <a:xfrm>
              <a:off x="-269534" y="2376685"/>
              <a:ext cx="900105" cy="61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Bạn Rô-bốt nói đúng hay sai?</a:t>
              </a:r>
              <a:endParaRPr lang="en-US" sz="24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F58AE83-8E7E-4992-8695-333F7FB0BE9D}"/>
              </a:ext>
            </a:extLst>
          </p:cNvPr>
          <p:cNvGrpSpPr/>
          <p:nvPr/>
        </p:nvGrpSpPr>
        <p:grpSpPr>
          <a:xfrm>
            <a:off x="3814700" y="5638800"/>
            <a:ext cx="4742126" cy="536419"/>
            <a:chOff x="-269534" y="2308086"/>
            <a:chExt cx="900105" cy="710941"/>
          </a:xfrm>
        </p:grpSpPr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5282603E-FE85-483E-AAA3-7B2F67DEF820}"/>
                </a:ext>
              </a:extLst>
            </p:cNvPr>
            <p:cNvSpPr/>
            <p:nvPr/>
          </p:nvSpPr>
          <p:spPr>
            <a:xfrm>
              <a:off x="-256028" y="2308086"/>
              <a:ext cx="875552" cy="710941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82D03D18-BB53-4073-98A9-466973A22165}"/>
                </a:ext>
              </a:extLst>
            </p:cNvPr>
            <p:cNvSpPr txBox="1"/>
            <p:nvPr/>
          </p:nvSpPr>
          <p:spPr>
            <a:xfrm>
              <a:off x="-269534" y="2376685"/>
              <a:ext cx="900105" cy="6118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FFF56F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Bạn Rô-bốt nói đúng.</a:t>
              </a:r>
              <a:endParaRPr lang="en-US" sz="2400" b="1" dirty="0">
                <a:solidFill>
                  <a:srgbClr val="FFF56F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629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440509-8D16-4058-A42A-A6829731E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2133600"/>
            <a:ext cx="6745860" cy="384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6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160"/>
                                  </p:stCondLst>
                                  <p:childTnLst>
                                    <p:animScale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">
            <a:extLst>
              <a:ext uri="{FF2B5EF4-FFF2-40B4-BE49-F238E27FC236}">
                <a16:creationId xmlns:a16="http://schemas.microsoft.com/office/drawing/2014/main" id="{D85CAF8E-1DC4-B4C5-F081-2540570B9BDE}"/>
              </a:ext>
            </a:extLst>
          </p:cNvPr>
          <p:cNvSpPr/>
          <p:nvPr/>
        </p:nvSpPr>
        <p:spPr>
          <a:xfrm>
            <a:off x="4918075" y="3429000"/>
            <a:ext cx="5354333" cy="1200321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dist" eaLnBrk="1" hangingPunct="1">
              <a:buNone/>
            </a:pPr>
            <a:r>
              <a:rPr lang="en-US" altLang="zh-CN" sz="72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 Medium" panose="00000600000000000000" pitchFamily="2" charset="0"/>
                <a:ea typeface="微软雅黑" pitchFamily="34" charset="-122"/>
                <a:sym typeface="Arial" pitchFamily="34" charset="0"/>
              </a:rPr>
              <a:t>KHỞI ĐỘNG</a:t>
            </a:r>
            <a:endParaRPr lang="zh-CN" altLang="en-US" sz="7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 Medium" panose="00000600000000000000" pitchFamily="2" charset="0"/>
              <a:ea typeface="微软雅黑" pitchFamily="34" charset="-122"/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935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55</a:t>
            </a:r>
            <a:endParaRPr lang="en-US" sz="6600" b="1" dirty="0"/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56</a:t>
            </a:r>
            <a:endParaRPr lang="en-US" sz="6600" b="1" dirty="0"/>
          </a:p>
        </p:txBody>
      </p:sp>
      <p:sp>
        <p:nvSpPr>
          <p:cNvPr id="8" name="Rectangle 7"/>
          <p:cNvSpPr/>
          <p:nvPr/>
        </p:nvSpPr>
        <p:spPr>
          <a:xfrm>
            <a:off x="6671600" y="5191008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57</a:t>
            </a:r>
            <a:endParaRPr lang="en-US" sz="66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881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54</a:t>
            </a:r>
            <a:endParaRPr lang="en-US" sz="66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7726" y="784432"/>
            <a:ext cx="4836412" cy="490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18402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Tính</a:t>
            </a:r>
          </a:p>
          <a:p>
            <a:endParaRPr lang="en-US" sz="3200"/>
          </a:p>
          <a:p>
            <a:pPr algn="ctr"/>
            <a:r>
              <a:rPr lang="en-US" sz="6600" b="1">
                <a:solidFill>
                  <a:schemeClr val="bg1"/>
                </a:solidFill>
              </a:rPr>
              <a:t>43 + 23 - 11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993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762183" y="519100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33</a:t>
            </a:r>
            <a:endParaRPr lang="en-US" sz="6600" b="1" dirty="0"/>
          </a:p>
        </p:txBody>
      </p:sp>
      <p:sp>
        <p:nvSpPr>
          <p:cNvPr id="7" name="Rectangle 6"/>
          <p:cNvSpPr/>
          <p:nvPr/>
        </p:nvSpPr>
        <p:spPr>
          <a:xfrm>
            <a:off x="876773" y="519100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32</a:t>
            </a:r>
            <a:endParaRPr lang="en-US" sz="6600" b="1" dirty="0"/>
          </a:p>
        </p:txBody>
      </p:sp>
      <p:sp>
        <p:nvSpPr>
          <p:cNvPr id="8" name="Rectangle 7"/>
          <p:cNvSpPr/>
          <p:nvPr/>
        </p:nvSpPr>
        <p:spPr>
          <a:xfrm>
            <a:off x="6623545" y="4132855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31</a:t>
            </a:r>
            <a:endParaRPr lang="en-US" sz="66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9811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30</a:t>
            </a:r>
            <a:endParaRPr lang="en-US" sz="66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18846" y="389790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88777" y="488213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496281"/>
            <a:ext cx="4976112" cy="50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968081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Số </a:t>
            </a:r>
          </a:p>
          <a:p>
            <a:endParaRPr lang="en-US" sz="3200"/>
          </a:p>
          <a:p>
            <a:pPr algn="ctr"/>
            <a:r>
              <a:rPr lang="en-US" sz="6600" b="1">
                <a:solidFill>
                  <a:schemeClr val="bg1"/>
                </a:solidFill>
              </a:rPr>
              <a:t>73 - 12 +…… = 94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067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3" y="5403210"/>
            <a:ext cx="2353706" cy="142920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881207" y="5179106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23 con</a:t>
            </a:r>
            <a:endParaRPr lang="en-US" sz="4800" b="1" dirty="0"/>
          </a:p>
        </p:txBody>
      </p:sp>
      <p:sp>
        <p:nvSpPr>
          <p:cNvPr id="20" name="Rectangle 19"/>
          <p:cNvSpPr/>
          <p:nvPr/>
        </p:nvSpPr>
        <p:spPr>
          <a:xfrm>
            <a:off x="6640555" y="4217660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22 con</a:t>
            </a:r>
            <a:endParaRPr lang="en-US" sz="4800" b="1" dirty="0"/>
          </a:p>
        </p:txBody>
      </p:sp>
      <p:sp>
        <p:nvSpPr>
          <p:cNvPr id="21" name="Rectangle 20"/>
          <p:cNvSpPr/>
          <p:nvPr/>
        </p:nvSpPr>
        <p:spPr>
          <a:xfrm>
            <a:off x="6671600" y="5191008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24 con</a:t>
            </a:r>
            <a:endParaRPr lang="en-US" sz="4800" b="1" dirty="0"/>
          </a:p>
        </p:txBody>
      </p:sp>
      <p:sp>
        <p:nvSpPr>
          <p:cNvPr id="22" name="Rectangle 21"/>
          <p:cNvSpPr/>
          <p:nvPr/>
        </p:nvSpPr>
        <p:spPr>
          <a:xfrm>
            <a:off x="854552" y="4156177"/>
            <a:ext cx="4683803" cy="96394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21 con</a:t>
            </a:r>
            <a:endParaRPr lang="en-US" sz="4800" b="1" dirty="0"/>
          </a:p>
        </p:txBody>
      </p:sp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95605" y="387643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011779" y="494047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9769" y="472886"/>
            <a:ext cx="5582108" cy="5657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17380" y="416262"/>
            <a:ext cx="1010782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</a:t>
            </a:r>
          </a:p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	</a:t>
            </a:r>
            <a:r>
              <a:rPr lang="en-US" sz="40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Nhà dì Lan nuôi một đàn gà 36 con. Trong đó có 13 con gà trống. Hỏi đàn gà nhà dì Lan có bao nhiêu con gà mái?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1019078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362" y="5333733"/>
            <a:ext cx="3300208" cy="1458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671600" y="4108095"/>
            <a:ext cx="4683803" cy="9041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=</a:t>
            </a:r>
            <a:endParaRPr lang="en-US" sz="7200" b="1" dirty="0"/>
          </a:p>
        </p:txBody>
      </p:sp>
      <p:sp>
        <p:nvSpPr>
          <p:cNvPr id="7" name="Rectangle 6"/>
          <p:cNvSpPr/>
          <p:nvPr/>
        </p:nvSpPr>
        <p:spPr>
          <a:xfrm>
            <a:off x="4335030" y="5487640"/>
            <a:ext cx="4644217" cy="82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&gt;</a:t>
            </a:r>
            <a:endParaRPr lang="en-US" sz="7200" b="1" dirty="0"/>
          </a:p>
        </p:txBody>
      </p:sp>
      <p:sp>
        <p:nvSpPr>
          <p:cNvPr id="9" name="Rectangle 8"/>
          <p:cNvSpPr/>
          <p:nvPr/>
        </p:nvSpPr>
        <p:spPr>
          <a:xfrm>
            <a:off x="854552" y="4156177"/>
            <a:ext cx="4683803" cy="90419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&lt;</a:t>
            </a:r>
            <a:endParaRPr lang="en-US" sz="7200" b="1" dirty="0"/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59724" y="5146413"/>
            <a:ext cx="1082969" cy="109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5488" y="303206"/>
            <a:ext cx="5166612" cy="523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017380" y="416262"/>
            <a:ext cx="1074172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Alternates Black" panose="00000A00000000000000" pitchFamily="50" charset="0"/>
              </a:rPr>
              <a:t>Câu hỏi: Điền dấu &gt;, &lt;,=?</a:t>
            </a:r>
          </a:p>
          <a:p>
            <a:endParaRPr lang="en-US" sz="3200">
              <a:solidFill>
                <a:schemeClr val="bg1"/>
              </a:solidFill>
              <a:latin typeface="Montserrat Alternates Black" panose="00000A00000000000000" pitchFamily="50" charset="0"/>
            </a:endParaRPr>
          </a:p>
          <a:p>
            <a:pPr algn="ctr"/>
            <a:r>
              <a:rPr lang="en-US" sz="6000" b="1">
                <a:solidFill>
                  <a:schemeClr val="bg1"/>
                </a:solidFill>
                <a:latin typeface="Montserrat Alternates Black" panose="00000A00000000000000" pitchFamily="50" charset="0"/>
              </a:rPr>
              <a:t>76 - 43 …………22 + 11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754635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Bungee Inline" pitchFamily="2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3">
            <a:extLst>
              <a:ext uri="{FF2B5EF4-FFF2-40B4-BE49-F238E27FC236}">
                <a16:creationId xmlns:a16="http://schemas.microsoft.com/office/drawing/2014/main" id="{5EEA64C7-DB2D-4033-9314-7A84B6216421}"/>
              </a:ext>
            </a:extLst>
          </p:cNvPr>
          <p:cNvSpPr/>
          <p:nvPr/>
        </p:nvSpPr>
        <p:spPr>
          <a:xfrm>
            <a:off x="4276772" y="3388816"/>
            <a:ext cx="6303310" cy="208671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ctr" eaLnBrk="1" hangingPunct="1">
              <a:lnSpc>
                <a:spcPct val="112000"/>
              </a:lnSpc>
              <a:buNone/>
            </a:pPr>
            <a:r>
              <a:rPr lang="en-US" altLang="zh-CN" sz="6000" b="1" spc="240">
                <a:solidFill>
                  <a:srgbClr val="0070C0"/>
                </a:solidFill>
                <a:latin typeface="Quicksand Medium" panose="00000600000000000000" pitchFamily="2" charset="0"/>
                <a:ea typeface="微软雅黑" pitchFamily="34" charset="-122"/>
                <a:sym typeface="Arial" pitchFamily="34" charset="0"/>
              </a:rPr>
              <a:t>XEM GIỜ ĐÚNG</a:t>
            </a:r>
            <a:br>
              <a:rPr lang="en-US" altLang="zh-CN" sz="6000" b="1" spc="240">
                <a:solidFill>
                  <a:srgbClr val="0070C0"/>
                </a:solidFill>
                <a:latin typeface="Quicksand Medium" panose="00000600000000000000" pitchFamily="2" charset="0"/>
                <a:ea typeface="微软雅黑" pitchFamily="34" charset="-122"/>
                <a:sym typeface="Arial" pitchFamily="34" charset="0"/>
              </a:rPr>
            </a:br>
            <a:r>
              <a:rPr lang="en-US" altLang="zh-CN" sz="6000" b="1" spc="240">
                <a:solidFill>
                  <a:srgbClr val="0070C0"/>
                </a:solidFill>
                <a:latin typeface="Quicksand Medium" panose="00000600000000000000" pitchFamily="2" charset="0"/>
                <a:ea typeface="微软雅黑" pitchFamily="34" charset="-122"/>
                <a:sym typeface="Arial" pitchFamily="34" charset="0"/>
              </a:rPr>
              <a:t>TRÊN ĐỒNG HỒ</a:t>
            </a:r>
            <a:endParaRPr lang="zh-CN" altLang="en-US" sz="6000" b="1" spc="240" dirty="0">
              <a:solidFill>
                <a:srgbClr val="0070C0"/>
              </a:solidFill>
              <a:latin typeface="Quicksand Medium" panose="00000600000000000000" pitchFamily="2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43845F5-AA76-4496-A639-A710955C6B57}"/>
              </a:ext>
            </a:extLst>
          </p:cNvPr>
          <p:cNvSpPr/>
          <p:nvPr/>
        </p:nvSpPr>
        <p:spPr>
          <a:xfrm>
            <a:off x="6258874" y="2302227"/>
            <a:ext cx="2339084" cy="92332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algn="dist" eaLnBrk="1" hangingPunct="1">
              <a:buNone/>
            </a:pPr>
            <a:r>
              <a:rPr lang="en-US" altLang="zh-CN" sz="5400" b="1">
                <a:solidFill>
                  <a:srgbClr val="FF6363"/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BÀI 34</a:t>
            </a:r>
            <a:endParaRPr lang="zh-CN" altLang="en-US" sz="5400" b="1" dirty="0">
              <a:solidFill>
                <a:srgbClr val="FF6363"/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sp>
        <p:nvSpPr>
          <p:cNvPr id="14" name="3">
            <a:extLst>
              <a:ext uri="{FF2B5EF4-FFF2-40B4-BE49-F238E27FC236}">
                <a16:creationId xmlns:a16="http://schemas.microsoft.com/office/drawing/2014/main" id="{7C837651-6EDD-4723-A6DE-F255BADC0C96}"/>
              </a:ext>
            </a:extLst>
          </p:cNvPr>
          <p:cNvSpPr/>
          <p:nvPr/>
        </p:nvSpPr>
        <p:spPr>
          <a:xfrm>
            <a:off x="6725058" y="5638800"/>
            <a:ext cx="1406714" cy="584767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none" lIns="91431" tIns="45716" rIns="91431" bIns="45716">
            <a:spAutoFit/>
          </a:bodyPr>
          <a:lstStyle/>
          <a:p>
            <a:pPr lvl="0" eaLnBrk="1" hangingPunct="1">
              <a:buNone/>
            </a:pPr>
            <a:r>
              <a:rPr lang="en-US" altLang="zh-CN" sz="3200" b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ea typeface="微软雅黑" pitchFamily="34" charset="-122"/>
                <a:sym typeface="Arial" pitchFamily="34" charset="0"/>
              </a:rPr>
              <a:t>TIẾT 1</a:t>
            </a:r>
            <a:endParaRPr lang="zh-CN" altLang="en-US" sz="3200" b="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ea typeface="微软雅黑" pitchFamily="34" charset="-122"/>
              <a:sym typeface="Arial" pitchFamily="34" charset="0"/>
            </a:endParaRPr>
          </a:p>
        </p:txBody>
      </p:sp>
      <p:grpSp>
        <p:nvGrpSpPr>
          <p:cNvPr id="6" name="7">
            <a:extLst>
              <a:ext uri="{FF2B5EF4-FFF2-40B4-BE49-F238E27FC236}">
                <a16:creationId xmlns:a16="http://schemas.microsoft.com/office/drawing/2014/main" id="{54C1AFD4-E56D-48A9-BE37-A3C872E83827}"/>
              </a:ext>
            </a:extLst>
          </p:cNvPr>
          <p:cNvGrpSpPr/>
          <p:nvPr/>
        </p:nvGrpSpPr>
        <p:grpSpPr>
          <a:xfrm>
            <a:off x="10439400" y="-457200"/>
            <a:ext cx="1790700" cy="1538853"/>
            <a:chOff x="4708288" y="-457201"/>
            <a:chExt cx="1790700" cy="1538853"/>
          </a:xfrm>
        </p:grpSpPr>
        <p:sp>
          <p:nvSpPr>
            <p:cNvPr id="7" name="8">
              <a:extLst>
                <a:ext uri="{FF2B5EF4-FFF2-40B4-BE49-F238E27FC236}">
                  <a16:creationId xmlns:a16="http://schemas.microsoft.com/office/drawing/2014/main" id="{0840095E-6758-4DAA-ADA9-2F9F096B19EA}"/>
                </a:ext>
              </a:extLst>
            </p:cNvPr>
            <p:cNvSpPr/>
            <p:nvPr/>
          </p:nvSpPr>
          <p:spPr>
            <a:xfrm rot="18900000">
              <a:off x="5146438" y="-457201"/>
              <a:ext cx="914400" cy="9144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字魂17号-萌趣果冻体" panose="02000000000000000000" pitchFamily="2" charset="-122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  <p:sp>
          <p:nvSpPr>
            <p:cNvPr id="8" name="9">
              <a:extLst>
                <a:ext uri="{FF2B5EF4-FFF2-40B4-BE49-F238E27FC236}">
                  <a16:creationId xmlns:a16="http://schemas.microsoft.com/office/drawing/2014/main" id="{8DF59534-92B3-4857-8B80-A9E1DA3DAFC2}"/>
                </a:ext>
              </a:extLst>
            </p:cNvPr>
            <p:cNvSpPr txBox="1"/>
            <p:nvPr/>
          </p:nvSpPr>
          <p:spPr>
            <a:xfrm>
              <a:off x="4708288" y="681542"/>
              <a:ext cx="1790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1200" cap="none" spc="0" normalizeH="0" baseline="0" noProof="0">
                  <a:ln>
                    <a:noFill/>
                  </a:ln>
                  <a:solidFill>
                    <a:srgbClr val="FF9E62"/>
                  </a:solidFill>
                  <a:effectLst/>
                  <a:uLnTx/>
                  <a:uFillTx/>
                  <a:latin typeface="Quicksand" panose="00000500000000000000" pitchFamily="2" charset="0"/>
                  <a:ea typeface="字魂17号-萌趣果冻体" panose="02000000000000000000" pitchFamily="2" charset="-122"/>
                  <a:sym typeface="字魂17号-萌趣果冻体" panose="02000000000000000000" pitchFamily="2" charset="-122"/>
                </a:rPr>
                <a:t>SGK-72,73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E62"/>
                </a:solidFill>
                <a:effectLst/>
                <a:uLnTx/>
                <a:uFillTx/>
                <a:latin typeface="Quicksand" panose="00000500000000000000" pitchFamily="2" charset="0"/>
                <a:ea typeface="字魂17号-萌趣果冻体" panose="02000000000000000000" pitchFamily="2" charset="-122"/>
                <a:sym typeface="字魂17号-萌趣果冻体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4932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05A465-BE80-4F78-A2A1-D153D8F60C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613" y="2673220"/>
            <a:ext cx="4191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9255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">
            <a:extLst>
              <a:ext uri="{FF2B5EF4-FFF2-40B4-BE49-F238E27FC236}">
                <a16:creationId xmlns:a16="http://schemas.microsoft.com/office/drawing/2014/main" id="{A467247A-085D-4E6E-AB7F-2F9C42FB58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39920" y="1122785"/>
            <a:ext cx="4423280" cy="4535488"/>
          </a:xfrm>
          <a:prstGeom prst="ellipse">
            <a:avLst/>
          </a:prstGeom>
          <a:noFill/>
          <a:ln w="120650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思源宋体" panose="02020700000000000000" pitchFamily="18" charset="-122"/>
              <a:ea typeface="思源宋体" panose="02020700000000000000" pitchFamily="18" charset="-122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1796B24-3FE8-46EC-BE71-1AAB6194000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02112" y="1195388"/>
            <a:ext cx="4275137" cy="4386263"/>
            <a:chOff x="0" y="0"/>
            <a:chExt cx="3374" cy="3461"/>
          </a:xfrm>
        </p:grpSpPr>
        <p:sp>
          <p:nvSpPr>
            <p:cNvPr id="4" name="Line 4">
              <a:extLst>
                <a:ext uri="{FF2B5EF4-FFF2-40B4-BE49-F238E27FC236}">
                  <a16:creationId xmlns:a16="http://schemas.microsoft.com/office/drawing/2014/main" id="{2CCF37AF-BF9A-4774-9BD2-25657072D5F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679" y="0"/>
              <a:ext cx="0" cy="131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DAE40E4C-6975-4258-8ECD-27F6A63F6CE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800000">
              <a:off x="2488" y="219"/>
              <a:ext cx="0" cy="131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68AFBE14-CA8A-4FCE-B604-A357CB1A3B1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600000">
              <a:off x="3087" y="825"/>
              <a:ext cx="0" cy="127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2C04D053-1244-45F2-9047-9C96113B142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3310" y="1665"/>
              <a:ext cx="0" cy="128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796E8BDD-3F4B-4CD1-8EC2-B3B9E00681D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679" y="3330"/>
              <a:ext cx="0" cy="131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F9CF8A07-8FFD-4A16-8CB4-6C471635976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800000">
              <a:off x="868" y="3093"/>
              <a:ext cx="0" cy="131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D0500C03-A2F3-4209-8187-105A10B7AFE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600000">
              <a:off x="277" y="2488"/>
              <a:ext cx="0" cy="128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574BB9AE-B951-493A-8C47-DE204DD7B7D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64" y="1666"/>
              <a:ext cx="0" cy="128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38EE2A7A-CDF2-4B2F-9D22-BACDFD18B14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7200000">
              <a:off x="3098" y="2504"/>
              <a:ext cx="0" cy="128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96C86215-0764-4AFF-8EE3-E7BA03D3FCC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9000000">
              <a:off x="2499" y="3111"/>
              <a:ext cx="0" cy="131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14" name="Line 14">
              <a:extLst>
                <a:ext uri="{FF2B5EF4-FFF2-40B4-BE49-F238E27FC236}">
                  <a16:creationId xmlns:a16="http://schemas.microsoft.com/office/drawing/2014/main" id="{F7D4B36D-5F66-479A-AD09-38A37FA6073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7200000">
              <a:off x="277" y="845"/>
              <a:ext cx="0" cy="128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2E8CF871-7F65-4BDB-8518-A145CB942D5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9000000">
              <a:off x="869" y="236"/>
              <a:ext cx="0" cy="131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7FD56CAD-162A-47BA-89F8-C2E6FBC7E33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92586" y="1196976"/>
            <a:ext cx="4291012" cy="4371974"/>
            <a:chOff x="0" y="0"/>
            <a:chExt cx="2703" cy="2754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601B276E-649B-4F48-9330-748688EC5B4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90" y="0"/>
              <a:ext cx="1196" cy="1220"/>
              <a:chOff x="0" y="0"/>
              <a:chExt cx="1498" cy="1528"/>
            </a:xfrm>
          </p:grpSpPr>
          <p:grpSp>
            <p:nvGrpSpPr>
              <p:cNvPr id="63" name="Group 18">
                <a:extLst>
                  <a:ext uri="{FF2B5EF4-FFF2-40B4-BE49-F238E27FC236}">
                    <a16:creationId xmlns:a16="http://schemas.microsoft.com/office/drawing/2014/main" id="{392A635F-03BA-465D-B821-B105E685274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0" y="0"/>
                <a:ext cx="498" cy="235"/>
                <a:chOff x="0" y="0"/>
                <a:chExt cx="498" cy="235"/>
              </a:xfrm>
            </p:grpSpPr>
            <p:sp>
              <p:nvSpPr>
                <p:cNvPr id="73" name="Line 19">
                  <a:extLst>
                    <a:ext uri="{FF2B5EF4-FFF2-40B4-BE49-F238E27FC236}">
                      <a16:creationId xmlns:a16="http://schemas.microsoft.com/office/drawing/2014/main" id="{7476ECA8-DCFA-4BD4-B3AB-56845DDA309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74" name="Line 20">
                  <a:extLst>
                    <a:ext uri="{FF2B5EF4-FFF2-40B4-BE49-F238E27FC236}">
                      <a16:creationId xmlns:a16="http://schemas.microsoft.com/office/drawing/2014/main" id="{CBEB76BD-E986-4D2B-A5F4-1EF883BB6114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3" y="2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75" name="Line 21">
                  <a:extLst>
                    <a:ext uri="{FF2B5EF4-FFF2-40B4-BE49-F238E27FC236}">
                      <a16:creationId xmlns:a16="http://schemas.microsoft.com/office/drawing/2014/main" id="{AAE646F4-FA4B-4FCD-A551-52E179DDA5D8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76" name="Line 22">
                  <a:extLst>
                    <a:ext uri="{FF2B5EF4-FFF2-40B4-BE49-F238E27FC236}">
                      <a16:creationId xmlns:a16="http://schemas.microsoft.com/office/drawing/2014/main" id="{187C7A2A-D6C7-458B-8E45-27BF88FCCC25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</p:grpSp>
          <p:sp>
            <p:nvSpPr>
              <p:cNvPr id="64" name="Line 23">
                <a:extLst>
                  <a:ext uri="{FF2B5EF4-FFF2-40B4-BE49-F238E27FC236}">
                    <a16:creationId xmlns:a16="http://schemas.microsoft.com/office/drawing/2014/main" id="{04C120D3-0161-4EF3-8DFF-38A21C6C774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800000">
                <a:off x="790" y="32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65" name="Line 24">
                <a:extLst>
                  <a:ext uri="{FF2B5EF4-FFF2-40B4-BE49-F238E27FC236}">
                    <a16:creationId xmlns:a16="http://schemas.microsoft.com/office/drawing/2014/main" id="{24D02638-4406-4A85-B99B-737D09F4748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520000">
                <a:off x="917" y="444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66" name="Line 25">
                <a:extLst>
                  <a:ext uri="{FF2B5EF4-FFF2-40B4-BE49-F238E27FC236}">
                    <a16:creationId xmlns:a16="http://schemas.microsoft.com/office/drawing/2014/main" id="{17479DF5-135C-4D4F-9113-17D8C0CCAAF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880000">
                <a:off x="1033" y="560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67" name="Line 26">
                <a:extLst>
                  <a:ext uri="{FF2B5EF4-FFF2-40B4-BE49-F238E27FC236}">
                    <a16:creationId xmlns:a16="http://schemas.microsoft.com/office/drawing/2014/main" id="{B9AF9D04-CE0F-45DE-844D-F713B477022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3240000">
                <a:off x="1160" y="69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grpSp>
            <p:nvGrpSpPr>
              <p:cNvPr id="68" name="Group 27">
                <a:extLst>
                  <a:ext uri="{FF2B5EF4-FFF2-40B4-BE49-F238E27FC236}">
                    <a16:creationId xmlns:a16="http://schemas.microsoft.com/office/drawing/2014/main" id="{0FD46434-80A1-4C97-BF50-8F34831A2E4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3482562">
                <a:off x="1130" y="1159"/>
                <a:ext cx="498" cy="235"/>
                <a:chOff x="0" y="0"/>
                <a:chExt cx="498" cy="235"/>
              </a:xfrm>
            </p:grpSpPr>
            <p:sp>
              <p:nvSpPr>
                <p:cNvPr id="69" name="Line 28">
                  <a:extLst>
                    <a:ext uri="{FF2B5EF4-FFF2-40B4-BE49-F238E27FC236}">
                      <a16:creationId xmlns:a16="http://schemas.microsoft.com/office/drawing/2014/main" id="{DC22E591-2B99-4CD7-8859-C182436A8723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70" name="Line 29">
                  <a:extLst>
                    <a:ext uri="{FF2B5EF4-FFF2-40B4-BE49-F238E27FC236}">
                      <a16:creationId xmlns:a16="http://schemas.microsoft.com/office/drawing/2014/main" id="{DE917530-6624-40C9-9A51-927ED7AECF0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3" y="2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71" name="Line 30">
                  <a:extLst>
                    <a:ext uri="{FF2B5EF4-FFF2-40B4-BE49-F238E27FC236}">
                      <a16:creationId xmlns:a16="http://schemas.microsoft.com/office/drawing/2014/main" id="{6E1D0B35-CC10-4000-9C9F-EA5EFEFE628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72" name="Line 31">
                  <a:extLst>
                    <a:ext uri="{FF2B5EF4-FFF2-40B4-BE49-F238E27FC236}">
                      <a16:creationId xmlns:a16="http://schemas.microsoft.com/office/drawing/2014/main" id="{9272210F-A322-4A58-B1E1-A13442AF455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</p:grpSp>
        </p:grpSp>
        <p:grpSp>
          <p:nvGrpSpPr>
            <p:cNvPr id="18" name="Group 32">
              <a:extLst>
                <a:ext uri="{FF2B5EF4-FFF2-40B4-BE49-F238E27FC236}">
                  <a16:creationId xmlns:a16="http://schemas.microsoft.com/office/drawing/2014/main" id="{728A3647-5B70-4912-9D73-C53EE5FBA1D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5246912">
              <a:off x="1494" y="1543"/>
              <a:ext cx="1196" cy="1223"/>
              <a:chOff x="0" y="0"/>
              <a:chExt cx="1499" cy="1531"/>
            </a:xfrm>
          </p:grpSpPr>
          <p:grpSp>
            <p:nvGrpSpPr>
              <p:cNvPr id="49" name="Group 33">
                <a:extLst>
                  <a:ext uri="{FF2B5EF4-FFF2-40B4-BE49-F238E27FC236}">
                    <a16:creationId xmlns:a16="http://schemas.microsoft.com/office/drawing/2014/main" id="{200D6392-255C-4B89-A4A1-8FE0F29CA81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0" y="0"/>
                <a:ext cx="498" cy="235"/>
                <a:chOff x="0" y="0"/>
                <a:chExt cx="498" cy="235"/>
              </a:xfrm>
            </p:grpSpPr>
            <p:sp>
              <p:nvSpPr>
                <p:cNvPr id="59" name="Line 34">
                  <a:extLst>
                    <a:ext uri="{FF2B5EF4-FFF2-40B4-BE49-F238E27FC236}">
                      <a16:creationId xmlns:a16="http://schemas.microsoft.com/office/drawing/2014/main" id="{DA4314FE-1E18-46B5-A42E-5B4BDF93A16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60" name="Line 35">
                  <a:extLst>
                    <a:ext uri="{FF2B5EF4-FFF2-40B4-BE49-F238E27FC236}">
                      <a16:creationId xmlns:a16="http://schemas.microsoft.com/office/drawing/2014/main" id="{0A226580-F25C-4C7D-9796-E3324C8D5DA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3" y="2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61" name="Line 36">
                  <a:extLst>
                    <a:ext uri="{FF2B5EF4-FFF2-40B4-BE49-F238E27FC236}">
                      <a16:creationId xmlns:a16="http://schemas.microsoft.com/office/drawing/2014/main" id="{8055ACD0-6C86-4609-8E99-B56C480B975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62" name="Line 37">
                  <a:extLst>
                    <a:ext uri="{FF2B5EF4-FFF2-40B4-BE49-F238E27FC236}">
                      <a16:creationId xmlns:a16="http://schemas.microsoft.com/office/drawing/2014/main" id="{CB7327DE-E839-4DCB-BDDC-A265489AC483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</p:grpSp>
          <p:sp>
            <p:nvSpPr>
              <p:cNvPr id="50" name="Line 38">
                <a:extLst>
                  <a:ext uri="{FF2B5EF4-FFF2-40B4-BE49-F238E27FC236}">
                    <a16:creationId xmlns:a16="http://schemas.microsoft.com/office/drawing/2014/main" id="{2CB0E3A9-35DA-484E-ABE6-41D46DFE16F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800000">
                <a:off x="790" y="32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51" name="Line 39">
                <a:extLst>
                  <a:ext uri="{FF2B5EF4-FFF2-40B4-BE49-F238E27FC236}">
                    <a16:creationId xmlns:a16="http://schemas.microsoft.com/office/drawing/2014/main" id="{BBFD6CB3-E52A-4E94-93DA-FE153DD5C58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520000">
                <a:off x="917" y="444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52" name="Line 40">
                <a:extLst>
                  <a:ext uri="{FF2B5EF4-FFF2-40B4-BE49-F238E27FC236}">
                    <a16:creationId xmlns:a16="http://schemas.microsoft.com/office/drawing/2014/main" id="{80E1FAE9-7656-48A7-8298-EC40D8EEB86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880000">
                <a:off x="1033" y="560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53" name="Line 41">
                <a:extLst>
                  <a:ext uri="{FF2B5EF4-FFF2-40B4-BE49-F238E27FC236}">
                    <a16:creationId xmlns:a16="http://schemas.microsoft.com/office/drawing/2014/main" id="{AACD64C2-8C0F-473B-B013-D94BFEBC447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3240000">
                <a:off x="1160" y="69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grpSp>
            <p:nvGrpSpPr>
              <p:cNvPr id="54" name="Group 42">
                <a:extLst>
                  <a:ext uri="{FF2B5EF4-FFF2-40B4-BE49-F238E27FC236}">
                    <a16:creationId xmlns:a16="http://schemas.microsoft.com/office/drawing/2014/main" id="{D562C73E-992B-42A3-B3DF-A9F295742BF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3482562">
                <a:off x="1116" y="1148"/>
                <a:ext cx="494" cy="272"/>
                <a:chOff x="0" y="0"/>
                <a:chExt cx="494" cy="272"/>
              </a:xfrm>
            </p:grpSpPr>
            <p:sp>
              <p:nvSpPr>
                <p:cNvPr id="55" name="Line 43">
                  <a:extLst>
                    <a:ext uri="{FF2B5EF4-FFF2-40B4-BE49-F238E27FC236}">
                      <a16:creationId xmlns:a16="http://schemas.microsoft.com/office/drawing/2014/main" id="{DA2311A7-ED20-4541-BAA6-785789970C2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56" name="Line 44">
                  <a:extLst>
                    <a:ext uri="{FF2B5EF4-FFF2-40B4-BE49-F238E27FC236}">
                      <a16:creationId xmlns:a16="http://schemas.microsoft.com/office/drawing/2014/main" id="{4A71CB10-C9B1-4A68-B0E5-3B7D77BEC532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5" y="3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57" name="Line 45">
                  <a:extLst>
                    <a:ext uri="{FF2B5EF4-FFF2-40B4-BE49-F238E27FC236}">
                      <a16:creationId xmlns:a16="http://schemas.microsoft.com/office/drawing/2014/main" id="{C9C1EBE2-0352-4A93-B367-223692D9B3E0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28" y="92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58" name="Line 46">
                  <a:extLst>
                    <a:ext uri="{FF2B5EF4-FFF2-40B4-BE49-F238E27FC236}">
                      <a16:creationId xmlns:a16="http://schemas.microsoft.com/office/drawing/2014/main" id="{F9FA5191-7E49-4A61-8CED-EE121E5E2E7A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4" y="173"/>
                  <a:ext cx="0" cy="99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</p:grpSp>
        </p:grpSp>
        <p:grpSp>
          <p:nvGrpSpPr>
            <p:cNvPr id="19" name="Group 47">
              <a:extLst>
                <a:ext uri="{FF2B5EF4-FFF2-40B4-BE49-F238E27FC236}">
                  <a16:creationId xmlns:a16="http://schemas.microsoft.com/office/drawing/2014/main" id="{DBAE6764-B265-426B-AB0B-5DF39035600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-5525934">
              <a:off x="12" y="10"/>
              <a:ext cx="1196" cy="1220"/>
              <a:chOff x="0" y="0"/>
              <a:chExt cx="1498" cy="1528"/>
            </a:xfrm>
          </p:grpSpPr>
          <p:grpSp>
            <p:nvGrpSpPr>
              <p:cNvPr id="35" name="Group 48">
                <a:extLst>
                  <a:ext uri="{FF2B5EF4-FFF2-40B4-BE49-F238E27FC236}">
                    <a16:creationId xmlns:a16="http://schemas.microsoft.com/office/drawing/2014/main" id="{C105407F-61E7-40EA-A23A-80A2E0E4976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0" y="0"/>
                <a:ext cx="498" cy="235"/>
                <a:chOff x="0" y="0"/>
                <a:chExt cx="498" cy="235"/>
              </a:xfrm>
            </p:grpSpPr>
            <p:sp>
              <p:nvSpPr>
                <p:cNvPr id="45" name="Line 49">
                  <a:extLst>
                    <a:ext uri="{FF2B5EF4-FFF2-40B4-BE49-F238E27FC236}">
                      <a16:creationId xmlns:a16="http://schemas.microsoft.com/office/drawing/2014/main" id="{0E19AFDC-9016-4309-B301-BA9AE556DC91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46" name="Line 50">
                  <a:extLst>
                    <a:ext uri="{FF2B5EF4-FFF2-40B4-BE49-F238E27FC236}">
                      <a16:creationId xmlns:a16="http://schemas.microsoft.com/office/drawing/2014/main" id="{7DC4D10B-9794-4987-9FAD-84F1FF73678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3" y="2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47" name="Line 51">
                  <a:extLst>
                    <a:ext uri="{FF2B5EF4-FFF2-40B4-BE49-F238E27FC236}">
                      <a16:creationId xmlns:a16="http://schemas.microsoft.com/office/drawing/2014/main" id="{A2B47168-E7BE-4C7C-A91C-E9F906B90854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48" name="Line 52">
                  <a:extLst>
                    <a:ext uri="{FF2B5EF4-FFF2-40B4-BE49-F238E27FC236}">
                      <a16:creationId xmlns:a16="http://schemas.microsoft.com/office/drawing/2014/main" id="{C3766E29-420F-410C-A1C1-BD348461192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</p:grpSp>
          <p:sp>
            <p:nvSpPr>
              <p:cNvPr id="36" name="Line 53">
                <a:extLst>
                  <a:ext uri="{FF2B5EF4-FFF2-40B4-BE49-F238E27FC236}">
                    <a16:creationId xmlns:a16="http://schemas.microsoft.com/office/drawing/2014/main" id="{2C53F815-9446-4B66-A091-5B60ED5627A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800000">
                <a:off x="790" y="32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37" name="Line 54">
                <a:extLst>
                  <a:ext uri="{FF2B5EF4-FFF2-40B4-BE49-F238E27FC236}">
                    <a16:creationId xmlns:a16="http://schemas.microsoft.com/office/drawing/2014/main" id="{15C91A10-002F-4EC3-AB2B-FE6151C971A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520000">
                <a:off x="917" y="444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38" name="Line 55">
                <a:extLst>
                  <a:ext uri="{FF2B5EF4-FFF2-40B4-BE49-F238E27FC236}">
                    <a16:creationId xmlns:a16="http://schemas.microsoft.com/office/drawing/2014/main" id="{A24C9160-840B-4A49-8794-58EAA73F4BA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880000">
                <a:off x="1033" y="560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39" name="Line 56">
                <a:extLst>
                  <a:ext uri="{FF2B5EF4-FFF2-40B4-BE49-F238E27FC236}">
                    <a16:creationId xmlns:a16="http://schemas.microsoft.com/office/drawing/2014/main" id="{7C46A3B5-C05D-4108-B0BF-9F5376B944E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3240000">
                <a:off x="1160" y="69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grpSp>
            <p:nvGrpSpPr>
              <p:cNvPr id="40" name="Group 57">
                <a:extLst>
                  <a:ext uri="{FF2B5EF4-FFF2-40B4-BE49-F238E27FC236}">
                    <a16:creationId xmlns:a16="http://schemas.microsoft.com/office/drawing/2014/main" id="{43550E89-5951-4829-837A-7E43519687B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3482562">
                <a:off x="1130" y="1159"/>
                <a:ext cx="498" cy="235"/>
                <a:chOff x="0" y="0"/>
                <a:chExt cx="498" cy="235"/>
              </a:xfrm>
            </p:grpSpPr>
            <p:sp>
              <p:nvSpPr>
                <p:cNvPr id="41" name="Line 58">
                  <a:extLst>
                    <a:ext uri="{FF2B5EF4-FFF2-40B4-BE49-F238E27FC236}">
                      <a16:creationId xmlns:a16="http://schemas.microsoft.com/office/drawing/2014/main" id="{699838B9-FBF1-4460-80F4-7F6B6EA2D645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42" name="Line 59">
                  <a:extLst>
                    <a:ext uri="{FF2B5EF4-FFF2-40B4-BE49-F238E27FC236}">
                      <a16:creationId xmlns:a16="http://schemas.microsoft.com/office/drawing/2014/main" id="{82D53802-A40F-4058-AC2A-71C1FA405A8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3" y="2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43" name="Line 60">
                  <a:extLst>
                    <a:ext uri="{FF2B5EF4-FFF2-40B4-BE49-F238E27FC236}">
                      <a16:creationId xmlns:a16="http://schemas.microsoft.com/office/drawing/2014/main" id="{1896D134-DB3B-47D6-9226-1469CB1D6985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44" name="Line 61">
                  <a:extLst>
                    <a:ext uri="{FF2B5EF4-FFF2-40B4-BE49-F238E27FC236}">
                      <a16:creationId xmlns:a16="http://schemas.microsoft.com/office/drawing/2014/main" id="{2EB417B4-EB3A-4BD0-9F52-A73F1D53670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</p:grpSp>
        </p:grpSp>
        <p:grpSp>
          <p:nvGrpSpPr>
            <p:cNvPr id="20" name="Group 62">
              <a:extLst>
                <a:ext uri="{FF2B5EF4-FFF2-40B4-BE49-F238E27FC236}">
                  <a16:creationId xmlns:a16="http://schemas.microsoft.com/office/drawing/2014/main" id="{14D23EC3-6979-4152-B83F-7FE61096FF1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0800000">
              <a:off x="16" y="1523"/>
              <a:ext cx="1194" cy="1231"/>
              <a:chOff x="-1" y="-15"/>
              <a:chExt cx="1497" cy="1541"/>
            </a:xfrm>
          </p:grpSpPr>
          <p:grpSp>
            <p:nvGrpSpPr>
              <p:cNvPr id="21" name="Group 63">
                <a:extLst>
                  <a:ext uri="{FF2B5EF4-FFF2-40B4-BE49-F238E27FC236}">
                    <a16:creationId xmlns:a16="http://schemas.microsoft.com/office/drawing/2014/main" id="{BCF7FFD5-9789-4637-9EBE-302B96A976B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-1" y="-15"/>
                <a:ext cx="499" cy="250"/>
                <a:chOff x="-1" y="-15"/>
                <a:chExt cx="499" cy="250"/>
              </a:xfrm>
            </p:grpSpPr>
            <p:sp>
              <p:nvSpPr>
                <p:cNvPr id="31" name="Line 64">
                  <a:extLst>
                    <a:ext uri="{FF2B5EF4-FFF2-40B4-BE49-F238E27FC236}">
                      <a16:creationId xmlns:a16="http://schemas.microsoft.com/office/drawing/2014/main" id="{9EF2A561-C2DF-4CD3-9A45-1410B1A29CE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-1" y="-15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32" name="Line 65">
                  <a:extLst>
                    <a:ext uri="{FF2B5EF4-FFF2-40B4-BE49-F238E27FC236}">
                      <a16:creationId xmlns:a16="http://schemas.microsoft.com/office/drawing/2014/main" id="{AD504E9E-645B-4D76-A678-35DDDCA44B4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5" y="23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33" name="Line 66">
                  <a:extLst>
                    <a:ext uri="{FF2B5EF4-FFF2-40B4-BE49-F238E27FC236}">
                      <a16:creationId xmlns:a16="http://schemas.microsoft.com/office/drawing/2014/main" id="{ADF61F83-E14A-422C-AF64-D94EBB97160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34" name="Line 67">
                  <a:extLst>
                    <a:ext uri="{FF2B5EF4-FFF2-40B4-BE49-F238E27FC236}">
                      <a16:creationId xmlns:a16="http://schemas.microsoft.com/office/drawing/2014/main" id="{76E44D58-6AB5-4DA2-A9F7-8F6B24234FC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</p:grpSp>
          <p:sp>
            <p:nvSpPr>
              <p:cNvPr id="22" name="Line 68">
                <a:extLst>
                  <a:ext uri="{FF2B5EF4-FFF2-40B4-BE49-F238E27FC236}">
                    <a16:creationId xmlns:a16="http://schemas.microsoft.com/office/drawing/2014/main" id="{0CD07A96-64AB-431F-9E81-0F17B9943CD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800000">
                <a:off x="790" y="32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23" name="Line 69">
                <a:extLst>
                  <a:ext uri="{FF2B5EF4-FFF2-40B4-BE49-F238E27FC236}">
                    <a16:creationId xmlns:a16="http://schemas.microsoft.com/office/drawing/2014/main" id="{2A1D372F-CB3E-4C91-B0AE-7D91311BAF4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520000">
                <a:off x="917" y="444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24" name="Line 70">
                <a:extLst>
                  <a:ext uri="{FF2B5EF4-FFF2-40B4-BE49-F238E27FC236}">
                    <a16:creationId xmlns:a16="http://schemas.microsoft.com/office/drawing/2014/main" id="{E3B0FED9-CD93-42A7-B5EC-ED0A432771E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880000">
                <a:off x="1033" y="560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25" name="Line 71">
                <a:extLst>
                  <a:ext uri="{FF2B5EF4-FFF2-40B4-BE49-F238E27FC236}">
                    <a16:creationId xmlns:a16="http://schemas.microsoft.com/office/drawing/2014/main" id="{467C9573-5949-4846-BA0B-1B02A97B833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3240000">
                <a:off x="1160" y="69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grpSp>
            <p:nvGrpSpPr>
              <p:cNvPr id="26" name="Group 72">
                <a:extLst>
                  <a:ext uri="{FF2B5EF4-FFF2-40B4-BE49-F238E27FC236}">
                    <a16:creationId xmlns:a16="http://schemas.microsoft.com/office/drawing/2014/main" id="{421FEE53-F017-4D00-98F7-94DD7AC903A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3482562">
                <a:off x="1130" y="1159"/>
                <a:ext cx="498" cy="235"/>
                <a:chOff x="0" y="0"/>
                <a:chExt cx="498" cy="235"/>
              </a:xfrm>
            </p:grpSpPr>
            <p:sp>
              <p:nvSpPr>
                <p:cNvPr id="27" name="Line 73">
                  <a:extLst>
                    <a:ext uri="{FF2B5EF4-FFF2-40B4-BE49-F238E27FC236}">
                      <a16:creationId xmlns:a16="http://schemas.microsoft.com/office/drawing/2014/main" id="{B869430C-9618-4302-A1A5-DD08B346A399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28" name="Line 74">
                  <a:extLst>
                    <a:ext uri="{FF2B5EF4-FFF2-40B4-BE49-F238E27FC236}">
                      <a16:creationId xmlns:a16="http://schemas.microsoft.com/office/drawing/2014/main" id="{AA4AF209-CDA8-4ADF-8D3C-7F4421E9C3C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3" y="2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29" name="Line 75">
                  <a:extLst>
                    <a:ext uri="{FF2B5EF4-FFF2-40B4-BE49-F238E27FC236}">
                      <a16:creationId xmlns:a16="http://schemas.microsoft.com/office/drawing/2014/main" id="{81322257-9B4C-4916-82BB-1C3DF19EB5D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30" name="Line 76">
                  <a:extLst>
                    <a:ext uri="{FF2B5EF4-FFF2-40B4-BE49-F238E27FC236}">
                      <a16:creationId xmlns:a16="http://schemas.microsoft.com/office/drawing/2014/main" id="{5A222F1E-4DEE-40DB-A0F4-0A1F2E9E005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</p:grpSp>
        </p:grpSp>
      </p:grpSp>
      <p:grpSp>
        <p:nvGrpSpPr>
          <p:cNvPr id="77" name="Group 77">
            <a:extLst>
              <a:ext uri="{FF2B5EF4-FFF2-40B4-BE49-F238E27FC236}">
                <a16:creationId xmlns:a16="http://schemas.microsoft.com/office/drawing/2014/main" id="{0405A6EF-5123-43F5-8E8E-6634C4DE65E9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8015062" y="1808162"/>
            <a:ext cx="231775" cy="1578456"/>
            <a:chOff x="0" y="0"/>
            <a:chExt cx="182" cy="1724"/>
          </a:xfrm>
        </p:grpSpPr>
        <p:grpSp>
          <p:nvGrpSpPr>
            <p:cNvPr id="78" name="Group 78">
              <a:extLst>
                <a:ext uri="{FF2B5EF4-FFF2-40B4-BE49-F238E27FC236}">
                  <a16:creationId xmlns:a16="http://schemas.microsoft.com/office/drawing/2014/main" id="{5E80EDED-FC56-4921-90B0-700801CD447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0"/>
              <a:ext cx="91" cy="1722"/>
              <a:chOff x="0" y="0"/>
              <a:chExt cx="91" cy="1859"/>
            </a:xfrm>
          </p:grpSpPr>
          <p:sp>
            <p:nvSpPr>
              <p:cNvPr id="82" name="Line 79">
                <a:extLst>
                  <a:ext uri="{FF2B5EF4-FFF2-40B4-BE49-F238E27FC236}">
                    <a16:creationId xmlns:a16="http://schemas.microsoft.com/office/drawing/2014/main" id="{EFC6D0F1-50DE-4116-B500-55DA60F3537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0" y="0"/>
                <a:ext cx="91" cy="1542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83" name="Line 80">
                <a:extLst>
                  <a:ext uri="{FF2B5EF4-FFF2-40B4-BE49-F238E27FC236}">
                    <a16:creationId xmlns:a16="http://schemas.microsoft.com/office/drawing/2014/main" id="{657E8F3A-4D81-4FB2-945B-ABC73CBEF80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0" y="1542"/>
                <a:ext cx="91" cy="317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</p:grpSp>
        <p:grpSp>
          <p:nvGrpSpPr>
            <p:cNvPr id="79" name="Group 81">
              <a:extLst>
                <a:ext uri="{FF2B5EF4-FFF2-40B4-BE49-F238E27FC236}">
                  <a16:creationId xmlns:a16="http://schemas.microsoft.com/office/drawing/2014/main" id="{C27A99DC-FCF8-4096-B251-36E09E2B4AD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H="1">
              <a:off x="91" y="2"/>
              <a:ext cx="91" cy="1722"/>
              <a:chOff x="0" y="0"/>
              <a:chExt cx="91" cy="1859"/>
            </a:xfrm>
          </p:grpSpPr>
          <p:sp>
            <p:nvSpPr>
              <p:cNvPr id="80" name="Line 82">
                <a:extLst>
                  <a:ext uri="{FF2B5EF4-FFF2-40B4-BE49-F238E27FC236}">
                    <a16:creationId xmlns:a16="http://schemas.microsoft.com/office/drawing/2014/main" id="{FD54BAC0-73D7-40BC-B33D-D66A0C00BD8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0" y="0"/>
                <a:ext cx="91" cy="1542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81" name="Line 83">
                <a:extLst>
                  <a:ext uri="{FF2B5EF4-FFF2-40B4-BE49-F238E27FC236}">
                    <a16:creationId xmlns:a16="http://schemas.microsoft.com/office/drawing/2014/main" id="{E62C208C-C291-47D9-988B-D5D570ADD34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0" y="1542"/>
                <a:ext cx="91" cy="317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</p:grpSp>
      </p:grpSp>
      <p:grpSp>
        <p:nvGrpSpPr>
          <p:cNvPr id="84" name="Group 84">
            <a:extLst>
              <a:ext uri="{FF2B5EF4-FFF2-40B4-BE49-F238E27FC236}">
                <a16:creationId xmlns:a16="http://schemas.microsoft.com/office/drawing/2014/main" id="{5C94AE0B-D1F0-41E1-ABA1-E7A94E41035F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 flipV="1">
            <a:off x="8016650" y="3384787"/>
            <a:ext cx="230187" cy="1206382"/>
            <a:chOff x="0" y="0"/>
            <a:chExt cx="182" cy="1270"/>
          </a:xfrm>
        </p:grpSpPr>
        <p:grpSp>
          <p:nvGrpSpPr>
            <p:cNvPr id="85" name="Group 85">
              <a:extLst>
                <a:ext uri="{FF2B5EF4-FFF2-40B4-BE49-F238E27FC236}">
                  <a16:creationId xmlns:a16="http://schemas.microsoft.com/office/drawing/2014/main" id="{7B2AFCEE-2378-404A-A13A-89F18AC5364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0"/>
              <a:ext cx="91" cy="1269"/>
              <a:chOff x="0" y="0"/>
              <a:chExt cx="91" cy="1859"/>
            </a:xfrm>
          </p:grpSpPr>
          <p:sp>
            <p:nvSpPr>
              <p:cNvPr id="89" name="Line 86">
                <a:extLst>
                  <a:ext uri="{FF2B5EF4-FFF2-40B4-BE49-F238E27FC236}">
                    <a16:creationId xmlns:a16="http://schemas.microsoft.com/office/drawing/2014/main" id="{B48246EA-F902-4F98-8217-8EFA7433ADD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0" y="0"/>
                <a:ext cx="91" cy="15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90" name="Line 87">
                <a:extLst>
                  <a:ext uri="{FF2B5EF4-FFF2-40B4-BE49-F238E27FC236}">
                    <a16:creationId xmlns:a16="http://schemas.microsoft.com/office/drawing/2014/main" id="{DAD0E2AD-EC9D-484F-AD43-589F27E18DB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0" y="1542"/>
                <a:ext cx="91" cy="3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</p:grpSp>
        <p:grpSp>
          <p:nvGrpSpPr>
            <p:cNvPr id="86" name="Group 88">
              <a:extLst>
                <a:ext uri="{FF2B5EF4-FFF2-40B4-BE49-F238E27FC236}">
                  <a16:creationId xmlns:a16="http://schemas.microsoft.com/office/drawing/2014/main" id="{33B00399-7038-4FF4-AD5B-4983DB69087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H="1">
              <a:off x="91" y="1"/>
              <a:ext cx="91" cy="1269"/>
              <a:chOff x="0" y="0"/>
              <a:chExt cx="91" cy="1859"/>
            </a:xfrm>
          </p:grpSpPr>
          <p:sp>
            <p:nvSpPr>
              <p:cNvPr id="87" name="Line 89">
                <a:extLst>
                  <a:ext uri="{FF2B5EF4-FFF2-40B4-BE49-F238E27FC236}">
                    <a16:creationId xmlns:a16="http://schemas.microsoft.com/office/drawing/2014/main" id="{49FE0510-AA6D-453C-BBC1-440FB3A81AA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0" y="0"/>
                <a:ext cx="91" cy="15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88" name="Line 90">
                <a:extLst>
                  <a:ext uri="{FF2B5EF4-FFF2-40B4-BE49-F238E27FC236}">
                    <a16:creationId xmlns:a16="http://schemas.microsoft.com/office/drawing/2014/main" id="{1A0AA841-28F3-4DFF-AFAF-4A6DE4B6C48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0" y="1542"/>
                <a:ext cx="91" cy="3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</p:grpSp>
      </p:grpSp>
      <p:grpSp>
        <p:nvGrpSpPr>
          <p:cNvPr id="91" name="Group 91">
            <a:extLst>
              <a:ext uri="{FF2B5EF4-FFF2-40B4-BE49-F238E27FC236}">
                <a16:creationId xmlns:a16="http://schemas.microsoft.com/office/drawing/2014/main" id="{20DAA7E1-013D-4EF4-902C-B54492F45E0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151336" y="1219200"/>
            <a:ext cx="3984625" cy="4260850"/>
            <a:chOff x="6" y="0"/>
            <a:chExt cx="2510" cy="2684"/>
          </a:xfrm>
        </p:grpSpPr>
        <p:sp>
          <p:nvSpPr>
            <p:cNvPr id="92" name="Text Box 92">
              <a:extLst>
                <a:ext uri="{FF2B5EF4-FFF2-40B4-BE49-F238E27FC236}">
                  <a16:creationId xmlns:a16="http://schemas.microsoft.com/office/drawing/2014/main" id="{9DA68E0E-5540-4178-9CC5-57AAF7A4D40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6" y="1178"/>
              <a:ext cx="26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3200" b="1">
                  <a:solidFill>
                    <a:srgbClr val="FF0000"/>
                  </a:solidFill>
                  <a:ea typeface="思源宋体" panose="02020700000000000000" pitchFamily="18" charset="-122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93" name="Group 93">
              <a:extLst>
                <a:ext uri="{FF2B5EF4-FFF2-40B4-BE49-F238E27FC236}">
                  <a16:creationId xmlns:a16="http://schemas.microsoft.com/office/drawing/2014/main" id="{EB76D805-5A19-475D-BECD-44A4E65BCB2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21" y="0"/>
              <a:ext cx="2395" cy="2684"/>
              <a:chOff x="29" y="0"/>
              <a:chExt cx="2993" cy="3356"/>
            </a:xfrm>
          </p:grpSpPr>
          <p:sp>
            <p:nvSpPr>
              <p:cNvPr id="94" name="Text Box 94">
                <a:extLst>
                  <a:ext uri="{FF2B5EF4-FFF2-40B4-BE49-F238E27FC236}">
                    <a16:creationId xmlns:a16="http://schemas.microsoft.com/office/drawing/2014/main" id="{B5583CC5-122D-4A4E-A601-E628D098D1FB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213" y="0"/>
                <a:ext cx="504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 dirty="0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12</a:t>
                </a:r>
              </a:p>
            </p:txBody>
          </p:sp>
          <p:sp>
            <p:nvSpPr>
              <p:cNvPr id="95" name="Text Box 95">
                <a:extLst>
                  <a:ext uri="{FF2B5EF4-FFF2-40B4-BE49-F238E27FC236}">
                    <a16:creationId xmlns:a16="http://schemas.microsoft.com/office/drawing/2014/main" id="{C0436644-6AAA-4784-82A2-DBDB35E3DB1B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992" y="205"/>
                <a:ext cx="335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96" name="Text Box 96">
                <a:extLst>
                  <a:ext uri="{FF2B5EF4-FFF2-40B4-BE49-F238E27FC236}">
                    <a16:creationId xmlns:a16="http://schemas.microsoft.com/office/drawing/2014/main" id="{D834516B-DE11-4BB9-9E9F-B969B3CF443E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516" y="695"/>
                <a:ext cx="335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97" name="Text Box 97">
                <a:extLst>
                  <a:ext uri="{FF2B5EF4-FFF2-40B4-BE49-F238E27FC236}">
                    <a16:creationId xmlns:a16="http://schemas.microsoft.com/office/drawing/2014/main" id="{238F973D-35FC-4AAF-A2A5-364CB6F91675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687" y="1475"/>
                <a:ext cx="335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98" name="Text Box 98">
                <a:extLst>
                  <a:ext uri="{FF2B5EF4-FFF2-40B4-BE49-F238E27FC236}">
                    <a16:creationId xmlns:a16="http://schemas.microsoft.com/office/drawing/2014/main" id="{7F77F385-D0BD-4AE8-8F41-051953F69AE5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541" y="2156"/>
                <a:ext cx="335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99" name="Text Box 99">
                <a:extLst>
                  <a:ext uri="{FF2B5EF4-FFF2-40B4-BE49-F238E27FC236}">
                    <a16:creationId xmlns:a16="http://schemas.microsoft.com/office/drawing/2014/main" id="{243DF0C8-E83B-4AA5-8049-67E2263737DC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981" y="2687"/>
                <a:ext cx="335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100" name="Text Box 100">
                <a:extLst>
                  <a:ext uri="{FF2B5EF4-FFF2-40B4-BE49-F238E27FC236}">
                    <a16:creationId xmlns:a16="http://schemas.microsoft.com/office/drawing/2014/main" id="{FB21037F-DA00-4D60-B1DF-1E4D0E95A268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278" y="2895"/>
                <a:ext cx="335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101" name="Text Box 101">
                <a:extLst>
                  <a:ext uri="{FF2B5EF4-FFF2-40B4-BE49-F238E27FC236}">
                    <a16:creationId xmlns:a16="http://schemas.microsoft.com/office/drawing/2014/main" id="{9DF6222D-C194-4394-A1C3-19687A990EC9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586" y="2688"/>
                <a:ext cx="335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7</a:t>
                </a:r>
              </a:p>
            </p:txBody>
          </p:sp>
          <p:sp>
            <p:nvSpPr>
              <p:cNvPr id="102" name="Text Box 102">
                <a:extLst>
                  <a:ext uri="{FF2B5EF4-FFF2-40B4-BE49-F238E27FC236}">
                    <a16:creationId xmlns:a16="http://schemas.microsoft.com/office/drawing/2014/main" id="{96B47E62-72C8-493D-A1BC-22A2E40FFF6B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45" y="2164"/>
                <a:ext cx="335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103" name="Text Box 103">
                <a:extLst>
                  <a:ext uri="{FF2B5EF4-FFF2-40B4-BE49-F238E27FC236}">
                    <a16:creationId xmlns:a16="http://schemas.microsoft.com/office/drawing/2014/main" id="{D01E2028-C9E0-4D6D-80CA-72C37A4EF115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9" y="761"/>
                <a:ext cx="504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104" name="Text Box 104">
                <a:extLst>
                  <a:ext uri="{FF2B5EF4-FFF2-40B4-BE49-F238E27FC236}">
                    <a16:creationId xmlns:a16="http://schemas.microsoft.com/office/drawing/2014/main" id="{A9959378-44BA-49FC-809A-72A22BAB9CEF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554" y="184"/>
                <a:ext cx="486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11</a:t>
                </a:r>
              </a:p>
            </p:txBody>
          </p:sp>
        </p:grpSp>
      </p:grpSp>
      <p:sp>
        <p:nvSpPr>
          <p:cNvPr id="107" name="Oval 113">
            <a:extLst>
              <a:ext uri="{FF2B5EF4-FFF2-40B4-BE49-F238E27FC236}">
                <a16:creationId xmlns:a16="http://schemas.microsoft.com/office/drawing/2014/main" id="{A376964C-F9D5-4CC0-ABF6-C8D4A4D240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76973" y="3311525"/>
            <a:ext cx="107950" cy="1143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思源宋体" panose="02020700000000000000" pitchFamily="18" charset="-122"/>
              <a:ea typeface="思源宋体" panose="02020700000000000000" pitchFamily="18" charset="-122"/>
            </a:endParaRPr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4C4110A9-9E33-4384-88FB-00F13FDE7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781" y="1035946"/>
            <a:ext cx="3762877" cy="4751334"/>
          </a:xfrm>
          <a:prstGeom prst="roundRect">
            <a:avLst>
              <a:gd name="adj" fmla="val 15611"/>
            </a:avLst>
          </a:prstGeom>
          <a:effectLst>
            <a:softEdge rad="63500"/>
          </a:effectLst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7A2C3D8-4CE5-4F93-B854-DF52FE2627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5" y="283496"/>
            <a:ext cx="1537837" cy="76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5115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">
            <a:extLst>
              <a:ext uri="{FF2B5EF4-FFF2-40B4-BE49-F238E27FC236}">
                <a16:creationId xmlns:a16="http://schemas.microsoft.com/office/drawing/2014/main" id="{A467247A-085D-4E6E-AB7F-2F9C42FB58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943073" y="838200"/>
            <a:ext cx="4423280" cy="4535488"/>
          </a:xfrm>
          <a:prstGeom prst="ellipse">
            <a:avLst/>
          </a:prstGeom>
          <a:noFill/>
          <a:ln w="120650">
            <a:solidFill>
              <a:schemeClr val="accent5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思源宋体" panose="02020700000000000000" pitchFamily="18" charset="-122"/>
              <a:ea typeface="思源宋体" panose="02020700000000000000" pitchFamily="18" charset="-122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1796B24-3FE8-46EC-BE71-1AAB6194000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05265" y="910803"/>
            <a:ext cx="4275137" cy="4386263"/>
            <a:chOff x="0" y="0"/>
            <a:chExt cx="3374" cy="3461"/>
          </a:xfrm>
        </p:grpSpPr>
        <p:sp>
          <p:nvSpPr>
            <p:cNvPr id="4" name="Line 4">
              <a:extLst>
                <a:ext uri="{FF2B5EF4-FFF2-40B4-BE49-F238E27FC236}">
                  <a16:creationId xmlns:a16="http://schemas.microsoft.com/office/drawing/2014/main" id="{2CCF37AF-BF9A-4774-9BD2-25657072D5F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679" y="0"/>
              <a:ext cx="0" cy="131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DAE40E4C-6975-4258-8ECD-27F6A63F6CE5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800000">
              <a:off x="2488" y="219"/>
              <a:ext cx="0" cy="131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68AFBE14-CA8A-4FCE-B604-A357CB1A3B1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600000">
              <a:off x="3087" y="825"/>
              <a:ext cx="0" cy="127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7" name="Line 7">
              <a:extLst>
                <a:ext uri="{FF2B5EF4-FFF2-40B4-BE49-F238E27FC236}">
                  <a16:creationId xmlns:a16="http://schemas.microsoft.com/office/drawing/2014/main" id="{2C04D053-1244-45F2-9047-9C96113B142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3310" y="1665"/>
              <a:ext cx="0" cy="128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8" name="Line 8">
              <a:extLst>
                <a:ext uri="{FF2B5EF4-FFF2-40B4-BE49-F238E27FC236}">
                  <a16:creationId xmlns:a16="http://schemas.microsoft.com/office/drawing/2014/main" id="{796E8BDD-3F4B-4CD1-8EC2-B3B9E00681D7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679" y="3330"/>
              <a:ext cx="0" cy="131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9" name="Line 9">
              <a:extLst>
                <a:ext uri="{FF2B5EF4-FFF2-40B4-BE49-F238E27FC236}">
                  <a16:creationId xmlns:a16="http://schemas.microsoft.com/office/drawing/2014/main" id="{F9CF8A07-8FFD-4A16-8CB4-6C4716359764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800000">
              <a:off x="868" y="3093"/>
              <a:ext cx="0" cy="131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10" name="Line 10">
              <a:extLst>
                <a:ext uri="{FF2B5EF4-FFF2-40B4-BE49-F238E27FC236}">
                  <a16:creationId xmlns:a16="http://schemas.microsoft.com/office/drawing/2014/main" id="{D0500C03-A2F3-4209-8187-105A10B7AFE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3600000">
              <a:off x="277" y="2488"/>
              <a:ext cx="0" cy="128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11" name="Line 11">
              <a:extLst>
                <a:ext uri="{FF2B5EF4-FFF2-40B4-BE49-F238E27FC236}">
                  <a16:creationId xmlns:a16="http://schemas.microsoft.com/office/drawing/2014/main" id="{574BB9AE-B951-493A-8C47-DE204DD7B7D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5400000">
              <a:off x="64" y="1666"/>
              <a:ext cx="0" cy="128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38EE2A7A-CDF2-4B2F-9D22-BACDFD18B143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7200000">
              <a:off x="3098" y="2504"/>
              <a:ext cx="0" cy="128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13" name="Line 13">
              <a:extLst>
                <a:ext uri="{FF2B5EF4-FFF2-40B4-BE49-F238E27FC236}">
                  <a16:creationId xmlns:a16="http://schemas.microsoft.com/office/drawing/2014/main" id="{96C86215-0764-4AFF-8EE3-E7BA03D3FCCE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9000000">
              <a:off x="2499" y="3111"/>
              <a:ext cx="0" cy="131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14" name="Line 14">
              <a:extLst>
                <a:ext uri="{FF2B5EF4-FFF2-40B4-BE49-F238E27FC236}">
                  <a16:creationId xmlns:a16="http://schemas.microsoft.com/office/drawing/2014/main" id="{F7D4B36D-5F66-479A-AD09-38A37FA6073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7200000">
              <a:off x="277" y="845"/>
              <a:ext cx="0" cy="128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  <p:sp>
          <p:nvSpPr>
            <p:cNvPr id="15" name="Line 15">
              <a:extLst>
                <a:ext uri="{FF2B5EF4-FFF2-40B4-BE49-F238E27FC236}">
                  <a16:creationId xmlns:a16="http://schemas.microsoft.com/office/drawing/2014/main" id="{2E8CF871-7F65-4BDB-8518-A145CB942D5D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9000000">
              <a:off x="869" y="236"/>
              <a:ext cx="0" cy="131"/>
            </a:xfrm>
            <a:prstGeom prst="line">
              <a:avLst/>
            </a:prstGeom>
            <a:noFill/>
            <a:ln w="57150">
              <a:solidFill>
                <a:schemeClr val="tx1">
                  <a:lumMod val="75000"/>
                  <a:lumOff val="25000"/>
                </a:schemeClr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en-US">
                <a:solidFill>
                  <a:srgbClr val="000000"/>
                </a:solidFill>
                <a:latin typeface="思源宋体" panose="02020700000000000000" pitchFamily="18" charset="-122"/>
                <a:ea typeface="思源宋体" panose="02020700000000000000" pitchFamily="18" charset="-122"/>
              </a:endParaRP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7FD56CAD-162A-47BA-89F8-C2E6FBC7E33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95739" y="912391"/>
            <a:ext cx="4291012" cy="4371974"/>
            <a:chOff x="0" y="0"/>
            <a:chExt cx="2703" cy="2754"/>
          </a:xfrm>
        </p:grpSpPr>
        <p:grpSp>
          <p:nvGrpSpPr>
            <p:cNvPr id="17" name="Group 17">
              <a:extLst>
                <a:ext uri="{FF2B5EF4-FFF2-40B4-BE49-F238E27FC236}">
                  <a16:creationId xmlns:a16="http://schemas.microsoft.com/office/drawing/2014/main" id="{601B276E-649B-4F48-9330-748688EC5B4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90" y="0"/>
              <a:ext cx="1196" cy="1220"/>
              <a:chOff x="0" y="0"/>
              <a:chExt cx="1498" cy="1528"/>
            </a:xfrm>
          </p:grpSpPr>
          <p:grpSp>
            <p:nvGrpSpPr>
              <p:cNvPr id="63" name="Group 18">
                <a:extLst>
                  <a:ext uri="{FF2B5EF4-FFF2-40B4-BE49-F238E27FC236}">
                    <a16:creationId xmlns:a16="http://schemas.microsoft.com/office/drawing/2014/main" id="{392A635F-03BA-465D-B821-B105E685274F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0" y="0"/>
                <a:ext cx="498" cy="235"/>
                <a:chOff x="0" y="0"/>
                <a:chExt cx="498" cy="235"/>
              </a:xfrm>
            </p:grpSpPr>
            <p:sp>
              <p:nvSpPr>
                <p:cNvPr id="73" name="Line 19">
                  <a:extLst>
                    <a:ext uri="{FF2B5EF4-FFF2-40B4-BE49-F238E27FC236}">
                      <a16:creationId xmlns:a16="http://schemas.microsoft.com/office/drawing/2014/main" id="{7476ECA8-DCFA-4BD4-B3AB-56845DDA309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74" name="Line 20">
                  <a:extLst>
                    <a:ext uri="{FF2B5EF4-FFF2-40B4-BE49-F238E27FC236}">
                      <a16:creationId xmlns:a16="http://schemas.microsoft.com/office/drawing/2014/main" id="{CBEB76BD-E986-4D2B-A5F4-1EF883BB6114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3" y="2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75" name="Line 21">
                  <a:extLst>
                    <a:ext uri="{FF2B5EF4-FFF2-40B4-BE49-F238E27FC236}">
                      <a16:creationId xmlns:a16="http://schemas.microsoft.com/office/drawing/2014/main" id="{AAE646F4-FA4B-4FCD-A551-52E179DDA5D8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76" name="Line 22">
                  <a:extLst>
                    <a:ext uri="{FF2B5EF4-FFF2-40B4-BE49-F238E27FC236}">
                      <a16:creationId xmlns:a16="http://schemas.microsoft.com/office/drawing/2014/main" id="{187C7A2A-D6C7-458B-8E45-27BF88FCCC25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</p:grpSp>
          <p:sp>
            <p:nvSpPr>
              <p:cNvPr id="64" name="Line 23">
                <a:extLst>
                  <a:ext uri="{FF2B5EF4-FFF2-40B4-BE49-F238E27FC236}">
                    <a16:creationId xmlns:a16="http://schemas.microsoft.com/office/drawing/2014/main" id="{04C120D3-0161-4EF3-8DFF-38A21C6C774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800000">
                <a:off x="790" y="32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65" name="Line 24">
                <a:extLst>
                  <a:ext uri="{FF2B5EF4-FFF2-40B4-BE49-F238E27FC236}">
                    <a16:creationId xmlns:a16="http://schemas.microsoft.com/office/drawing/2014/main" id="{24D02638-4406-4A85-B99B-737D09F4748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520000">
                <a:off x="917" y="444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66" name="Line 25">
                <a:extLst>
                  <a:ext uri="{FF2B5EF4-FFF2-40B4-BE49-F238E27FC236}">
                    <a16:creationId xmlns:a16="http://schemas.microsoft.com/office/drawing/2014/main" id="{17479DF5-135C-4D4F-9113-17D8C0CCAAF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880000">
                <a:off x="1033" y="560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67" name="Line 26">
                <a:extLst>
                  <a:ext uri="{FF2B5EF4-FFF2-40B4-BE49-F238E27FC236}">
                    <a16:creationId xmlns:a16="http://schemas.microsoft.com/office/drawing/2014/main" id="{B9AF9D04-CE0F-45DE-844D-F713B477022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3240000">
                <a:off x="1160" y="69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grpSp>
            <p:nvGrpSpPr>
              <p:cNvPr id="68" name="Group 27">
                <a:extLst>
                  <a:ext uri="{FF2B5EF4-FFF2-40B4-BE49-F238E27FC236}">
                    <a16:creationId xmlns:a16="http://schemas.microsoft.com/office/drawing/2014/main" id="{0FD46434-80A1-4C97-BF50-8F34831A2E4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3482562">
                <a:off x="1130" y="1159"/>
                <a:ext cx="498" cy="235"/>
                <a:chOff x="0" y="0"/>
                <a:chExt cx="498" cy="235"/>
              </a:xfrm>
            </p:grpSpPr>
            <p:sp>
              <p:nvSpPr>
                <p:cNvPr id="69" name="Line 28">
                  <a:extLst>
                    <a:ext uri="{FF2B5EF4-FFF2-40B4-BE49-F238E27FC236}">
                      <a16:creationId xmlns:a16="http://schemas.microsoft.com/office/drawing/2014/main" id="{DC22E591-2B99-4CD7-8859-C182436A8723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70" name="Line 29">
                  <a:extLst>
                    <a:ext uri="{FF2B5EF4-FFF2-40B4-BE49-F238E27FC236}">
                      <a16:creationId xmlns:a16="http://schemas.microsoft.com/office/drawing/2014/main" id="{DE917530-6624-40C9-9A51-927ED7AECF0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3" y="2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71" name="Line 30">
                  <a:extLst>
                    <a:ext uri="{FF2B5EF4-FFF2-40B4-BE49-F238E27FC236}">
                      <a16:creationId xmlns:a16="http://schemas.microsoft.com/office/drawing/2014/main" id="{6E1D0B35-CC10-4000-9C9F-EA5EFEFE628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72" name="Line 31">
                  <a:extLst>
                    <a:ext uri="{FF2B5EF4-FFF2-40B4-BE49-F238E27FC236}">
                      <a16:creationId xmlns:a16="http://schemas.microsoft.com/office/drawing/2014/main" id="{9272210F-A322-4A58-B1E1-A13442AF455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</p:grpSp>
        </p:grpSp>
        <p:grpSp>
          <p:nvGrpSpPr>
            <p:cNvPr id="18" name="Group 32">
              <a:extLst>
                <a:ext uri="{FF2B5EF4-FFF2-40B4-BE49-F238E27FC236}">
                  <a16:creationId xmlns:a16="http://schemas.microsoft.com/office/drawing/2014/main" id="{728A3647-5B70-4912-9D73-C53EE5FBA1D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5246912">
              <a:off x="1494" y="1543"/>
              <a:ext cx="1196" cy="1223"/>
              <a:chOff x="0" y="0"/>
              <a:chExt cx="1499" cy="1531"/>
            </a:xfrm>
          </p:grpSpPr>
          <p:grpSp>
            <p:nvGrpSpPr>
              <p:cNvPr id="49" name="Group 33">
                <a:extLst>
                  <a:ext uri="{FF2B5EF4-FFF2-40B4-BE49-F238E27FC236}">
                    <a16:creationId xmlns:a16="http://schemas.microsoft.com/office/drawing/2014/main" id="{200D6392-255C-4B89-A4A1-8FE0F29CA81C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0" y="0"/>
                <a:ext cx="498" cy="235"/>
                <a:chOff x="0" y="0"/>
                <a:chExt cx="498" cy="235"/>
              </a:xfrm>
            </p:grpSpPr>
            <p:sp>
              <p:nvSpPr>
                <p:cNvPr id="59" name="Line 34">
                  <a:extLst>
                    <a:ext uri="{FF2B5EF4-FFF2-40B4-BE49-F238E27FC236}">
                      <a16:creationId xmlns:a16="http://schemas.microsoft.com/office/drawing/2014/main" id="{DA4314FE-1E18-46B5-A42E-5B4BDF93A16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60" name="Line 35">
                  <a:extLst>
                    <a:ext uri="{FF2B5EF4-FFF2-40B4-BE49-F238E27FC236}">
                      <a16:creationId xmlns:a16="http://schemas.microsoft.com/office/drawing/2014/main" id="{0A226580-F25C-4C7D-9796-E3324C8D5DA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3" y="2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61" name="Line 36">
                  <a:extLst>
                    <a:ext uri="{FF2B5EF4-FFF2-40B4-BE49-F238E27FC236}">
                      <a16:creationId xmlns:a16="http://schemas.microsoft.com/office/drawing/2014/main" id="{8055ACD0-6C86-4609-8E99-B56C480B975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62" name="Line 37">
                  <a:extLst>
                    <a:ext uri="{FF2B5EF4-FFF2-40B4-BE49-F238E27FC236}">
                      <a16:creationId xmlns:a16="http://schemas.microsoft.com/office/drawing/2014/main" id="{CB7327DE-E839-4DCB-BDDC-A265489AC483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</p:grpSp>
          <p:sp>
            <p:nvSpPr>
              <p:cNvPr id="50" name="Line 38">
                <a:extLst>
                  <a:ext uri="{FF2B5EF4-FFF2-40B4-BE49-F238E27FC236}">
                    <a16:creationId xmlns:a16="http://schemas.microsoft.com/office/drawing/2014/main" id="{2CB0E3A9-35DA-484E-ABE6-41D46DFE16FD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800000">
                <a:off x="790" y="32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51" name="Line 39">
                <a:extLst>
                  <a:ext uri="{FF2B5EF4-FFF2-40B4-BE49-F238E27FC236}">
                    <a16:creationId xmlns:a16="http://schemas.microsoft.com/office/drawing/2014/main" id="{BBFD6CB3-E52A-4E94-93DA-FE153DD5C58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520000">
                <a:off x="917" y="444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52" name="Line 40">
                <a:extLst>
                  <a:ext uri="{FF2B5EF4-FFF2-40B4-BE49-F238E27FC236}">
                    <a16:creationId xmlns:a16="http://schemas.microsoft.com/office/drawing/2014/main" id="{80E1FAE9-7656-48A7-8298-EC40D8EEB866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880000">
                <a:off x="1033" y="560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53" name="Line 41">
                <a:extLst>
                  <a:ext uri="{FF2B5EF4-FFF2-40B4-BE49-F238E27FC236}">
                    <a16:creationId xmlns:a16="http://schemas.microsoft.com/office/drawing/2014/main" id="{AACD64C2-8C0F-473B-B013-D94BFEBC4478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3240000">
                <a:off x="1160" y="69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grpSp>
            <p:nvGrpSpPr>
              <p:cNvPr id="54" name="Group 42">
                <a:extLst>
                  <a:ext uri="{FF2B5EF4-FFF2-40B4-BE49-F238E27FC236}">
                    <a16:creationId xmlns:a16="http://schemas.microsoft.com/office/drawing/2014/main" id="{D562C73E-992B-42A3-B3DF-A9F295742BFD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3482562">
                <a:off x="1116" y="1148"/>
                <a:ext cx="494" cy="272"/>
                <a:chOff x="0" y="0"/>
                <a:chExt cx="494" cy="272"/>
              </a:xfrm>
            </p:grpSpPr>
            <p:sp>
              <p:nvSpPr>
                <p:cNvPr id="55" name="Line 43">
                  <a:extLst>
                    <a:ext uri="{FF2B5EF4-FFF2-40B4-BE49-F238E27FC236}">
                      <a16:creationId xmlns:a16="http://schemas.microsoft.com/office/drawing/2014/main" id="{DA2311A7-ED20-4541-BAA6-785789970C2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56" name="Line 44">
                  <a:extLst>
                    <a:ext uri="{FF2B5EF4-FFF2-40B4-BE49-F238E27FC236}">
                      <a16:creationId xmlns:a16="http://schemas.microsoft.com/office/drawing/2014/main" id="{4A71CB10-C9B1-4A68-B0E5-3B7D77BEC532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5" y="3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57" name="Line 45">
                  <a:extLst>
                    <a:ext uri="{FF2B5EF4-FFF2-40B4-BE49-F238E27FC236}">
                      <a16:creationId xmlns:a16="http://schemas.microsoft.com/office/drawing/2014/main" id="{C9C1EBE2-0352-4A93-B367-223692D9B3E0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28" y="92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58" name="Line 46">
                  <a:extLst>
                    <a:ext uri="{FF2B5EF4-FFF2-40B4-BE49-F238E27FC236}">
                      <a16:creationId xmlns:a16="http://schemas.microsoft.com/office/drawing/2014/main" id="{F9FA5191-7E49-4A61-8CED-EE121E5E2E7A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4" y="173"/>
                  <a:ext cx="0" cy="99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</p:grpSp>
        </p:grpSp>
        <p:grpSp>
          <p:nvGrpSpPr>
            <p:cNvPr id="19" name="Group 47">
              <a:extLst>
                <a:ext uri="{FF2B5EF4-FFF2-40B4-BE49-F238E27FC236}">
                  <a16:creationId xmlns:a16="http://schemas.microsoft.com/office/drawing/2014/main" id="{DBAE6764-B265-426B-AB0B-5DF390356001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-5525934">
              <a:off x="12" y="10"/>
              <a:ext cx="1196" cy="1220"/>
              <a:chOff x="0" y="0"/>
              <a:chExt cx="1498" cy="1528"/>
            </a:xfrm>
          </p:grpSpPr>
          <p:grpSp>
            <p:nvGrpSpPr>
              <p:cNvPr id="35" name="Group 48">
                <a:extLst>
                  <a:ext uri="{FF2B5EF4-FFF2-40B4-BE49-F238E27FC236}">
                    <a16:creationId xmlns:a16="http://schemas.microsoft.com/office/drawing/2014/main" id="{C105407F-61E7-40EA-A23A-80A2E0E4976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0" y="0"/>
                <a:ext cx="498" cy="235"/>
                <a:chOff x="0" y="0"/>
                <a:chExt cx="498" cy="235"/>
              </a:xfrm>
            </p:grpSpPr>
            <p:sp>
              <p:nvSpPr>
                <p:cNvPr id="45" name="Line 49">
                  <a:extLst>
                    <a:ext uri="{FF2B5EF4-FFF2-40B4-BE49-F238E27FC236}">
                      <a16:creationId xmlns:a16="http://schemas.microsoft.com/office/drawing/2014/main" id="{0E19AFDC-9016-4309-B301-BA9AE556DC91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46" name="Line 50">
                  <a:extLst>
                    <a:ext uri="{FF2B5EF4-FFF2-40B4-BE49-F238E27FC236}">
                      <a16:creationId xmlns:a16="http://schemas.microsoft.com/office/drawing/2014/main" id="{7DC4D10B-9794-4987-9FAD-84F1FF73678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3" y="2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47" name="Line 51">
                  <a:extLst>
                    <a:ext uri="{FF2B5EF4-FFF2-40B4-BE49-F238E27FC236}">
                      <a16:creationId xmlns:a16="http://schemas.microsoft.com/office/drawing/2014/main" id="{A2B47168-E7BE-4C7C-A91C-E9F906B90854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48" name="Line 52">
                  <a:extLst>
                    <a:ext uri="{FF2B5EF4-FFF2-40B4-BE49-F238E27FC236}">
                      <a16:creationId xmlns:a16="http://schemas.microsoft.com/office/drawing/2014/main" id="{C3766E29-420F-410C-A1C1-BD348461192F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</p:grpSp>
          <p:sp>
            <p:nvSpPr>
              <p:cNvPr id="36" name="Line 53">
                <a:extLst>
                  <a:ext uri="{FF2B5EF4-FFF2-40B4-BE49-F238E27FC236}">
                    <a16:creationId xmlns:a16="http://schemas.microsoft.com/office/drawing/2014/main" id="{2C53F815-9446-4B66-A091-5B60ED5627A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800000">
                <a:off x="790" y="32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37" name="Line 54">
                <a:extLst>
                  <a:ext uri="{FF2B5EF4-FFF2-40B4-BE49-F238E27FC236}">
                    <a16:creationId xmlns:a16="http://schemas.microsoft.com/office/drawing/2014/main" id="{15C91A10-002F-4EC3-AB2B-FE6151C971A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520000">
                <a:off x="917" y="444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38" name="Line 55">
                <a:extLst>
                  <a:ext uri="{FF2B5EF4-FFF2-40B4-BE49-F238E27FC236}">
                    <a16:creationId xmlns:a16="http://schemas.microsoft.com/office/drawing/2014/main" id="{A24C9160-840B-4A49-8794-58EAA73F4BA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880000">
                <a:off x="1033" y="560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39" name="Line 56">
                <a:extLst>
                  <a:ext uri="{FF2B5EF4-FFF2-40B4-BE49-F238E27FC236}">
                    <a16:creationId xmlns:a16="http://schemas.microsoft.com/office/drawing/2014/main" id="{7C46A3B5-C05D-4108-B0BF-9F5376B944EA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3240000">
                <a:off x="1160" y="69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grpSp>
            <p:nvGrpSpPr>
              <p:cNvPr id="40" name="Group 57">
                <a:extLst>
                  <a:ext uri="{FF2B5EF4-FFF2-40B4-BE49-F238E27FC236}">
                    <a16:creationId xmlns:a16="http://schemas.microsoft.com/office/drawing/2014/main" id="{43550E89-5951-4829-837A-7E43519687B6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3482562">
                <a:off x="1130" y="1159"/>
                <a:ext cx="498" cy="235"/>
                <a:chOff x="0" y="0"/>
                <a:chExt cx="498" cy="235"/>
              </a:xfrm>
            </p:grpSpPr>
            <p:sp>
              <p:nvSpPr>
                <p:cNvPr id="41" name="Line 58">
                  <a:extLst>
                    <a:ext uri="{FF2B5EF4-FFF2-40B4-BE49-F238E27FC236}">
                      <a16:creationId xmlns:a16="http://schemas.microsoft.com/office/drawing/2014/main" id="{699838B9-FBF1-4460-80F4-7F6B6EA2D645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42" name="Line 59">
                  <a:extLst>
                    <a:ext uri="{FF2B5EF4-FFF2-40B4-BE49-F238E27FC236}">
                      <a16:creationId xmlns:a16="http://schemas.microsoft.com/office/drawing/2014/main" id="{82D53802-A40F-4058-AC2A-71C1FA405A8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3" y="2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43" name="Line 60">
                  <a:extLst>
                    <a:ext uri="{FF2B5EF4-FFF2-40B4-BE49-F238E27FC236}">
                      <a16:creationId xmlns:a16="http://schemas.microsoft.com/office/drawing/2014/main" id="{1896D134-DB3B-47D6-9226-1469CB1D6985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44" name="Line 61">
                  <a:extLst>
                    <a:ext uri="{FF2B5EF4-FFF2-40B4-BE49-F238E27FC236}">
                      <a16:creationId xmlns:a16="http://schemas.microsoft.com/office/drawing/2014/main" id="{2EB417B4-EB3A-4BD0-9F52-A73F1D536706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</p:grpSp>
        </p:grpSp>
        <p:grpSp>
          <p:nvGrpSpPr>
            <p:cNvPr id="20" name="Group 62">
              <a:extLst>
                <a:ext uri="{FF2B5EF4-FFF2-40B4-BE49-F238E27FC236}">
                  <a16:creationId xmlns:a16="http://schemas.microsoft.com/office/drawing/2014/main" id="{14D23EC3-6979-4152-B83F-7FE61096FF1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10800000">
              <a:off x="16" y="1523"/>
              <a:ext cx="1194" cy="1231"/>
              <a:chOff x="-1" y="-15"/>
              <a:chExt cx="1497" cy="1541"/>
            </a:xfrm>
          </p:grpSpPr>
          <p:grpSp>
            <p:nvGrpSpPr>
              <p:cNvPr id="21" name="Group 63">
                <a:extLst>
                  <a:ext uri="{FF2B5EF4-FFF2-40B4-BE49-F238E27FC236}">
                    <a16:creationId xmlns:a16="http://schemas.microsoft.com/office/drawing/2014/main" id="{BCF7FFD5-9789-4637-9EBE-302B96A976B8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-1" y="-15"/>
                <a:ext cx="499" cy="250"/>
                <a:chOff x="-1" y="-15"/>
                <a:chExt cx="499" cy="250"/>
              </a:xfrm>
            </p:grpSpPr>
            <p:sp>
              <p:nvSpPr>
                <p:cNvPr id="31" name="Line 64">
                  <a:extLst>
                    <a:ext uri="{FF2B5EF4-FFF2-40B4-BE49-F238E27FC236}">
                      <a16:creationId xmlns:a16="http://schemas.microsoft.com/office/drawing/2014/main" id="{9EF2A561-C2DF-4CD3-9A45-1410B1A29CE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-1" y="-15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32" name="Line 65">
                  <a:extLst>
                    <a:ext uri="{FF2B5EF4-FFF2-40B4-BE49-F238E27FC236}">
                      <a16:creationId xmlns:a16="http://schemas.microsoft.com/office/drawing/2014/main" id="{AD504E9E-645B-4D76-A678-35DDDCA44B4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5" y="23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33" name="Line 66">
                  <a:extLst>
                    <a:ext uri="{FF2B5EF4-FFF2-40B4-BE49-F238E27FC236}">
                      <a16:creationId xmlns:a16="http://schemas.microsoft.com/office/drawing/2014/main" id="{ADF61F83-E14A-422C-AF64-D94EBB97160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34" name="Line 67">
                  <a:extLst>
                    <a:ext uri="{FF2B5EF4-FFF2-40B4-BE49-F238E27FC236}">
                      <a16:creationId xmlns:a16="http://schemas.microsoft.com/office/drawing/2014/main" id="{76E44D58-6AB5-4DA2-A9F7-8F6B24234FCD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</p:grpSp>
          <p:sp>
            <p:nvSpPr>
              <p:cNvPr id="22" name="Line 68">
                <a:extLst>
                  <a:ext uri="{FF2B5EF4-FFF2-40B4-BE49-F238E27FC236}">
                    <a16:creationId xmlns:a16="http://schemas.microsoft.com/office/drawing/2014/main" id="{0CD07A96-64AB-431F-9E81-0F17B9943CD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1800000">
                <a:off x="790" y="32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23" name="Line 69">
                <a:extLst>
                  <a:ext uri="{FF2B5EF4-FFF2-40B4-BE49-F238E27FC236}">
                    <a16:creationId xmlns:a16="http://schemas.microsoft.com/office/drawing/2014/main" id="{2A1D372F-CB3E-4C91-B0AE-7D91311BAF4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520000">
                <a:off x="917" y="444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24" name="Line 70">
                <a:extLst>
                  <a:ext uri="{FF2B5EF4-FFF2-40B4-BE49-F238E27FC236}">
                    <a16:creationId xmlns:a16="http://schemas.microsoft.com/office/drawing/2014/main" id="{E3B0FED9-CD93-42A7-B5EC-ED0A432771E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2880000">
                <a:off x="1033" y="560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25" name="Line 71">
                <a:extLst>
                  <a:ext uri="{FF2B5EF4-FFF2-40B4-BE49-F238E27FC236}">
                    <a16:creationId xmlns:a16="http://schemas.microsoft.com/office/drawing/2014/main" id="{467C9573-5949-4846-BA0B-1B02A97B8331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rot="3240000">
                <a:off x="1160" y="696"/>
                <a:ext cx="0" cy="91"/>
              </a:xfrm>
              <a:prstGeom prst="line">
                <a:avLst/>
              </a:prstGeom>
              <a:noFill/>
              <a:ln w="38100">
                <a:solidFill>
                  <a:schemeClr val="tx1">
                    <a:lumMod val="75000"/>
                    <a:lumOff val="25000"/>
                  </a:schemeClr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grpSp>
            <p:nvGrpSpPr>
              <p:cNvPr id="26" name="Group 72">
                <a:extLst>
                  <a:ext uri="{FF2B5EF4-FFF2-40B4-BE49-F238E27FC236}">
                    <a16:creationId xmlns:a16="http://schemas.microsoft.com/office/drawing/2014/main" id="{421FEE53-F017-4D00-98F7-94DD7AC903AB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 rot="3482562">
                <a:off x="1130" y="1159"/>
                <a:ext cx="498" cy="235"/>
                <a:chOff x="0" y="0"/>
                <a:chExt cx="498" cy="235"/>
              </a:xfrm>
            </p:grpSpPr>
            <p:sp>
              <p:nvSpPr>
                <p:cNvPr id="27" name="Line 73">
                  <a:extLst>
                    <a:ext uri="{FF2B5EF4-FFF2-40B4-BE49-F238E27FC236}">
                      <a16:creationId xmlns:a16="http://schemas.microsoft.com/office/drawing/2014/main" id="{B869430C-9618-4302-A1A5-DD08B346A399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360000">
                  <a:off x="0" y="0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28" name="Line 74">
                  <a:extLst>
                    <a:ext uri="{FF2B5EF4-FFF2-40B4-BE49-F238E27FC236}">
                      <a16:creationId xmlns:a16="http://schemas.microsoft.com/office/drawing/2014/main" id="{AA4AF209-CDA8-4ADF-8D3C-7F4421E9C3CC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720000">
                  <a:off x="163" y="27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29" name="Line 75">
                  <a:extLst>
                    <a:ext uri="{FF2B5EF4-FFF2-40B4-BE49-F238E27FC236}">
                      <a16:creationId xmlns:a16="http://schemas.microsoft.com/office/drawing/2014/main" id="{81322257-9B4C-4916-82BB-1C3DF19EB5D7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080000">
                  <a:off x="335" y="81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  <p:sp>
              <p:nvSpPr>
                <p:cNvPr id="30" name="Line 76">
                  <a:extLst>
                    <a:ext uri="{FF2B5EF4-FFF2-40B4-BE49-F238E27FC236}">
                      <a16:creationId xmlns:a16="http://schemas.microsoft.com/office/drawing/2014/main" id="{5A222F1E-4DEE-40DB-A0F4-0A1F2E9E005B}"/>
                    </a:ext>
                  </a:extLst>
                </p:cNvPr>
                <p:cNvSpPr>
                  <a:spLocks noChangeAspect="1" noChangeShapeType="1"/>
                </p:cNvSpPr>
                <p:nvPr/>
              </p:nvSpPr>
              <p:spPr bwMode="auto">
                <a:xfrm rot="1440000">
                  <a:off x="498" y="144"/>
                  <a:ext cx="0" cy="91"/>
                </a:xfrm>
                <a:prstGeom prst="line">
                  <a:avLst/>
                </a:prstGeom>
                <a:noFill/>
                <a:ln w="38100">
                  <a:solidFill>
                    <a:schemeClr val="tx1">
                      <a:lumMod val="75000"/>
                      <a:lumOff val="25000"/>
                    </a:schemeClr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zh-CN" altLang="en-US">
                    <a:solidFill>
                      <a:srgbClr val="000000"/>
                    </a:solidFill>
                    <a:latin typeface="思源宋体" panose="02020700000000000000" pitchFamily="18" charset="-122"/>
                    <a:ea typeface="思源宋体" panose="02020700000000000000" pitchFamily="18" charset="-122"/>
                  </a:endParaRPr>
                </a:p>
              </p:txBody>
            </p:sp>
          </p:grpSp>
        </p:grpSp>
      </p:grpSp>
      <p:grpSp>
        <p:nvGrpSpPr>
          <p:cNvPr id="77" name="Group 77">
            <a:extLst>
              <a:ext uri="{FF2B5EF4-FFF2-40B4-BE49-F238E27FC236}">
                <a16:creationId xmlns:a16="http://schemas.microsoft.com/office/drawing/2014/main" id="{0405A6EF-5123-43F5-8E8E-6634C4DE65E9}"/>
              </a:ext>
            </a:extLst>
          </p:cNvPr>
          <p:cNvGrpSpPr>
            <a:grpSpLocks noChangeAspect="1"/>
          </p:cNvGrpSpPr>
          <p:nvPr/>
        </p:nvGrpSpPr>
        <p:grpSpPr bwMode="auto">
          <a:xfrm flipV="1">
            <a:off x="4018215" y="1523577"/>
            <a:ext cx="231775" cy="1578456"/>
            <a:chOff x="0" y="0"/>
            <a:chExt cx="182" cy="1724"/>
          </a:xfrm>
        </p:grpSpPr>
        <p:grpSp>
          <p:nvGrpSpPr>
            <p:cNvPr id="78" name="Group 78">
              <a:extLst>
                <a:ext uri="{FF2B5EF4-FFF2-40B4-BE49-F238E27FC236}">
                  <a16:creationId xmlns:a16="http://schemas.microsoft.com/office/drawing/2014/main" id="{5E80EDED-FC56-4921-90B0-700801CD447E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0"/>
              <a:ext cx="91" cy="1722"/>
              <a:chOff x="0" y="0"/>
              <a:chExt cx="91" cy="1859"/>
            </a:xfrm>
          </p:grpSpPr>
          <p:sp>
            <p:nvSpPr>
              <p:cNvPr id="82" name="Line 79">
                <a:extLst>
                  <a:ext uri="{FF2B5EF4-FFF2-40B4-BE49-F238E27FC236}">
                    <a16:creationId xmlns:a16="http://schemas.microsoft.com/office/drawing/2014/main" id="{EFC6D0F1-50DE-4116-B500-55DA60F35373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0" y="0"/>
                <a:ext cx="91" cy="1542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83" name="Line 80">
                <a:extLst>
                  <a:ext uri="{FF2B5EF4-FFF2-40B4-BE49-F238E27FC236}">
                    <a16:creationId xmlns:a16="http://schemas.microsoft.com/office/drawing/2014/main" id="{657E8F3A-4D81-4FB2-945B-ABC73CBEF80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0" y="1542"/>
                <a:ext cx="91" cy="317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</p:grpSp>
        <p:grpSp>
          <p:nvGrpSpPr>
            <p:cNvPr id="79" name="Group 81">
              <a:extLst>
                <a:ext uri="{FF2B5EF4-FFF2-40B4-BE49-F238E27FC236}">
                  <a16:creationId xmlns:a16="http://schemas.microsoft.com/office/drawing/2014/main" id="{C27A99DC-FCF8-4096-B251-36E09E2B4AD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H="1">
              <a:off x="91" y="2"/>
              <a:ext cx="91" cy="1722"/>
              <a:chOff x="0" y="0"/>
              <a:chExt cx="91" cy="1859"/>
            </a:xfrm>
          </p:grpSpPr>
          <p:sp>
            <p:nvSpPr>
              <p:cNvPr id="80" name="Line 82">
                <a:extLst>
                  <a:ext uri="{FF2B5EF4-FFF2-40B4-BE49-F238E27FC236}">
                    <a16:creationId xmlns:a16="http://schemas.microsoft.com/office/drawing/2014/main" id="{FD54BAC0-73D7-40BC-B33D-D66A0C00BD8B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0" y="0"/>
                <a:ext cx="91" cy="1542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81" name="Line 83">
                <a:extLst>
                  <a:ext uri="{FF2B5EF4-FFF2-40B4-BE49-F238E27FC236}">
                    <a16:creationId xmlns:a16="http://schemas.microsoft.com/office/drawing/2014/main" id="{E62C208C-C291-47D9-988B-D5D570ADD342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0" y="1542"/>
                <a:ext cx="91" cy="317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</p:grpSp>
      </p:grpSp>
      <p:grpSp>
        <p:nvGrpSpPr>
          <p:cNvPr id="84" name="Group 84">
            <a:extLst>
              <a:ext uri="{FF2B5EF4-FFF2-40B4-BE49-F238E27FC236}">
                <a16:creationId xmlns:a16="http://schemas.microsoft.com/office/drawing/2014/main" id="{5C94AE0B-D1F0-41E1-ABA1-E7A94E41035F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 flipV="1">
            <a:off x="4019803" y="3100202"/>
            <a:ext cx="230187" cy="1206382"/>
            <a:chOff x="0" y="0"/>
            <a:chExt cx="182" cy="1270"/>
          </a:xfrm>
        </p:grpSpPr>
        <p:grpSp>
          <p:nvGrpSpPr>
            <p:cNvPr id="85" name="Group 85">
              <a:extLst>
                <a:ext uri="{FF2B5EF4-FFF2-40B4-BE49-F238E27FC236}">
                  <a16:creationId xmlns:a16="http://schemas.microsoft.com/office/drawing/2014/main" id="{7B2AFCEE-2378-404A-A13A-89F18AC5364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0" y="0"/>
              <a:ext cx="91" cy="1269"/>
              <a:chOff x="0" y="0"/>
              <a:chExt cx="91" cy="1859"/>
            </a:xfrm>
          </p:grpSpPr>
          <p:sp>
            <p:nvSpPr>
              <p:cNvPr id="89" name="Line 86">
                <a:extLst>
                  <a:ext uri="{FF2B5EF4-FFF2-40B4-BE49-F238E27FC236}">
                    <a16:creationId xmlns:a16="http://schemas.microsoft.com/office/drawing/2014/main" id="{B48246EA-F902-4F98-8217-8EFA7433ADDC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0" y="0"/>
                <a:ext cx="91" cy="15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90" name="Line 87">
                <a:extLst>
                  <a:ext uri="{FF2B5EF4-FFF2-40B4-BE49-F238E27FC236}">
                    <a16:creationId xmlns:a16="http://schemas.microsoft.com/office/drawing/2014/main" id="{DAD0E2AD-EC9D-484F-AD43-589F27E18DBE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0" y="1542"/>
                <a:ext cx="91" cy="3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</p:grpSp>
        <p:grpSp>
          <p:nvGrpSpPr>
            <p:cNvPr id="86" name="Group 88">
              <a:extLst>
                <a:ext uri="{FF2B5EF4-FFF2-40B4-BE49-F238E27FC236}">
                  <a16:creationId xmlns:a16="http://schemas.microsoft.com/office/drawing/2014/main" id="{33B00399-7038-4FF4-AD5B-4983DB69087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flipH="1">
              <a:off x="91" y="1"/>
              <a:ext cx="91" cy="1269"/>
              <a:chOff x="0" y="0"/>
              <a:chExt cx="91" cy="1859"/>
            </a:xfrm>
          </p:grpSpPr>
          <p:sp>
            <p:nvSpPr>
              <p:cNvPr id="87" name="Line 89">
                <a:extLst>
                  <a:ext uri="{FF2B5EF4-FFF2-40B4-BE49-F238E27FC236}">
                    <a16:creationId xmlns:a16="http://schemas.microsoft.com/office/drawing/2014/main" id="{49FE0510-AA6D-453C-BBC1-440FB3A81AA7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 flipH="1">
                <a:off x="0" y="0"/>
                <a:ext cx="91" cy="154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  <p:sp>
            <p:nvSpPr>
              <p:cNvPr id="88" name="Line 90">
                <a:extLst>
                  <a:ext uri="{FF2B5EF4-FFF2-40B4-BE49-F238E27FC236}">
                    <a16:creationId xmlns:a16="http://schemas.microsoft.com/office/drawing/2014/main" id="{1A0AA841-28F3-4DFF-AFAF-4A6DE4B6C480}"/>
                  </a:ext>
                </a:extLst>
              </p:cNvPr>
              <p:cNvSpPr>
                <a:spLocks noChangeAspect="1" noChangeShapeType="1"/>
              </p:cNvSpPr>
              <p:nvPr/>
            </p:nvSpPr>
            <p:spPr bwMode="auto">
              <a:xfrm>
                <a:off x="0" y="1542"/>
                <a:ext cx="91" cy="317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>
                  <a:solidFill>
                    <a:srgbClr val="000000"/>
                  </a:solidFill>
                  <a:latin typeface="思源宋体" panose="02020700000000000000" pitchFamily="18" charset="-122"/>
                  <a:ea typeface="思源宋体" panose="02020700000000000000" pitchFamily="18" charset="-122"/>
                </a:endParaRPr>
              </a:p>
            </p:txBody>
          </p:sp>
        </p:grpSp>
      </p:grpSp>
      <p:grpSp>
        <p:nvGrpSpPr>
          <p:cNvPr id="91" name="Group 91">
            <a:extLst>
              <a:ext uri="{FF2B5EF4-FFF2-40B4-BE49-F238E27FC236}">
                <a16:creationId xmlns:a16="http://schemas.microsoft.com/office/drawing/2014/main" id="{20DAA7E1-013D-4EF4-902C-B54492F45E0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154489" y="934615"/>
            <a:ext cx="3984625" cy="4260850"/>
            <a:chOff x="6" y="0"/>
            <a:chExt cx="2510" cy="2684"/>
          </a:xfrm>
        </p:grpSpPr>
        <p:sp>
          <p:nvSpPr>
            <p:cNvPr id="92" name="Text Box 92">
              <a:extLst>
                <a:ext uri="{FF2B5EF4-FFF2-40B4-BE49-F238E27FC236}">
                  <a16:creationId xmlns:a16="http://schemas.microsoft.com/office/drawing/2014/main" id="{9DA68E0E-5540-4178-9CC5-57AAF7A4D40E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6" y="1178"/>
              <a:ext cx="268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3200" b="1">
                  <a:solidFill>
                    <a:srgbClr val="FF0000"/>
                  </a:solidFill>
                  <a:ea typeface="思源宋体" panose="02020700000000000000" pitchFamily="18" charset="-122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93" name="Group 93">
              <a:extLst>
                <a:ext uri="{FF2B5EF4-FFF2-40B4-BE49-F238E27FC236}">
                  <a16:creationId xmlns:a16="http://schemas.microsoft.com/office/drawing/2014/main" id="{EB76D805-5A19-475D-BECD-44A4E65BCB22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21" y="0"/>
              <a:ext cx="2395" cy="2684"/>
              <a:chOff x="29" y="0"/>
              <a:chExt cx="2993" cy="3356"/>
            </a:xfrm>
          </p:grpSpPr>
          <p:sp>
            <p:nvSpPr>
              <p:cNvPr id="94" name="Text Box 94">
                <a:extLst>
                  <a:ext uri="{FF2B5EF4-FFF2-40B4-BE49-F238E27FC236}">
                    <a16:creationId xmlns:a16="http://schemas.microsoft.com/office/drawing/2014/main" id="{B5583CC5-122D-4A4E-A601-E628D098D1FB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213" y="0"/>
                <a:ext cx="504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 dirty="0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12</a:t>
                </a:r>
              </a:p>
            </p:txBody>
          </p:sp>
          <p:sp>
            <p:nvSpPr>
              <p:cNvPr id="95" name="Text Box 95">
                <a:extLst>
                  <a:ext uri="{FF2B5EF4-FFF2-40B4-BE49-F238E27FC236}">
                    <a16:creationId xmlns:a16="http://schemas.microsoft.com/office/drawing/2014/main" id="{C0436644-6AAA-4784-82A2-DBDB35E3DB1B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992" y="205"/>
                <a:ext cx="335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96" name="Text Box 96">
                <a:extLst>
                  <a:ext uri="{FF2B5EF4-FFF2-40B4-BE49-F238E27FC236}">
                    <a16:creationId xmlns:a16="http://schemas.microsoft.com/office/drawing/2014/main" id="{D834516B-DE11-4BB9-9E9F-B969B3CF443E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516" y="695"/>
                <a:ext cx="335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97" name="Text Box 97">
                <a:extLst>
                  <a:ext uri="{FF2B5EF4-FFF2-40B4-BE49-F238E27FC236}">
                    <a16:creationId xmlns:a16="http://schemas.microsoft.com/office/drawing/2014/main" id="{238F973D-35FC-4AAF-A2A5-364CB6F91675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687" y="1475"/>
                <a:ext cx="335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3</a:t>
                </a:r>
              </a:p>
            </p:txBody>
          </p:sp>
          <p:sp>
            <p:nvSpPr>
              <p:cNvPr id="98" name="Text Box 98">
                <a:extLst>
                  <a:ext uri="{FF2B5EF4-FFF2-40B4-BE49-F238E27FC236}">
                    <a16:creationId xmlns:a16="http://schemas.microsoft.com/office/drawing/2014/main" id="{7F77F385-D0BD-4AE8-8F41-051953F69AE5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541" y="2156"/>
                <a:ext cx="335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99" name="Text Box 99">
                <a:extLst>
                  <a:ext uri="{FF2B5EF4-FFF2-40B4-BE49-F238E27FC236}">
                    <a16:creationId xmlns:a16="http://schemas.microsoft.com/office/drawing/2014/main" id="{243DF0C8-E83B-4AA5-8049-67E2263737DC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981" y="2687"/>
                <a:ext cx="335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100" name="Text Box 100">
                <a:extLst>
                  <a:ext uri="{FF2B5EF4-FFF2-40B4-BE49-F238E27FC236}">
                    <a16:creationId xmlns:a16="http://schemas.microsoft.com/office/drawing/2014/main" id="{FB21037F-DA00-4D60-B1DF-1E4D0E95A268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1278" y="2895"/>
                <a:ext cx="335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101" name="Text Box 101">
                <a:extLst>
                  <a:ext uri="{FF2B5EF4-FFF2-40B4-BE49-F238E27FC236}">
                    <a16:creationId xmlns:a16="http://schemas.microsoft.com/office/drawing/2014/main" id="{9DF6222D-C194-4394-A1C3-19687A990EC9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586" y="2688"/>
                <a:ext cx="335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7</a:t>
                </a:r>
              </a:p>
            </p:txBody>
          </p:sp>
          <p:sp>
            <p:nvSpPr>
              <p:cNvPr id="102" name="Text Box 102">
                <a:extLst>
                  <a:ext uri="{FF2B5EF4-FFF2-40B4-BE49-F238E27FC236}">
                    <a16:creationId xmlns:a16="http://schemas.microsoft.com/office/drawing/2014/main" id="{96B47E62-72C8-493D-A1BC-22A2E40FFF6B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45" y="2164"/>
                <a:ext cx="335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103" name="Text Box 103">
                <a:extLst>
                  <a:ext uri="{FF2B5EF4-FFF2-40B4-BE49-F238E27FC236}">
                    <a16:creationId xmlns:a16="http://schemas.microsoft.com/office/drawing/2014/main" id="{D01E2028-C9E0-4D6D-80CA-72C37A4EF115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29" y="761"/>
                <a:ext cx="504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104" name="Text Box 104">
                <a:extLst>
                  <a:ext uri="{FF2B5EF4-FFF2-40B4-BE49-F238E27FC236}">
                    <a16:creationId xmlns:a16="http://schemas.microsoft.com/office/drawing/2014/main" id="{A9959378-44BA-49FC-809A-72A22BAB9CEF}"/>
                  </a:ext>
                </a:extLst>
              </p:cNvPr>
              <p:cNvSpPr txBox="1">
                <a:spLocks noChangeAspect="1" noChangeArrowheads="1"/>
              </p:cNvSpPr>
              <p:nvPr/>
            </p:nvSpPr>
            <p:spPr bwMode="auto">
              <a:xfrm>
                <a:off x="554" y="184"/>
                <a:ext cx="486" cy="4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zh-CN" sz="3200" b="1">
                    <a:solidFill>
                      <a:srgbClr val="FF0000"/>
                    </a:solidFill>
                    <a:ea typeface="思源宋体" panose="02020700000000000000" pitchFamily="18" charset="-122"/>
                    <a:cs typeface="Arial" panose="020B0604020202020204" pitchFamily="34" charset="0"/>
                  </a:rPr>
                  <a:t>11</a:t>
                </a:r>
              </a:p>
            </p:txBody>
          </p:sp>
        </p:grpSp>
      </p:grpSp>
      <p:sp>
        <p:nvSpPr>
          <p:cNvPr id="107" name="Oval 113">
            <a:extLst>
              <a:ext uri="{FF2B5EF4-FFF2-40B4-BE49-F238E27FC236}">
                <a16:creationId xmlns:a16="http://schemas.microsoft.com/office/drawing/2014/main" id="{A376964C-F9D5-4CC0-ABF6-C8D4A4D240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80126" y="3026940"/>
            <a:ext cx="107950" cy="114300"/>
          </a:xfrm>
          <a:prstGeom prst="ellipse">
            <a:avLst/>
          </a:prstGeom>
          <a:solidFill>
            <a:srgbClr val="00006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思源宋体" panose="02020700000000000000" pitchFamily="18" charset="-122"/>
              <a:ea typeface="思源宋体" panose="02020700000000000000" pitchFamily="18" charset="-122"/>
            </a:endParaRP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17A2C3D8-4CE5-4F93-B854-DF52FE2627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55" y="283496"/>
            <a:ext cx="1537837" cy="768919"/>
          </a:xfrm>
          <a:prstGeom prst="rect">
            <a:avLst/>
          </a:prstGeom>
        </p:spPr>
      </p:pic>
      <p:sp>
        <p:nvSpPr>
          <p:cNvPr id="109" name="Text Box 110">
            <a:extLst>
              <a:ext uri="{FF2B5EF4-FFF2-40B4-BE49-F238E27FC236}">
                <a16:creationId xmlns:a16="http://schemas.microsoft.com/office/drawing/2014/main" id="{BF061C4C-AC98-4CFD-BBC3-3AB26BF83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9998" y="1801230"/>
            <a:ext cx="200407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>
                <a:solidFill>
                  <a:srgbClr val="0070C0"/>
                </a:solidFill>
                <a:latin typeface="Quicksand Medium" panose="00000600000000000000" pitchFamily="2" charset="0"/>
                <a:ea typeface="思源宋体" panose="02020700000000000000" pitchFamily="18" charset="-122"/>
              </a:rPr>
              <a:t>Kim dài</a:t>
            </a:r>
            <a:endParaRPr lang="zh-CN" altLang="zh-CN" sz="4000" b="1">
              <a:solidFill>
                <a:srgbClr val="0070C0"/>
              </a:solidFill>
              <a:latin typeface="Quicksand Medium" panose="00000600000000000000" pitchFamily="2" charset="0"/>
              <a:ea typeface="思源宋体" panose="02020700000000000000" pitchFamily="18" charset="-122"/>
            </a:endParaRPr>
          </a:p>
        </p:txBody>
      </p:sp>
      <p:cxnSp>
        <p:nvCxnSpPr>
          <p:cNvPr id="110" name="17">
            <a:extLst>
              <a:ext uri="{FF2B5EF4-FFF2-40B4-BE49-F238E27FC236}">
                <a16:creationId xmlns:a16="http://schemas.microsoft.com/office/drawing/2014/main" id="{99E2C23F-61E3-454B-8A46-AE512141EEED}"/>
              </a:ext>
            </a:extLst>
          </p:cNvPr>
          <p:cNvCxnSpPr>
            <a:cxnSpLocks/>
          </p:cNvCxnSpPr>
          <p:nvPr/>
        </p:nvCxnSpPr>
        <p:spPr>
          <a:xfrm flipV="1">
            <a:off x="4292909" y="2136413"/>
            <a:ext cx="3511720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 Box 110">
            <a:extLst>
              <a:ext uri="{FF2B5EF4-FFF2-40B4-BE49-F238E27FC236}">
                <a16:creationId xmlns:a16="http://schemas.microsoft.com/office/drawing/2014/main" id="{BA22C4EB-1648-4EDD-B7B2-29CCEBFD53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9998" y="2895600"/>
            <a:ext cx="249940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000" b="1">
                <a:solidFill>
                  <a:srgbClr val="000000"/>
                </a:solidFill>
                <a:latin typeface="Quicksand Medium" panose="00000600000000000000" pitchFamily="2" charset="0"/>
                <a:ea typeface="思源宋体" panose="02020700000000000000" pitchFamily="18" charset="-122"/>
              </a:rPr>
              <a:t>Kim ngắn</a:t>
            </a:r>
            <a:endParaRPr lang="zh-CN" altLang="zh-CN" sz="4000" b="1">
              <a:solidFill>
                <a:srgbClr val="000000"/>
              </a:solidFill>
              <a:latin typeface="Quicksand Medium" panose="00000600000000000000" pitchFamily="2" charset="0"/>
              <a:ea typeface="思源宋体" panose="02020700000000000000" pitchFamily="18" charset="-122"/>
            </a:endParaRPr>
          </a:p>
        </p:txBody>
      </p:sp>
      <p:cxnSp>
        <p:nvCxnSpPr>
          <p:cNvPr id="114" name="17">
            <a:extLst>
              <a:ext uri="{FF2B5EF4-FFF2-40B4-BE49-F238E27FC236}">
                <a16:creationId xmlns:a16="http://schemas.microsoft.com/office/drawing/2014/main" id="{6550F737-202E-488E-A40C-BB0C619DBDE4}"/>
              </a:ext>
            </a:extLst>
          </p:cNvPr>
          <p:cNvCxnSpPr>
            <a:cxnSpLocks/>
          </p:cNvCxnSpPr>
          <p:nvPr/>
        </p:nvCxnSpPr>
        <p:spPr>
          <a:xfrm flipV="1">
            <a:off x="4292909" y="3256384"/>
            <a:ext cx="3488822" cy="72913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0368B9A-D126-4C8B-AD63-0AD6847ABFA7}"/>
              </a:ext>
            </a:extLst>
          </p:cNvPr>
          <p:cNvGrpSpPr/>
          <p:nvPr/>
        </p:nvGrpSpPr>
        <p:grpSpPr>
          <a:xfrm>
            <a:off x="2331928" y="5562600"/>
            <a:ext cx="7528144" cy="895529"/>
            <a:chOff x="-311350" y="2308086"/>
            <a:chExt cx="990600" cy="1186886"/>
          </a:xfrm>
        </p:grpSpPr>
        <p:sp>
          <p:nvSpPr>
            <p:cNvPr id="112" name="Rectangle: Rounded Corners 111">
              <a:extLst>
                <a:ext uri="{FF2B5EF4-FFF2-40B4-BE49-F238E27FC236}">
                  <a16:creationId xmlns:a16="http://schemas.microsoft.com/office/drawing/2014/main" id="{0804FA90-4037-4A60-93DF-ED5E0A57871F}"/>
                </a:ext>
              </a:extLst>
            </p:cNvPr>
            <p:cNvSpPr/>
            <p:nvPr/>
          </p:nvSpPr>
          <p:spPr>
            <a:xfrm>
              <a:off x="-311350" y="2308086"/>
              <a:ext cx="990600" cy="1186886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CB9E"/>
                </a:solidFill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86A92B7E-2210-4670-9694-07AFA06D6D8E}"/>
                </a:ext>
              </a:extLst>
            </p:cNvPr>
            <p:cNvSpPr txBox="1"/>
            <p:nvPr/>
          </p:nvSpPr>
          <p:spPr>
            <a:xfrm>
              <a:off x="-266103" y="2473223"/>
              <a:ext cx="900105" cy="8566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chemeClr val="bg1"/>
                  </a:solidFill>
                  <a:latin typeface="Quicksand" panose="00000500000000000000" pitchFamily="2" charset="0"/>
                  <a:ea typeface="Arial-Rounded" panose="020B0500000000000000" pitchFamily="34" charset="0"/>
                  <a:cs typeface="Arial" panose="020B0604020202020204" pitchFamily="34" charset="0"/>
                </a:rPr>
                <a:t>Đồng hồ báo thức lúc 6 giờ.</a:t>
              </a:r>
              <a:endParaRPr lang="en-US" sz="3600" b="1" dirty="0">
                <a:solidFill>
                  <a:schemeClr val="bg1"/>
                </a:solidFill>
                <a:latin typeface="Quicksand" panose="00000500000000000000" pitchFamily="2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52784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CB2695-74D9-4BEF-ABA8-D8546DC5A5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438400"/>
            <a:ext cx="50292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22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693</TotalTime>
  <Words>334</Words>
  <Application>Microsoft Office PowerPoint</Application>
  <PresentationFormat>Widescreen</PresentationFormat>
  <Paragraphs>101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#9Slide03 BoosterNextFYBlack</vt:lpstr>
      <vt:lpstr>Arial</vt:lpstr>
      <vt:lpstr>Bungee Inline</vt:lpstr>
      <vt:lpstr>Calibri</vt:lpstr>
      <vt:lpstr>Calibri Light</vt:lpstr>
      <vt:lpstr>Montserrat Alternates Black</vt:lpstr>
      <vt:lpstr>Quicksand</vt:lpstr>
      <vt:lpstr>Quicksand Medium</vt:lpstr>
      <vt:lpstr>字魂17号-萌趣果冻体</vt:lpstr>
      <vt:lpstr>思源宋体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455</cp:revision>
  <dcterms:created xsi:type="dcterms:W3CDTF">2021-11-18T08:18:08Z</dcterms:created>
  <dcterms:modified xsi:type="dcterms:W3CDTF">2023-04-09T14:13:14Z</dcterms:modified>
  <cp:category>9Slide.vn</cp:category>
</cp:coreProperties>
</file>