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56" r:id="rId10"/>
    <p:sldId id="257" r:id="rId11"/>
    <p:sldId id="258" r:id="rId12"/>
    <p:sldId id="272" r:id="rId13"/>
    <p:sldId id="276" r:id="rId14"/>
    <p:sldId id="268" r:id="rId15"/>
    <p:sldId id="277" r:id="rId16"/>
    <p:sldId id="278" r:id="rId17"/>
    <p:sldId id="279" r:id="rId18"/>
    <p:sldId id="280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9D6"/>
    <a:srgbClr val="FCCB9E"/>
    <a:srgbClr val="DA6D31"/>
    <a:srgbClr val="8AD6F0"/>
    <a:srgbClr val="262626"/>
    <a:srgbClr val="FBF16F"/>
    <a:srgbClr val="F9D6E6"/>
    <a:srgbClr val="45B1A5"/>
    <a:srgbClr val="A8BE54"/>
    <a:srgbClr val="6FB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6" autoAdjust="0"/>
    <p:restoredTop sz="94660"/>
  </p:normalViewPr>
  <p:slideViewPr>
    <p:cSldViewPr>
      <p:cViewPr varScale="1">
        <p:scale>
          <a:sx n="70" d="100"/>
          <a:sy n="7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78C46-BFEF-43EF-858E-9CC362BECC44}" type="datetimeFigureOut">
              <a:rPr lang="en-US" smtClean="0"/>
              <a:t>29-03-23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88CE4-204F-47C6-96E1-0960249E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8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F92B9-E9FF-4A10-8BF8-BBED74D3AD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7" descr="图片包含 物体&#10;&#10;描述已自动生成">
            <a:extLst>
              <a:ext uri="{FF2B5EF4-FFF2-40B4-BE49-F238E27FC236}">
                <a16:creationId xmlns:a16="http://schemas.microsoft.com/office/drawing/2014/main" id="{A6D5910E-80AA-4DE9-AB08-6DC6B899E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r="71189" b="90707"/>
          <a:stretch/>
        </p:blipFill>
        <p:spPr>
          <a:xfrm>
            <a:off x="9496493" y="0"/>
            <a:ext cx="2268934" cy="1043709"/>
          </a:xfrm>
          <a:prstGeom prst="rect">
            <a:avLst/>
          </a:prstGeom>
        </p:spPr>
      </p:pic>
      <p:pic>
        <p:nvPicPr>
          <p:cNvPr id="11" name="9">
            <a:extLst>
              <a:ext uri="{FF2B5EF4-FFF2-40B4-BE49-F238E27FC236}">
                <a16:creationId xmlns:a16="http://schemas.microsoft.com/office/drawing/2014/main" id="{8A6D0C57-945F-487C-B0D0-D3B038B81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r="9930" b="41587"/>
          <a:stretch/>
        </p:blipFill>
        <p:spPr>
          <a:xfrm>
            <a:off x="1676401" y="381000"/>
            <a:ext cx="8839199" cy="6027055"/>
          </a:xfrm>
          <a:prstGeom prst="rect">
            <a:avLst/>
          </a:prstGeom>
        </p:spPr>
      </p:pic>
      <p:pic>
        <p:nvPicPr>
          <p:cNvPr id="18" name="15">
            <a:extLst>
              <a:ext uri="{FF2B5EF4-FFF2-40B4-BE49-F238E27FC236}">
                <a16:creationId xmlns:a16="http://schemas.microsoft.com/office/drawing/2014/main" id="{6E81B4FD-457D-42B1-82EB-1B78F51D8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4" r="70035" b="50000"/>
          <a:stretch/>
        </p:blipFill>
        <p:spPr>
          <a:xfrm rot="20742049" flipH="1">
            <a:off x="9706316" y="794079"/>
            <a:ext cx="2161277" cy="1775835"/>
          </a:xfrm>
          <a:prstGeom prst="rect">
            <a:avLst/>
          </a:prstGeom>
        </p:spPr>
      </p:pic>
      <p:pic>
        <p:nvPicPr>
          <p:cNvPr id="19" name="17" descr="图片包含 鲜花&#10;&#10;描述已自动生成">
            <a:extLst>
              <a:ext uri="{FF2B5EF4-FFF2-40B4-BE49-F238E27FC236}">
                <a16:creationId xmlns:a16="http://schemas.microsoft.com/office/drawing/2014/main" id="{FA9333CB-923D-47EB-AA8C-B6E25B12C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1" t="17534" r="2028" b="66064"/>
          <a:stretch/>
        </p:blipFill>
        <p:spPr>
          <a:xfrm flipH="1">
            <a:off x="138583" y="1681996"/>
            <a:ext cx="1540471" cy="1530598"/>
          </a:xfrm>
          <a:prstGeom prst="rect">
            <a:avLst/>
          </a:prstGeom>
        </p:spPr>
      </p:pic>
      <p:pic>
        <p:nvPicPr>
          <p:cNvPr id="20" name="23">
            <a:extLst>
              <a:ext uri="{FF2B5EF4-FFF2-40B4-BE49-F238E27FC236}">
                <a16:creationId xmlns:a16="http://schemas.microsoft.com/office/drawing/2014/main" id="{C56E68DA-4AD1-4676-AC9C-27EEC3ACBC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2"/>
          <a:stretch/>
        </p:blipFill>
        <p:spPr>
          <a:xfrm>
            <a:off x="-1" y="5094568"/>
            <a:ext cx="12192001" cy="1763432"/>
          </a:xfrm>
          <a:prstGeom prst="rect">
            <a:avLst/>
          </a:prstGeom>
        </p:spPr>
      </p:pic>
      <p:pic>
        <p:nvPicPr>
          <p:cNvPr id="21" name="13">
            <a:extLst>
              <a:ext uri="{FF2B5EF4-FFF2-40B4-BE49-F238E27FC236}">
                <a16:creationId xmlns:a16="http://schemas.microsoft.com/office/drawing/2014/main" id="{CFCE1F0F-9763-4CE5-89B4-4B8E6C5402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40"/>
          <a:stretch/>
        </p:blipFill>
        <p:spPr>
          <a:xfrm>
            <a:off x="7747907" y="5237779"/>
            <a:ext cx="4444093" cy="1680448"/>
          </a:xfrm>
          <a:prstGeom prst="rect">
            <a:avLst/>
          </a:prstGeom>
        </p:spPr>
      </p:pic>
      <p:pic>
        <p:nvPicPr>
          <p:cNvPr id="22" name="21">
            <a:extLst>
              <a:ext uri="{FF2B5EF4-FFF2-40B4-BE49-F238E27FC236}">
                <a16:creationId xmlns:a16="http://schemas.microsoft.com/office/drawing/2014/main" id="{50E6BB05-0467-4FD5-B767-7500A8FB9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3" r="77654" b="66064"/>
          <a:stretch/>
        </p:blipFill>
        <p:spPr>
          <a:xfrm>
            <a:off x="490083" y="5237779"/>
            <a:ext cx="1842592" cy="16362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4DB43-92E2-4B86-A8DE-8A11017158A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7533" y="353519"/>
            <a:ext cx="292633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B2F8-AD20-4A41-AC50-FA2ACA2E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3FB90-99CC-430A-84CB-CA92F5237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89C50-9A0C-4C85-A9DA-8B19B1C6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D4399-332A-47F5-83BA-57C01862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29-03-23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E0F6B-D086-4BB8-A4BD-D4A9F2F6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6A46-6988-49E7-AB37-001F2F99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9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35F-32C3-4E34-A15C-A5E5BD86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D323C-8EF8-4A6E-89C2-4BDF67906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88C2-359C-489A-B0BE-048A4B94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29-03-23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EC39-D39C-4BF6-B3C5-EF6C62AE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017EB-A17B-4023-9EF3-A63350B1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5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">
            <a:extLst>
              <a:ext uri="{FF2B5EF4-FFF2-40B4-BE49-F238E27FC236}">
                <a16:creationId xmlns:a16="http://schemas.microsoft.com/office/drawing/2014/main" id="{8907F4D1-A459-4074-80B3-D68FFE8A9C96}"/>
              </a:ext>
            </a:extLst>
          </p:cNvPr>
          <p:cNvSpPr txBox="1"/>
          <p:nvPr userDrawn="1"/>
        </p:nvSpPr>
        <p:spPr>
          <a:xfrm>
            <a:off x="3200400" y="1463948"/>
            <a:ext cx="4107215" cy="22698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solidFill>
                    <a:srgbClr val="84BFB7"/>
                  </a:solidFill>
                </a:ln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pPr algn="ctr">
              <a:lnSpc>
                <a:spcPct val="124000"/>
              </a:lnSpc>
            </a:pPr>
            <a:r>
              <a:rPr lang="en-US" altLang="zh-CN" sz="6000" spc="200">
                <a:ln w="53975">
                  <a:solidFill>
                    <a:srgbClr val="38A191"/>
                  </a:solidFill>
                </a:ln>
                <a:latin typeface="#9Slide03 BoosterNextFYBlack" panose="02000A03000000020004" pitchFamily="2" charset="0"/>
              </a:rPr>
              <a:t>TIẾT</a:t>
            </a:r>
            <a:r>
              <a:rPr lang="en-US" altLang="zh-CN" sz="6000" spc="200" baseline="0">
                <a:ln w="53975">
                  <a:solidFill>
                    <a:srgbClr val="38A191"/>
                  </a:solidFill>
                </a:ln>
                <a:latin typeface="#9Slide03 BoosterNextFYBlack" panose="02000A03000000020004" pitchFamily="2" charset="0"/>
              </a:rPr>
              <a:t> HỌC</a:t>
            </a:r>
          </a:p>
          <a:p>
            <a:pPr algn="ctr">
              <a:lnSpc>
                <a:spcPct val="124000"/>
              </a:lnSpc>
            </a:pPr>
            <a:r>
              <a:rPr lang="en-US" altLang="zh-CN" sz="6000" spc="200" baseline="0">
                <a:ln w="53975">
                  <a:solidFill>
                    <a:srgbClr val="38A191"/>
                  </a:solidFill>
                </a:ln>
                <a:latin typeface="#9Slide03 BoosterNextFYBlack" panose="02000A03000000020004" pitchFamily="2" charset="0"/>
              </a:rPr>
              <a:t>KẾT THÚC</a:t>
            </a:r>
            <a:endParaRPr lang="zh-CN" altLang="en-US" sz="6000" spc="200" dirty="0">
              <a:ln w="53975">
                <a:solidFill>
                  <a:srgbClr val="38A191"/>
                </a:solidFill>
              </a:ln>
              <a:latin typeface="#9Slide03 BoosterNextFYBlack" panose="02000A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4">
            <a:extLst>
              <a:ext uri="{FF2B5EF4-FFF2-40B4-BE49-F238E27FC236}">
                <a16:creationId xmlns:a16="http://schemas.microsoft.com/office/drawing/2014/main" id="{6B2AFD16-BFCD-4C39-8647-487AD3AD24A3}"/>
              </a:ext>
            </a:extLst>
          </p:cNvPr>
          <p:cNvGrpSpPr/>
          <p:nvPr userDrawn="1"/>
        </p:nvGrpSpPr>
        <p:grpSpPr>
          <a:xfrm>
            <a:off x="2552472" y="887633"/>
            <a:ext cx="7087057" cy="5082734"/>
            <a:chOff x="7589157" y="1156133"/>
            <a:chExt cx="3145876" cy="2256177"/>
          </a:xfrm>
        </p:grpSpPr>
        <p:sp>
          <p:nvSpPr>
            <p:cNvPr id="17" name="15">
              <a:extLst>
                <a:ext uri="{FF2B5EF4-FFF2-40B4-BE49-F238E27FC236}">
                  <a16:creationId xmlns:a16="http://schemas.microsoft.com/office/drawing/2014/main" id="{7B9FE4BE-4BE7-4FEC-B554-A09C01EF652A}"/>
                </a:ext>
              </a:extLst>
            </p:cNvPr>
            <p:cNvSpPr/>
            <p:nvPr/>
          </p:nvSpPr>
          <p:spPr>
            <a:xfrm>
              <a:off x="8172857" y="1264949"/>
              <a:ext cx="1851599" cy="1851598"/>
            </a:xfrm>
            <a:prstGeom prst="ellipse">
              <a:avLst/>
            </a:prstGeom>
            <a:noFill/>
            <a:ln>
              <a:solidFill>
                <a:srgbClr val="3FAB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17">
              <a:extLst>
                <a:ext uri="{FF2B5EF4-FFF2-40B4-BE49-F238E27FC236}">
                  <a16:creationId xmlns:a16="http://schemas.microsoft.com/office/drawing/2014/main" id="{3A48F494-C33A-434C-BEFD-342E7E974543}"/>
                </a:ext>
              </a:extLst>
            </p:cNvPr>
            <p:cNvCxnSpPr/>
            <p:nvPr/>
          </p:nvCxnSpPr>
          <p:spPr>
            <a:xfrm flipH="1">
              <a:off x="9900683" y="1156133"/>
              <a:ext cx="834350" cy="591526"/>
            </a:xfrm>
            <a:prstGeom prst="line">
              <a:avLst/>
            </a:prstGeom>
            <a:ln w="19050">
              <a:solidFill>
                <a:srgbClr val="3FAB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8">
              <a:extLst>
                <a:ext uri="{FF2B5EF4-FFF2-40B4-BE49-F238E27FC236}">
                  <a16:creationId xmlns:a16="http://schemas.microsoft.com/office/drawing/2014/main" id="{84752757-8A62-4A76-9DF1-88A508D8601E}"/>
                </a:ext>
              </a:extLst>
            </p:cNvPr>
            <p:cNvCxnSpPr/>
            <p:nvPr/>
          </p:nvCxnSpPr>
          <p:spPr>
            <a:xfrm flipH="1">
              <a:off x="7589157" y="2820784"/>
              <a:ext cx="834350" cy="591526"/>
            </a:xfrm>
            <a:prstGeom prst="line">
              <a:avLst/>
            </a:prstGeom>
            <a:ln w="19050">
              <a:solidFill>
                <a:srgbClr val="3FAB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17" descr="图片包含 鲜花&#10;&#10;描述已自动生成">
            <a:extLst>
              <a:ext uri="{FF2B5EF4-FFF2-40B4-BE49-F238E27FC236}">
                <a16:creationId xmlns:a16="http://schemas.microsoft.com/office/drawing/2014/main" id="{62B991D6-0131-406C-9C37-7749915DF7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1" t="17534" r="2028" b="66064"/>
          <a:stretch/>
        </p:blipFill>
        <p:spPr>
          <a:xfrm flipH="1">
            <a:off x="138583" y="1681996"/>
            <a:ext cx="1540471" cy="1530598"/>
          </a:xfrm>
          <a:prstGeom prst="rect">
            <a:avLst/>
          </a:prstGeom>
        </p:spPr>
      </p:pic>
      <p:pic>
        <p:nvPicPr>
          <p:cNvPr id="32" name="23">
            <a:extLst>
              <a:ext uri="{FF2B5EF4-FFF2-40B4-BE49-F238E27FC236}">
                <a16:creationId xmlns:a16="http://schemas.microsoft.com/office/drawing/2014/main" id="{A72A4175-296A-4489-BFBD-7FDD57B71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2"/>
          <a:stretch/>
        </p:blipFill>
        <p:spPr>
          <a:xfrm>
            <a:off x="-1" y="5094568"/>
            <a:ext cx="12192001" cy="1763432"/>
          </a:xfrm>
          <a:prstGeom prst="rect">
            <a:avLst/>
          </a:prstGeom>
        </p:spPr>
      </p:pic>
      <p:pic>
        <p:nvPicPr>
          <p:cNvPr id="33" name="13">
            <a:extLst>
              <a:ext uri="{FF2B5EF4-FFF2-40B4-BE49-F238E27FC236}">
                <a16:creationId xmlns:a16="http://schemas.microsoft.com/office/drawing/2014/main" id="{52B09718-0451-4DC3-B826-4F24B6474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40"/>
          <a:stretch/>
        </p:blipFill>
        <p:spPr>
          <a:xfrm>
            <a:off x="7747907" y="5237779"/>
            <a:ext cx="4444093" cy="16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37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92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E015EE-4ABE-441B-BBA7-C7F14B9BAA2D}"/>
              </a:ext>
            </a:extLst>
          </p:cNvPr>
          <p:cNvSpPr/>
          <p:nvPr userDrawn="1"/>
        </p:nvSpPr>
        <p:spPr>
          <a:xfrm>
            <a:off x="228600" y="419100"/>
            <a:ext cx="11734800" cy="6019800"/>
          </a:xfrm>
          <a:prstGeom prst="roundRect">
            <a:avLst>
              <a:gd name="adj" fmla="val 6893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61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963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9">
            <a:extLst>
              <a:ext uri="{FF2B5EF4-FFF2-40B4-BE49-F238E27FC236}">
                <a16:creationId xmlns:a16="http://schemas.microsoft.com/office/drawing/2014/main" id="{8A6D0C57-945F-487C-B0D0-D3B038B81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r="9930" b="41587"/>
          <a:stretch/>
        </p:blipFill>
        <p:spPr>
          <a:xfrm>
            <a:off x="1676401" y="381000"/>
            <a:ext cx="8839199" cy="6027055"/>
          </a:xfrm>
          <a:prstGeom prst="rect">
            <a:avLst/>
          </a:prstGeom>
        </p:spPr>
      </p:pic>
      <p:pic>
        <p:nvPicPr>
          <p:cNvPr id="18" name="15">
            <a:extLst>
              <a:ext uri="{FF2B5EF4-FFF2-40B4-BE49-F238E27FC236}">
                <a16:creationId xmlns:a16="http://schemas.microsoft.com/office/drawing/2014/main" id="{6E81B4FD-457D-42B1-82EB-1B78F51D8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4" r="70035" b="50000"/>
          <a:stretch/>
        </p:blipFill>
        <p:spPr>
          <a:xfrm rot="20742049" flipH="1">
            <a:off x="9706316" y="794079"/>
            <a:ext cx="2161277" cy="1775835"/>
          </a:xfrm>
          <a:prstGeom prst="rect">
            <a:avLst/>
          </a:prstGeom>
        </p:spPr>
      </p:pic>
      <p:pic>
        <p:nvPicPr>
          <p:cNvPr id="19" name="17" descr="图片包含 鲜花&#10;&#10;描述已自动生成">
            <a:extLst>
              <a:ext uri="{FF2B5EF4-FFF2-40B4-BE49-F238E27FC236}">
                <a16:creationId xmlns:a16="http://schemas.microsoft.com/office/drawing/2014/main" id="{FA9333CB-923D-47EB-AA8C-B6E25B12C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1" t="17534" r="2028" b="66064"/>
          <a:stretch/>
        </p:blipFill>
        <p:spPr>
          <a:xfrm flipH="1">
            <a:off x="781992" y="441887"/>
            <a:ext cx="1540471" cy="1530598"/>
          </a:xfrm>
          <a:prstGeom prst="rect">
            <a:avLst/>
          </a:prstGeom>
        </p:spPr>
      </p:pic>
      <p:pic>
        <p:nvPicPr>
          <p:cNvPr id="20" name="23">
            <a:extLst>
              <a:ext uri="{FF2B5EF4-FFF2-40B4-BE49-F238E27FC236}">
                <a16:creationId xmlns:a16="http://schemas.microsoft.com/office/drawing/2014/main" id="{C56E68DA-4AD1-4676-AC9C-27EEC3ACBC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2"/>
          <a:stretch/>
        </p:blipFill>
        <p:spPr>
          <a:xfrm>
            <a:off x="-1" y="5094568"/>
            <a:ext cx="12192001" cy="1763432"/>
          </a:xfrm>
          <a:prstGeom prst="rect">
            <a:avLst/>
          </a:prstGeom>
        </p:spPr>
      </p:pic>
      <p:pic>
        <p:nvPicPr>
          <p:cNvPr id="21" name="13">
            <a:extLst>
              <a:ext uri="{FF2B5EF4-FFF2-40B4-BE49-F238E27FC236}">
                <a16:creationId xmlns:a16="http://schemas.microsoft.com/office/drawing/2014/main" id="{CFCE1F0F-9763-4CE5-89B4-4B8E6C5402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40"/>
          <a:stretch/>
        </p:blipFill>
        <p:spPr>
          <a:xfrm>
            <a:off x="7747907" y="5237779"/>
            <a:ext cx="4444093" cy="1680448"/>
          </a:xfrm>
          <a:prstGeom prst="rect">
            <a:avLst/>
          </a:prstGeom>
        </p:spPr>
      </p:pic>
      <p:pic>
        <p:nvPicPr>
          <p:cNvPr id="22" name="21">
            <a:extLst>
              <a:ext uri="{FF2B5EF4-FFF2-40B4-BE49-F238E27FC236}">
                <a16:creationId xmlns:a16="http://schemas.microsoft.com/office/drawing/2014/main" id="{50E6BB05-0467-4FD5-B767-7500A8FB9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3" r="77654" b="66064"/>
          <a:stretch/>
        </p:blipFill>
        <p:spPr>
          <a:xfrm>
            <a:off x="490083" y="5237779"/>
            <a:ext cx="1842592" cy="16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25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0013-563A-4406-98E2-B87B3C78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30C37-8FB3-444B-9AE6-825C2F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29-03-23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55448-C47B-4BA5-905A-39A3AB64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9446-5786-49E7-9D0B-645698A7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5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ED9407-EA38-493A-8646-A2F2A42A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29-03-23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5E1AA-43B9-4893-96D2-E2B6D504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5CBCF-9DF1-4907-9415-B0F0DDB9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6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1F1E-69D3-47AF-9C0B-CFFF4CB5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62CD-6860-44C5-B8C9-CF51825E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85FC5-C1F7-47F8-84A4-577190AAC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EA68B-CE63-4BB9-BA40-2A73D03F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29-03-23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9A1C9-3AC0-43B2-A2E9-F252D14D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1D6B6-3528-4509-9EAF-B7992261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4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2B02A181-3159-4C7F-A35D-D0712AD5F3E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C4BEB-224B-4295-B183-470FFD58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20E9F-D5FB-4501-AD07-7D8AADF3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F0153-EA4C-42D8-8B94-62C6B4762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A03-AF4E-4248-9C27-D04B9525746A}" type="datetimeFigureOut">
              <a:rPr lang="en-US" smtClean="0"/>
              <a:t>29-03-23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34D26-B66F-4340-B67F-08B580267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8548F-3694-4CFA-9059-41ACC83A9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HẠM DUYÊN">
            <a:extLst>
              <a:ext uri="{FF2B5EF4-FFF2-40B4-BE49-F238E27FC236}">
                <a16:creationId xmlns:a16="http://schemas.microsoft.com/office/drawing/2014/main" id="{218FE340-9DC8-4A42-85A8-79A32EA3DA0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08562F-2834-4343-AB8A-8DEF03AD24E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4B1107-122B-4FF9-97FB-235B26FE8A4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2B485-23B2-4E07-B3F2-75EE9BAD938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gif"/><Relationship Id="rId18" Type="http://schemas.openxmlformats.org/officeDocument/2006/relationships/slide" Target="slide6.xml"/><Relationship Id="rId3" Type="http://schemas.openxmlformats.org/officeDocument/2006/relationships/audio" Target="../media/audio1.wav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23.gif"/><Relationship Id="rId17" Type="http://schemas.openxmlformats.org/officeDocument/2006/relationships/image" Target="../media/image26.gif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gif"/><Relationship Id="rId20" Type="http://schemas.openxmlformats.org/officeDocument/2006/relationships/slide" Target="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22.gif"/><Relationship Id="rId24" Type="http://schemas.openxmlformats.org/officeDocument/2006/relationships/slide" Target="slide5.xml"/><Relationship Id="rId5" Type="http://schemas.openxmlformats.org/officeDocument/2006/relationships/image" Target="../media/image12.png"/><Relationship Id="rId15" Type="http://schemas.openxmlformats.org/officeDocument/2006/relationships/image" Target="../media/image20.gif"/><Relationship Id="rId23" Type="http://schemas.openxmlformats.org/officeDocument/2006/relationships/image" Target="../media/image29.png"/><Relationship Id="rId10" Type="http://schemas.openxmlformats.org/officeDocument/2006/relationships/image" Target="../media/image21.gif"/><Relationship Id="rId19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16.gif"/><Relationship Id="rId14" Type="http://schemas.openxmlformats.org/officeDocument/2006/relationships/image" Target="../media/image19.png"/><Relationship Id="rId22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4.wav"/><Relationship Id="rId7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4.wav"/><Relationship Id="rId7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4.wav"/><Relationship Id="rId7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1315A-1F55-5035-AFFD-38FCD95DE39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300" y="2209800"/>
            <a:ext cx="7315200" cy="3170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176A8F-7866-3E5B-87C0-8FBCC6843667}"/>
              </a:ext>
            </a:extLst>
          </p:cNvPr>
          <p:cNvSpPr txBox="1"/>
          <p:nvPr/>
        </p:nvSpPr>
        <p:spPr>
          <a:xfrm>
            <a:off x="2895600" y="1524000"/>
            <a:ext cx="63246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34408"/>
                </a:solidFill>
                <a:latin typeface="Quicksand" panose="00000500000000000000" pitchFamily="2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1159446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5E21FD0F-9491-4856-9578-9BE6637D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2999" y="1993900"/>
            <a:ext cx="4610057" cy="2049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92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22F1C6D-8E75-4007-943E-33D6F28BAA4E}"/>
              </a:ext>
            </a:extLst>
          </p:cNvPr>
          <p:cNvGrpSpPr/>
          <p:nvPr/>
        </p:nvGrpSpPr>
        <p:grpSpPr>
          <a:xfrm>
            <a:off x="564713" y="495300"/>
            <a:ext cx="668922" cy="707886"/>
            <a:chOff x="1559434" y="1176116"/>
            <a:chExt cx="668922" cy="70788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6419026-A302-4100-8F84-9DD66851360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74C3866-A356-4771-A710-8855DC78D38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5B1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7D5F6D9-7B42-4E50-A81D-3C98F2174FA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45B1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4AF9CF-A0D8-493A-8A54-1812198345A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D13ACBD-3FF4-4D12-9AF8-92A94DE2A735}"/>
              </a:ext>
            </a:extLst>
          </p:cNvPr>
          <p:cNvSpPr txBox="1"/>
          <p:nvPr/>
        </p:nvSpPr>
        <p:spPr>
          <a:xfrm>
            <a:off x="1327177" y="495300"/>
            <a:ext cx="409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Đặt tính rồi tính.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6">
            <a:extLst>
              <a:ext uri="{FF2B5EF4-FFF2-40B4-BE49-F238E27FC236}">
                <a16:creationId xmlns:a16="http://schemas.microsoft.com/office/drawing/2014/main" id="{143733A7-439B-4DA3-9A89-27E10457AC88}"/>
              </a:ext>
            </a:extLst>
          </p:cNvPr>
          <p:cNvSpPr/>
          <p:nvPr/>
        </p:nvSpPr>
        <p:spPr>
          <a:xfrm>
            <a:off x="560794" y="17399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45B1A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DE5F0C-03A5-4D8F-99E3-895ACF1F446F}"/>
              </a:ext>
            </a:extLst>
          </p:cNvPr>
          <p:cNvSpPr txBox="1"/>
          <p:nvPr/>
        </p:nvSpPr>
        <p:spPr>
          <a:xfrm>
            <a:off x="1211607" y="3082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4F1CDC-07D9-4758-A0FF-D38C4A5C2247}"/>
              </a:ext>
            </a:extLst>
          </p:cNvPr>
          <p:cNvSpPr txBox="1"/>
          <p:nvPr/>
        </p:nvSpPr>
        <p:spPr>
          <a:xfrm>
            <a:off x="1024405" y="33643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5646D7-1BD5-4B72-8B06-B99F052432F4}"/>
              </a:ext>
            </a:extLst>
          </p:cNvPr>
          <p:cNvSpPr txBox="1"/>
          <p:nvPr/>
        </p:nvSpPr>
        <p:spPr>
          <a:xfrm>
            <a:off x="1709706" y="30820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D226C4-3258-438E-B9C7-B1D6284C8C16}"/>
              </a:ext>
            </a:extLst>
          </p:cNvPr>
          <p:cNvSpPr txBox="1"/>
          <p:nvPr/>
        </p:nvSpPr>
        <p:spPr>
          <a:xfrm>
            <a:off x="1709706" y="42451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EC2069-F431-4003-B3AF-6A1083EEFED0}"/>
              </a:ext>
            </a:extLst>
          </p:cNvPr>
          <p:cNvCxnSpPr/>
          <p:nvPr/>
        </p:nvCxnSpPr>
        <p:spPr>
          <a:xfrm>
            <a:off x="1176306" y="4261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7B36C59-D29D-49AB-A037-2FC594F0E2B2}"/>
              </a:ext>
            </a:extLst>
          </p:cNvPr>
          <p:cNvSpPr txBox="1"/>
          <p:nvPr/>
        </p:nvSpPr>
        <p:spPr>
          <a:xfrm>
            <a:off x="1709706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28084E-E836-44D5-9171-EFDAE63F6A4F}"/>
              </a:ext>
            </a:extLst>
          </p:cNvPr>
          <p:cNvSpPr txBox="1"/>
          <p:nvPr/>
        </p:nvSpPr>
        <p:spPr>
          <a:xfrm>
            <a:off x="1371600" y="42451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6">
            <a:extLst>
              <a:ext uri="{FF2B5EF4-FFF2-40B4-BE49-F238E27FC236}">
                <a16:creationId xmlns:a16="http://schemas.microsoft.com/office/drawing/2014/main" id="{1900BA9F-FEC7-4971-8DC6-FDCD263DEFC5}"/>
              </a:ext>
            </a:extLst>
          </p:cNvPr>
          <p:cNvSpPr/>
          <p:nvPr/>
        </p:nvSpPr>
        <p:spPr>
          <a:xfrm>
            <a:off x="3468881" y="17399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45B1A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26" name="6">
            <a:extLst>
              <a:ext uri="{FF2B5EF4-FFF2-40B4-BE49-F238E27FC236}">
                <a16:creationId xmlns:a16="http://schemas.microsoft.com/office/drawing/2014/main" id="{FE1CDDB8-52D1-4A9E-B1E6-0612A393792C}"/>
              </a:ext>
            </a:extLst>
          </p:cNvPr>
          <p:cNvSpPr/>
          <p:nvPr/>
        </p:nvSpPr>
        <p:spPr>
          <a:xfrm>
            <a:off x="6376968" y="17399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45B1A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27" name="6">
            <a:extLst>
              <a:ext uri="{FF2B5EF4-FFF2-40B4-BE49-F238E27FC236}">
                <a16:creationId xmlns:a16="http://schemas.microsoft.com/office/drawing/2014/main" id="{E4D85F24-CA2D-4D16-A690-EBC6CDF00BE7}"/>
              </a:ext>
            </a:extLst>
          </p:cNvPr>
          <p:cNvSpPr/>
          <p:nvPr/>
        </p:nvSpPr>
        <p:spPr>
          <a:xfrm>
            <a:off x="9285055" y="17399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45B1A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9974D5-8374-4250-94D9-72BD00F3E234}"/>
              </a:ext>
            </a:extLst>
          </p:cNvPr>
          <p:cNvSpPr txBox="1"/>
          <p:nvPr/>
        </p:nvSpPr>
        <p:spPr>
          <a:xfrm>
            <a:off x="4150101" y="3082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24658E-41B1-4C92-AD78-2297940C120A}"/>
              </a:ext>
            </a:extLst>
          </p:cNvPr>
          <p:cNvSpPr txBox="1"/>
          <p:nvPr/>
        </p:nvSpPr>
        <p:spPr>
          <a:xfrm>
            <a:off x="3962899" y="33643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1F947E-C2E4-4E9E-B678-117AB4AE65DB}"/>
              </a:ext>
            </a:extLst>
          </p:cNvPr>
          <p:cNvSpPr txBox="1"/>
          <p:nvPr/>
        </p:nvSpPr>
        <p:spPr>
          <a:xfrm>
            <a:off x="4648200" y="30820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73B0D3-5B78-4C10-B850-DFB3901557A8}"/>
              </a:ext>
            </a:extLst>
          </p:cNvPr>
          <p:cNvSpPr txBox="1"/>
          <p:nvPr/>
        </p:nvSpPr>
        <p:spPr>
          <a:xfrm>
            <a:off x="4648200" y="42451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03B08B-E35F-48F1-BB40-71FA30151355}"/>
              </a:ext>
            </a:extLst>
          </p:cNvPr>
          <p:cNvCxnSpPr/>
          <p:nvPr/>
        </p:nvCxnSpPr>
        <p:spPr>
          <a:xfrm>
            <a:off x="4114800" y="4261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33E02A4-35BF-4A0E-ACB7-6AB9531E9BF8}"/>
              </a:ext>
            </a:extLst>
          </p:cNvPr>
          <p:cNvSpPr txBox="1"/>
          <p:nvPr/>
        </p:nvSpPr>
        <p:spPr>
          <a:xfrm>
            <a:off x="4648200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48960A-7481-43E2-BB81-0EC27C73086E}"/>
              </a:ext>
            </a:extLst>
          </p:cNvPr>
          <p:cNvSpPr txBox="1"/>
          <p:nvPr/>
        </p:nvSpPr>
        <p:spPr>
          <a:xfrm>
            <a:off x="4310094" y="42451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BACC3C-217D-4403-9FF3-0F7E3D71A42B}"/>
              </a:ext>
            </a:extLst>
          </p:cNvPr>
          <p:cNvSpPr txBox="1"/>
          <p:nvPr/>
        </p:nvSpPr>
        <p:spPr>
          <a:xfrm>
            <a:off x="7045701" y="3082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42D6F7-0C43-4233-856A-619AEB790757}"/>
              </a:ext>
            </a:extLst>
          </p:cNvPr>
          <p:cNvSpPr txBox="1"/>
          <p:nvPr/>
        </p:nvSpPr>
        <p:spPr>
          <a:xfrm>
            <a:off x="6858499" y="33643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A2E2058-F6A0-434F-988A-73CC1DB24F4D}"/>
              </a:ext>
            </a:extLst>
          </p:cNvPr>
          <p:cNvSpPr txBox="1"/>
          <p:nvPr/>
        </p:nvSpPr>
        <p:spPr>
          <a:xfrm>
            <a:off x="7543800" y="30820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902BA3-82A0-45D6-8A17-AF890E7B6BD5}"/>
              </a:ext>
            </a:extLst>
          </p:cNvPr>
          <p:cNvSpPr txBox="1"/>
          <p:nvPr/>
        </p:nvSpPr>
        <p:spPr>
          <a:xfrm>
            <a:off x="7543800" y="42451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1254F06-5355-4C07-BF88-20D6B70455DE}"/>
              </a:ext>
            </a:extLst>
          </p:cNvPr>
          <p:cNvCxnSpPr/>
          <p:nvPr/>
        </p:nvCxnSpPr>
        <p:spPr>
          <a:xfrm>
            <a:off x="7010400" y="4261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7F16F0D-EF4C-4CA9-89D9-C6371E5FCC06}"/>
              </a:ext>
            </a:extLst>
          </p:cNvPr>
          <p:cNvSpPr txBox="1"/>
          <p:nvPr/>
        </p:nvSpPr>
        <p:spPr>
          <a:xfrm>
            <a:off x="7543800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CD7ACF2-301F-459B-9E10-9F54C626C313}"/>
              </a:ext>
            </a:extLst>
          </p:cNvPr>
          <p:cNvSpPr txBox="1"/>
          <p:nvPr/>
        </p:nvSpPr>
        <p:spPr>
          <a:xfrm>
            <a:off x="7205694" y="42451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EFA4E9-0EDB-4117-9EFD-8DFA259125DF}"/>
              </a:ext>
            </a:extLst>
          </p:cNvPr>
          <p:cNvSpPr txBox="1"/>
          <p:nvPr/>
        </p:nvSpPr>
        <p:spPr>
          <a:xfrm>
            <a:off x="9937530" y="3082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4C3D74A-16BD-4492-A29D-64F0D4B6FE55}"/>
              </a:ext>
            </a:extLst>
          </p:cNvPr>
          <p:cNvSpPr txBox="1"/>
          <p:nvPr/>
        </p:nvSpPr>
        <p:spPr>
          <a:xfrm>
            <a:off x="9750328" y="33643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8664498-3BF7-4258-8DD2-6EEFE0697326}"/>
              </a:ext>
            </a:extLst>
          </p:cNvPr>
          <p:cNvSpPr txBox="1"/>
          <p:nvPr/>
        </p:nvSpPr>
        <p:spPr>
          <a:xfrm>
            <a:off x="10435629" y="30820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D8EA810-EA1A-41A0-9217-D4F19CF0C1A7}"/>
              </a:ext>
            </a:extLst>
          </p:cNvPr>
          <p:cNvSpPr txBox="1"/>
          <p:nvPr/>
        </p:nvSpPr>
        <p:spPr>
          <a:xfrm>
            <a:off x="10435629" y="42451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B93FEFF-C687-432E-ADD3-2EFF95A15DFB}"/>
              </a:ext>
            </a:extLst>
          </p:cNvPr>
          <p:cNvCxnSpPr/>
          <p:nvPr/>
        </p:nvCxnSpPr>
        <p:spPr>
          <a:xfrm>
            <a:off x="9902229" y="4261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FDD127D-4BA4-4217-B584-B4B9E4FBAA5E}"/>
              </a:ext>
            </a:extLst>
          </p:cNvPr>
          <p:cNvSpPr txBox="1"/>
          <p:nvPr/>
        </p:nvSpPr>
        <p:spPr>
          <a:xfrm>
            <a:off x="9937530" y="364086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BF434F8-DD33-43FA-BAE4-28B1F14FEA7B}"/>
              </a:ext>
            </a:extLst>
          </p:cNvPr>
          <p:cNvSpPr txBox="1"/>
          <p:nvPr/>
        </p:nvSpPr>
        <p:spPr>
          <a:xfrm>
            <a:off x="10435629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B555116-8C77-4A79-A3C5-2D12A7F3B5C9}"/>
              </a:ext>
            </a:extLst>
          </p:cNvPr>
          <p:cNvSpPr txBox="1"/>
          <p:nvPr/>
        </p:nvSpPr>
        <p:spPr>
          <a:xfrm>
            <a:off x="10097523" y="42451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7654907-1160-4BAA-9D7B-8867C954AE2E}"/>
              </a:ext>
            </a:extLst>
          </p:cNvPr>
          <p:cNvSpPr/>
          <p:nvPr/>
        </p:nvSpPr>
        <p:spPr>
          <a:xfrm>
            <a:off x="558800" y="17399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45B1A5"/>
          </a:solidFill>
          <a:ln w="28575">
            <a:solidFill>
              <a:srgbClr val="45B1A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23 + 5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EE519E95-1E08-4946-BECB-00C9BE688FB8}"/>
              </a:ext>
            </a:extLst>
          </p:cNvPr>
          <p:cNvSpPr/>
          <p:nvPr/>
        </p:nvSpPr>
        <p:spPr>
          <a:xfrm>
            <a:off x="3468881" y="17399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45B1A5"/>
          </a:solidFill>
          <a:ln w="28575">
            <a:solidFill>
              <a:srgbClr val="45B1A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67 + 2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A95B7D7-1F0E-4F96-8730-0766CD3DAE72}"/>
              </a:ext>
            </a:extLst>
          </p:cNvPr>
          <p:cNvSpPr/>
          <p:nvPr/>
        </p:nvSpPr>
        <p:spPr>
          <a:xfrm>
            <a:off x="6376968" y="17399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45B1A5"/>
          </a:solidFill>
          <a:ln w="28575">
            <a:solidFill>
              <a:srgbClr val="45B1A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48 – 3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B394873-E7E7-4B6A-857E-DE40F8E13E9D}"/>
              </a:ext>
            </a:extLst>
          </p:cNvPr>
          <p:cNvSpPr/>
          <p:nvPr/>
        </p:nvSpPr>
        <p:spPr>
          <a:xfrm>
            <a:off x="9283061" y="17399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45B1A5"/>
          </a:solidFill>
          <a:ln w="28575">
            <a:solidFill>
              <a:srgbClr val="45B1A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95 – 41</a:t>
            </a:r>
          </a:p>
        </p:txBody>
      </p:sp>
    </p:spTree>
    <p:extLst>
      <p:ext uri="{BB962C8B-B14F-4D97-AF65-F5344CB8AC3E}">
        <p14:creationId xmlns:p14="http://schemas.microsoft.com/office/powerpoint/2010/main" val="2596582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6" grpId="0" animBg="1"/>
      <p:bldP spid="17" grpId="0"/>
      <p:bldP spid="18" grpId="0"/>
      <p:bldP spid="19" grpId="0"/>
      <p:bldP spid="20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43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6FDC34-6CC8-4324-8CBD-3E0ECBC30BC9}"/>
              </a:ext>
            </a:extLst>
          </p:cNvPr>
          <p:cNvGrpSpPr/>
          <p:nvPr/>
        </p:nvGrpSpPr>
        <p:grpSpPr>
          <a:xfrm>
            <a:off x="564713" y="50330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BE9C632-8C74-4CA4-B636-A1A8E4C92989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8E48B63-B2C3-499D-990A-8D00D200A05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5B1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80C7145-F877-42F3-89B6-AD0422ED91F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45B1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57C468-F9EE-4473-9DA2-33988FEB8A05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75054A-CDC3-4BF4-8167-D9B84078FF53}"/>
              </a:ext>
            </a:extLst>
          </p:cNvPr>
          <p:cNvGrpSpPr/>
          <p:nvPr/>
        </p:nvGrpSpPr>
        <p:grpSpPr>
          <a:xfrm>
            <a:off x="1276350" y="503307"/>
            <a:ext cx="1396856" cy="707886"/>
            <a:chOff x="1798505" y="1225961"/>
            <a:chExt cx="1771650" cy="83606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AF8E164-CF4E-4E68-B032-46AD47CB35F2}"/>
                </a:ext>
              </a:extLst>
            </p:cNvPr>
            <p:cNvSpPr/>
            <p:nvPr/>
          </p:nvSpPr>
          <p:spPr>
            <a:xfrm>
              <a:off x="1865870" y="1237018"/>
              <a:ext cx="1094685" cy="813956"/>
            </a:xfrm>
            <a:prstGeom prst="roundRect">
              <a:avLst/>
            </a:prstGeom>
            <a:solidFill>
              <a:srgbClr val="45B1A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87011D7-5480-4802-8D4E-A9E6A466B311}"/>
                </a:ext>
              </a:extLst>
            </p:cNvPr>
            <p:cNvSpPr txBox="1"/>
            <p:nvPr/>
          </p:nvSpPr>
          <p:spPr>
            <a:xfrm>
              <a:off x="1798505" y="1225961"/>
              <a:ext cx="1238250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cs typeface="Arial" panose="020B0604020202020204" pitchFamily="34" charset="0"/>
                </a:rPr>
                <a:t>Số</a:t>
              </a:r>
              <a:endParaRPr lang="en-US" sz="4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6F8C3DA-B44C-4819-938E-26BBE13DA424}"/>
                </a:ext>
              </a:extLst>
            </p:cNvPr>
            <p:cNvSpPr txBox="1"/>
            <p:nvPr/>
          </p:nvSpPr>
          <p:spPr>
            <a:xfrm>
              <a:off x="2878817" y="1225961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45B1A5"/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25A3FC2-8766-401B-909E-0208FEA86F6A}"/>
              </a:ext>
            </a:extLst>
          </p:cNvPr>
          <p:cNvGrpSpPr/>
          <p:nvPr/>
        </p:nvGrpSpPr>
        <p:grpSpPr>
          <a:xfrm>
            <a:off x="408880" y="1511060"/>
            <a:ext cx="11334291" cy="2266933"/>
            <a:chOff x="-2667000" y="2300647"/>
            <a:chExt cx="17678400" cy="353579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C259767-F3AF-4D71-B46C-F8E1F3DB9F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" r="1493"/>
            <a:stretch/>
          </p:blipFill>
          <p:spPr>
            <a:xfrm>
              <a:off x="-2667000" y="2300647"/>
              <a:ext cx="17678400" cy="3535796"/>
            </a:xfrm>
            <a:prstGeom prst="roundRect">
              <a:avLst>
                <a:gd name="adj" fmla="val 25596"/>
              </a:avLst>
            </a:prstGeom>
            <a:effectLst>
              <a:softEdge rad="127000"/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2BB6853-27FE-49F5-AE96-DE7341754E46}"/>
                </a:ext>
              </a:extLst>
            </p:cNvPr>
            <p:cNvSpPr txBox="1"/>
            <p:nvPr/>
          </p:nvSpPr>
          <p:spPr>
            <a:xfrm>
              <a:off x="-1006108" y="3118340"/>
              <a:ext cx="1587818" cy="1104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37</a:t>
              </a:r>
              <a:endPara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0D1E1E-F738-4083-8F32-20D0D0490998}"/>
                </a:ext>
              </a:extLst>
            </p:cNvPr>
            <p:cNvSpPr txBox="1"/>
            <p:nvPr/>
          </p:nvSpPr>
          <p:spPr>
            <a:xfrm>
              <a:off x="1867833" y="2800266"/>
              <a:ext cx="2306208" cy="1104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+ 12</a:t>
              </a:r>
              <a:endPara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46E6D4-5D03-4C9A-ADB7-A1009C90B961}"/>
                </a:ext>
              </a:extLst>
            </p:cNvPr>
            <p:cNvSpPr txBox="1"/>
            <p:nvPr/>
          </p:nvSpPr>
          <p:spPr>
            <a:xfrm>
              <a:off x="5919656" y="3118340"/>
              <a:ext cx="996806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7E8D254-85C2-4B5E-B23C-B5B1ECCF3784}"/>
                </a:ext>
              </a:extLst>
            </p:cNvPr>
            <p:cNvSpPr txBox="1"/>
            <p:nvPr/>
          </p:nvSpPr>
          <p:spPr>
            <a:xfrm>
              <a:off x="8294641" y="2800266"/>
              <a:ext cx="2306208" cy="1104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– 23</a:t>
              </a:r>
              <a:endPara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78E74D8-C1FF-4458-A199-5CCE0C185C0D}"/>
                </a:ext>
              </a:extLst>
            </p:cNvPr>
            <p:cNvSpPr txBox="1"/>
            <p:nvPr/>
          </p:nvSpPr>
          <p:spPr>
            <a:xfrm>
              <a:off x="12337621" y="3118340"/>
              <a:ext cx="996806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FB34DB-9CBB-4E76-83F2-64FCE2371002}"/>
              </a:ext>
            </a:extLst>
          </p:cNvPr>
          <p:cNvGrpSpPr/>
          <p:nvPr/>
        </p:nvGrpSpPr>
        <p:grpSpPr>
          <a:xfrm>
            <a:off x="5755068" y="1955274"/>
            <a:ext cx="854214" cy="854214"/>
            <a:chOff x="-311350" y="2308086"/>
            <a:chExt cx="990600" cy="9906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322BD34-B634-460E-BFB2-BB02A8EAB052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9D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6911C66-8D11-4883-8686-6381C6F582F5}"/>
                </a:ext>
              </a:extLst>
            </p:cNvPr>
            <p:cNvSpPr txBox="1"/>
            <p:nvPr/>
          </p:nvSpPr>
          <p:spPr>
            <a:xfrm>
              <a:off x="-266102" y="2387377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49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9542217-FB87-47DF-A056-F479F14BD271}"/>
              </a:ext>
            </a:extLst>
          </p:cNvPr>
          <p:cNvGrpSpPr/>
          <p:nvPr/>
        </p:nvGrpSpPr>
        <p:grpSpPr>
          <a:xfrm>
            <a:off x="9994761" y="1957028"/>
            <a:ext cx="854214" cy="854214"/>
            <a:chOff x="-311350" y="2308086"/>
            <a:chExt cx="990600" cy="9906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895AA92-F35F-44A6-AC86-1BF4BAACC281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9D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85B48C8-BE12-4936-85B4-B8687E9F0880}"/>
                </a:ext>
              </a:extLst>
            </p:cNvPr>
            <p:cNvSpPr txBox="1"/>
            <p:nvPr/>
          </p:nvSpPr>
          <p:spPr>
            <a:xfrm>
              <a:off x="-266102" y="2387377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26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F0469F7-1D53-402D-99FC-9B348D0B0A19}"/>
              </a:ext>
            </a:extLst>
          </p:cNvPr>
          <p:cNvGrpSpPr/>
          <p:nvPr/>
        </p:nvGrpSpPr>
        <p:grpSpPr>
          <a:xfrm>
            <a:off x="408880" y="3962400"/>
            <a:ext cx="11334291" cy="2266933"/>
            <a:chOff x="-2667000" y="2300647"/>
            <a:chExt cx="17678400" cy="3535796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355ED7A-053F-4045-B57F-A6A9E7DEA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" r="1493"/>
            <a:stretch/>
          </p:blipFill>
          <p:spPr>
            <a:xfrm>
              <a:off x="-2667000" y="2300647"/>
              <a:ext cx="17678400" cy="3535796"/>
            </a:xfrm>
            <a:prstGeom prst="roundRect">
              <a:avLst>
                <a:gd name="adj" fmla="val 25596"/>
              </a:avLst>
            </a:prstGeom>
            <a:effectLst>
              <a:softEdge rad="127000"/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F409D74-EF45-4476-BB11-70E6A9092236}"/>
                </a:ext>
              </a:extLst>
            </p:cNvPr>
            <p:cNvSpPr txBox="1"/>
            <p:nvPr/>
          </p:nvSpPr>
          <p:spPr>
            <a:xfrm>
              <a:off x="-1006108" y="3118340"/>
              <a:ext cx="1587818" cy="1104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37</a:t>
              </a:r>
              <a:endPara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D5CFA74-A939-450F-B4E2-37D2AAFC19AB}"/>
                </a:ext>
              </a:extLst>
            </p:cNvPr>
            <p:cNvSpPr txBox="1"/>
            <p:nvPr/>
          </p:nvSpPr>
          <p:spPr>
            <a:xfrm>
              <a:off x="1867833" y="2800266"/>
              <a:ext cx="2306208" cy="1104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– 23</a:t>
              </a:r>
              <a:endPara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02BF4B9-A05D-4402-838D-1C5DCADECB5A}"/>
                </a:ext>
              </a:extLst>
            </p:cNvPr>
            <p:cNvSpPr txBox="1"/>
            <p:nvPr/>
          </p:nvSpPr>
          <p:spPr>
            <a:xfrm>
              <a:off x="5919656" y="3118340"/>
              <a:ext cx="996806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FC738BB-8984-437F-8918-31B9689E39B7}"/>
                </a:ext>
              </a:extLst>
            </p:cNvPr>
            <p:cNvSpPr txBox="1"/>
            <p:nvPr/>
          </p:nvSpPr>
          <p:spPr>
            <a:xfrm>
              <a:off x="8294641" y="2800266"/>
              <a:ext cx="2306208" cy="1104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+ 12</a:t>
              </a:r>
              <a:endPara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C22ABC1-D484-429B-B652-F0DE1604F7D1}"/>
                </a:ext>
              </a:extLst>
            </p:cNvPr>
            <p:cNvSpPr txBox="1"/>
            <p:nvPr/>
          </p:nvSpPr>
          <p:spPr>
            <a:xfrm>
              <a:off x="12337621" y="3118340"/>
              <a:ext cx="996806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BEAC8A9-94DC-42B3-86A8-C786CCAC4A60}"/>
              </a:ext>
            </a:extLst>
          </p:cNvPr>
          <p:cNvGrpSpPr/>
          <p:nvPr/>
        </p:nvGrpSpPr>
        <p:grpSpPr>
          <a:xfrm>
            <a:off x="5755068" y="4406614"/>
            <a:ext cx="854214" cy="854214"/>
            <a:chOff x="-311350" y="2308086"/>
            <a:chExt cx="990600" cy="9906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913F282-5B58-4A37-842F-FB6F0EED2A94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9D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A1A0CE6-C34B-4AA6-ACCE-94BA85FDAC6A}"/>
                </a:ext>
              </a:extLst>
            </p:cNvPr>
            <p:cNvSpPr txBox="1"/>
            <p:nvPr/>
          </p:nvSpPr>
          <p:spPr>
            <a:xfrm>
              <a:off x="-266102" y="2387377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14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7784545-B17A-4B20-B613-02E9980BF590}"/>
              </a:ext>
            </a:extLst>
          </p:cNvPr>
          <p:cNvGrpSpPr/>
          <p:nvPr/>
        </p:nvGrpSpPr>
        <p:grpSpPr>
          <a:xfrm>
            <a:off x="9994761" y="4408368"/>
            <a:ext cx="854214" cy="854214"/>
            <a:chOff x="-311350" y="2308086"/>
            <a:chExt cx="990600" cy="9906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E1178C5-5BB8-4E79-8D95-72EEC697ECA0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9D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0BECDCF-70AC-4465-8B8A-4A5456889ADE}"/>
                </a:ext>
              </a:extLst>
            </p:cNvPr>
            <p:cNvSpPr txBox="1"/>
            <p:nvPr/>
          </p:nvSpPr>
          <p:spPr>
            <a:xfrm>
              <a:off x="-266102" y="2387377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26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863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6FDC34-6CC8-4324-8CBD-3E0ECBC30BC9}"/>
              </a:ext>
            </a:extLst>
          </p:cNvPr>
          <p:cNvGrpSpPr/>
          <p:nvPr/>
        </p:nvGrpSpPr>
        <p:grpSpPr>
          <a:xfrm>
            <a:off x="564713" y="50330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BE9C632-8C74-4CA4-B636-A1A8E4C92989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8E48B63-B2C3-499D-990A-8D00D200A05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5B1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80C7145-F877-42F3-89B6-AD0422ED91F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45B1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57C468-F9EE-4473-9DA2-33988FEB8A05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75054A-CDC3-4BF4-8167-D9B84078FF53}"/>
              </a:ext>
            </a:extLst>
          </p:cNvPr>
          <p:cNvGrpSpPr/>
          <p:nvPr/>
        </p:nvGrpSpPr>
        <p:grpSpPr>
          <a:xfrm>
            <a:off x="1276350" y="503307"/>
            <a:ext cx="1396856" cy="707886"/>
            <a:chOff x="1798505" y="1225961"/>
            <a:chExt cx="1771650" cy="83606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AF8E164-CF4E-4E68-B032-46AD47CB35F2}"/>
                </a:ext>
              </a:extLst>
            </p:cNvPr>
            <p:cNvSpPr/>
            <p:nvPr/>
          </p:nvSpPr>
          <p:spPr>
            <a:xfrm>
              <a:off x="1865870" y="1237018"/>
              <a:ext cx="1094685" cy="813956"/>
            </a:xfrm>
            <a:prstGeom prst="roundRect">
              <a:avLst/>
            </a:prstGeom>
            <a:solidFill>
              <a:srgbClr val="45B1A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87011D7-5480-4802-8D4E-A9E6A466B311}"/>
                </a:ext>
              </a:extLst>
            </p:cNvPr>
            <p:cNvSpPr txBox="1"/>
            <p:nvPr/>
          </p:nvSpPr>
          <p:spPr>
            <a:xfrm>
              <a:off x="1798505" y="1225961"/>
              <a:ext cx="1238250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cs typeface="Arial" panose="020B0604020202020204" pitchFamily="34" charset="0"/>
                </a:rPr>
                <a:t>Số</a:t>
              </a:r>
              <a:endParaRPr lang="en-US" sz="4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6F8C3DA-B44C-4819-938E-26BBE13DA424}"/>
                </a:ext>
              </a:extLst>
            </p:cNvPr>
            <p:cNvSpPr txBox="1"/>
            <p:nvPr/>
          </p:nvSpPr>
          <p:spPr>
            <a:xfrm>
              <a:off x="2878817" y="1225961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45B1A5"/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52EB40-67A0-462F-BC2F-8807F2CAEE1B}"/>
              </a:ext>
            </a:extLst>
          </p:cNvPr>
          <p:cNvGrpSpPr/>
          <p:nvPr/>
        </p:nvGrpSpPr>
        <p:grpSpPr>
          <a:xfrm>
            <a:off x="457200" y="1272527"/>
            <a:ext cx="3935892" cy="4518674"/>
            <a:chOff x="838200" y="1272526"/>
            <a:chExt cx="4438650" cy="50958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4C8E04-6F59-4A38-ACA0-A27980D61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272526"/>
              <a:ext cx="4438650" cy="50958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BB944D-AEF3-48BE-BC7F-095D5BB8A7D1}"/>
                </a:ext>
              </a:extLst>
            </p:cNvPr>
            <p:cNvSpPr txBox="1"/>
            <p:nvPr/>
          </p:nvSpPr>
          <p:spPr>
            <a:xfrm>
              <a:off x="3423615" y="2182305"/>
              <a:ext cx="310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59D712-EE51-4E4E-9320-5978E4342489}"/>
                </a:ext>
              </a:extLst>
            </p:cNvPr>
            <p:cNvSpPr txBox="1"/>
            <p:nvPr/>
          </p:nvSpPr>
          <p:spPr>
            <a:xfrm>
              <a:off x="3352800" y="3352800"/>
              <a:ext cx="310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11C3DE-89CF-4271-80EA-EEEBFC3BAC8A}"/>
                </a:ext>
              </a:extLst>
            </p:cNvPr>
            <p:cNvSpPr txBox="1"/>
            <p:nvPr/>
          </p:nvSpPr>
          <p:spPr>
            <a:xfrm>
              <a:off x="2467558" y="2182305"/>
              <a:ext cx="310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DBBFD7-30DB-429A-BCE3-67CE33F9C706}"/>
                </a:ext>
              </a:extLst>
            </p:cNvPr>
            <p:cNvSpPr txBox="1"/>
            <p:nvPr/>
          </p:nvSpPr>
          <p:spPr>
            <a:xfrm>
              <a:off x="3423615" y="4495800"/>
              <a:ext cx="310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0D1A4BC-2D1F-4850-99BB-7B0DDF5E5B29}"/>
                </a:ext>
              </a:extLst>
            </p:cNvPr>
            <p:cNvCxnSpPr>
              <a:cxnSpLocks/>
            </p:cNvCxnSpPr>
            <p:nvPr/>
          </p:nvCxnSpPr>
          <p:spPr>
            <a:xfrm>
              <a:off x="1714643" y="4521993"/>
              <a:ext cx="25049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245FF5-0413-4F99-B36D-C77A994BD8D8}"/>
                </a:ext>
              </a:extLst>
            </p:cNvPr>
            <p:cNvSpPr txBox="1"/>
            <p:nvPr/>
          </p:nvSpPr>
          <p:spPr>
            <a:xfrm>
              <a:off x="2467558" y="4495800"/>
              <a:ext cx="310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A59BB4-4C6E-42E9-BFB8-D7E8C76AE471}"/>
                </a:ext>
              </a:extLst>
            </p:cNvPr>
            <p:cNvSpPr txBox="1"/>
            <p:nvPr/>
          </p:nvSpPr>
          <p:spPr>
            <a:xfrm>
              <a:off x="1828799" y="2501390"/>
              <a:ext cx="310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+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6B3E49-A10C-43D9-91E9-84A5D6B12E74}"/>
                </a:ext>
              </a:extLst>
            </p:cNvPr>
            <p:cNvSpPr txBox="1"/>
            <p:nvPr/>
          </p:nvSpPr>
          <p:spPr>
            <a:xfrm>
              <a:off x="2467558" y="3352800"/>
              <a:ext cx="310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2A3570-9C5F-4272-A71F-B36B9B3A8E06}"/>
              </a:ext>
            </a:extLst>
          </p:cNvPr>
          <p:cNvGrpSpPr/>
          <p:nvPr/>
        </p:nvGrpSpPr>
        <p:grpSpPr>
          <a:xfrm>
            <a:off x="2514600" y="3108919"/>
            <a:ext cx="792014" cy="1086435"/>
            <a:chOff x="1042471" y="2816652"/>
            <a:chExt cx="833699" cy="114361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05B8395-2F98-4B25-9797-C8499920B1A4}"/>
                </a:ext>
              </a:extLst>
            </p:cNvPr>
            <p:cNvSpPr/>
            <p:nvPr/>
          </p:nvSpPr>
          <p:spPr>
            <a:xfrm>
              <a:off x="1172082" y="3019974"/>
              <a:ext cx="704088" cy="704088"/>
            </a:xfrm>
            <a:prstGeom prst="roundRect">
              <a:avLst/>
            </a:prstGeom>
            <a:solidFill>
              <a:srgbClr val="FBF16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1AE982-6EC1-4EE9-8026-CE1929F71B2A}"/>
                </a:ext>
              </a:extLst>
            </p:cNvPr>
            <p:cNvSpPr txBox="1"/>
            <p:nvPr/>
          </p:nvSpPr>
          <p:spPr>
            <a:xfrm>
              <a:off x="1042471" y="2816652"/>
              <a:ext cx="762000" cy="1143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endPara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8434B4-B43B-45EE-9132-C542FCF727F9}"/>
              </a:ext>
            </a:extLst>
          </p:cNvPr>
          <p:cNvGrpSpPr/>
          <p:nvPr/>
        </p:nvGrpSpPr>
        <p:grpSpPr>
          <a:xfrm>
            <a:off x="4191000" y="1272527"/>
            <a:ext cx="3935892" cy="4518674"/>
            <a:chOff x="838200" y="1272526"/>
            <a:chExt cx="4438650" cy="5095875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55ED5CD-C176-4F38-AE50-D143AC8D3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272526"/>
              <a:ext cx="4438650" cy="5095875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0079797-9178-4895-96D3-3B6D758BEAD3}"/>
                </a:ext>
              </a:extLst>
            </p:cNvPr>
            <p:cNvSpPr txBox="1"/>
            <p:nvPr/>
          </p:nvSpPr>
          <p:spPr>
            <a:xfrm>
              <a:off x="3423615" y="2182305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36AD12E-D256-4C13-A8CE-B1F178BFB167}"/>
                </a:ext>
              </a:extLst>
            </p:cNvPr>
            <p:cNvSpPr txBox="1"/>
            <p:nvPr/>
          </p:nvSpPr>
          <p:spPr>
            <a:xfrm>
              <a:off x="3352800" y="3352800"/>
              <a:ext cx="310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6DC245E-A7E2-4B08-A40A-8B6537729AE3}"/>
                </a:ext>
              </a:extLst>
            </p:cNvPr>
            <p:cNvSpPr txBox="1"/>
            <p:nvPr/>
          </p:nvSpPr>
          <p:spPr>
            <a:xfrm>
              <a:off x="2467559" y="2182305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0D7448-C952-4778-BE43-68E0C59CA719}"/>
                </a:ext>
              </a:extLst>
            </p:cNvPr>
            <p:cNvSpPr txBox="1"/>
            <p:nvPr/>
          </p:nvSpPr>
          <p:spPr>
            <a:xfrm>
              <a:off x="3423615" y="449580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CCD7384-8460-4CE7-8869-CC968FABCF55}"/>
                </a:ext>
              </a:extLst>
            </p:cNvPr>
            <p:cNvCxnSpPr>
              <a:cxnSpLocks/>
            </p:cNvCxnSpPr>
            <p:nvPr/>
          </p:nvCxnSpPr>
          <p:spPr>
            <a:xfrm>
              <a:off x="1714643" y="4521993"/>
              <a:ext cx="25049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91CE0CD-7D3E-4A25-8ABC-199D22F0DA4B}"/>
                </a:ext>
              </a:extLst>
            </p:cNvPr>
            <p:cNvSpPr txBox="1"/>
            <p:nvPr/>
          </p:nvSpPr>
          <p:spPr>
            <a:xfrm>
              <a:off x="2467559" y="449580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5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E7A4C87-840D-4FB4-A18D-F9E47CB12327}"/>
                </a:ext>
              </a:extLst>
            </p:cNvPr>
            <p:cNvSpPr txBox="1"/>
            <p:nvPr/>
          </p:nvSpPr>
          <p:spPr>
            <a:xfrm>
              <a:off x="1828799" y="2501390"/>
              <a:ext cx="310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+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6DFB090-4219-45E6-9B52-D4B0F0AE2C0B}"/>
                </a:ext>
              </a:extLst>
            </p:cNvPr>
            <p:cNvSpPr txBox="1"/>
            <p:nvPr/>
          </p:nvSpPr>
          <p:spPr>
            <a:xfrm>
              <a:off x="2467559" y="335280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BFB49EB-B780-43EE-A46F-4E07DE6497A1}"/>
              </a:ext>
            </a:extLst>
          </p:cNvPr>
          <p:cNvGrpSpPr/>
          <p:nvPr/>
        </p:nvGrpSpPr>
        <p:grpSpPr>
          <a:xfrm>
            <a:off x="6248400" y="3093299"/>
            <a:ext cx="792014" cy="923330"/>
            <a:chOff x="1042471" y="2816652"/>
            <a:chExt cx="833699" cy="971926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49BF55D6-0E5E-4B4A-BD90-4691C846DAC2}"/>
                </a:ext>
              </a:extLst>
            </p:cNvPr>
            <p:cNvSpPr/>
            <p:nvPr/>
          </p:nvSpPr>
          <p:spPr>
            <a:xfrm>
              <a:off x="1172082" y="3019974"/>
              <a:ext cx="704088" cy="704088"/>
            </a:xfrm>
            <a:prstGeom prst="roundRect">
              <a:avLst/>
            </a:prstGeom>
            <a:solidFill>
              <a:srgbClr val="FBF16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8791B08-44DC-4489-86D1-098A077FFB9C}"/>
                </a:ext>
              </a:extLst>
            </p:cNvPr>
            <p:cNvSpPr txBox="1"/>
            <p:nvPr/>
          </p:nvSpPr>
          <p:spPr>
            <a:xfrm>
              <a:off x="1042471" y="2816652"/>
              <a:ext cx="762000" cy="97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endPara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6986C44-A7B5-4027-82AF-E26428B309DD}"/>
              </a:ext>
            </a:extLst>
          </p:cNvPr>
          <p:cNvGrpSpPr/>
          <p:nvPr/>
        </p:nvGrpSpPr>
        <p:grpSpPr>
          <a:xfrm>
            <a:off x="7924800" y="1272527"/>
            <a:ext cx="3935892" cy="4518674"/>
            <a:chOff x="838200" y="1272526"/>
            <a:chExt cx="4438650" cy="5095875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EC44E52-7946-4FD2-9CFE-F5FE1B371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272526"/>
              <a:ext cx="4438650" cy="5095875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F1A0D45-8B90-4688-8761-C6C6A6742BB6}"/>
                </a:ext>
              </a:extLst>
            </p:cNvPr>
            <p:cNvSpPr txBox="1"/>
            <p:nvPr/>
          </p:nvSpPr>
          <p:spPr>
            <a:xfrm>
              <a:off x="3423615" y="2182305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93459F9-29C3-455E-95EF-72AAF997F3D9}"/>
                </a:ext>
              </a:extLst>
            </p:cNvPr>
            <p:cNvSpPr txBox="1"/>
            <p:nvPr/>
          </p:nvSpPr>
          <p:spPr>
            <a:xfrm>
              <a:off x="3352800" y="335280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262626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B0F2DFC-114D-4450-9F69-6F1586F3E9C4}"/>
                </a:ext>
              </a:extLst>
            </p:cNvPr>
            <p:cNvSpPr txBox="1"/>
            <p:nvPr/>
          </p:nvSpPr>
          <p:spPr>
            <a:xfrm>
              <a:off x="2467559" y="2182305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45A4D61-9700-47B3-8944-B370B92585F7}"/>
                </a:ext>
              </a:extLst>
            </p:cNvPr>
            <p:cNvSpPr txBox="1"/>
            <p:nvPr/>
          </p:nvSpPr>
          <p:spPr>
            <a:xfrm>
              <a:off x="3423615" y="449580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7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14CE545-33E1-4D59-B1D1-67D89946F6FA}"/>
                </a:ext>
              </a:extLst>
            </p:cNvPr>
            <p:cNvCxnSpPr>
              <a:cxnSpLocks/>
            </p:cNvCxnSpPr>
            <p:nvPr/>
          </p:nvCxnSpPr>
          <p:spPr>
            <a:xfrm>
              <a:off x="1714643" y="4521993"/>
              <a:ext cx="25049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D609013-FD61-4740-AFA9-2646B0B6AF7B}"/>
                </a:ext>
              </a:extLst>
            </p:cNvPr>
            <p:cNvSpPr txBox="1"/>
            <p:nvPr/>
          </p:nvSpPr>
          <p:spPr>
            <a:xfrm>
              <a:off x="2467559" y="449580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C5A300C-D985-4A34-B192-E07E57CC9956}"/>
                </a:ext>
              </a:extLst>
            </p:cNvPr>
            <p:cNvSpPr txBox="1"/>
            <p:nvPr/>
          </p:nvSpPr>
          <p:spPr>
            <a:xfrm>
              <a:off x="1828799" y="250139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–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3611139-7EE8-42A9-B909-27729225DB67}"/>
                </a:ext>
              </a:extLst>
            </p:cNvPr>
            <p:cNvSpPr txBox="1"/>
            <p:nvPr/>
          </p:nvSpPr>
          <p:spPr>
            <a:xfrm>
              <a:off x="2467559" y="335280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476675A-5F48-45EE-87DB-5D1CCE89D2E5}"/>
              </a:ext>
            </a:extLst>
          </p:cNvPr>
          <p:cNvGrpSpPr/>
          <p:nvPr/>
        </p:nvGrpSpPr>
        <p:grpSpPr>
          <a:xfrm>
            <a:off x="9906000" y="2079258"/>
            <a:ext cx="723900" cy="923330"/>
            <a:chOff x="1130791" y="2816652"/>
            <a:chExt cx="762000" cy="971926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FC43FDC7-43C2-46CB-9FA4-F7830FE6A0C2}"/>
                </a:ext>
              </a:extLst>
            </p:cNvPr>
            <p:cNvSpPr/>
            <p:nvPr/>
          </p:nvSpPr>
          <p:spPr>
            <a:xfrm>
              <a:off x="1172082" y="2891664"/>
              <a:ext cx="704088" cy="686541"/>
            </a:xfrm>
            <a:prstGeom prst="roundRect">
              <a:avLst>
                <a:gd name="adj" fmla="val 41129"/>
              </a:avLst>
            </a:prstGeom>
            <a:solidFill>
              <a:srgbClr val="8AD6F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0ED0E55-5ED7-489B-A976-09781AF72081}"/>
                </a:ext>
              </a:extLst>
            </p:cNvPr>
            <p:cNvSpPr txBox="1"/>
            <p:nvPr/>
          </p:nvSpPr>
          <p:spPr>
            <a:xfrm>
              <a:off x="1130791" y="2816652"/>
              <a:ext cx="762000" cy="97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</a:t>
              </a:r>
              <a:endPara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3686316-8F67-4030-A7FD-39749290FE4E}"/>
              </a:ext>
            </a:extLst>
          </p:cNvPr>
          <p:cNvGrpSpPr/>
          <p:nvPr/>
        </p:nvGrpSpPr>
        <p:grpSpPr>
          <a:xfrm>
            <a:off x="5410283" y="3093299"/>
            <a:ext cx="723900" cy="923330"/>
            <a:chOff x="1042471" y="2816652"/>
            <a:chExt cx="762000" cy="971926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D15E473F-40BE-4D43-8F9A-4F9EB3477513}"/>
                </a:ext>
              </a:extLst>
            </p:cNvPr>
            <p:cNvSpPr/>
            <p:nvPr/>
          </p:nvSpPr>
          <p:spPr>
            <a:xfrm>
              <a:off x="1172082" y="3019974"/>
              <a:ext cx="592197" cy="704087"/>
            </a:xfrm>
            <a:prstGeom prst="roundRect">
              <a:avLst/>
            </a:prstGeom>
            <a:solidFill>
              <a:srgbClr val="8AD6F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42333A6-FBE1-4CF6-8ECA-9EA4A016CFFD}"/>
                </a:ext>
              </a:extLst>
            </p:cNvPr>
            <p:cNvSpPr txBox="1"/>
            <p:nvPr/>
          </p:nvSpPr>
          <p:spPr>
            <a:xfrm>
              <a:off x="1042471" y="2816652"/>
              <a:ext cx="762000" cy="97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</a:t>
              </a:r>
              <a:endPara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E4410ED-06FB-40AC-AFC2-212B4D646739}"/>
              </a:ext>
            </a:extLst>
          </p:cNvPr>
          <p:cNvGrpSpPr/>
          <p:nvPr/>
        </p:nvGrpSpPr>
        <p:grpSpPr>
          <a:xfrm>
            <a:off x="9156164" y="3117172"/>
            <a:ext cx="723900" cy="923330"/>
            <a:chOff x="1130791" y="2816652"/>
            <a:chExt cx="762000" cy="971926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6721BBF4-1304-4F12-B4D6-4761786A38E4}"/>
                </a:ext>
              </a:extLst>
            </p:cNvPr>
            <p:cNvSpPr/>
            <p:nvPr/>
          </p:nvSpPr>
          <p:spPr>
            <a:xfrm>
              <a:off x="1172082" y="2891664"/>
              <a:ext cx="704088" cy="686541"/>
            </a:xfrm>
            <a:prstGeom prst="roundRect">
              <a:avLst>
                <a:gd name="adj" fmla="val 41129"/>
              </a:avLst>
            </a:prstGeom>
            <a:solidFill>
              <a:srgbClr val="8AD6F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0067018-2AE8-4969-ACED-37E5A48F23A8}"/>
                </a:ext>
              </a:extLst>
            </p:cNvPr>
            <p:cNvSpPr txBox="1"/>
            <p:nvPr/>
          </p:nvSpPr>
          <p:spPr>
            <a:xfrm>
              <a:off x="1130791" y="2816652"/>
              <a:ext cx="762000" cy="97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</a:t>
              </a:r>
              <a:endPara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5503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2F274-6FFC-43E6-AF2F-9F3A849B7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" b="-101"/>
          <a:stretch/>
        </p:blipFill>
        <p:spPr>
          <a:xfrm>
            <a:off x="2647950" y="1521127"/>
            <a:ext cx="6896100" cy="5032073"/>
          </a:xfrm>
          <a:prstGeom prst="roundRect">
            <a:avLst>
              <a:gd name="adj" fmla="val 15611"/>
            </a:avLst>
          </a:prstGeom>
          <a:effectLst>
            <a:softEdge rad="63500"/>
          </a:effec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32AEB7E7-E17E-45E0-A16C-53C757C7047B}"/>
              </a:ext>
            </a:extLst>
          </p:cNvPr>
          <p:cNvGrpSpPr/>
          <p:nvPr/>
        </p:nvGrpSpPr>
        <p:grpSpPr>
          <a:xfrm>
            <a:off x="564713" y="703421"/>
            <a:ext cx="668922" cy="707886"/>
            <a:chOff x="1559434" y="1176116"/>
            <a:chExt cx="668922" cy="707886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2DBE34A-1145-4594-8DA1-BD1C3A07492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781A5466-35AD-4B0D-AD79-0A2959BA8A5D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5B1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43E29D3-A66D-4C11-BEE0-352893C9FF89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45B1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D6A4DAA-3DC4-4A3B-B4A3-5D746EB2E65D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A61BC8D-E3F5-424A-AA8F-ED00EECC4EB7}"/>
              </a:ext>
            </a:extLst>
          </p:cNvPr>
          <p:cNvSpPr txBox="1"/>
          <p:nvPr/>
        </p:nvSpPr>
        <p:spPr>
          <a:xfrm>
            <a:off x="1250978" y="457200"/>
            <a:ext cx="10636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Trên cây thị có  74 quả. Gió lay làm rụng 21 quả. Hỏi trên cây còn lại bao nhiêu quả thị?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9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2F274-6FFC-43E6-AF2F-9F3A849B7A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" b="-101"/>
          <a:stretch/>
        </p:blipFill>
        <p:spPr>
          <a:xfrm>
            <a:off x="5943600" y="1828800"/>
            <a:ext cx="5802709" cy="4234227"/>
          </a:xfrm>
          <a:prstGeom prst="roundRect">
            <a:avLst>
              <a:gd name="adj" fmla="val 15611"/>
            </a:avLst>
          </a:prstGeom>
          <a:effectLst>
            <a:softEdge rad="63500"/>
          </a:effec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32AEB7E7-E17E-45E0-A16C-53C757C7047B}"/>
              </a:ext>
            </a:extLst>
          </p:cNvPr>
          <p:cNvGrpSpPr/>
          <p:nvPr/>
        </p:nvGrpSpPr>
        <p:grpSpPr>
          <a:xfrm>
            <a:off x="564713" y="703421"/>
            <a:ext cx="668922" cy="707886"/>
            <a:chOff x="1559434" y="1176116"/>
            <a:chExt cx="668922" cy="707886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2DBE34A-1145-4594-8DA1-BD1C3A07492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781A5466-35AD-4B0D-AD79-0A2959BA8A5D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5B1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43E29D3-A66D-4C11-BEE0-352893C9FF89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45B1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D6A4DAA-3DC4-4A3B-B4A3-5D746EB2E65D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A61BC8D-E3F5-424A-AA8F-ED00EECC4EB7}"/>
              </a:ext>
            </a:extLst>
          </p:cNvPr>
          <p:cNvSpPr txBox="1"/>
          <p:nvPr/>
        </p:nvSpPr>
        <p:spPr>
          <a:xfrm>
            <a:off x="1250978" y="457200"/>
            <a:ext cx="10636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Trên cây thị có 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 quả. Gió lay làm rụng 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 quả. Hỏi trên cây còn lại bao nhiêu quả thị?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A31372-C67F-4B78-99EF-6BE5A6E20B8B}"/>
              </a:ext>
            </a:extLst>
          </p:cNvPr>
          <p:cNvCxnSpPr>
            <a:cxnSpLocks/>
          </p:cNvCxnSpPr>
          <p:nvPr/>
        </p:nvCxnSpPr>
        <p:spPr>
          <a:xfrm>
            <a:off x="4061188" y="1013914"/>
            <a:ext cx="489857" cy="0"/>
          </a:xfrm>
          <a:prstGeom prst="line">
            <a:avLst/>
          </a:prstGeom>
          <a:ln w="28575">
            <a:solidFill>
              <a:srgbClr val="FF9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E5DA0D-07B1-40FD-A3E3-5E1E1CF6E33D}"/>
              </a:ext>
            </a:extLst>
          </p:cNvPr>
          <p:cNvCxnSpPr>
            <a:cxnSpLocks/>
          </p:cNvCxnSpPr>
          <p:nvPr/>
        </p:nvCxnSpPr>
        <p:spPr>
          <a:xfrm>
            <a:off x="4724400" y="1013914"/>
            <a:ext cx="1383785" cy="0"/>
          </a:xfrm>
          <a:prstGeom prst="line">
            <a:avLst/>
          </a:prstGeom>
          <a:ln w="28575">
            <a:solidFill>
              <a:srgbClr val="FF9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4F4790-56A9-4C64-ACE4-68785AB26B40}"/>
              </a:ext>
            </a:extLst>
          </p:cNvPr>
          <p:cNvCxnSpPr>
            <a:cxnSpLocks/>
          </p:cNvCxnSpPr>
          <p:nvPr/>
        </p:nvCxnSpPr>
        <p:spPr>
          <a:xfrm>
            <a:off x="8001000" y="1013460"/>
            <a:ext cx="186009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0440DA-9446-4E6E-AB64-92EAD5367DBF}"/>
              </a:ext>
            </a:extLst>
          </p:cNvPr>
          <p:cNvCxnSpPr>
            <a:cxnSpLocks/>
          </p:cNvCxnSpPr>
          <p:nvPr/>
        </p:nvCxnSpPr>
        <p:spPr>
          <a:xfrm>
            <a:off x="10058400" y="1013460"/>
            <a:ext cx="14478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063B48-FBB9-4A9E-B7B3-6D208117571E}"/>
              </a:ext>
            </a:extLst>
          </p:cNvPr>
          <p:cNvCxnSpPr>
            <a:cxnSpLocks/>
          </p:cNvCxnSpPr>
          <p:nvPr/>
        </p:nvCxnSpPr>
        <p:spPr>
          <a:xfrm>
            <a:off x="4095990" y="1571625"/>
            <a:ext cx="1470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42FC6F-209E-4B71-A547-B5BE4872B9CD}"/>
              </a:ext>
            </a:extLst>
          </p:cNvPr>
          <p:cNvCxnSpPr>
            <a:cxnSpLocks/>
          </p:cNvCxnSpPr>
          <p:nvPr/>
        </p:nvCxnSpPr>
        <p:spPr>
          <a:xfrm>
            <a:off x="7924800" y="1571625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D6FDE66-7176-45C1-94A5-1B02C8F72E7E}"/>
              </a:ext>
            </a:extLst>
          </p:cNvPr>
          <p:cNvSpPr/>
          <p:nvPr/>
        </p:nvSpPr>
        <p:spPr>
          <a:xfrm>
            <a:off x="1441510" y="28194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D1A7814-EAB7-4AA8-8F21-B118B892E903}"/>
              </a:ext>
            </a:extLst>
          </p:cNvPr>
          <p:cNvSpPr/>
          <p:nvPr/>
        </p:nvSpPr>
        <p:spPr>
          <a:xfrm>
            <a:off x="2344187" y="28194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BB85A3F-E4EE-40C1-B3F5-30A854353AB9}"/>
              </a:ext>
            </a:extLst>
          </p:cNvPr>
          <p:cNvSpPr/>
          <p:nvPr/>
        </p:nvSpPr>
        <p:spPr>
          <a:xfrm>
            <a:off x="3246864" y="28194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CBB849D-972A-4988-B295-23746930B62D}"/>
              </a:ext>
            </a:extLst>
          </p:cNvPr>
          <p:cNvSpPr/>
          <p:nvPr/>
        </p:nvSpPr>
        <p:spPr>
          <a:xfrm>
            <a:off x="4149541" y="28194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C7D391E-E9A5-4EC4-9F3A-96B4568F7E11}"/>
              </a:ext>
            </a:extLst>
          </p:cNvPr>
          <p:cNvSpPr/>
          <p:nvPr/>
        </p:nvSpPr>
        <p:spPr>
          <a:xfrm>
            <a:off x="5052218" y="28194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5939C36-0A3F-421F-966D-B1C2142EAD0E}"/>
              </a:ext>
            </a:extLst>
          </p:cNvPr>
          <p:cNvSpPr/>
          <p:nvPr/>
        </p:nvSpPr>
        <p:spPr>
          <a:xfrm>
            <a:off x="1441510" y="28194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E52E85-C7E1-4D28-980F-CAB61CBB4BD2}"/>
              </a:ext>
            </a:extLst>
          </p:cNvPr>
          <p:cNvSpPr/>
          <p:nvPr/>
        </p:nvSpPr>
        <p:spPr>
          <a:xfrm>
            <a:off x="3246864" y="28194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1F1C065-6D52-4468-A2F1-5394E97CEA8A}"/>
              </a:ext>
            </a:extLst>
          </p:cNvPr>
          <p:cNvSpPr/>
          <p:nvPr/>
        </p:nvSpPr>
        <p:spPr>
          <a:xfrm>
            <a:off x="5052218" y="28194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AF886D-FB1C-439A-9714-29740EBF50EB}"/>
              </a:ext>
            </a:extLst>
          </p:cNvPr>
          <p:cNvGrpSpPr/>
          <p:nvPr/>
        </p:nvGrpSpPr>
        <p:grpSpPr>
          <a:xfrm>
            <a:off x="2344187" y="2819400"/>
            <a:ext cx="815182" cy="834232"/>
            <a:chOff x="7954910" y="5362254"/>
            <a:chExt cx="815182" cy="83423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CF0A98-8EC4-409E-89B7-4228AB086478}"/>
                </a:ext>
              </a:extLst>
            </p:cNvPr>
            <p:cNvSpPr/>
            <p:nvPr/>
          </p:nvSpPr>
          <p:spPr>
            <a:xfrm>
              <a:off x="7954910" y="5362254"/>
              <a:ext cx="815182" cy="815182"/>
            </a:xfrm>
            <a:prstGeom prst="roundRect">
              <a:avLst/>
            </a:prstGeom>
            <a:solidFill>
              <a:srgbClr val="FEF0D2"/>
            </a:solidFill>
            <a:ln w="38100">
              <a:solidFill>
                <a:srgbClr val="CC8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BFD01796-8D34-42E3-830C-384410CEA8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9877448"/>
                </p:ext>
              </p:extLst>
            </p:nvPr>
          </p:nvGraphicFramePr>
          <p:xfrm>
            <a:off x="8123433" y="5536954"/>
            <a:ext cx="401441" cy="659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Equation" r:id="rId4" imgW="126720" imgH="101520" progId="Equation.DSMT4">
                    <p:embed/>
                  </p:oleObj>
                </mc:Choice>
                <mc:Fallback>
                  <p:oleObj name="Equation" r:id="rId4" imgW="126720" imgH="101520" progId="Equation.DSMT4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id="{A4E7F9CC-79EF-4452-BCA8-6FE1E1C7CF1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123433" y="5536954"/>
                          <a:ext cx="401441" cy="6595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68093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43B2F0-16B1-41E3-B94E-BD49E225CE88}"/>
              </a:ext>
            </a:extLst>
          </p:cNvPr>
          <p:cNvSpPr txBox="1"/>
          <p:nvPr/>
        </p:nvSpPr>
        <p:spPr>
          <a:xfrm>
            <a:off x="381000" y="1203811"/>
            <a:ext cx="507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Xem tranh rồi tính: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1160F-D5D1-4DBE-8D13-FE60EB4250C6}"/>
              </a:ext>
            </a:extLst>
          </p:cNvPr>
          <p:cNvSpPr txBox="1"/>
          <p:nvPr/>
        </p:nvSpPr>
        <p:spPr>
          <a:xfrm>
            <a:off x="381000" y="1941731"/>
            <a:ext cx="5272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- Từ nhà dế mèn đến nhà bác xén tóc dài bao nhiêu bước chân?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4D8B58-5EE2-4678-AF8E-063E5A4CD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447" r="6352" b="1200"/>
          <a:stretch/>
        </p:blipFill>
        <p:spPr>
          <a:xfrm>
            <a:off x="5653087" y="592098"/>
            <a:ext cx="6029325" cy="5666006"/>
          </a:xfrm>
          <a:prstGeom prst="roundRect">
            <a:avLst>
              <a:gd name="adj" fmla="val 19814"/>
            </a:avLst>
          </a:prstGeom>
          <a:effectLst>
            <a:softEdge rad="63500"/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D69B0E6-7C0A-46D8-8CEB-42CD423D7516}"/>
              </a:ext>
            </a:extLst>
          </p:cNvPr>
          <p:cNvSpPr/>
          <p:nvPr/>
        </p:nvSpPr>
        <p:spPr>
          <a:xfrm>
            <a:off x="6953250" y="1933575"/>
            <a:ext cx="2819400" cy="3533775"/>
          </a:xfrm>
          <a:custGeom>
            <a:avLst/>
            <a:gdLst>
              <a:gd name="connsiteX0" fmla="*/ 0 w 2819400"/>
              <a:gd name="connsiteY0" fmla="*/ 0 h 3533775"/>
              <a:gd name="connsiteX1" fmla="*/ 209550 w 2819400"/>
              <a:gd name="connsiteY1" fmla="*/ 142875 h 3533775"/>
              <a:gd name="connsiteX2" fmla="*/ 704850 w 2819400"/>
              <a:gd name="connsiteY2" fmla="*/ 276225 h 3533775"/>
              <a:gd name="connsiteX3" fmla="*/ 733425 w 2819400"/>
              <a:gd name="connsiteY3" fmla="*/ 447675 h 3533775"/>
              <a:gd name="connsiteX4" fmla="*/ 180975 w 2819400"/>
              <a:gd name="connsiteY4" fmla="*/ 752475 h 3533775"/>
              <a:gd name="connsiteX5" fmla="*/ 114300 w 2819400"/>
              <a:gd name="connsiteY5" fmla="*/ 952500 h 3533775"/>
              <a:gd name="connsiteX6" fmla="*/ 400050 w 2819400"/>
              <a:gd name="connsiteY6" fmla="*/ 1190625 h 3533775"/>
              <a:gd name="connsiteX7" fmla="*/ 752475 w 2819400"/>
              <a:gd name="connsiteY7" fmla="*/ 1104900 h 3533775"/>
              <a:gd name="connsiteX8" fmla="*/ 1123950 w 2819400"/>
              <a:gd name="connsiteY8" fmla="*/ 1028700 h 3533775"/>
              <a:gd name="connsiteX9" fmla="*/ 1476375 w 2819400"/>
              <a:gd name="connsiteY9" fmla="*/ 1047750 h 3533775"/>
              <a:gd name="connsiteX10" fmla="*/ 1876425 w 2819400"/>
              <a:gd name="connsiteY10" fmla="*/ 1133475 h 3533775"/>
              <a:gd name="connsiteX11" fmla="*/ 2219325 w 2819400"/>
              <a:gd name="connsiteY11" fmla="*/ 1333500 h 3533775"/>
              <a:gd name="connsiteX12" fmla="*/ 2305050 w 2819400"/>
              <a:gd name="connsiteY12" fmla="*/ 1552575 h 3533775"/>
              <a:gd name="connsiteX13" fmla="*/ 2143125 w 2819400"/>
              <a:gd name="connsiteY13" fmla="*/ 1809750 h 3533775"/>
              <a:gd name="connsiteX14" fmla="*/ 1924050 w 2819400"/>
              <a:gd name="connsiteY14" fmla="*/ 1952625 h 3533775"/>
              <a:gd name="connsiteX15" fmla="*/ 2209800 w 2819400"/>
              <a:gd name="connsiteY15" fmla="*/ 2105025 h 3533775"/>
              <a:gd name="connsiteX16" fmla="*/ 2495550 w 2819400"/>
              <a:gd name="connsiteY16" fmla="*/ 2362200 h 3533775"/>
              <a:gd name="connsiteX17" fmla="*/ 2552700 w 2819400"/>
              <a:gd name="connsiteY17" fmla="*/ 2609850 h 3533775"/>
              <a:gd name="connsiteX18" fmla="*/ 2390775 w 2819400"/>
              <a:gd name="connsiteY18" fmla="*/ 2828925 h 3533775"/>
              <a:gd name="connsiteX19" fmla="*/ 2219325 w 2819400"/>
              <a:gd name="connsiteY19" fmla="*/ 3019425 h 3533775"/>
              <a:gd name="connsiteX20" fmla="*/ 2228850 w 2819400"/>
              <a:gd name="connsiteY20" fmla="*/ 3267075 h 3533775"/>
              <a:gd name="connsiteX21" fmla="*/ 2609850 w 2819400"/>
              <a:gd name="connsiteY21" fmla="*/ 3467100 h 3533775"/>
              <a:gd name="connsiteX22" fmla="*/ 2819400 w 2819400"/>
              <a:gd name="connsiteY22" fmla="*/ 3533775 h 353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19400" h="3533775">
                <a:moveTo>
                  <a:pt x="0" y="0"/>
                </a:moveTo>
                <a:cubicBezTo>
                  <a:pt x="46037" y="48419"/>
                  <a:pt x="92075" y="96838"/>
                  <a:pt x="209550" y="142875"/>
                </a:cubicBezTo>
                <a:cubicBezTo>
                  <a:pt x="327025" y="188912"/>
                  <a:pt x="617538" y="225425"/>
                  <a:pt x="704850" y="276225"/>
                </a:cubicBezTo>
                <a:cubicBezTo>
                  <a:pt x="792163" y="327025"/>
                  <a:pt x="820737" y="368300"/>
                  <a:pt x="733425" y="447675"/>
                </a:cubicBezTo>
                <a:cubicBezTo>
                  <a:pt x="646113" y="527050"/>
                  <a:pt x="284162" y="668338"/>
                  <a:pt x="180975" y="752475"/>
                </a:cubicBezTo>
                <a:cubicBezTo>
                  <a:pt x="77788" y="836612"/>
                  <a:pt x="77788" y="879475"/>
                  <a:pt x="114300" y="952500"/>
                </a:cubicBezTo>
                <a:cubicBezTo>
                  <a:pt x="150812" y="1025525"/>
                  <a:pt x="293688" y="1165225"/>
                  <a:pt x="400050" y="1190625"/>
                </a:cubicBezTo>
                <a:cubicBezTo>
                  <a:pt x="506412" y="1216025"/>
                  <a:pt x="631825" y="1131888"/>
                  <a:pt x="752475" y="1104900"/>
                </a:cubicBezTo>
                <a:cubicBezTo>
                  <a:pt x="873125" y="1077913"/>
                  <a:pt x="1003300" y="1038225"/>
                  <a:pt x="1123950" y="1028700"/>
                </a:cubicBezTo>
                <a:cubicBezTo>
                  <a:pt x="1244600" y="1019175"/>
                  <a:pt x="1350963" y="1030288"/>
                  <a:pt x="1476375" y="1047750"/>
                </a:cubicBezTo>
                <a:cubicBezTo>
                  <a:pt x="1601788" y="1065213"/>
                  <a:pt x="1752600" y="1085850"/>
                  <a:pt x="1876425" y="1133475"/>
                </a:cubicBezTo>
                <a:cubicBezTo>
                  <a:pt x="2000250" y="1181100"/>
                  <a:pt x="2147888" y="1263650"/>
                  <a:pt x="2219325" y="1333500"/>
                </a:cubicBezTo>
                <a:cubicBezTo>
                  <a:pt x="2290762" y="1403350"/>
                  <a:pt x="2317750" y="1473200"/>
                  <a:pt x="2305050" y="1552575"/>
                </a:cubicBezTo>
                <a:cubicBezTo>
                  <a:pt x="2292350" y="1631950"/>
                  <a:pt x="2206625" y="1743075"/>
                  <a:pt x="2143125" y="1809750"/>
                </a:cubicBezTo>
                <a:cubicBezTo>
                  <a:pt x="2079625" y="1876425"/>
                  <a:pt x="1912938" y="1903413"/>
                  <a:pt x="1924050" y="1952625"/>
                </a:cubicBezTo>
                <a:cubicBezTo>
                  <a:pt x="1935162" y="2001837"/>
                  <a:pt x="2114550" y="2036762"/>
                  <a:pt x="2209800" y="2105025"/>
                </a:cubicBezTo>
                <a:cubicBezTo>
                  <a:pt x="2305050" y="2173288"/>
                  <a:pt x="2438400" y="2278063"/>
                  <a:pt x="2495550" y="2362200"/>
                </a:cubicBezTo>
                <a:cubicBezTo>
                  <a:pt x="2552700" y="2446337"/>
                  <a:pt x="2570162" y="2532063"/>
                  <a:pt x="2552700" y="2609850"/>
                </a:cubicBezTo>
                <a:cubicBezTo>
                  <a:pt x="2535238" y="2687637"/>
                  <a:pt x="2446337" y="2760663"/>
                  <a:pt x="2390775" y="2828925"/>
                </a:cubicBezTo>
                <a:cubicBezTo>
                  <a:pt x="2335213" y="2897187"/>
                  <a:pt x="2246313" y="2946400"/>
                  <a:pt x="2219325" y="3019425"/>
                </a:cubicBezTo>
                <a:cubicBezTo>
                  <a:pt x="2192338" y="3092450"/>
                  <a:pt x="2163763" y="3192463"/>
                  <a:pt x="2228850" y="3267075"/>
                </a:cubicBezTo>
                <a:cubicBezTo>
                  <a:pt x="2293938" y="3341688"/>
                  <a:pt x="2511425" y="3422650"/>
                  <a:pt x="2609850" y="3467100"/>
                </a:cubicBezTo>
                <a:cubicBezTo>
                  <a:pt x="2708275" y="3511550"/>
                  <a:pt x="2763837" y="3522662"/>
                  <a:pt x="2819400" y="35337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8A8B15-B088-44D1-BE3E-A915CE297819}"/>
              </a:ext>
            </a:extLst>
          </p:cNvPr>
          <p:cNvGrpSpPr/>
          <p:nvPr/>
        </p:nvGrpSpPr>
        <p:grpSpPr>
          <a:xfrm>
            <a:off x="700373" y="3733800"/>
            <a:ext cx="747427" cy="747427"/>
            <a:chOff x="-311350" y="2308086"/>
            <a:chExt cx="990600" cy="9906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F3795B2-68FD-4A2F-A3E4-257B560A364A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C3A706-FD05-4B5E-BB6A-F5C860D02991}"/>
                </a:ext>
              </a:extLst>
            </p:cNvPr>
            <p:cNvSpPr txBox="1"/>
            <p:nvPr/>
          </p:nvSpPr>
          <p:spPr>
            <a:xfrm>
              <a:off x="-266103" y="2415871"/>
              <a:ext cx="900105" cy="77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147E76-A0B6-454A-B875-F5F30FB0E0FD}"/>
              </a:ext>
            </a:extLst>
          </p:cNvPr>
          <p:cNvGrpSpPr/>
          <p:nvPr/>
        </p:nvGrpSpPr>
        <p:grpSpPr>
          <a:xfrm>
            <a:off x="2021174" y="3733800"/>
            <a:ext cx="747427" cy="747427"/>
            <a:chOff x="-311350" y="2308086"/>
            <a:chExt cx="990600" cy="9906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8CE89D5-33D5-46CB-B39C-78296568149B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AD1BB3-88F5-47A5-B74A-2988FC19D396}"/>
                </a:ext>
              </a:extLst>
            </p:cNvPr>
            <p:cNvSpPr txBox="1"/>
            <p:nvPr/>
          </p:nvSpPr>
          <p:spPr>
            <a:xfrm>
              <a:off x="-266103" y="2415871"/>
              <a:ext cx="900105" cy="77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31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B1DD0D-CB56-4D36-85F4-C45FD64446F5}"/>
              </a:ext>
            </a:extLst>
          </p:cNvPr>
          <p:cNvGrpSpPr/>
          <p:nvPr/>
        </p:nvGrpSpPr>
        <p:grpSpPr>
          <a:xfrm>
            <a:off x="3341975" y="3733800"/>
            <a:ext cx="747427" cy="747427"/>
            <a:chOff x="-311350" y="2308086"/>
            <a:chExt cx="990600" cy="9906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A71FCA-3199-422C-8FD7-672FDE3AC37B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82C6DA-078C-4702-BC09-30C387AD3043}"/>
                </a:ext>
              </a:extLst>
            </p:cNvPr>
            <p:cNvSpPr txBox="1"/>
            <p:nvPr/>
          </p:nvSpPr>
          <p:spPr>
            <a:xfrm>
              <a:off x="-266103" y="2415871"/>
              <a:ext cx="900105" cy="77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32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1850AD-C5D2-478A-9D4B-D317D6851B66}"/>
              </a:ext>
            </a:extLst>
          </p:cNvPr>
          <p:cNvGrpSpPr/>
          <p:nvPr/>
        </p:nvGrpSpPr>
        <p:grpSpPr>
          <a:xfrm>
            <a:off x="4662773" y="3733800"/>
            <a:ext cx="747427" cy="747427"/>
            <a:chOff x="-311350" y="2308086"/>
            <a:chExt cx="990600" cy="9906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41C456-5595-4128-B3A1-2656E1395AA0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217AF2-867F-4147-869F-35D615BF59D7}"/>
                </a:ext>
              </a:extLst>
            </p:cNvPr>
            <p:cNvSpPr txBox="1"/>
            <p:nvPr/>
          </p:nvSpPr>
          <p:spPr>
            <a:xfrm>
              <a:off x="-266103" y="2415871"/>
              <a:ext cx="900105" cy="77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93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52FBC74-62B6-47BD-8D1A-AFFC25E9E74D}"/>
              </a:ext>
            </a:extLst>
          </p:cNvPr>
          <p:cNvSpPr txBox="1"/>
          <p:nvPr/>
        </p:nvSpPr>
        <p:spPr>
          <a:xfrm>
            <a:off x="1536562" y="3815126"/>
            <a:ext cx="39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C43DA6-8190-4559-B3B7-76E20709C714}"/>
              </a:ext>
            </a:extLst>
          </p:cNvPr>
          <p:cNvSpPr txBox="1"/>
          <p:nvPr/>
        </p:nvSpPr>
        <p:spPr>
          <a:xfrm>
            <a:off x="2857363" y="3815126"/>
            <a:ext cx="39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C2493C-DF8C-437C-8F82-98F02015A16E}"/>
              </a:ext>
            </a:extLst>
          </p:cNvPr>
          <p:cNvSpPr txBox="1"/>
          <p:nvPr/>
        </p:nvSpPr>
        <p:spPr>
          <a:xfrm>
            <a:off x="4178164" y="3815126"/>
            <a:ext cx="39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F0EE828-C001-474E-81A7-04E3AA52ED03}"/>
              </a:ext>
            </a:extLst>
          </p:cNvPr>
          <p:cNvGrpSpPr/>
          <p:nvPr/>
        </p:nvGrpSpPr>
        <p:grpSpPr>
          <a:xfrm>
            <a:off x="564713" y="450503"/>
            <a:ext cx="668922" cy="707886"/>
            <a:chOff x="1559434" y="1176116"/>
            <a:chExt cx="668922" cy="70788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541117B-1A2C-4443-A2B9-1883B0F764F6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5DB5ECC-601E-4D9F-856E-19F5395A2F2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5B1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1D4E129-3D32-4E7F-8C0A-55E555195119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45B1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BDC1E7-0861-494F-B422-FA142CEDFFF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A6E4D22-2B63-445A-AD30-1F69775F532A}"/>
              </a:ext>
            </a:extLst>
          </p:cNvPr>
          <p:cNvSpPr txBox="1"/>
          <p:nvPr/>
        </p:nvSpPr>
        <p:spPr>
          <a:xfrm>
            <a:off x="1250978" y="450503"/>
            <a:ext cx="502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DA6D3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Dế mèn phiêu lưu kí.</a:t>
            </a:r>
            <a:endParaRPr lang="en-US" sz="4000" dirty="0">
              <a:solidFill>
                <a:srgbClr val="DA6D3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07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30" grpId="0"/>
      <p:bldP spid="31" grpId="0"/>
      <p:bldP spid="32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43B2F0-16B1-41E3-B94E-BD49E225CE88}"/>
              </a:ext>
            </a:extLst>
          </p:cNvPr>
          <p:cNvSpPr txBox="1"/>
          <p:nvPr/>
        </p:nvSpPr>
        <p:spPr>
          <a:xfrm>
            <a:off x="381000" y="1203811"/>
            <a:ext cx="507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Xem tranh rồi tính: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1160F-D5D1-4DBE-8D13-FE60EB4250C6}"/>
              </a:ext>
            </a:extLst>
          </p:cNvPr>
          <p:cNvSpPr txBox="1"/>
          <p:nvPr/>
        </p:nvSpPr>
        <p:spPr>
          <a:xfrm>
            <a:off x="381000" y="1941731"/>
            <a:ext cx="5272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- Từ nhà dế mèn đến nhà châu chấu voi dài bao nhiêu bước chân?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4D8B58-5EE2-4678-AF8E-063E5A4CD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447" r="6352" b="1200"/>
          <a:stretch/>
        </p:blipFill>
        <p:spPr>
          <a:xfrm>
            <a:off x="5653087" y="592098"/>
            <a:ext cx="6029325" cy="5666006"/>
          </a:xfrm>
          <a:prstGeom prst="roundRect">
            <a:avLst>
              <a:gd name="adj" fmla="val 19814"/>
            </a:avLst>
          </a:prstGeom>
          <a:effectLst>
            <a:softEdge rad="635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38A8B15-B088-44D1-BE3E-A915CE297819}"/>
              </a:ext>
            </a:extLst>
          </p:cNvPr>
          <p:cNvGrpSpPr/>
          <p:nvPr/>
        </p:nvGrpSpPr>
        <p:grpSpPr>
          <a:xfrm>
            <a:off x="700373" y="3733800"/>
            <a:ext cx="747427" cy="747427"/>
            <a:chOff x="-311350" y="2308086"/>
            <a:chExt cx="990600" cy="9906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F3795B2-68FD-4A2F-A3E4-257B560A364A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C3A706-FD05-4B5E-BB6A-F5C860D02991}"/>
                </a:ext>
              </a:extLst>
            </p:cNvPr>
            <p:cNvSpPr txBox="1"/>
            <p:nvPr/>
          </p:nvSpPr>
          <p:spPr>
            <a:xfrm>
              <a:off x="-266103" y="2415871"/>
              <a:ext cx="900105" cy="77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147E76-A0B6-454A-B875-F5F30FB0E0FD}"/>
              </a:ext>
            </a:extLst>
          </p:cNvPr>
          <p:cNvGrpSpPr/>
          <p:nvPr/>
        </p:nvGrpSpPr>
        <p:grpSpPr>
          <a:xfrm>
            <a:off x="2021174" y="3733800"/>
            <a:ext cx="747427" cy="747427"/>
            <a:chOff x="-311350" y="2308086"/>
            <a:chExt cx="990600" cy="9906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8CE89D5-33D5-46CB-B39C-78296568149B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AD1BB3-88F5-47A5-B74A-2988FC19D396}"/>
                </a:ext>
              </a:extLst>
            </p:cNvPr>
            <p:cNvSpPr txBox="1"/>
            <p:nvPr/>
          </p:nvSpPr>
          <p:spPr>
            <a:xfrm>
              <a:off x="-266103" y="2415871"/>
              <a:ext cx="900105" cy="77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15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B1DD0D-CB56-4D36-85F4-C45FD64446F5}"/>
              </a:ext>
            </a:extLst>
          </p:cNvPr>
          <p:cNvGrpSpPr/>
          <p:nvPr/>
        </p:nvGrpSpPr>
        <p:grpSpPr>
          <a:xfrm>
            <a:off x="3341975" y="3733800"/>
            <a:ext cx="747427" cy="747427"/>
            <a:chOff x="-311350" y="2308086"/>
            <a:chExt cx="990600" cy="9906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A71FCA-3199-422C-8FD7-672FDE3AC37B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82C6DA-078C-4702-BC09-30C387AD3043}"/>
                </a:ext>
              </a:extLst>
            </p:cNvPr>
            <p:cNvSpPr txBox="1"/>
            <p:nvPr/>
          </p:nvSpPr>
          <p:spPr>
            <a:xfrm>
              <a:off x="-266103" y="2415871"/>
              <a:ext cx="900105" cy="77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21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1850AD-C5D2-478A-9D4B-D317D6851B66}"/>
              </a:ext>
            </a:extLst>
          </p:cNvPr>
          <p:cNvGrpSpPr/>
          <p:nvPr/>
        </p:nvGrpSpPr>
        <p:grpSpPr>
          <a:xfrm>
            <a:off x="4662773" y="3733800"/>
            <a:ext cx="747427" cy="747427"/>
            <a:chOff x="-311350" y="2308086"/>
            <a:chExt cx="990600" cy="9906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41C456-5595-4128-B3A1-2656E1395AA0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217AF2-867F-4147-869F-35D615BF59D7}"/>
                </a:ext>
              </a:extLst>
            </p:cNvPr>
            <p:cNvSpPr txBox="1"/>
            <p:nvPr/>
          </p:nvSpPr>
          <p:spPr>
            <a:xfrm>
              <a:off x="-266103" y="2415871"/>
              <a:ext cx="900105" cy="77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66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52FBC74-62B6-47BD-8D1A-AFFC25E9E74D}"/>
              </a:ext>
            </a:extLst>
          </p:cNvPr>
          <p:cNvSpPr txBox="1"/>
          <p:nvPr/>
        </p:nvSpPr>
        <p:spPr>
          <a:xfrm>
            <a:off x="1536562" y="3815126"/>
            <a:ext cx="39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C43DA6-8190-4559-B3B7-76E20709C714}"/>
              </a:ext>
            </a:extLst>
          </p:cNvPr>
          <p:cNvSpPr txBox="1"/>
          <p:nvPr/>
        </p:nvSpPr>
        <p:spPr>
          <a:xfrm>
            <a:off x="2857363" y="3815126"/>
            <a:ext cx="39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C2493C-DF8C-437C-8F82-98F02015A16E}"/>
              </a:ext>
            </a:extLst>
          </p:cNvPr>
          <p:cNvSpPr txBox="1"/>
          <p:nvPr/>
        </p:nvSpPr>
        <p:spPr>
          <a:xfrm>
            <a:off x="4178164" y="3815126"/>
            <a:ext cx="39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5C3CB1B-BCAD-4730-98E0-AAC117B36235}"/>
              </a:ext>
            </a:extLst>
          </p:cNvPr>
          <p:cNvSpPr/>
          <p:nvPr/>
        </p:nvSpPr>
        <p:spPr>
          <a:xfrm>
            <a:off x="6915150" y="1933575"/>
            <a:ext cx="1278741" cy="3228975"/>
          </a:xfrm>
          <a:custGeom>
            <a:avLst/>
            <a:gdLst>
              <a:gd name="connsiteX0" fmla="*/ 0 w 1278741"/>
              <a:gd name="connsiteY0" fmla="*/ 0 h 3228975"/>
              <a:gd name="connsiteX1" fmla="*/ 200025 w 1278741"/>
              <a:gd name="connsiteY1" fmla="*/ 95250 h 3228975"/>
              <a:gd name="connsiteX2" fmla="*/ 723900 w 1278741"/>
              <a:gd name="connsiteY2" fmla="*/ 257175 h 3228975"/>
              <a:gd name="connsiteX3" fmla="*/ 828675 w 1278741"/>
              <a:gd name="connsiteY3" fmla="*/ 409575 h 3228975"/>
              <a:gd name="connsiteX4" fmla="*/ 466725 w 1278741"/>
              <a:gd name="connsiteY4" fmla="*/ 619125 h 3228975"/>
              <a:gd name="connsiteX5" fmla="*/ 142875 w 1278741"/>
              <a:gd name="connsiteY5" fmla="*/ 781050 h 3228975"/>
              <a:gd name="connsiteX6" fmla="*/ 200025 w 1278741"/>
              <a:gd name="connsiteY6" fmla="*/ 1009650 h 3228975"/>
              <a:gd name="connsiteX7" fmla="*/ 400050 w 1278741"/>
              <a:gd name="connsiteY7" fmla="*/ 1152525 h 3228975"/>
              <a:gd name="connsiteX8" fmla="*/ 314325 w 1278741"/>
              <a:gd name="connsiteY8" fmla="*/ 1323975 h 3228975"/>
              <a:gd name="connsiteX9" fmla="*/ 104775 w 1278741"/>
              <a:gd name="connsiteY9" fmla="*/ 1524000 h 3228975"/>
              <a:gd name="connsiteX10" fmla="*/ 209550 w 1278741"/>
              <a:gd name="connsiteY10" fmla="*/ 1819275 h 3228975"/>
              <a:gd name="connsiteX11" fmla="*/ 457200 w 1278741"/>
              <a:gd name="connsiteY11" fmla="*/ 2019300 h 3228975"/>
              <a:gd name="connsiteX12" fmla="*/ 819150 w 1278741"/>
              <a:gd name="connsiteY12" fmla="*/ 2095500 h 3228975"/>
              <a:gd name="connsiteX13" fmla="*/ 1000125 w 1278741"/>
              <a:gd name="connsiteY13" fmla="*/ 2152650 h 3228975"/>
              <a:gd name="connsiteX14" fmla="*/ 1247775 w 1278741"/>
              <a:gd name="connsiteY14" fmla="*/ 2505075 h 3228975"/>
              <a:gd name="connsiteX15" fmla="*/ 1238250 w 1278741"/>
              <a:gd name="connsiteY15" fmla="*/ 2924175 h 3228975"/>
              <a:gd name="connsiteX16" fmla="*/ 914400 w 1278741"/>
              <a:gd name="connsiteY16" fmla="*/ 3228975 h 32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8741" h="3228975">
                <a:moveTo>
                  <a:pt x="0" y="0"/>
                </a:moveTo>
                <a:cubicBezTo>
                  <a:pt x="39687" y="26194"/>
                  <a:pt x="79375" y="52388"/>
                  <a:pt x="200025" y="95250"/>
                </a:cubicBezTo>
                <a:cubicBezTo>
                  <a:pt x="320675" y="138113"/>
                  <a:pt x="619125" y="204788"/>
                  <a:pt x="723900" y="257175"/>
                </a:cubicBezTo>
                <a:cubicBezTo>
                  <a:pt x="828675" y="309562"/>
                  <a:pt x="871537" y="349250"/>
                  <a:pt x="828675" y="409575"/>
                </a:cubicBezTo>
                <a:cubicBezTo>
                  <a:pt x="785813" y="469900"/>
                  <a:pt x="581025" y="557213"/>
                  <a:pt x="466725" y="619125"/>
                </a:cubicBezTo>
                <a:cubicBezTo>
                  <a:pt x="352425" y="681037"/>
                  <a:pt x="187325" y="715963"/>
                  <a:pt x="142875" y="781050"/>
                </a:cubicBezTo>
                <a:cubicBezTo>
                  <a:pt x="98425" y="846137"/>
                  <a:pt x="157163" y="947738"/>
                  <a:pt x="200025" y="1009650"/>
                </a:cubicBezTo>
                <a:cubicBezTo>
                  <a:pt x="242888" y="1071563"/>
                  <a:pt x="381000" y="1100138"/>
                  <a:pt x="400050" y="1152525"/>
                </a:cubicBezTo>
                <a:cubicBezTo>
                  <a:pt x="419100" y="1204913"/>
                  <a:pt x="363537" y="1262063"/>
                  <a:pt x="314325" y="1323975"/>
                </a:cubicBezTo>
                <a:cubicBezTo>
                  <a:pt x="265113" y="1385887"/>
                  <a:pt x="122237" y="1441450"/>
                  <a:pt x="104775" y="1524000"/>
                </a:cubicBezTo>
                <a:cubicBezTo>
                  <a:pt x="87313" y="1606550"/>
                  <a:pt x="150813" y="1736725"/>
                  <a:pt x="209550" y="1819275"/>
                </a:cubicBezTo>
                <a:cubicBezTo>
                  <a:pt x="268288" y="1901825"/>
                  <a:pt x="355600" y="1973263"/>
                  <a:pt x="457200" y="2019300"/>
                </a:cubicBezTo>
                <a:cubicBezTo>
                  <a:pt x="558800" y="2065337"/>
                  <a:pt x="728663" y="2073275"/>
                  <a:pt x="819150" y="2095500"/>
                </a:cubicBezTo>
                <a:cubicBezTo>
                  <a:pt x="909638" y="2117725"/>
                  <a:pt x="928688" y="2084388"/>
                  <a:pt x="1000125" y="2152650"/>
                </a:cubicBezTo>
                <a:cubicBezTo>
                  <a:pt x="1071563" y="2220913"/>
                  <a:pt x="1208088" y="2376488"/>
                  <a:pt x="1247775" y="2505075"/>
                </a:cubicBezTo>
                <a:cubicBezTo>
                  <a:pt x="1287463" y="2633663"/>
                  <a:pt x="1293813" y="2803525"/>
                  <a:pt x="1238250" y="2924175"/>
                </a:cubicBezTo>
                <a:cubicBezTo>
                  <a:pt x="1182688" y="3044825"/>
                  <a:pt x="1048544" y="3136900"/>
                  <a:pt x="914400" y="32289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FC78D54-0193-4150-B4DC-57DBB1C241AF}"/>
              </a:ext>
            </a:extLst>
          </p:cNvPr>
          <p:cNvGrpSpPr/>
          <p:nvPr/>
        </p:nvGrpSpPr>
        <p:grpSpPr>
          <a:xfrm>
            <a:off x="564713" y="450503"/>
            <a:ext cx="668922" cy="707886"/>
            <a:chOff x="1559434" y="1176116"/>
            <a:chExt cx="668922" cy="7078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5FAA9CB-BAE4-495D-81B2-38F3578271D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5261520-FC7D-4E6C-9191-7F3FEE3B6DA5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5B1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5593B03-40F2-4EE3-B305-9AFB95973DEA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45B1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427542-946D-4B53-9173-FB62A6F87BE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7C537BC-C904-475A-B3AE-E57696037328}"/>
              </a:ext>
            </a:extLst>
          </p:cNvPr>
          <p:cNvSpPr txBox="1"/>
          <p:nvPr/>
        </p:nvSpPr>
        <p:spPr>
          <a:xfrm>
            <a:off x="1250978" y="450503"/>
            <a:ext cx="502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DA6D3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Dế mèn phiêu lưu kí.</a:t>
            </a:r>
            <a:endParaRPr lang="en-US" sz="4000" dirty="0">
              <a:solidFill>
                <a:srgbClr val="DA6D3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58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1" grpId="0"/>
      <p:bldP spid="32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33AC25-D6D1-4FF3-9AC3-4A4A055F023C}"/>
              </a:ext>
            </a:extLst>
          </p:cNvPr>
          <p:cNvGrpSpPr/>
          <p:nvPr/>
        </p:nvGrpSpPr>
        <p:grpSpPr>
          <a:xfrm>
            <a:off x="564713" y="450503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23E596E-1B06-4855-81CB-B8CBEF2D77C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FA49414-8C68-4810-B17E-267F621D8F6B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5B1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D0A82A-4475-4024-8367-5905C5CE2846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45B1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46FB8E-F4D5-4879-A723-C233D0F46AD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2F8A82-D208-4E28-8DAA-6D9E5B895CAD}"/>
              </a:ext>
            </a:extLst>
          </p:cNvPr>
          <p:cNvSpPr txBox="1"/>
          <p:nvPr/>
        </p:nvSpPr>
        <p:spPr>
          <a:xfrm>
            <a:off x="1250978" y="450503"/>
            <a:ext cx="502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DA6D3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Dế mèn phiêu lưu kí.</a:t>
            </a:r>
            <a:endParaRPr lang="en-US" sz="4000" dirty="0">
              <a:solidFill>
                <a:srgbClr val="DA6D3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43B2F0-16B1-41E3-B94E-BD49E225CE88}"/>
              </a:ext>
            </a:extLst>
          </p:cNvPr>
          <p:cNvSpPr txBox="1"/>
          <p:nvPr/>
        </p:nvSpPr>
        <p:spPr>
          <a:xfrm>
            <a:off x="447674" y="1284686"/>
            <a:ext cx="5272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Nhà ai gần nhà dế mèn nhất?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4D8B58-5EE2-4678-AF8E-063E5A4CD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447" r="6352" b="1200"/>
          <a:stretch/>
        </p:blipFill>
        <p:spPr>
          <a:xfrm>
            <a:off x="5653087" y="592098"/>
            <a:ext cx="6029325" cy="5666006"/>
          </a:xfrm>
          <a:prstGeom prst="roundRect">
            <a:avLst>
              <a:gd name="adj" fmla="val 19814"/>
            </a:avLst>
          </a:prstGeom>
          <a:effectLst>
            <a:softEdge rad="6350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75298BC-2776-483D-B0E8-909B531CC027}"/>
              </a:ext>
            </a:extLst>
          </p:cNvPr>
          <p:cNvGrpSpPr/>
          <p:nvPr/>
        </p:nvGrpSpPr>
        <p:grpSpPr>
          <a:xfrm>
            <a:off x="519398" y="2762071"/>
            <a:ext cx="5167027" cy="1200329"/>
            <a:chOff x="-311350" y="2308086"/>
            <a:chExt cx="990600" cy="159085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C187D7D-AA3A-43AA-B424-8782EA0AA740}"/>
                </a:ext>
              </a:extLst>
            </p:cNvPr>
            <p:cNvSpPr/>
            <p:nvPr/>
          </p:nvSpPr>
          <p:spPr>
            <a:xfrm>
              <a:off x="-311350" y="2308086"/>
              <a:ext cx="990600" cy="1590851"/>
            </a:xfrm>
            <a:prstGeom prst="roundRect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8FBED3-C813-41C7-915B-F8B53A2E367F}"/>
                </a:ext>
              </a:extLst>
            </p:cNvPr>
            <p:cNvSpPr txBox="1"/>
            <p:nvPr/>
          </p:nvSpPr>
          <p:spPr>
            <a:xfrm>
              <a:off x="-266103" y="2415871"/>
              <a:ext cx="900105" cy="1427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Nhà dế trũi gần nhà </a:t>
              </a:r>
              <a:br>
                <a:rPr lang="en-US" sz="3200" b="1">
                  <a:solidFill>
                    <a:srgbClr val="FF0000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en-US" sz="3200" b="1">
                  <a:solidFill>
                    <a:srgbClr val="FF0000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dế mèn nhất.</a:t>
              </a:r>
              <a:endParaRPr lang="en-US" sz="3200" b="1" dirty="0">
                <a:solidFill>
                  <a:srgbClr val="FF0000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11C407-DA25-4D99-A2F5-A33DD96C1D14}"/>
              </a:ext>
            </a:extLst>
          </p:cNvPr>
          <p:cNvGrpSpPr/>
          <p:nvPr/>
        </p:nvGrpSpPr>
        <p:grpSpPr>
          <a:xfrm>
            <a:off x="10879860" y="592098"/>
            <a:ext cx="747427" cy="747427"/>
            <a:chOff x="-311350" y="2308086"/>
            <a:chExt cx="990600" cy="9906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7354924-9771-420C-A7CD-5D71CDB2AADB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031F74-080C-4B0B-A451-8539E610FF30}"/>
                </a:ext>
              </a:extLst>
            </p:cNvPr>
            <p:cNvSpPr txBox="1"/>
            <p:nvPr/>
          </p:nvSpPr>
          <p:spPr>
            <a:xfrm>
              <a:off x="-266103" y="2415871"/>
              <a:ext cx="900105" cy="77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28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78CD3C-E83A-45D0-891B-B8F8F611B2EE}"/>
              </a:ext>
            </a:extLst>
          </p:cNvPr>
          <p:cNvGrpSpPr/>
          <p:nvPr/>
        </p:nvGrpSpPr>
        <p:grpSpPr>
          <a:xfrm>
            <a:off x="10875097" y="5510677"/>
            <a:ext cx="747427" cy="747427"/>
            <a:chOff x="-311350" y="2308086"/>
            <a:chExt cx="990600" cy="9906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67A8E1-5576-4C6E-9999-3794EE8EBF57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35F46D-A5AF-4DEC-BE82-26F1E9E851CD}"/>
                </a:ext>
              </a:extLst>
            </p:cNvPr>
            <p:cNvSpPr txBox="1"/>
            <p:nvPr/>
          </p:nvSpPr>
          <p:spPr>
            <a:xfrm>
              <a:off x="-266103" y="2415871"/>
              <a:ext cx="900105" cy="77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93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78A8E1-8D39-49C6-9536-BACCFB393292}"/>
              </a:ext>
            </a:extLst>
          </p:cNvPr>
          <p:cNvGrpSpPr/>
          <p:nvPr/>
        </p:nvGrpSpPr>
        <p:grpSpPr>
          <a:xfrm>
            <a:off x="5653087" y="5429351"/>
            <a:ext cx="747427" cy="747427"/>
            <a:chOff x="-311350" y="2308086"/>
            <a:chExt cx="990600" cy="9906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143FBA0-A538-44F4-B942-8460938B6A94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6647CC4-8CB1-42AD-B8F9-F7D9F924E9FD}"/>
                </a:ext>
              </a:extLst>
            </p:cNvPr>
            <p:cNvSpPr txBox="1"/>
            <p:nvPr/>
          </p:nvSpPr>
          <p:spPr>
            <a:xfrm>
              <a:off x="-266103" y="2415871"/>
              <a:ext cx="900105" cy="77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66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766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9E2D78-1A60-4D10-A39D-C76805B95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837732"/>
            <a:ext cx="5638800" cy="31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3F2082-4DBE-71E5-2746-7E94BE17629E}"/>
              </a:ext>
            </a:extLst>
          </p:cNvPr>
          <p:cNvSpPr txBox="1"/>
          <p:nvPr/>
        </p:nvSpPr>
        <p:spPr>
          <a:xfrm>
            <a:off x="457200" y="457200"/>
            <a:ext cx="518160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80248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49264" y="4440014"/>
            <a:ext cx="5749026" cy="2408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21" y="2565659"/>
            <a:ext cx="2411147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8751" y="2182881"/>
            <a:ext cx="2600225" cy="24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04368" y="2577657"/>
            <a:ext cx="9837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ungee Inline" pitchFamily="2" charset="0"/>
              </a:rPr>
              <a:t> XÂY NHÀ CHO THỎ</a:t>
            </a:r>
          </a:p>
        </p:txBody>
      </p:sp>
    </p:spTree>
    <p:extLst>
      <p:ext uri="{BB962C8B-B14F-4D97-AF65-F5344CB8AC3E}">
        <p14:creationId xmlns:p14="http://schemas.microsoft.com/office/powerpoint/2010/main" val="4421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49264" y="4440014"/>
            <a:ext cx="5749026" cy="2408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0121" y="2565659"/>
            <a:ext cx="2411146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8751" y="2153147"/>
            <a:ext cx="2631942" cy="246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70" y="2458626"/>
            <a:ext cx="2286000" cy="2286000"/>
          </a:xfrm>
          <a:prstGeom prst="rect">
            <a:avLst/>
          </a:prstGeom>
        </p:spPr>
      </p:pic>
      <p:pic>
        <p:nvPicPr>
          <p:cNvPr id="1030" name="Picture 6" descr="Top Rabbit Petting Stickers for Android &amp; iOS | Gfyca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047" y="1696625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12" y="4356089"/>
            <a:ext cx="2298224" cy="25919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90" y="4156722"/>
            <a:ext cx="2701575" cy="2701575"/>
          </a:xfrm>
          <a:prstGeom prst="rect">
            <a:avLst/>
          </a:prstGeom>
        </p:spPr>
      </p:pic>
      <p:pic>
        <p:nvPicPr>
          <p:cNvPr id="34" name="2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5662" y="91263"/>
            <a:ext cx="820153" cy="883686"/>
          </a:xfrm>
          <a:prstGeom prst="rect">
            <a:avLst/>
          </a:prstGeom>
        </p:spPr>
      </p:pic>
      <p:pic>
        <p:nvPicPr>
          <p:cNvPr id="35" name="3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9008" y="92773"/>
            <a:ext cx="840367" cy="872134"/>
          </a:xfrm>
          <a:prstGeom prst="rect">
            <a:avLst/>
          </a:prstGeom>
        </p:spPr>
      </p:pic>
      <p:pic>
        <p:nvPicPr>
          <p:cNvPr id="36" name="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6054" y="96544"/>
            <a:ext cx="811489" cy="843256"/>
          </a:xfrm>
          <a:prstGeom prst="rect">
            <a:avLst/>
          </a:prstGeom>
        </p:spPr>
      </p:pic>
      <p:pic>
        <p:nvPicPr>
          <p:cNvPr id="37" name="1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8187" y="96544"/>
            <a:ext cx="811489" cy="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8813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33</a:t>
            </a: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8813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76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8813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76</a:t>
            </a: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8813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85</a:t>
            </a: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3139" y="-827203"/>
            <a:ext cx="4836412" cy="490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25209"/>
            <a:ext cx="2517363" cy="10544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101840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Tính</a:t>
            </a:r>
            <a:endParaRPr lang="en-US" sz="32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  <a:p>
            <a:endParaRPr lang="en-US" sz="3200" dirty="0"/>
          </a:p>
          <a:p>
            <a:pPr algn="ctr"/>
            <a:r>
              <a:rPr lang="en-US" sz="6600" b="1" dirty="0">
                <a:solidFill>
                  <a:schemeClr val="bg1"/>
                </a:solidFill>
              </a:rPr>
              <a:t>45 + 24 - 36</a:t>
            </a:r>
          </a:p>
        </p:txBody>
      </p:sp>
    </p:spTree>
    <p:extLst>
      <p:ext uri="{BB962C8B-B14F-4D97-AF65-F5344CB8AC3E}">
        <p14:creationId xmlns:p14="http://schemas.microsoft.com/office/powerpoint/2010/main" val="258803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5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82" y="5689313"/>
            <a:ext cx="2872757" cy="12144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62183" y="5191007"/>
            <a:ext cx="4683803" cy="9811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6</a:t>
            </a:r>
            <a:endParaRPr lang="en-US" sz="6600" b="1" dirty="0"/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9811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4</a:t>
            </a:r>
            <a:endParaRPr lang="en-US" sz="6600" b="1" dirty="0"/>
          </a:p>
        </p:txBody>
      </p:sp>
      <p:sp>
        <p:nvSpPr>
          <p:cNvPr id="8" name="Rectangle 7"/>
          <p:cNvSpPr/>
          <p:nvPr/>
        </p:nvSpPr>
        <p:spPr>
          <a:xfrm>
            <a:off x="6623545" y="4132855"/>
            <a:ext cx="4683803" cy="9811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5</a:t>
            </a:r>
            <a:endParaRPr lang="en-US" sz="6600" b="1" dirty="0"/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9811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3</a:t>
            </a: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18846" y="389790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88777" y="488213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0676" y="-541495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1042860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Điền</a:t>
            </a:r>
            <a:r>
              <a:rPr lang="en-US" sz="32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thích</a:t>
            </a:r>
            <a:r>
              <a:rPr lang="en-US" sz="32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chỗ</a:t>
            </a:r>
            <a:r>
              <a:rPr lang="en-US" sz="32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chấm</a:t>
            </a:r>
            <a:endParaRPr lang="en-US" sz="32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  <a:p>
            <a:endParaRPr lang="en-US" sz="3200" dirty="0"/>
          </a:p>
          <a:p>
            <a:pPr algn="ctr"/>
            <a:r>
              <a:rPr lang="en-US" sz="6600" b="1" dirty="0">
                <a:solidFill>
                  <a:schemeClr val="bg1"/>
                </a:solidFill>
              </a:rPr>
              <a:t>20 + …. = 26</a:t>
            </a:r>
          </a:p>
        </p:txBody>
      </p:sp>
    </p:spTree>
    <p:extLst>
      <p:ext uri="{BB962C8B-B14F-4D97-AF65-F5344CB8AC3E}">
        <p14:creationId xmlns:p14="http://schemas.microsoft.com/office/powerpoint/2010/main" val="3421288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3" y="5403210"/>
            <a:ext cx="2353706" cy="14292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81207" y="5179106"/>
            <a:ext cx="4683803" cy="96394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69 </a:t>
            </a:r>
            <a:r>
              <a:rPr lang="en-US" sz="48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học</a:t>
            </a:r>
            <a:r>
              <a:rPr lang="en-US" sz="48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sinh</a:t>
            </a:r>
            <a:endParaRPr lang="en-US" sz="4800" b="1" dirty="0"/>
          </a:p>
        </p:txBody>
      </p:sp>
      <p:sp>
        <p:nvSpPr>
          <p:cNvPr id="20" name="Rectangle 19"/>
          <p:cNvSpPr/>
          <p:nvPr/>
        </p:nvSpPr>
        <p:spPr>
          <a:xfrm>
            <a:off x="6640555" y="4217660"/>
            <a:ext cx="4683803" cy="96394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70 </a:t>
            </a:r>
            <a:r>
              <a:rPr lang="en-US" sz="48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học</a:t>
            </a:r>
            <a:r>
              <a:rPr lang="en-US" sz="48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sinh</a:t>
            </a:r>
            <a:endParaRPr lang="en-US" sz="4800" b="1" dirty="0"/>
          </a:p>
        </p:txBody>
      </p:sp>
      <p:sp>
        <p:nvSpPr>
          <p:cNvPr id="21" name="Rectangle 20"/>
          <p:cNvSpPr/>
          <p:nvPr/>
        </p:nvSpPr>
        <p:spPr>
          <a:xfrm>
            <a:off x="6671600" y="5191008"/>
            <a:ext cx="4683803" cy="96394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73 </a:t>
            </a:r>
            <a:r>
              <a:rPr lang="en-US" sz="48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học</a:t>
            </a:r>
            <a:r>
              <a:rPr lang="en-US" sz="48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sinh</a:t>
            </a:r>
            <a:endParaRPr lang="en-US" sz="4800" b="1" dirty="0"/>
          </a:p>
        </p:txBody>
      </p:sp>
      <p:sp>
        <p:nvSpPr>
          <p:cNvPr id="22" name="Rectangle 21"/>
          <p:cNvSpPr/>
          <p:nvPr/>
        </p:nvSpPr>
        <p:spPr>
          <a:xfrm>
            <a:off x="854552" y="4156177"/>
            <a:ext cx="4683803" cy="96394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68 </a:t>
            </a:r>
            <a:r>
              <a:rPr lang="en-US" sz="48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học</a:t>
            </a:r>
            <a:r>
              <a:rPr lang="en-US" sz="48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sinh</a:t>
            </a:r>
            <a:endParaRPr lang="en-US" sz="4800" b="1" dirty="0"/>
          </a:p>
        </p:txBody>
      </p:sp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95605" y="387643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011779" y="494047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0323" y="571361"/>
            <a:ext cx="5582108" cy="565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17380" y="416262"/>
            <a:ext cx="101078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:</a:t>
            </a:r>
          </a:p>
          <a:p>
            <a:r>
              <a:rPr lang="en-US" sz="32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	</a:t>
            </a:r>
            <a:r>
              <a:rPr lang="en-US" sz="40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Lớp</a:t>
            </a:r>
            <a:r>
              <a:rPr lang="en-US" sz="4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1A </a:t>
            </a:r>
            <a:r>
              <a:rPr lang="en-US" sz="40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35 </a:t>
            </a:r>
            <a:r>
              <a:rPr lang="en-US" sz="40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sinh,lớp</a:t>
            </a:r>
            <a:r>
              <a:rPr lang="en-US" sz="4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1B </a:t>
            </a:r>
            <a:r>
              <a:rPr lang="en-US" sz="40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34 </a:t>
            </a:r>
            <a:r>
              <a:rPr lang="en-US" sz="40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sinh</a:t>
            </a:r>
            <a:r>
              <a:rPr lang="en-US" sz="4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cả</a:t>
            </a:r>
            <a:r>
              <a:rPr lang="en-US" sz="4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hai</a:t>
            </a:r>
            <a:r>
              <a:rPr lang="en-US" sz="4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lớp</a:t>
            </a:r>
            <a:r>
              <a:rPr lang="en-US" sz="4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bao</a:t>
            </a:r>
            <a:r>
              <a:rPr lang="en-US" sz="4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nhiêu</a:t>
            </a:r>
            <a:r>
              <a:rPr lang="en-US" sz="4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sinh</a:t>
            </a:r>
            <a:r>
              <a:rPr lang="en-US" sz="4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?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01942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362" y="5333733"/>
            <a:ext cx="3300208" cy="14583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9041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&lt;</a:t>
            </a:r>
            <a:endParaRPr lang="en-US" sz="7200" b="1" dirty="0"/>
          </a:p>
        </p:txBody>
      </p:sp>
      <p:sp>
        <p:nvSpPr>
          <p:cNvPr id="7" name="Rectangle 6"/>
          <p:cNvSpPr/>
          <p:nvPr/>
        </p:nvSpPr>
        <p:spPr>
          <a:xfrm>
            <a:off x="4335030" y="5487640"/>
            <a:ext cx="4644217" cy="82422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=</a:t>
            </a:r>
            <a:endParaRPr lang="en-US" sz="7200" b="1" dirty="0"/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9041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&gt;</a:t>
            </a:r>
            <a:endParaRPr lang="en-US" sz="7200" b="1" dirty="0"/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359724" y="5146413"/>
            <a:ext cx="1082969" cy="10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303206"/>
            <a:ext cx="5166612" cy="52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1074172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Điền</a:t>
            </a:r>
            <a:r>
              <a:rPr lang="en-US" sz="32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tserrat Alternates Black" panose="00000A00000000000000" pitchFamily="50" charset="0"/>
              </a:rPr>
              <a:t>dấu</a:t>
            </a:r>
            <a:r>
              <a:rPr lang="en-US" sz="32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 &gt;, &lt;,=?</a:t>
            </a:r>
          </a:p>
          <a:p>
            <a:endParaRPr lang="en-US" sz="32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46 - 13 ………… </a:t>
            </a:r>
            <a:r>
              <a:rPr lang="en-US" sz="60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35 + </a:t>
            </a:r>
            <a:r>
              <a:rPr lang="en-US" sz="60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11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885126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">
            <a:extLst>
              <a:ext uri="{FF2B5EF4-FFF2-40B4-BE49-F238E27FC236}">
                <a16:creationId xmlns:a16="http://schemas.microsoft.com/office/drawing/2014/main" id="{543845F5-AA76-4496-A639-A710955C6B57}"/>
              </a:ext>
            </a:extLst>
          </p:cNvPr>
          <p:cNvSpPr/>
          <p:nvPr/>
        </p:nvSpPr>
        <p:spPr>
          <a:xfrm>
            <a:off x="5160465" y="1918185"/>
            <a:ext cx="2101839" cy="83098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en-US" altLang="zh-CN" sz="4800" b="1">
                <a:solidFill>
                  <a:srgbClr val="3FAB9D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BÀI 33</a:t>
            </a:r>
            <a:endParaRPr lang="zh-CN" altLang="en-US" sz="4800" b="1" dirty="0">
              <a:solidFill>
                <a:srgbClr val="3FAB9D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3" name="3">
            <a:extLst>
              <a:ext uri="{FF2B5EF4-FFF2-40B4-BE49-F238E27FC236}">
                <a16:creationId xmlns:a16="http://schemas.microsoft.com/office/drawing/2014/main" id="{5EEA64C7-DB2D-4033-9314-7A84B6216421}"/>
              </a:ext>
            </a:extLst>
          </p:cNvPr>
          <p:cNvSpPr/>
          <p:nvPr/>
        </p:nvSpPr>
        <p:spPr>
          <a:xfrm>
            <a:off x="2973969" y="3044958"/>
            <a:ext cx="6474831" cy="9233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en-US" altLang="zh-CN" sz="5400" b="1">
                <a:solidFill>
                  <a:srgbClr val="E04E4E"/>
                </a:solidFill>
                <a:latin typeface="Quicksand Medium" panose="00000600000000000000" pitchFamily="2" charset="0"/>
                <a:ea typeface="微软雅黑" pitchFamily="34" charset="-122"/>
                <a:sym typeface="Arial" pitchFamily="34" charset="0"/>
              </a:rPr>
              <a:t>LUYỆN TẬP CHUNG</a:t>
            </a:r>
            <a:endParaRPr lang="zh-CN" altLang="en-US" sz="5400" b="1" dirty="0">
              <a:solidFill>
                <a:srgbClr val="E04E4E"/>
              </a:solidFill>
              <a:latin typeface="Quicksand Medium" panose="00000600000000000000" pitchFamily="2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4" name="3">
            <a:extLst>
              <a:ext uri="{FF2B5EF4-FFF2-40B4-BE49-F238E27FC236}">
                <a16:creationId xmlns:a16="http://schemas.microsoft.com/office/drawing/2014/main" id="{7C837651-6EDD-4723-A6DE-F255BADC0C96}"/>
              </a:ext>
            </a:extLst>
          </p:cNvPr>
          <p:cNvSpPr/>
          <p:nvPr/>
        </p:nvSpPr>
        <p:spPr>
          <a:xfrm>
            <a:off x="5508027" y="4325620"/>
            <a:ext cx="1406714" cy="5847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en-US" altLang="zh-CN" sz="32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TIẾT 2</a:t>
            </a:r>
            <a:endParaRPr lang="zh-CN" altLang="en-US" sz="32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48FF8-34C4-49F1-83D8-0C52AB7B1A8E}"/>
              </a:ext>
            </a:extLst>
          </p:cNvPr>
          <p:cNvSpPr txBox="1"/>
          <p:nvPr/>
        </p:nvSpPr>
        <p:spPr>
          <a:xfrm>
            <a:off x="10264471" y="177709"/>
            <a:ext cx="1008000" cy="115039"/>
          </a:xfrm>
          <a:prstGeom prst="rect">
            <a:avLst/>
          </a:prstGeom>
          <a:noFill/>
          <a:ln w="6350"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altLang="zh-CN" sz="1700" spc="-4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</a:rPr>
              <a:t>SGK- 66,67</a:t>
            </a:r>
            <a:endParaRPr lang="zh-CN" altLang="en-US" sz="1700" spc="-4" dirty="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319</TotalTime>
  <Words>336</Words>
  <Application>Microsoft Office PowerPoint</Application>
  <PresentationFormat>Widescreen</PresentationFormat>
  <Paragraphs>152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微软雅黑</vt:lpstr>
      <vt:lpstr>#9Slide03 BoosterNextFYBlack</vt:lpstr>
      <vt:lpstr>Arial</vt:lpstr>
      <vt:lpstr>Arial-Rounded</vt:lpstr>
      <vt:lpstr>Bungee Inline</vt:lpstr>
      <vt:lpstr>Calibri</vt:lpstr>
      <vt:lpstr>Calibri Light</vt:lpstr>
      <vt:lpstr>等线</vt:lpstr>
      <vt:lpstr>Montserrat Alternates Black</vt:lpstr>
      <vt:lpstr>Quicksand</vt:lpstr>
      <vt:lpstr>Quicksand Medium</vt:lpstr>
      <vt:lpstr>字魂5号-无外润黑体</vt:lpstr>
      <vt:lpstr>思源宋体 Heavy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Admin</cp:lastModifiedBy>
  <cp:revision>247</cp:revision>
  <dcterms:created xsi:type="dcterms:W3CDTF">2021-11-18T08:18:08Z</dcterms:created>
  <dcterms:modified xsi:type="dcterms:W3CDTF">2023-03-29T08:07:50Z</dcterms:modified>
  <cp:category>9Slide.vn</cp:category>
</cp:coreProperties>
</file>