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77" r:id="rId3"/>
    <p:sldId id="278" r:id="rId4"/>
    <p:sldId id="279" r:id="rId5"/>
    <p:sldId id="280" r:id="rId6"/>
    <p:sldId id="281" r:id="rId7"/>
    <p:sldId id="282" r:id="rId8"/>
    <p:sldId id="283" r:id="rId9"/>
    <p:sldId id="256" r:id="rId10"/>
    <p:sldId id="257" r:id="rId11"/>
    <p:sldId id="258" r:id="rId12"/>
    <p:sldId id="272" r:id="rId13"/>
    <p:sldId id="268" r:id="rId14"/>
    <p:sldId id="269" r:id="rId15"/>
    <p:sldId id="274" r:id="rId16"/>
    <p:sldId id="275" r:id="rId17"/>
    <p:sldId id="261" r:id="rId18"/>
    <p:sldId id="27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E54"/>
    <a:srgbClr val="6FB263"/>
    <a:srgbClr val="FEE9B6"/>
    <a:srgbClr val="6EB264"/>
    <a:srgbClr val="599B51"/>
    <a:srgbClr val="3BAC9D"/>
    <a:srgbClr val="CF8521"/>
    <a:srgbClr val="45B1A5"/>
    <a:srgbClr val="FFE2A6"/>
    <a:srgbClr val="C6E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22" autoAdjust="0"/>
    <p:restoredTop sz="94660"/>
  </p:normalViewPr>
  <p:slideViewPr>
    <p:cSldViewPr>
      <p:cViewPr varScale="1">
        <p:scale>
          <a:sx n="70" d="100"/>
          <a:sy n="70"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01C5F-D330-449A-B52E-C7CD9F227A79}" type="datetimeFigureOut">
              <a:rPr lang="en-US" smtClean="0"/>
              <a:t>29-03-23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F5B54-91F9-431A-90F5-45ACA1A97765}" type="slidenum">
              <a:rPr lang="en-US" smtClean="0"/>
              <a:t>‹#›</a:t>
            </a:fld>
            <a:endParaRPr lang="en-US"/>
          </a:p>
        </p:txBody>
      </p:sp>
    </p:spTree>
    <p:extLst>
      <p:ext uri="{BB962C8B-B14F-4D97-AF65-F5344CB8AC3E}">
        <p14:creationId xmlns:p14="http://schemas.microsoft.com/office/powerpoint/2010/main" val="305454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F92B9-E9FF-4A10-8BF8-BBED74D3AD87}" type="slidenum">
              <a:rPr lang="en-US" smtClean="0"/>
              <a:t>4</a:t>
            </a:fld>
            <a:endParaRPr lang="en-US"/>
          </a:p>
        </p:txBody>
      </p:sp>
    </p:spTree>
    <p:extLst>
      <p:ext uri="{BB962C8B-B14F-4D97-AF65-F5344CB8AC3E}">
        <p14:creationId xmlns:p14="http://schemas.microsoft.com/office/powerpoint/2010/main" val="4795469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7" descr="图片包含 物体&#10;&#10;描述已自动生成">
            <a:extLst>
              <a:ext uri="{FF2B5EF4-FFF2-40B4-BE49-F238E27FC236}">
                <a16:creationId xmlns:a16="http://schemas.microsoft.com/office/drawing/2014/main" id="{A6D5910E-80AA-4DE9-AB08-6DC6B899EF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4" r="71189" b="90707"/>
          <a:stretch/>
        </p:blipFill>
        <p:spPr>
          <a:xfrm>
            <a:off x="9496493" y="0"/>
            <a:ext cx="2268934" cy="1043709"/>
          </a:xfrm>
          <a:prstGeom prst="rect">
            <a:avLst/>
          </a:prstGeom>
        </p:spPr>
      </p:pic>
      <p:pic>
        <p:nvPicPr>
          <p:cNvPr id="11" name="9">
            <a:extLst>
              <a:ext uri="{FF2B5EF4-FFF2-40B4-BE49-F238E27FC236}">
                <a16:creationId xmlns:a16="http://schemas.microsoft.com/office/drawing/2014/main" id="{8A6D0C57-945F-487C-B0D0-D3B038B818A2}"/>
              </a:ext>
            </a:extLst>
          </p:cNvPr>
          <p:cNvPicPr>
            <a:picLocks noChangeAspect="1"/>
          </p:cNvPicPr>
          <p:nvPr userDrawn="1"/>
        </p:nvPicPr>
        <p:blipFill rotWithShape="1">
          <a:blip r:embed="rId3">
            <a:alphaModFix amt="35000"/>
            <a:duotone>
              <a:prstClr val="black"/>
              <a:schemeClr val="accent2">
                <a:tint val="45000"/>
                <a:satMod val="400000"/>
              </a:schemeClr>
            </a:duotone>
            <a:extLst>
              <a:ext uri="{28A0092B-C50C-407E-A947-70E740481C1C}">
                <a14:useLocalDpi xmlns:a14="http://schemas.microsoft.com/office/drawing/2010/main" val="0"/>
              </a:ext>
            </a:extLst>
          </a:blip>
          <a:srcRect l="9853" r="9930" b="41587"/>
          <a:stretch/>
        </p:blipFill>
        <p:spPr>
          <a:xfrm>
            <a:off x="1676401" y="381000"/>
            <a:ext cx="8839199" cy="6027055"/>
          </a:xfrm>
          <a:prstGeom prst="rect">
            <a:avLst/>
          </a:prstGeom>
        </p:spPr>
      </p:pic>
      <p:pic>
        <p:nvPicPr>
          <p:cNvPr id="18" name="15">
            <a:extLst>
              <a:ext uri="{FF2B5EF4-FFF2-40B4-BE49-F238E27FC236}">
                <a16:creationId xmlns:a16="http://schemas.microsoft.com/office/drawing/2014/main" id="{6E81B4FD-457D-42B1-82EB-1B78F51D8ED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1534" r="70035" b="50000"/>
          <a:stretch/>
        </p:blipFill>
        <p:spPr>
          <a:xfrm rot="20742049" flipH="1">
            <a:off x="9706316" y="794079"/>
            <a:ext cx="2161277" cy="1775835"/>
          </a:xfrm>
          <a:prstGeom prst="rect">
            <a:avLst/>
          </a:prstGeom>
        </p:spPr>
      </p:pic>
      <p:pic>
        <p:nvPicPr>
          <p:cNvPr id="19" name="17" descr="图片包含 鲜花&#10;&#10;描述已自动生成">
            <a:extLst>
              <a:ext uri="{FF2B5EF4-FFF2-40B4-BE49-F238E27FC236}">
                <a16:creationId xmlns:a16="http://schemas.microsoft.com/office/drawing/2014/main" id="{FA9333CB-923D-47EB-AA8C-B6E25B12C82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5961" t="17534" r="2028" b="66064"/>
          <a:stretch/>
        </p:blipFill>
        <p:spPr>
          <a:xfrm flipH="1">
            <a:off x="138583" y="1681996"/>
            <a:ext cx="1540471" cy="1530598"/>
          </a:xfrm>
          <a:prstGeom prst="rect">
            <a:avLst/>
          </a:prstGeom>
        </p:spPr>
      </p:pic>
      <p:pic>
        <p:nvPicPr>
          <p:cNvPr id="20" name="23">
            <a:extLst>
              <a:ext uri="{FF2B5EF4-FFF2-40B4-BE49-F238E27FC236}">
                <a16:creationId xmlns:a16="http://schemas.microsoft.com/office/drawing/2014/main" id="{C56E68DA-4AD1-4676-AC9C-27EEC3ACBCD8}"/>
              </a:ext>
            </a:extLst>
          </p:cNvPr>
          <p:cNvPicPr>
            <a:picLocks noChangeAspect="1"/>
          </p:cNvPicPr>
          <p:nvPr userDrawn="1"/>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t="89152"/>
          <a:stretch/>
        </p:blipFill>
        <p:spPr>
          <a:xfrm>
            <a:off x="-1" y="5094568"/>
            <a:ext cx="12192001" cy="1763432"/>
          </a:xfrm>
          <a:prstGeom prst="rect">
            <a:avLst/>
          </a:prstGeom>
        </p:spPr>
      </p:pic>
      <p:pic>
        <p:nvPicPr>
          <p:cNvPr id="21" name="13">
            <a:extLst>
              <a:ext uri="{FF2B5EF4-FFF2-40B4-BE49-F238E27FC236}">
                <a16:creationId xmlns:a16="http://schemas.microsoft.com/office/drawing/2014/main" id="{CFCE1F0F-9763-4CE5-89B4-4B8E6C54029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71640"/>
          <a:stretch/>
        </p:blipFill>
        <p:spPr>
          <a:xfrm>
            <a:off x="7747907" y="5237779"/>
            <a:ext cx="4444093" cy="1680448"/>
          </a:xfrm>
          <a:prstGeom prst="rect">
            <a:avLst/>
          </a:prstGeom>
        </p:spPr>
      </p:pic>
      <p:pic>
        <p:nvPicPr>
          <p:cNvPr id="22" name="21">
            <a:extLst>
              <a:ext uri="{FF2B5EF4-FFF2-40B4-BE49-F238E27FC236}">
                <a16:creationId xmlns:a16="http://schemas.microsoft.com/office/drawing/2014/main" id="{50E6BB05-0467-4FD5-B767-7500A8FB919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9053" r="77654" b="66064"/>
          <a:stretch/>
        </p:blipFill>
        <p:spPr>
          <a:xfrm>
            <a:off x="490083" y="5237779"/>
            <a:ext cx="1842592" cy="1636248"/>
          </a:xfrm>
          <a:prstGeom prst="rect">
            <a:avLst/>
          </a:prstGeom>
        </p:spPr>
      </p:pic>
      <p:pic>
        <p:nvPicPr>
          <p:cNvPr id="2" name="Picture 1">
            <a:extLst>
              <a:ext uri="{FF2B5EF4-FFF2-40B4-BE49-F238E27FC236}">
                <a16:creationId xmlns:a16="http://schemas.microsoft.com/office/drawing/2014/main" id="{E4C4DB43-92E2-4B86-A8DE-8A11017158A0}"/>
              </a:ext>
            </a:extLst>
          </p:cNvPr>
          <p:cNvPicPr>
            <a:picLocks noChangeAspect="1"/>
          </p:cNvPicPr>
          <p:nvPr userDrawn="1"/>
        </p:nvPicPr>
        <p:blipFill>
          <a:blip r:embed="rId9"/>
          <a:stretch>
            <a:fillRect/>
          </a:stretch>
        </p:blipFill>
        <p:spPr>
          <a:xfrm>
            <a:off x="327533" y="353519"/>
            <a:ext cx="2926334" cy="1121761"/>
          </a:xfrm>
          <a:prstGeom prst="rect">
            <a:avLst/>
          </a:prstGeom>
        </p:spPr>
      </p:pic>
    </p:spTree>
    <p:extLst>
      <p:ext uri="{BB962C8B-B14F-4D97-AF65-F5344CB8AC3E}">
        <p14:creationId xmlns:p14="http://schemas.microsoft.com/office/powerpoint/2010/main" val="24874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B2F8-AD20-4A41-AC50-FA2ACA2E2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63FB90-99CC-430A-84CB-CA92F5237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89C50-9A0C-4C85-A9DA-8B19B1C64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D4399-332A-47F5-83BA-57C01862177F}"/>
              </a:ext>
            </a:extLst>
          </p:cNvPr>
          <p:cNvSpPr>
            <a:spLocks noGrp="1"/>
          </p:cNvSpPr>
          <p:nvPr>
            <p:ph type="dt" sz="half" idx="10"/>
          </p:nvPr>
        </p:nvSpPr>
        <p:spPr/>
        <p:txBody>
          <a:bodyPr/>
          <a:lstStyle/>
          <a:p>
            <a:fld id="{CDF52A03-AF4E-4248-9C27-D04B9525746A}" type="datetimeFigureOut">
              <a:rPr lang="en-US" smtClean="0"/>
              <a:t>29-03-23</a:t>
            </a:fld>
            <a:endParaRPr lang="en-US"/>
          </a:p>
        </p:txBody>
      </p:sp>
      <p:sp>
        <p:nvSpPr>
          <p:cNvPr id="6" name="Footer Placeholder 5">
            <a:extLst>
              <a:ext uri="{FF2B5EF4-FFF2-40B4-BE49-F238E27FC236}">
                <a16:creationId xmlns:a16="http://schemas.microsoft.com/office/drawing/2014/main" id="{6D8E0F6B-D086-4BB8-A4BD-D4A9F2F6AD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06A46-6988-49E7-AB37-001F2F999D03}"/>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4248499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835F-32C3-4E34-A15C-A5E5BD866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2D323C-8EF8-4A6E-89C2-4BDF67906F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988C2-359C-489A-B0BE-048A4B943F12}"/>
              </a:ext>
            </a:extLst>
          </p:cNvPr>
          <p:cNvSpPr>
            <a:spLocks noGrp="1"/>
          </p:cNvSpPr>
          <p:nvPr>
            <p:ph type="dt" sz="half" idx="10"/>
          </p:nvPr>
        </p:nvSpPr>
        <p:spPr/>
        <p:txBody>
          <a:bodyPr/>
          <a:lstStyle/>
          <a:p>
            <a:fld id="{CDF52A03-AF4E-4248-9C27-D04B9525746A}" type="datetimeFigureOut">
              <a:rPr lang="en-US" smtClean="0"/>
              <a:t>29-03-23</a:t>
            </a:fld>
            <a:endParaRPr lang="en-US"/>
          </a:p>
        </p:txBody>
      </p:sp>
      <p:sp>
        <p:nvSpPr>
          <p:cNvPr id="5" name="Footer Placeholder 4">
            <a:extLst>
              <a:ext uri="{FF2B5EF4-FFF2-40B4-BE49-F238E27FC236}">
                <a16:creationId xmlns:a16="http://schemas.microsoft.com/office/drawing/2014/main" id="{4B7AEC39-D39C-4BF6-B3C5-EF6C62AEF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017EB-A17B-4023-9EF3-A63350B149F5}"/>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814795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1">
            <a:extLst>
              <a:ext uri="{FF2B5EF4-FFF2-40B4-BE49-F238E27FC236}">
                <a16:creationId xmlns:a16="http://schemas.microsoft.com/office/drawing/2014/main" id="{8907F4D1-A459-4074-80B3-D68FFE8A9C96}"/>
              </a:ext>
            </a:extLst>
          </p:cNvPr>
          <p:cNvSpPr txBox="1"/>
          <p:nvPr userDrawn="1"/>
        </p:nvSpPr>
        <p:spPr>
          <a:xfrm>
            <a:off x="3200400" y="1463948"/>
            <a:ext cx="4107215" cy="226985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ln w="25400">
                  <a:solidFill>
                    <a:srgbClr val="84BFB7"/>
                  </a:solidFill>
                </a:ln>
                <a:solidFill>
                  <a:schemeClr val="bg1"/>
                </a:solidFill>
                <a:latin typeface="字魂5号-无外润黑体" panose="00000500000000000000" pitchFamily="2" charset="-122"/>
                <a:ea typeface="字魂5号-无外润黑体" panose="00000500000000000000" pitchFamily="2" charset="-122"/>
              </a:defRPr>
            </a:lvl1pPr>
          </a:lstStyle>
          <a:p>
            <a:pPr algn="ctr">
              <a:lnSpc>
                <a:spcPct val="124000"/>
              </a:lnSpc>
            </a:pPr>
            <a:r>
              <a:rPr lang="en-US" altLang="zh-CN" sz="6000" spc="200">
                <a:ln w="53975">
                  <a:solidFill>
                    <a:srgbClr val="38A191"/>
                  </a:solidFill>
                </a:ln>
                <a:latin typeface="#9Slide03 BoosterNextFYBlack" panose="02000A03000000020004" pitchFamily="2" charset="0"/>
              </a:rPr>
              <a:t>TIẾT</a:t>
            </a:r>
            <a:r>
              <a:rPr lang="en-US" altLang="zh-CN" sz="6000" spc="200" baseline="0">
                <a:ln w="53975">
                  <a:solidFill>
                    <a:srgbClr val="38A191"/>
                  </a:solidFill>
                </a:ln>
                <a:latin typeface="#9Slide03 BoosterNextFYBlack" panose="02000A03000000020004" pitchFamily="2" charset="0"/>
              </a:rPr>
              <a:t> HỌC</a:t>
            </a:r>
          </a:p>
          <a:p>
            <a:pPr algn="ctr">
              <a:lnSpc>
                <a:spcPct val="124000"/>
              </a:lnSpc>
            </a:pPr>
            <a:r>
              <a:rPr lang="en-US" altLang="zh-CN" sz="6000" spc="200" baseline="0">
                <a:ln w="53975">
                  <a:solidFill>
                    <a:srgbClr val="38A191"/>
                  </a:solidFill>
                </a:ln>
                <a:latin typeface="#9Slide03 BoosterNextFYBlack" panose="02000A03000000020004" pitchFamily="2" charset="0"/>
              </a:rPr>
              <a:t>KẾT THÚC</a:t>
            </a:r>
            <a:endParaRPr lang="zh-CN" altLang="en-US" sz="6000" spc="200" dirty="0">
              <a:ln w="53975">
                <a:solidFill>
                  <a:srgbClr val="38A191"/>
                </a:solidFill>
              </a:ln>
              <a:latin typeface="#9Slide03 BoosterNextFYBlack" panose="02000A03000000020004" pitchFamily="2" charset="0"/>
            </a:endParaRPr>
          </a:p>
        </p:txBody>
      </p:sp>
    </p:spTree>
    <p:extLst>
      <p:ext uri="{BB962C8B-B14F-4D97-AF65-F5344CB8AC3E}">
        <p14:creationId xmlns:p14="http://schemas.microsoft.com/office/powerpoint/2010/main" val="31101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14">
            <a:extLst>
              <a:ext uri="{FF2B5EF4-FFF2-40B4-BE49-F238E27FC236}">
                <a16:creationId xmlns:a16="http://schemas.microsoft.com/office/drawing/2014/main" id="{6B2AFD16-BFCD-4C39-8647-487AD3AD24A3}"/>
              </a:ext>
            </a:extLst>
          </p:cNvPr>
          <p:cNvGrpSpPr/>
          <p:nvPr userDrawn="1"/>
        </p:nvGrpSpPr>
        <p:grpSpPr>
          <a:xfrm>
            <a:off x="2552472" y="887633"/>
            <a:ext cx="7087057" cy="5082734"/>
            <a:chOff x="7589157" y="1156133"/>
            <a:chExt cx="3145876" cy="2256177"/>
          </a:xfrm>
        </p:grpSpPr>
        <p:sp>
          <p:nvSpPr>
            <p:cNvPr id="17" name="15">
              <a:extLst>
                <a:ext uri="{FF2B5EF4-FFF2-40B4-BE49-F238E27FC236}">
                  <a16:creationId xmlns:a16="http://schemas.microsoft.com/office/drawing/2014/main" id="{7B9FE4BE-4BE7-4FEC-B554-A09C01EF652A}"/>
                </a:ext>
              </a:extLst>
            </p:cNvPr>
            <p:cNvSpPr/>
            <p:nvPr/>
          </p:nvSpPr>
          <p:spPr>
            <a:xfrm>
              <a:off x="8172857" y="1264949"/>
              <a:ext cx="1851599" cy="1851598"/>
            </a:xfrm>
            <a:prstGeom prst="ellipse">
              <a:avLst/>
            </a:prstGeom>
            <a:noFill/>
            <a:ln>
              <a:solidFill>
                <a:srgbClr val="3FA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17">
              <a:extLst>
                <a:ext uri="{FF2B5EF4-FFF2-40B4-BE49-F238E27FC236}">
                  <a16:creationId xmlns:a16="http://schemas.microsoft.com/office/drawing/2014/main" id="{3A48F494-C33A-434C-BEFD-342E7E974543}"/>
                </a:ext>
              </a:extLst>
            </p:cNvPr>
            <p:cNvCxnSpPr/>
            <p:nvPr/>
          </p:nvCxnSpPr>
          <p:spPr>
            <a:xfrm flipH="1">
              <a:off x="9900683" y="1156133"/>
              <a:ext cx="834350" cy="591526"/>
            </a:xfrm>
            <a:prstGeom prst="line">
              <a:avLst/>
            </a:prstGeom>
            <a:ln w="19050">
              <a:solidFill>
                <a:srgbClr val="3FAB9D"/>
              </a:solidFill>
            </a:ln>
          </p:spPr>
          <p:style>
            <a:lnRef idx="1">
              <a:schemeClr val="accent1"/>
            </a:lnRef>
            <a:fillRef idx="0">
              <a:schemeClr val="accent1"/>
            </a:fillRef>
            <a:effectRef idx="0">
              <a:schemeClr val="accent1"/>
            </a:effectRef>
            <a:fontRef idx="minor">
              <a:schemeClr val="tx1"/>
            </a:fontRef>
          </p:style>
        </p:cxnSp>
        <p:cxnSp>
          <p:nvCxnSpPr>
            <p:cNvPr id="20" name="18">
              <a:extLst>
                <a:ext uri="{FF2B5EF4-FFF2-40B4-BE49-F238E27FC236}">
                  <a16:creationId xmlns:a16="http://schemas.microsoft.com/office/drawing/2014/main" id="{84752757-8A62-4A76-9DF1-88A508D8601E}"/>
                </a:ext>
              </a:extLst>
            </p:cNvPr>
            <p:cNvCxnSpPr/>
            <p:nvPr/>
          </p:nvCxnSpPr>
          <p:spPr>
            <a:xfrm flipH="1">
              <a:off x="7589157" y="2820784"/>
              <a:ext cx="834350" cy="591526"/>
            </a:xfrm>
            <a:prstGeom prst="line">
              <a:avLst/>
            </a:prstGeom>
            <a:ln w="19050">
              <a:solidFill>
                <a:srgbClr val="3FAB9D"/>
              </a:solidFill>
            </a:ln>
          </p:spPr>
          <p:style>
            <a:lnRef idx="1">
              <a:schemeClr val="accent1"/>
            </a:lnRef>
            <a:fillRef idx="0">
              <a:schemeClr val="accent1"/>
            </a:fillRef>
            <a:effectRef idx="0">
              <a:schemeClr val="accent1"/>
            </a:effectRef>
            <a:fontRef idx="minor">
              <a:schemeClr val="tx1"/>
            </a:fontRef>
          </p:style>
        </p:cxnSp>
      </p:grpSp>
      <p:pic>
        <p:nvPicPr>
          <p:cNvPr id="31" name="17" descr="图片包含 鲜花&#10;&#10;描述已自动生成">
            <a:extLst>
              <a:ext uri="{FF2B5EF4-FFF2-40B4-BE49-F238E27FC236}">
                <a16:creationId xmlns:a16="http://schemas.microsoft.com/office/drawing/2014/main" id="{62B991D6-0131-406C-9C37-7749915DF7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961" t="17534" r="2028" b="66064"/>
          <a:stretch/>
        </p:blipFill>
        <p:spPr>
          <a:xfrm flipH="1">
            <a:off x="138583" y="1681996"/>
            <a:ext cx="1540471" cy="1530598"/>
          </a:xfrm>
          <a:prstGeom prst="rect">
            <a:avLst/>
          </a:prstGeom>
        </p:spPr>
      </p:pic>
      <p:pic>
        <p:nvPicPr>
          <p:cNvPr id="32" name="23">
            <a:extLst>
              <a:ext uri="{FF2B5EF4-FFF2-40B4-BE49-F238E27FC236}">
                <a16:creationId xmlns:a16="http://schemas.microsoft.com/office/drawing/2014/main" id="{A72A4175-296A-4489-BFBD-7FDD57B71A99}"/>
              </a:ext>
            </a:extLst>
          </p:cNvPr>
          <p:cNvPicPr>
            <a:picLocks noChangeAspect="1"/>
          </p:cNvPicPr>
          <p:nvPr userDrawn="1"/>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89152"/>
          <a:stretch/>
        </p:blipFill>
        <p:spPr>
          <a:xfrm>
            <a:off x="-1" y="5094568"/>
            <a:ext cx="12192001" cy="1763432"/>
          </a:xfrm>
          <a:prstGeom prst="rect">
            <a:avLst/>
          </a:prstGeom>
        </p:spPr>
      </p:pic>
      <p:pic>
        <p:nvPicPr>
          <p:cNvPr id="33" name="13">
            <a:extLst>
              <a:ext uri="{FF2B5EF4-FFF2-40B4-BE49-F238E27FC236}">
                <a16:creationId xmlns:a16="http://schemas.microsoft.com/office/drawing/2014/main" id="{52B09718-0451-4DC3-B826-4F24B6474D6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640"/>
          <a:stretch/>
        </p:blipFill>
        <p:spPr>
          <a:xfrm>
            <a:off x="7747907" y="5237779"/>
            <a:ext cx="4444093" cy="1680448"/>
          </a:xfrm>
          <a:prstGeom prst="rect">
            <a:avLst/>
          </a:prstGeom>
        </p:spPr>
      </p:pic>
    </p:spTree>
    <p:extLst>
      <p:ext uri="{BB962C8B-B14F-4D97-AF65-F5344CB8AC3E}">
        <p14:creationId xmlns:p14="http://schemas.microsoft.com/office/powerpoint/2010/main" val="3582937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9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BE015EE-4ABE-441B-BBA7-C7F14B9BAA2D}"/>
              </a:ext>
            </a:extLst>
          </p:cNvPr>
          <p:cNvSpPr/>
          <p:nvPr userDrawn="1"/>
        </p:nvSpPr>
        <p:spPr>
          <a:xfrm>
            <a:off x="228600" y="419100"/>
            <a:ext cx="11734800" cy="6019800"/>
          </a:xfrm>
          <a:prstGeom prst="roundRect">
            <a:avLst>
              <a:gd name="adj" fmla="val 6893"/>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761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6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9">
            <a:extLst>
              <a:ext uri="{FF2B5EF4-FFF2-40B4-BE49-F238E27FC236}">
                <a16:creationId xmlns:a16="http://schemas.microsoft.com/office/drawing/2014/main" id="{8A6D0C57-945F-487C-B0D0-D3B038B818A2}"/>
              </a:ext>
            </a:extLst>
          </p:cNvPr>
          <p:cNvPicPr>
            <a:picLocks noChangeAspect="1"/>
          </p:cNvPicPr>
          <p:nvPr userDrawn="1"/>
        </p:nvPicPr>
        <p:blipFill rotWithShape="1">
          <a:blip r:embed="rId2">
            <a:alphaModFix amt="35000"/>
            <a:duotone>
              <a:prstClr val="black"/>
              <a:schemeClr val="accent2">
                <a:tint val="45000"/>
                <a:satMod val="400000"/>
              </a:schemeClr>
            </a:duotone>
            <a:extLst>
              <a:ext uri="{28A0092B-C50C-407E-A947-70E740481C1C}">
                <a14:useLocalDpi xmlns:a14="http://schemas.microsoft.com/office/drawing/2010/main" val="0"/>
              </a:ext>
            </a:extLst>
          </a:blip>
          <a:srcRect l="9853" r="9930" b="41587"/>
          <a:stretch/>
        </p:blipFill>
        <p:spPr>
          <a:xfrm>
            <a:off x="1676401" y="381000"/>
            <a:ext cx="8839199" cy="6027055"/>
          </a:xfrm>
          <a:prstGeom prst="rect">
            <a:avLst/>
          </a:prstGeom>
        </p:spPr>
      </p:pic>
      <p:pic>
        <p:nvPicPr>
          <p:cNvPr id="18" name="15">
            <a:extLst>
              <a:ext uri="{FF2B5EF4-FFF2-40B4-BE49-F238E27FC236}">
                <a16:creationId xmlns:a16="http://schemas.microsoft.com/office/drawing/2014/main" id="{6E81B4FD-457D-42B1-82EB-1B78F51D8E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34" r="70035" b="50000"/>
          <a:stretch/>
        </p:blipFill>
        <p:spPr>
          <a:xfrm rot="20742049" flipH="1">
            <a:off x="9706316" y="794079"/>
            <a:ext cx="2161277" cy="1775835"/>
          </a:xfrm>
          <a:prstGeom prst="rect">
            <a:avLst/>
          </a:prstGeom>
        </p:spPr>
      </p:pic>
      <p:pic>
        <p:nvPicPr>
          <p:cNvPr id="19" name="17" descr="图片包含 鲜花&#10;&#10;描述已自动生成">
            <a:extLst>
              <a:ext uri="{FF2B5EF4-FFF2-40B4-BE49-F238E27FC236}">
                <a16:creationId xmlns:a16="http://schemas.microsoft.com/office/drawing/2014/main" id="{FA9333CB-923D-47EB-AA8C-B6E25B12C82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5961" t="17534" r="2028" b="66064"/>
          <a:stretch/>
        </p:blipFill>
        <p:spPr>
          <a:xfrm flipH="1">
            <a:off x="781992" y="441887"/>
            <a:ext cx="1540471" cy="1530598"/>
          </a:xfrm>
          <a:prstGeom prst="rect">
            <a:avLst/>
          </a:prstGeom>
        </p:spPr>
      </p:pic>
      <p:pic>
        <p:nvPicPr>
          <p:cNvPr id="20" name="23">
            <a:extLst>
              <a:ext uri="{FF2B5EF4-FFF2-40B4-BE49-F238E27FC236}">
                <a16:creationId xmlns:a16="http://schemas.microsoft.com/office/drawing/2014/main" id="{C56E68DA-4AD1-4676-AC9C-27EEC3ACBCD8}"/>
              </a:ext>
            </a:extLst>
          </p:cNvPr>
          <p:cNvPicPr>
            <a:picLocks noChangeAspect="1"/>
          </p:cNvPicPr>
          <p:nvPr userDrawn="1"/>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t="89152"/>
          <a:stretch/>
        </p:blipFill>
        <p:spPr>
          <a:xfrm>
            <a:off x="-1" y="5094568"/>
            <a:ext cx="12192001" cy="1763432"/>
          </a:xfrm>
          <a:prstGeom prst="rect">
            <a:avLst/>
          </a:prstGeom>
        </p:spPr>
      </p:pic>
      <p:pic>
        <p:nvPicPr>
          <p:cNvPr id="21" name="13">
            <a:extLst>
              <a:ext uri="{FF2B5EF4-FFF2-40B4-BE49-F238E27FC236}">
                <a16:creationId xmlns:a16="http://schemas.microsoft.com/office/drawing/2014/main" id="{CFCE1F0F-9763-4CE5-89B4-4B8E6C54029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71640"/>
          <a:stretch/>
        </p:blipFill>
        <p:spPr>
          <a:xfrm>
            <a:off x="7747907" y="5237779"/>
            <a:ext cx="4444093" cy="1680448"/>
          </a:xfrm>
          <a:prstGeom prst="rect">
            <a:avLst/>
          </a:prstGeom>
        </p:spPr>
      </p:pic>
      <p:pic>
        <p:nvPicPr>
          <p:cNvPr id="22" name="21">
            <a:extLst>
              <a:ext uri="{FF2B5EF4-FFF2-40B4-BE49-F238E27FC236}">
                <a16:creationId xmlns:a16="http://schemas.microsoft.com/office/drawing/2014/main" id="{50E6BB05-0467-4FD5-B767-7500A8FB919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9053" r="77654" b="66064"/>
          <a:stretch/>
        </p:blipFill>
        <p:spPr>
          <a:xfrm>
            <a:off x="490083" y="5237779"/>
            <a:ext cx="1842592" cy="1636248"/>
          </a:xfrm>
          <a:prstGeom prst="rect">
            <a:avLst/>
          </a:prstGeom>
        </p:spPr>
      </p:pic>
    </p:spTree>
    <p:extLst>
      <p:ext uri="{BB962C8B-B14F-4D97-AF65-F5344CB8AC3E}">
        <p14:creationId xmlns:p14="http://schemas.microsoft.com/office/powerpoint/2010/main" val="280352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0013-563A-4406-98E2-B87B3C7834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30C37-8FB3-444B-9AE6-825C2F4090AB}"/>
              </a:ext>
            </a:extLst>
          </p:cNvPr>
          <p:cNvSpPr>
            <a:spLocks noGrp="1"/>
          </p:cNvSpPr>
          <p:nvPr>
            <p:ph type="dt" sz="half" idx="10"/>
          </p:nvPr>
        </p:nvSpPr>
        <p:spPr/>
        <p:txBody>
          <a:bodyPr/>
          <a:lstStyle/>
          <a:p>
            <a:fld id="{CDF52A03-AF4E-4248-9C27-D04B9525746A}" type="datetimeFigureOut">
              <a:rPr lang="en-US" smtClean="0"/>
              <a:t>29-03-23</a:t>
            </a:fld>
            <a:endParaRPr lang="en-US"/>
          </a:p>
        </p:txBody>
      </p:sp>
      <p:sp>
        <p:nvSpPr>
          <p:cNvPr id="4" name="Footer Placeholder 3">
            <a:extLst>
              <a:ext uri="{FF2B5EF4-FFF2-40B4-BE49-F238E27FC236}">
                <a16:creationId xmlns:a16="http://schemas.microsoft.com/office/drawing/2014/main" id="{F7755448-C47B-4BA5-905A-39A3AB645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039446-5786-49E7-9D0B-645698A75741}"/>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4202875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D9407-EA38-493A-8646-A2F2A42A4C6F}"/>
              </a:ext>
            </a:extLst>
          </p:cNvPr>
          <p:cNvSpPr>
            <a:spLocks noGrp="1"/>
          </p:cNvSpPr>
          <p:nvPr>
            <p:ph type="dt" sz="half" idx="10"/>
          </p:nvPr>
        </p:nvSpPr>
        <p:spPr/>
        <p:txBody>
          <a:bodyPr/>
          <a:lstStyle/>
          <a:p>
            <a:fld id="{CDF52A03-AF4E-4248-9C27-D04B9525746A}" type="datetimeFigureOut">
              <a:rPr lang="en-US" smtClean="0"/>
              <a:t>29-03-23</a:t>
            </a:fld>
            <a:endParaRPr lang="en-US"/>
          </a:p>
        </p:txBody>
      </p:sp>
      <p:sp>
        <p:nvSpPr>
          <p:cNvPr id="3" name="Footer Placeholder 2">
            <a:extLst>
              <a:ext uri="{FF2B5EF4-FFF2-40B4-BE49-F238E27FC236}">
                <a16:creationId xmlns:a16="http://schemas.microsoft.com/office/drawing/2014/main" id="{95F5E1AA-43B9-4893-96D2-E2B6D5045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5CBCF-9DF1-4907-9415-B0F0DDB9C076}"/>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1682626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1F1E-69D3-47AF-9C0B-CFFF4CB5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F62CD-6860-44C5-B8C9-CF51825EF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85FC5-C1F7-47F8-84A4-577190AAC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EA68B-CE63-4BB9-BA40-2A73D03F777F}"/>
              </a:ext>
            </a:extLst>
          </p:cNvPr>
          <p:cNvSpPr>
            <a:spLocks noGrp="1"/>
          </p:cNvSpPr>
          <p:nvPr>
            <p:ph type="dt" sz="half" idx="10"/>
          </p:nvPr>
        </p:nvSpPr>
        <p:spPr/>
        <p:txBody>
          <a:bodyPr/>
          <a:lstStyle/>
          <a:p>
            <a:fld id="{CDF52A03-AF4E-4248-9C27-D04B9525746A}" type="datetimeFigureOut">
              <a:rPr lang="en-US" smtClean="0"/>
              <a:t>29-03-23</a:t>
            </a:fld>
            <a:endParaRPr lang="en-US"/>
          </a:p>
        </p:txBody>
      </p:sp>
      <p:sp>
        <p:nvSpPr>
          <p:cNvPr id="6" name="Footer Placeholder 5">
            <a:extLst>
              <a:ext uri="{FF2B5EF4-FFF2-40B4-BE49-F238E27FC236}">
                <a16:creationId xmlns:a16="http://schemas.microsoft.com/office/drawing/2014/main" id="{6639A1C9-3AC0-43B2-A2E9-F252D14D3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1D6B6-3528-4509-9EAF-B7992261BC41}"/>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304831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F6A3636A-D134-4BB9-9428-189226632BE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67C4BEB-224B-4295-B183-470FFD58C0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20E9F-D5FB-4501-AD07-7D8AADF3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153-EA4C-42D8-8B94-62C6B4762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52A03-AF4E-4248-9C27-D04B9525746A}" type="datetimeFigureOut">
              <a:rPr lang="en-US" smtClean="0"/>
              <a:t>29-03-23</a:t>
            </a:fld>
            <a:endParaRPr lang="en-US"/>
          </a:p>
        </p:txBody>
      </p:sp>
      <p:sp>
        <p:nvSpPr>
          <p:cNvPr id="5" name="Footer Placeholder 4">
            <a:extLst>
              <a:ext uri="{FF2B5EF4-FFF2-40B4-BE49-F238E27FC236}">
                <a16:creationId xmlns:a16="http://schemas.microsoft.com/office/drawing/2014/main" id="{05834D26-B66F-4340-B67F-08B580267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8548F-3694-4CFA-9059-41ACC83A9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1742-649D-4277-8A42-7340C30292A8}" type="slidenum">
              <a:rPr lang="en-US" smtClean="0"/>
              <a:t>‹#›</a:t>
            </a:fld>
            <a:endParaRPr lang="en-US"/>
          </a:p>
        </p:txBody>
      </p:sp>
      <p:pic>
        <p:nvPicPr>
          <p:cNvPr id="8" name="PHẠM DUYÊN">
            <a:extLst>
              <a:ext uri="{FF2B5EF4-FFF2-40B4-BE49-F238E27FC236}">
                <a16:creationId xmlns:a16="http://schemas.microsoft.com/office/drawing/2014/main" id="{218FE340-9DC8-4A42-85A8-79A32EA3DA04}"/>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9" name="Picture 8">
            <a:extLst>
              <a:ext uri="{FF2B5EF4-FFF2-40B4-BE49-F238E27FC236}">
                <a16:creationId xmlns:a16="http://schemas.microsoft.com/office/drawing/2014/main" id="{6108562F-2834-4343-AB8A-8DEF03AD24E1}"/>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10" name="Picture 9">
            <a:extLst>
              <a:ext uri="{FF2B5EF4-FFF2-40B4-BE49-F238E27FC236}">
                <a16:creationId xmlns:a16="http://schemas.microsoft.com/office/drawing/2014/main" id="{E04B1107-122B-4FF9-97FB-235B26FE8A4D}"/>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1" name="Picture 10">
            <a:extLst>
              <a:ext uri="{FF2B5EF4-FFF2-40B4-BE49-F238E27FC236}">
                <a16:creationId xmlns:a16="http://schemas.microsoft.com/office/drawing/2014/main" id="{5012B485-23B2-4E07-B3F2-75EE9BAD938B}"/>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89841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gif"/></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gif"/><Relationship Id="rId18" Type="http://schemas.openxmlformats.org/officeDocument/2006/relationships/slide" Target="slide6.xml"/><Relationship Id="rId3" Type="http://schemas.openxmlformats.org/officeDocument/2006/relationships/audio" Target="../media/audio1.wav"/><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23.gif"/><Relationship Id="rId17" Type="http://schemas.openxmlformats.org/officeDocument/2006/relationships/image" Target="../media/image26.gif"/><Relationship Id="rId25"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25.gif"/><Relationship Id="rId20"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22.gif"/><Relationship Id="rId24" Type="http://schemas.openxmlformats.org/officeDocument/2006/relationships/slide" Target="slide5.xml"/><Relationship Id="rId5" Type="http://schemas.openxmlformats.org/officeDocument/2006/relationships/image" Target="../media/image12.png"/><Relationship Id="rId15" Type="http://schemas.openxmlformats.org/officeDocument/2006/relationships/image" Target="../media/image20.gif"/><Relationship Id="rId23" Type="http://schemas.openxmlformats.org/officeDocument/2006/relationships/image" Target="../media/image29.png"/><Relationship Id="rId10" Type="http://schemas.openxmlformats.org/officeDocument/2006/relationships/image" Target="../media/image21.gif"/><Relationship Id="rId19"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16.gif"/><Relationship Id="rId14" Type="http://schemas.openxmlformats.org/officeDocument/2006/relationships/image" Target="../media/image19.png"/><Relationship Id="rId22"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1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1315A-1F55-5035-AFFD-38FCD95DE393}"/>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2400300" y="2209800"/>
            <a:ext cx="7315200" cy="3170921"/>
          </a:xfrm>
          <a:prstGeom prst="rect">
            <a:avLst/>
          </a:prstGeom>
        </p:spPr>
      </p:pic>
      <p:sp>
        <p:nvSpPr>
          <p:cNvPr id="3" name="TextBox 2">
            <a:extLst>
              <a:ext uri="{FF2B5EF4-FFF2-40B4-BE49-F238E27FC236}">
                <a16:creationId xmlns:a16="http://schemas.microsoft.com/office/drawing/2014/main" id="{E0176A8F-7866-3E5B-87C0-8FBCC6843667}"/>
              </a:ext>
            </a:extLst>
          </p:cNvPr>
          <p:cNvSpPr txBox="1"/>
          <p:nvPr/>
        </p:nvSpPr>
        <p:spPr>
          <a:xfrm>
            <a:off x="2895600" y="1524000"/>
            <a:ext cx="6324601" cy="584775"/>
          </a:xfrm>
          <a:prstGeom prst="rect">
            <a:avLst/>
          </a:prstGeom>
          <a:noFill/>
        </p:spPr>
        <p:txBody>
          <a:bodyPr wrap="square">
            <a:spAutoFit/>
          </a:bodyPr>
          <a:lstStyle/>
          <a:p>
            <a:r>
              <a:rPr lang="en-US" sz="3200" b="1" dirty="0">
                <a:solidFill>
                  <a:srgbClr val="F34408"/>
                </a:solidFill>
                <a:latin typeface="Quicksand" panose="00000500000000000000" pitchFamily="2" charset="0"/>
              </a:rPr>
              <a:t>TRƯỜNG TIỂU HỌC PHÚC LỢI</a:t>
            </a:r>
          </a:p>
        </p:txBody>
      </p:sp>
    </p:spTree>
    <p:extLst>
      <p:ext uri="{BB962C8B-B14F-4D97-AF65-F5344CB8AC3E}">
        <p14:creationId xmlns:p14="http://schemas.microsoft.com/office/powerpoint/2010/main" val="337532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5E21FD0F-9491-4856-9578-9BE6637D4323}"/>
              </a:ext>
            </a:extLst>
          </p:cNvPr>
          <p:cNvPicPr>
            <a:picLocks noChangeAspect="1" noChangeArrowheads="1"/>
          </p:cNvPicPr>
          <p:nvPr/>
        </p:nvPicPr>
        <p:blipFill>
          <a:blip r:embed="rId2" cstate="print"/>
          <a:srcRect/>
          <a:stretch>
            <a:fillRect/>
          </a:stretch>
        </p:blipFill>
        <p:spPr bwMode="auto">
          <a:xfrm>
            <a:off x="3682999" y="1993900"/>
            <a:ext cx="4610057" cy="2049172"/>
          </a:xfrm>
          <a:prstGeom prst="rect">
            <a:avLst/>
          </a:prstGeom>
          <a:noFill/>
        </p:spPr>
      </p:pic>
    </p:spTree>
    <p:extLst>
      <p:ext uri="{BB962C8B-B14F-4D97-AF65-F5344CB8AC3E}">
        <p14:creationId xmlns:p14="http://schemas.microsoft.com/office/powerpoint/2010/main" val="3499925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22F1C6D-8E75-4007-943E-33D6F28BAA4E}"/>
              </a:ext>
            </a:extLst>
          </p:cNvPr>
          <p:cNvGrpSpPr/>
          <p:nvPr/>
        </p:nvGrpSpPr>
        <p:grpSpPr>
          <a:xfrm>
            <a:off x="564713" y="495300"/>
            <a:ext cx="668922" cy="707886"/>
            <a:chOff x="1559434" y="1176116"/>
            <a:chExt cx="668922" cy="707886"/>
          </a:xfrm>
        </p:grpSpPr>
        <p:grpSp>
          <p:nvGrpSpPr>
            <p:cNvPr id="32" name="Group 31">
              <a:extLst>
                <a:ext uri="{FF2B5EF4-FFF2-40B4-BE49-F238E27FC236}">
                  <a16:creationId xmlns:a16="http://schemas.microsoft.com/office/drawing/2014/main" id="{76419026-A302-4100-8F84-9DD668513605}"/>
                </a:ext>
              </a:extLst>
            </p:cNvPr>
            <p:cNvGrpSpPr/>
            <p:nvPr/>
          </p:nvGrpSpPr>
          <p:grpSpPr>
            <a:xfrm>
              <a:off x="1559434" y="1197548"/>
              <a:ext cx="668922" cy="668922"/>
              <a:chOff x="1959266" y="1758940"/>
              <a:chExt cx="668922" cy="668922"/>
            </a:xfrm>
          </p:grpSpPr>
          <p:sp>
            <p:nvSpPr>
              <p:cNvPr id="34" name="Oval 33">
                <a:extLst>
                  <a:ext uri="{FF2B5EF4-FFF2-40B4-BE49-F238E27FC236}">
                    <a16:creationId xmlns:a16="http://schemas.microsoft.com/office/drawing/2014/main" id="{F74C3866-A356-4771-A710-8855DC78D387}"/>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7D5F6D9-7B42-4E50-A81D-3C98F2174FA3}"/>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7A4AF9CF-A0D8-493A-8A54-1812198345A3}"/>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36" name="TextBox 35">
            <a:extLst>
              <a:ext uri="{FF2B5EF4-FFF2-40B4-BE49-F238E27FC236}">
                <a16:creationId xmlns:a16="http://schemas.microsoft.com/office/drawing/2014/main" id="{CD13ACBD-3FF4-4D12-9AF8-92A94DE2A735}"/>
              </a:ext>
            </a:extLst>
          </p:cNvPr>
          <p:cNvSpPr txBox="1"/>
          <p:nvPr/>
        </p:nvSpPr>
        <p:spPr>
          <a:xfrm>
            <a:off x="1327178" y="495300"/>
            <a:ext cx="2025622" cy="707886"/>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a) Tính:</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16" name="6">
            <a:extLst>
              <a:ext uri="{FF2B5EF4-FFF2-40B4-BE49-F238E27FC236}">
                <a16:creationId xmlns:a16="http://schemas.microsoft.com/office/drawing/2014/main" id="{143733A7-439B-4DA3-9A89-27E10457AC88}"/>
              </a:ext>
            </a:extLst>
          </p:cNvPr>
          <p:cNvSpPr/>
          <p:nvPr/>
        </p:nvSpPr>
        <p:spPr>
          <a:xfrm>
            <a:off x="560794" y="1739900"/>
            <a:ext cx="2394478" cy="3365500"/>
          </a:xfrm>
          <a:prstGeom prst="roundRect">
            <a:avLst>
              <a:gd name="adj" fmla="val 12604"/>
            </a:avLst>
          </a:prstGeom>
          <a:solidFill>
            <a:schemeClr val="bg1"/>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bg1"/>
              </a:solidFill>
              <a:latin typeface="思源宋体 Heavy" panose="02020900000000000000" pitchFamily="18" charset="-122"/>
              <a:ea typeface="思源宋体 Heavy" panose="02020900000000000000" pitchFamily="18" charset="-122"/>
            </a:endParaRPr>
          </a:p>
        </p:txBody>
      </p:sp>
      <p:sp>
        <p:nvSpPr>
          <p:cNvPr id="17" name="TextBox 16">
            <a:extLst>
              <a:ext uri="{FF2B5EF4-FFF2-40B4-BE49-F238E27FC236}">
                <a16:creationId xmlns:a16="http://schemas.microsoft.com/office/drawing/2014/main" id="{48DE5F0C-03A5-4D8F-99E3-895ACF1F446F}"/>
              </a:ext>
            </a:extLst>
          </p:cNvPr>
          <p:cNvSpPr txBox="1"/>
          <p:nvPr/>
        </p:nvSpPr>
        <p:spPr>
          <a:xfrm>
            <a:off x="1211607" y="3082015"/>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2</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a:extLst>
              <a:ext uri="{FF2B5EF4-FFF2-40B4-BE49-F238E27FC236}">
                <a16:creationId xmlns:a16="http://schemas.microsoft.com/office/drawing/2014/main" id="{D44F1CDC-07D9-4758-A0FF-D38C4A5C2247}"/>
              </a:ext>
            </a:extLst>
          </p:cNvPr>
          <p:cNvSpPr txBox="1"/>
          <p:nvPr/>
        </p:nvSpPr>
        <p:spPr>
          <a:xfrm>
            <a:off x="1024405" y="3364348"/>
            <a:ext cx="53290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325646D7-1BD5-4B72-8B06-B99F052432F4}"/>
              </a:ext>
            </a:extLst>
          </p:cNvPr>
          <p:cNvSpPr txBox="1"/>
          <p:nvPr/>
        </p:nvSpPr>
        <p:spPr>
          <a:xfrm>
            <a:off x="1709706" y="3082015"/>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0</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a:extLst>
              <a:ext uri="{FF2B5EF4-FFF2-40B4-BE49-F238E27FC236}">
                <a16:creationId xmlns:a16="http://schemas.microsoft.com/office/drawing/2014/main" id="{DFD226C4-3258-438E-B9C7-B1D6284C8C16}"/>
              </a:ext>
            </a:extLst>
          </p:cNvPr>
          <p:cNvSpPr txBox="1"/>
          <p:nvPr/>
        </p:nvSpPr>
        <p:spPr>
          <a:xfrm>
            <a:off x="1709706" y="4245114"/>
            <a:ext cx="613371" cy="707886"/>
          </a:xfrm>
          <a:prstGeom prst="rect">
            <a:avLst/>
          </a:prstGeom>
          <a:noFill/>
        </p:spPr>
        <p:txBody>
          <a:bodyPr wrap="square" rtlCol="0">
            <a:spAutoFit/>
          </a:bodyPr>
          <a:lstStyle/>
          <a:p>
            <a:pPr algn="ctr"/>
            <a:r>
              <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5</a:t>
            </a:r>
          </a:p>
        </p:txBody>
      </p:sp>
      <p:cxnSp>
        <p:nvCxnSpPr>
          <p:cNvPr id="21" name="Straight Connector 20">
            <a:extLst>
              <a:ext uri="{FF2B5EF4-FFF2-40B4-BE49-F238E27FC236}">
                <a16:creationId xmlns:a16="http://schemas.microsoft.com/office/drawing/2014/main" id="{F0EC2069-F431-4003-B3AF-6A1083EEFED0}"/>
              </a:ext>
            </a:extLst>
          </p:cNvPr>
          <p:cNvCxnSpPr/>
          <p:nvPr/>
        </p:nvCxnSpPr>
        <p:spPr>
          <a:xfrm>
            <a:off x="1176306" y="4261347"/>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B36C59-D29D-49AB-A037-2FC594F0E2B2}"/>
              </a:ext>
            </a:extLst>
          </p:cNvPr>
          <p:cNvSpPr txBox="1"/>
          <p:nvPr/>
        </p:nvSpPr>
        <p:spPr>
          <a:xfrm>
            <a:off x="1709706" y="3640861"/>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5</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a:extLst>
              <a:ext uri="{FF2B5EF4-FFF2-40B4-BE49-F238E27FC236}">
                <a16:creationId xmlns:a16="http://schemas.microsoft.com/office/drawing/2014/main" id="{EA28084E-E836-44D5-9171-EFDAE63F6A4F}"/>
              </a:ext>
            </a:extLst>
          </p:cNvPr>
          <p:cNvSpPr txBox="1"/>
          <p:nvPr/>
        </p:nvSpPr>
        <p:spPr>
          <a:xfrm>
            <a:off x="1371600" y="4245114"/>
            <a:ext cx="559704"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2</a:t>
            </a:r>
            <a:endPar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5" name="6">
            <a:extLst>
              <a:ext uri="{FF2B5EF4-FFF2-40B4-BE49-F238E27FC236}">
                <a16:creationId xmlns:a16="http://schemas.microsoft.com/office/drawing/2014/main" id="{1900BA9F-FEC7-4971-8DC6-FDCD263DEFC5}"/>
              </a:ext>
            </a:extLst>
          </p:cNvPr>
          <p:cNvSpPr/>
          <p:nvPr/>
        </p:nvSpPr>
        <p:spPr>
          <a:xfrm>
            <a:off x="3468881" y="1739900"/>
            <a:ext cx="2394478" cy="3365500"/>
          </a:xfrm>
          <a:prstGeom prst="roundRect">
            <a:avLst>
              <a:gd name="adj" fmla="val 12604"/>
            </a:avLst>
          </a:prstGeom>
          <a:solidFill>
            <a:schemeClr val="bg1"/>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bg1"/>
              </a:solidFill>
              <a:latin typeface="思源宋体 Heavy" panose="02020900000000000000" pitchFamily="18" charset="-122"/>
              <a:ea typeface="思源宋体 Heavy" panose="02020900000000000000" pitchFamily="18" charset="-122"/>
            </a:endParaRPr>
          </a:p>
        </p:txBody>
      </p:sp>
      <p:sp>
        <p:nvSpPr>
          <p:cNvPr id="26" name="6">
            <a:extLst>
              <a:ext uri="{FF2B5EF4-FFF2-40B4-BE49-F238E27FC236}">
                <a16:creationId xmlns:a16="http://schemas.microsoft.com/office/drawing/2014/main" id="{FE1CDDB8-52D1-4A9E-B1E6-0612A393792C}"/>
              </a:ext>
            </a:extLst>
          </p:cNvPr>
          <p:cNvSpPr/>
          <p:nvPr/>
        </p:nvSpPr>
        <p:spPr>
          <a:xfrm>
            <a:off x="6376968" y="1739900"/>
            <a:ext cx="2394478" cy="3365500"/>
          </a:xfrm>
          <a:prstGeom prst="roundRect">
            <a:avLst>
              <a:gd name="adj" fmla="val 12604"/>
            </a:avLst>
          </a:prstGeom>
          <a:solidFill>
            <a:schemeClr val="bg1"/>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bg1"/>
              </a:solidFill>
              <a:latin typeface="思源宋体 Heavy" panose="02020900000000000000" pitchFamily="18" charset="-122"/>
              <a:ea typeface="思源宋体 Heavy" panose="02020900000000000000" pitchFamily="18" charset="-122"/>
            </a:endParaRPr>
          </a:p>
        </p:txBody>
      </p:sp>
      <p:sp>
        <p:nvSpPr>
          <p:cNvPr id="27" name="6">
            <a:extLst>
              <a:ext uri="{FF2B5EF4-FFF2-40B4-BE49-F238E27FC236}">
                <a16:creationId xmlns:a16="http://schemas.microsoft.com/office/drawing/2014/main" id="{E4D85F24-CA2D-4D16-A690-EBC6CDF00BE7}"/>
              </a:ext>
            </a:extLst>
          </p:cNvPr>
          <p:cNvSpPr/>
          <p:nvPr/>
        </p:nvSpPr>
        <p:spPr>
          <a:xfrm>
            <a:off x="9285055" y="1739900"/>
            <a:ext cx="2394478" cy="3365500"/>
          </a:xfrm>
          <a:prstGeom prst="roundRect">
            <a:avLst>
              <a:gd name="adj" fmla="val 12604"/>
            </a:avLst>
          </a:prstGeom>
          <a:solidFill>
            <a:schemeClr val="bg1"/>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bg1"/>
              </a:solidFill>
              <a:latin typeface="思源宋体 Heavy" panose="02020900000000000000" pitchFamily="18" charset="-122"/>
              <a:ea typeface="思源宋体 Heavy" panose="02020900000000000000" pitchFamily="18" charset="-122"/>
            </a:endParaRPr>
          </a:p>
        </p:txBody>
      </p:sp>
      <p:sp>
        <p:nvSpPr>
          <p:cNvPr id="28" name="TextBox 27">
            <a:extLst>
              <a:ext uri="{FF2B5EF4-FFF2-40B4-BE49-F238E27FC236}">
                <a16:creationId xmlns:a16="http://schemas.microsoft.com/office/drawing/2014/main" id="{D79974D5-8374-4250-94D9-72BD00F3E234}"/>
              </a:ext>
            </a:extLst>
          </p:cNvPr>
          <p:cNvSpPr txBox="1"/>
          <p:nvPr/>
        </p:nvSpPr>
        <p:spPr>
          <a:xfrm>
            <a:off x="4150101" y="3082015"/>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3</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TextBox 28">
            <a:extLst>
              <a:ext uri="{FF2B5EF4-FFF2-40B4-BE49-F238E27FC236}">
                <a16:creationId xmlns:a16="http://schemas.microsoft.com/office/drawing/2014/main" id="{0B24658E-41B1-4C92-AD78-2297940C120A}"/>
              </a:ext>
            </a:extLst>
          </p:cNvPr>
          <p:cNvSpPr txBox="1"/>
          <p:nvPr/>
        </p:nvSpPr>
        <p:spPr>
          <a:xfrm>
            <a:off x="3962899" y="3364348"/>
            <a:ext cx="53290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a:t>
            </a:r>
          </a:p>
        </p:txBody>
      </p:sp>
      <p:sp>
        <p:nvSpPr>
          <p:cNvPr id="30" name="TextBox 29">
            <a:extLst>
              <a:ext uri="{FF2B5EF4-FFF2-40B4-BE49-F238E27FC236}">
                <a16:creationId xmlns:a16="http://schemas.microsoft.com/office/drawing/2014/main" id="{391F947E-C2E4-4E9E-B678-117AB4AE65DB}"/>
              </a:ext>
            </a:extLst>
          </p:cNvPr>
          <p:cNvSpPr txBox="1"/>
          <p:nvPr/>
        </p:nvSpPr>
        <p:spPr>
          <a:xfrm>
            <a:off x="4648200" y="3082015"/>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6</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43" name="TextBox 42">
            <a:extLst>
              <a:ext uri="{FF2B5EF4-FFF2-40B4-BE49-F238E27FC236}">
                <a16:creationId xmlns:a16="http://schemas.microsoft.com/office/drawing/2014/main" id="{5073B0D3-5B78-4C10-B850-DFB3901557A8}"/>
              </a:ext>
            </a:extLst>
          </p:cNvPr>
          <p:cNvSpPr txBox="1"/>
          <p:nvPr/>
        </p:nvSpPr>
        <p:spPr>
          <a:xfrm>
            <a:off x="4648200" y="4245114"/>
            <a:ext cx="613371" cy="707886"/>
          </a:xfrm>
          <a:prstGeom prst="rect">
            <a:avLst/>
          </a:prstGeom>
          <a:noFill/>
        </p:spPr>
        <p:txBody>
          <a:bodyPr wrap="square" rtlCol="0">
            <a:spAutoFit/>
          </a:bodyPr>
          <a:lstStyle/>
          <a:p>
            <a:pPr algn="ctr"/>
            <a:r>
              <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6</a:t>
            </a:r>
          </a:p>
        </p:txBody>
      </p:sp>
      <p:cxnSp>
        <p:nvCxnSpPr>
          <p:cNvPr id="44" name="Straight Connector 43">
            <a:extLst>
              <a:ext uri="{FF2B5EF4-FFF2-40B4-BE49-F238E27FC236}">
                <a16:creationId xmlns:a16="http://schemas.microsoft.com/office/drawing/2014/main" id="{ED03B08B-E35F-48F1-BB40-71FA30151355}"/>
              </a:ext>
            </a:extLst>
          </p:cNvPr>
          <p:cNvCxnSpPr/>
          <p:nvPr/>
        </p:nvCxnSpPr>
        <p:spPr>
          <a:xfrm>
            <a:off x="4114800" y="4261347"/>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F46E96A-6202-49F4-9EF8-42FF11B275BB}"/>
              </a:ext>
            </a:extLst>
          </p:cNvPr>
          <p:cNvSpPr txBox="1"/>
          <p:nvPr/>
        </p:nvSpPr>
        <p:spPr>
          <a:xfrm>
            <a:off x="4150101" y="3640861"/>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4</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48" name="TextBox 47">
            <a:extLst>
              <a:ext uri="{FF2B5EF4-FFF2-40B4-BE49-F238E27FC236}">
                <a16:creationId xmlns:a16="http://schemas.microsoft.com/office/drawing/2014/main" id="{E33E02A4-35BF-4A0E-ACB7-6AB9531E9BF8}"/>
              </a:ext>
            </a:extLst>
          </p:cNvPr>
          <p:cNvSpPr txBox="1"/>
          <p:nvPr/>
        </p:nvSpPr>
        <p:spPr>
          <a:xfrm>
            <a:off x="4648200" y="3640861"/>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0</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49" name="TextBox 48">
            <a:extLst>
              <a:ext uri="{FF2B5EF4-FFF2-40B4-BE49-F238E27FC236}">
                <a16:creationId xmlns:a16="http://schemas.microsoft.com/office/drawing/2014/main" id="{B948960A-7481-43E2-BB81-0EC27C73086E}"/>
              </a:ext>
            </a:extLst>
          </p:cNvPr>
          <p:cNvSpPr txBox="1"/>
          <p:nvPr/>
        </p:nvSpPr>
        <p:spPr>
          <a:xfrm>
            <a:off x="4310094" y="4245114"/>
            <a:ext cx="559704"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7</a:t>
            </a:r>
            <a:endPar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50" name="TextBox 49">
            <a:extLst>
              <a:ext uri="{FF2B5EF4-FFF2-40B4-BE49-F238E27FC236}">
                <a16:creationId xmlns:a16="http://schemas.microsoft.com/office/drawing/2014/main" id="{FBBACC3C-217D-4403-9FF3-0F7E3D71A42B}"/>
              </a:ext>
            </a:extLst>
          </p:cNvPr>
          <p:cNvSpPr txBox="1"/>
          <p:nvPr/>
        </p:nvSpPr>
        <p:spPr>
          <a:xfrm>
            <a:off x="7045701" y="3082015"/>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5</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51" name="TextBox 50">
            <a:extLst>
              <a:ext uri="{FF2B5EF4-FFF2-40B4-BE49-F238E27FC236}">
                <a16:creationId xmlns:a16="http://schemas.microsoft.com/office/drawing/2014/main" id="{7C42D6F7-0C43-4233-856A-619AEB790757}"/>
              </a:ext>
            </a:extLst>
          </p:cNvPr>
          <p:cNvSpPr txBox="1"/>
          <p:nvPr/>
        </p:nvSpPr>
        <p:spPr>
          <a:xfrm>
            <a:off x="6858499" y="3364348"/>
            <a:ext cx="53290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a:t>
            </a:r>
          </a:p>
        </p:txBody>
      </p:sp>
      <p:sp>
        <p:nvSpPr>
          <p:cNvPr id="52" name="TextBox 51">
            <a:extLst>
              <a:ext uri="{FF2B5EF4-FFF2-40B4-BE49-F238E27FC236}">
                <a16:creationId xmlns:a16="http://schemas.microsoft.com/office/drawing/2014/main" id="{BA2E2058-F6A0-434F-988A-73CC1DB24F4D}"/>
              </a:ext>
            </a:extLst>
          </p:cNvPr>
          <p:cNvSpPr txBox="1"/>
          <p:nvPr/>
        </p:nvSpPr>
        <p:spPr>
          <a:xfrm>
            <a:off x="7543800" y="3082015"/>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7</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53" name="TextBox 52">
            <a:extLst>
              <a:ext uri="{FF2B5EF4-FFF2-40B4-BE49-F238E27FC236}">
                <a16:creationId xmlns:a16="http://schemas.microsoft.com/office/drawing/2014/main" id="{28902BA3-82A0-45D6-8A17-AF890E7B6BD5}"/>
              </a:ext>
            </a:extLst>
          </p:cNvPr>
          <p:cNvSpPr txBox="1"/>
          <p:nvPr/>
        </p:nvSpPr>
        <p:spPr>
          <a:xfrm>
            <a:off x="7543800" y="4245114"/>
            <a:ext cx="613371" cy="707886"/>
          </a:xfrm>
          <a:prstGeom prst="rect">
            <a:avLst/>
          </a:prstGeom>
          <a:noFill/>
        </p:spPr>
        <p:txBody>
          <a:bodyPr wrap="square" rtlCol="0">
            <a:spAutoFit/>
          </a:bodyPr>
          <a:lstStyle/>
          <a:p>
            <a:pPr algn="ctr"/>
            <a:r>
              <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7</a:t>
            </a:r>
          </a:p>
        </p:txBody>
      </p:sp>
      <p:cxnSp>
        <p:nvCxnSpPr>
          <p:cNvPr id="54" name="Straight Connector 53">
            <a:extLst>
              <a:ext uri="{FF2B5EF4-FFF2-40B4-BE49-F238E27FC236}">
                <a16:creationId xmlns:a16="http://schemas.microsoft.com/office/drawing/2014/main" id="{B1254F06-5355-4C07-BF88-20D6B70455DE}"/>
              </a:ext>
            </a:extLst>
          </p:cNvPr>
          <p:cNvCxnSpPr/>
          <p:nvPr/>
        </p:nvCxnSpPr>
        <p:spPr>
          <a:xfrm>
            <a:off x="7010400" y="4261347"/>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20D1CC7-D591-45ED-91ED-C0C8DD1EA26C}"/>
              </a:ext>
            </a:extLst>
          </p:cNvPr>
          <p:cNvSpPr txBox="1"/>
          <p:nvPr/>
        </p:nvSpPr>
        <p:spPr>
          <a:xfrm>
            <a:off x="7045701" y="3640861"/>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4</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56" name="TextBox 55">
            <a:extLst>
              <a:ext uri="{FF2B5EF4-FFF2-40B4-BE49-F238E27FC236}">
                <a16:creationId xmlns:a16="http://schemas.microsoft.com/office/drawing/2014/main" id="{D7F16F0D-EF4C-4CA9-89D9-C6371E5FCC06}"/>
              </a:ext>
            </a:extLst>
          </p:cNvPr>
          <p:cNvSpPr txBox="1"/>
          <p:nvPr/>
        </p:nvSpPr>
        <p:spPr>
          <a:xfrm>
            <a:off x="7543800" y="3640861"/>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0</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57" name="TextBox 56">
            <a:extLst>
              <a:ext uri="{FF2B5EF4-FFF2-40B4-BE49-F238E27FC236}">
                <a16:creationId xmlns:a16="http://schemas.microsoft.com/office/drawing/2014/main" id="{0CD7ACF2-301F-459B-9E10-9F54C626C313}"/>
              </a:ext>
            </a:extLst>
          </p:cNvPr>
          <p:cNvSpPr txBox="1"/>
          <p:nvPr/>
        </p:nvSpPr>
        <p:spPr>
          <a:xfrm>
            <a:off x="7205694" y="4245114"/>
            <a:ext cx="559704"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1</a:t>
            </a:r>
            <a:endPar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58" name="TextBox 57">
            <a:extLst>
              <a:ext uri="{FF2B5EF4-FFF2-40B4-BE49-F238E27FC236}">
                <a16:creationId xmlns:a16="http://schemas.microsoft.com/office/drawing/2014/main" id="{0DEFA4E9-0EDB-4117-9EFD-8DFA259125DF}"/>
              </a:ext>
            </a:extLst>
          </p:cNvPr>
          <p:cNvSpPr txBox="1"/>
          <p:nvPr/>
        </p:nvSpPr>
        <p:spPr>
          <a:xfrm>
            <a:off x="9937530" y="3082015"/>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7</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59" name="TextBox 58">
            <a:extLst>
              <a:ext uri="{FF2B5EF4-FFF2-40B4-BE49-F238E27FC236}">
                <a16:creationId xmlns:a16="http://schemas.microsoft.com/office/drawing/2014/main" id="{74C3D74A-16BD-4492-A29D-64F0D4B6FE55}"/>
              </a:ext>
            </a:extLst>
          </p:cNvPr>
          <p:cNvSpPr txBox="1"/>
          <p:nvPr/>
        </p:nvSpPr>
        <p:spPr>
          <a:xfrm>
            <a:off x="9750328" y="3364348"/>
            <a:ext cx="53290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a:t>
            </a:r>
          </a:p>
        </p:txBody>
      </p:sp>
      <p:sp>
        <p:nvSpPr>
          <p:cNvPr id="60" name="TextBox 59">
            <a:extLst>
              <a:ext uri="{FF2B5EF4-FFF2-40B4-BE49-F238E27FC236}">
                <a16:creationId xmlns:a16="http://schemas.microsoft.com/office/drawing/2014/main" id="{D8664498-3BF7-4258-8DD2-6EEFE0697326}"/>
              </a:ext>
            </a:extLst>
          </p:cNvPr>
          <p:cNvSpPr txBox="1"/>
          <p:nvPr/>
        </p:nvSpPr>
        <p:spPr>
          <a:xfrm>
            <a:off x="10435629" y="3082015"/>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4</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61" name="TextBox 60">
            <a:extLst>
              <a:ext uri="{FF2B5EF4-FFF2-40B4-BE49-F238E27FC236}">
                <a16:creationId xmlns:a16="http://schemas.microsoft.com/office/drawing/2014/main" id="{2D8EA810-EA1A-41A0-9217-D4F19CF0C1A7}"/>
              </a:ext>
            </a:extLst>
          </p:cNvPr>
          <p:cNvSpPr txBox="1"/>
          <p:nvPr/>
        </p:nvSpPr>
        <p:spPr>
          <a:xfrm>
            <a:off x="10435629" y="4245114"/>
            <a:ext cx="61337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0</a:t>
            </a:r>
            <a:endPar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DB93FEFF-C687-432E-ADD3-2EFF95A15DFB}"/>
              </a:ext>
            </a:extLst>
          </p:cNvPr>
          <p:cNvCxnSpPr/>
          <p:nvPr/>
        </p:nvCxnSpPr>
        <p:spPr>
          <a:xfrm>
            <a:off x="9902229" y="4261347"/>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FDD127D-4BA4-4217-B584-B4B9E4FBAA5E}"/>
              </a:ext>
            </a:extLst>
          </p:cNvPr>
          <p:cNvSpPr txBox="1"/>
          <p:nvPr/>
        </p:nvSpPr>
        <p:spPr>
          <a:xfrm>
            <a:off x="9937530" y="3640861"/>
            <a:ext cx="920098"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2</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64" name="TextBox 63">
            <a:extLst>
              <a:ext uri="{FF2B5EF4-FFF2-40B4-BE49-F238E27FC236}">
                <a16:creationId xmlns:a16="http://schemas.microsoft.com/office/drawing/2014/main" id="{2BF434F8-DD33-43FA-BAE4-28B1F14FEA7B}"/>
              </a:ext>
            </a:extLst>
          </p:cNvPr>
          <p:cNvSpPr txBox="1"/>
          <p:nvPr/>
        </p:nvSpPr>
        <p:spPr>
          <a:xfrm>
            <a:off x="10435629" y="3640861"/>
            <a:ext cx="613371" cy="707886"/>
          </a:xfrm>
          <a:prstGeom prst="rect">
            <a:avLst/>
          </a:prstGeom>
          <a:noFill/>
        </p:spPr>
        <p:txBody>
          <a:bodyPr wrap="square" rtlCol="0">
            <a:spAutoFit/>
          </a:bodyPr>
          <a:lstStyle/>
          <a:p>
            <a:pPr algn="ctr"/>
            <a:r>
              <a:rPr lang="en-US" sz="4000" b="1">
                <a:solidFill>
                  <a:srgbClr val="2681D4"/>
                </a:solidFill>
                <a:latin typeface="Arial" panose="020B0604020202020204" pitchFamily="34" charset="0"/>
                <a:ea typeface="Arial-Rounded" panose="020B0500000000000000" pitchFamily="34" charset="0"/>
                <a:cs typeface="Arial" panose="020B0604020202020204" pitchFamily="34" charset="0"/>
              </a:rPr>
              <a:t>4</a:t>
            </a:r>
            <a:endParaRPr lang="en-US" sz="4000" b="1" dirty="0">
              <a:solidFill>
                <a:srgbClr val="2681D4"/>
              </a:solidFill>
              <a:latin typeface="Arial" panose="020B0604020202020204" pitchFamily="34" charset="0"/>
              <a:ea typeface="Arial-Rounded" panose="020B0500000000000000" pitchFamily="34" charset="0"/>
              <a:cs typeface="Arial" panose="020B0604020202020204" pitchFamily="34" charset="0"/>
            </a:endParaRPr>
          </a:p>
        </p:txBody>
      </p:sp>
      <p:sp>
        <p:nvSpPr>
          <p:cNvPr id="65" name="TextBox 64">
            <a:extLst>
              <a:ext uri="{FF2B5EF4-FFF2-40B4-BE49-F238E27FC236}">
                <a16:creationId xmlns:a16="http://schemas.microsoft.com/office/drawing/2014/main" id="{8B555116-8C77-4A79-A3C5-2D12A7F3B5C9}"/>
              </a:ext>
            </a:extLst>
          </p:cNvPr>
          <p:cNvSpPr txBox="1"/>
          <p:nvPr/>
        </p:nvSpPr>
        <p:spPr>
          <a:xfrm>
            <a:off x="10097523" y="4245114"/>
            <a:ext cx="559704"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5</a:t>
            </a:r>
            <a:endParaRPr lang="en-US" sz="40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17654907-1160-4BAA-9D7B-8867C954AE2E}"/>
              </a:ext>
            </a:extLst>
          </p:cNvPr>
          <p:cNvSpPr/>
          <p:nvPr/>
        </p:nvSpPr>
        <p:spPr>
          <a:xfrm>
            <a:off x="558800" y="1739900"/>
            <a:ext cx="2396472" cy="1056909"/>
          </a:xfrm>
          <a:prstGeom prst="roundRect">
            <a:avLst>
              <a:gd name="adj" fmla="val 27482"/>
            </a:avLst>
          </a:prstGeom>
          <a:solidFill>
            <a:srgbClr val="FCDCD9"/>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95000"/>
                    <a:lumOff val="5000"/>
                  </a:schemeClr>
                </a:solidFill>
                <a:latin typeface="Arial" panose="020B0604020202020204" pitchFamily="34" charset="0"/>
                <a:ea typeface="思源宋体 Heavy" panose="02020900000000000000" pitchFamily="18" charset="-122"/>
                <a:cs typeface="Arial" panose="020B0604020202020204" pitchFamily="34" charset="0"/>
              </a:rPr>
              <a:t>20 + 5</a:t>
            </a:r>
          </a:p>
        </p:txBody>
      </p:sp>
      <p:sp>
        <p:nvSpPr>
          <p:cNvPr id="67" name="Rectangle: Rounded Corners 66">
            <a:extLst>
              <a:ext uri="{FF2B5EF4-FFF2-40B4-BE49-F238E27FC236}">
                <a16:creationId xmlns:a16="http://schemas.microsoft.com/office/drawing/2014/main" id="{EE519E95-1E08-4946-BECB-00C9BE688FB8}"/>
              </a:ext>
            </a:extLst>
          </p:cNvPr>
          <p:cNvSpPr/>
          <p:nvPr/>
        </p:nvSpPr>
        <p:spPr>
          <a:xfrm>
            <a:off x="3468881" y="1739900"/>
            <a:ext cx="2396472" cy="1056909"/>
          </a:xfrm>
          <a:prstGeom prst="roundRect">
            <a:avLst>
              <a:gd name="adj" fmla="val 27482"/>
            </a:avLst>
          </a:prstGeom>
          <a:solidFill>
            <a:srgbClr val="FFE2A6"/>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95000"/>
                    <a:lumOff val="5000"/>
                  </a:schemeClr>
                </a:solidFill>
                <a:latin typeface="Arial" panose="020B0604020202020204" pitchFamily="34" charset="0"/>
                <a:ea typeface="思源宋体 Heavy" panose="02020900000000000000" pitchFamily="18" charset="-122"/>
                <a:cs typeface="Arial" panose="020B0604020202020204" pitchFamily="34" charset="0"/>
              </a:rPr>
              <a:t>36 + 40</a:t>
            </a:r>
          </a:p>
        </p:txBody>
      </p:sp>
      <p:sp>
        <p:nvSpPr>
          <p:cNvPr id="68" name="Rectangle: Rounded Corners 67">
            <a:extLst>
              <a:ext uri="{FF2B5EF4-FFF2-40B4-BE49-F238E27FC236}">
                <a16:creationId xmlns:a16="http://schemas.microsoft.com/office/drawing/2014/main" id="{5A95B7D7-1F0E-4F96-8730-0766CD3DAE72}"/>
              </a:ext>
            </a:extLst>
          </p:cNvPr>
          <p:cNvSpPr/>
          <p:nvPr/>
        </p:nvSpPr>
        <p:spPr>
          <a:xfrm>
            <a:off x="6376968" y="1739900"/>
            <a:ext cx="2396472" cy="1056909"/>
          </a:xfrm>
          <a:prstGeom prst="roundRect">
            <a:avLst>
              <a:gd name="adj" fmla="val 27482"/>
            </a:avLst>
          </a:prstGeom>
          <a:solidFill>
            <a:srgbClr val="C6EAFA"/>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95000"/>
                    <a:lumOff val="5000"/>
                  </a:schemeClr>
                </a:solidFill>
                <a:latin typeface="Arial" panose="020B0604020202020204" pitchFamily="34" charset="0"/>
                <a:ea typeface="思源宋体 Heavy" panose="02020900000000000000" pitchFamily="18" charset="-122"/>
                <a:cs typeface="Arial" panose="020B0604020202020204" pitchFamily="34" charset="0"/>
              </a:rPr>
              <a:t>57 – 40</a:t>
            </a:r>
          </a:p>
        </p:txBody>
      </p:sp>
      <p:sp>
        <p:nvSpPr>
          <p:cNvPr id="69" name="Rectangle: Rounded Corners 68">
            <a:extLst>
              <a:ext uri="{FF2B5EF4-FFF2-40B4-BE49-F238E27FC236}">
                <a16:creationId xmlns:a16="http://schemas.microsoft.com/office/drawing/2014/main" id="{BB394873-E7E7-4B6A-857E-DE40F8E13E9D}"/>
              </a:ext>
            </a:extLst>
          </p:cNvPr>
          <p:cNvSpPr/>
          <p:nvPr/>
        </p:nvSpPr>
        <p:spPr>
          <a:xfrm>
            <a:off x="9283061" y="1739900"/>
            <a:ext cx="2396472" cy="1056909"/>
          </a:xfrm>
          <a:prstGeom prst="roundRect">
            <a:avLst>
              <a:gd name="adj" fmla="val 27482"/>
            </a:avLst>
          </a:prstGeom>
          <a:solidFill>
            <a:srgbClr val="C4DF9C"/>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95000"/>
                    <a:lumOff val="5000"/>
                  </a:schemeClr>
                </a:solidFill>
                <a:latin typeface="Arial" panose="020B0604020202020204" pitchFamily="34" charset="0"/>
                <a:ea typeface="思源宋体 Heavy" panose="02020900000000000000" pitchFamily="18" charset="-122"/>
                <a:cs typeface="Arial" panose="020B0604020202020204" pitchFamily="34" charset="0"/>
              </a:rPr>
              <a:t>74 – 24</a:t>
            </a:r>
          </a:p>
        </p:txBody>
      </p:sp>
    </p:spTree>
    <p:extLst>
      <p:ext uri="{BB962C8B-B14F-4D97-AF65-F5344CB8AC3E}">
        <p14:creationId xmlns:p14="http://schemas.microsoft.com/office/powerpoint/2010/main" val="259658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1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1000"/>
                                        <p:tgtEl>
                                          <p:spTgt spid="29"/>
                                        </p:tgtEl>
                                      </p:cBhvr>
                                    </p:animEffect>
                                    <p:anim calcmode="lin" valueType="num">
                                      <p:cBhvr>
                                        <p:cTn id="101" dur="1000" fill="hold"/>
                                        <p:tgtEl>
                                          <p:spTgt spid="29"/>
                                        </p:tgtEl>
                                        <p:attrNameLst>
                                          <p:attrName>ppt_x</p:attrName>
                                        </p:attrNameLst>
                                      </p:cBhvr>
                                      <p:tavLst>
                                        <p:tav tm="0">
                                          <p:val>
                                            <p:strVal val="#ppt_x"/>
                                          </p:val>
                                        </p:tav>
                                        <p:tav tm="100000">
                                          <p:val>
                                            <p:strVal val="#ppt_x"/>
                                          </p:val>
                                        </p:tav>
                                      </p:tavLst>
                                    </p:anim>
                                    <p:anim calcmode="lin" valueType="num">
                                      <p:cBhvr>
                                        <p:cTn id="10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1000"/>
                                        <p:tgtEl>
                                          <p:spTgt spid="47"/>
                                        </p:tgtEl>
                                      </p:cBhvr>
                                    </p:animEffect>
                                    <p:anim calcmode="lin" valueType="num">
                                      <p:cBhvr>
                                        <p:cTn id="108" dur="1000" fill="hold"/>
                                        <p:tgtEl>
                                          <p:spTgt spid="47"/>
                                        </p:tgtEl>
                                        <p:attrNameLst>
                                          <p:attrName>ppt_x</p:attrName>
                                        </p:attrNameLst>
                                      </p:cBhvr>
                                      <p:tavLst>
                                        <p:tav tm="0">
                                          <p:val>
                                            <p:strVal val="#ppt_x"/>
                                          </p:val>
                                        </p:tav>
                                        <p:tav tm="100000">
                                          <p:val>
                                            <p:strVal val="#ppt_x"/>
                                          </p:val>
                                        </p:tav>
                                      </p:tavLst>
                                    </p:anim>
                                    <p:anim calcmode="lin" valueType="num">
                                      <p:cBhvr>
                                        <p:cTn id="109" dur="1000" fill="hold"/>
                                        <p:tgtEl>
                                          <p:spTgt spid="4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anim calcmode="lin" valueType="num">
                                      <p:cBhvr>
                                        <p:cTn id="113" dur="1000" fill="hold"/>
                                        <p:tgtEl>
                                          <p:spTgt spid="48"/>
                                        </p:tgtEl>
                                        <p:attrNameLst>
                                          <p:attrName>ppt_x</p:attrName>
                                        </p:attrNameLst>
                                      </p:cBhvr>
                                      <p:tavLst>
                                        <p:tav tm="0">
                                          <p:val>
                                            <p:strVal val="#ppt_x"/>
                                          </p:val>
                                        </p:tav>
                                        <p:tav tm="100000">
                                          <p:val>
                                            <p:strVal val="#ppt_x"/>
                                          </p:val>
                                        </p:tav>
                                      </p:tavLst>
                                    </p:anim>
                                    <p:anim calcmode="lin" valueType="num">
                                      <p:cBhvr>
                                        <p:cTn id="1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left)">
                                      <p:cBhvr>
                                        <p:cTn id="119" dur="500"/>
                                        <p:tgtEl>
                                          <p:spTgt spid="44"/>
                                        </p:tgtEl>
                                      </p:cBhvr>
                                    </p:animEffect>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1000"/>
                                        <p:tgtEl>
                                          <p:spTgt spid="43"/>
                                        </p:tgtEl>
                                      </p:cBhvr>
                                    </p:animEffect>
                                    <p:anim calcmode="lin" valueType="num">
                                      <p:cBhvr>
                                        <p:cTn id="125" dur="1000" fill="hold"/>
                                        <p:tgtEl>
                                          <p:spTgt spid="43"/>
                                        </p:tgtEl>
                                        <p:attrNameLst>
                                          <p:attrName>ppt_x</p:attrName>
                                        </p:attrNameLst>
                                      </p:cBhvr>
                                      <p:tavLst>
                                        <p:tav tm="0">
                                          <p:val>
                                            <p:strVal val="#ppt_x"/>
                                          </p:val>
                                        </p:tav>
                                        <p:tav tm="100000">
                                          <p:val>
                                            <p:strVal val="#ppt_x"/>
                                          </p:val>
                                        </p:tav>
                                      </p:tavLst>
                                    </p:anim>
                                    <p:anim calcmode="lin" valueType="num">
                                      <p:cBhvr>
                                        <p:cTn id="1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50"/>
                                        </p:tgtEl>
                                        <p:attrNameLst>
                                          <p:attrName>style.visibility</p:attrName>
                                        </p:attrNameLst>
                                      </p:cBhvr>
                                      <p:to>
                                        <p:strVal val="visible"/>
                                      </p:to>
                                    </p:set>
                                    <p:animEffect transition="in" filter="fade">
                                      <p:cBhvr>
                                        <p:cTn id="138" dur="1000"/>
                                        <p:tgtEl>
                                          <p:spTgt spid="50"/>
                                        </p:tgtEl>
                                      </p:cBhvr>
                                    </p:animEffect>
                                    <p:anim calcmode="lin" valueType="num">
                                      <p:cBhvr>
                                        <p:cTn id="139" dur="1000" fill="hold"/>
                                        <p:tgtEl>
                                          <p:spTgt spid="50"/>
                                        </p:tgtEl>
                                        <p:attrNameLst>
                                          <p:attrName>ppt_x</p:attrName>
                                        </p:attrNameLst>
                                      </p:cBhvr>
                                      <p:tavLst>
                                        <p:tav tm="0">
                                          <p:val>
                                            <p:strVal val="#ppt_x"/>
                                          </p:val>
                                        </p:tav>
                                        <p:tav tm="100000">
                                          <p:val>
                                            <p:strVal val="#ppt_x"/>
                                          </p:val>
                                        </p:tav>
                                      </p:tavLst>
                                    </p:anim>
                                    <p:anim calcmode="lin" valueType="num">
                                      <p:cBhvr>
                                        <p:cTn id="140" dur="1000" fill="hold"/>
                                        <p:tgtEl>
                                          <p:spTgt spid="5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fade">
                                      <p:cBhvr>
                                        <p:cTn id="143" dur="1000"/>
                                        <p:tgtEl>
                                          <p:spTgt spid="52"/>
                                        </p:tgtEl>
                                      </p:cBhvr>
                                    </p:animEffect>
                                    <p:anim calcmode="lin" valueType="num">
                                      <p:cBhvr>
                                        <p:cTn id="144" dur="1000" fill="hold"/>
                                        <p:tgtEl>
                                          <p:spTgt spid="52"/>
                                        </p:tgtEl>
                                        <p:attrNameLst>
                                          <p:attrName>ppt_x</p:attrName>
                                        </p:attrNameLst>
                                      </p:cBhvr>
                                      <p:tavLst>
                                        <p:tav tm="0">
                                          <p:val>
                                            <p:strVal val="#ppt_x"/>
                                          </p:val>
                                        </p:tav>
                                        <p:tav tm="100000">
                                          <p:val>
                                            <p:strVal val="#ppt_x"/>
                                          </p:val>
                                        </p:tav>
                                      </p:tavLst>
                                    </p:anim>
                                    <p:anim calcmode="lin" valueType="num">
                                      <p:cBhvr>
                                        <p:cTn id="14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1000"/>
                                        <p:tgtEl>
                                          <p:spTgt spid="51"/>
                                        </p:tgtEl>
                                      </p:cBhvr>
                                    </p:animEffect>
                                    <p:anim calcmode="lin" valueType="num">
                                      <p:cBhvr>
                                        <p:cTn id="151" dur="1000" fill="hold"/>
                                        <p:tgtEl>
                                          <p:spTgt spid="51"/>
                                        </p:tgtEl>
                                        <p:attrNameLst>
                                          <p:attrName>ppt_x</p:attrName>
                                        </p:attrNameLst>
                                      </p:cBhvr>
                                      <p:tavLst>
                                        <p:tav tm="0">
                                          <p:val>
                                            <p:strVal val="#ppt_x"/>
                                          </p:val>
                                        </p:tav>
                                        <p:tav tm="100000">
                                          <p:val>
                                            <p:strVal val="#ppt_x"/>
                                          </p:val>
                                        </p:tav>
                                      </p:tavLst>
                                    </p:anim>
                                    <p:anim calcmode="lin" valueType="num">
                                      <p:cBhvr>
                                        <p:cTn id="1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1000"/>
                                        <p:tgtEl>
                                          <p:spTgt spid="56"/>
                                        </p:tgtEl>
                                      </p:cBhvr>
                                    </p:animEffect>
                                    <p:anim calcmode="lin" valueType="num">
                                      <p:cBhvr>
                                        <p:cTn id="163" dur="1000" fill="hold"/>
                                        <p:tgtEl>
                                          <p:spTgt spid="56"/>
                                        </p:tgtEl>
                                        <p:attrNameLst>
                                          <p:attrName>ppt_x</p:attrName>
                                        </p:attrNameLst>
                                      </p:cBhvr>
                                      <p:tavLst>
                                        <p:tav tm="0">
                                          <p:val>
                                            <p:strVal val="#ppt_x"/>
                                          </p:val>
                                        </p:tav>
                                        <p:tav tm="100000">
                                          <p:val>
                                            <p:strVal val="#ppt_x"/>
                                          </p:val>
                                        </p:tav>
                                      </p:tavLst>
                                    </p:anim>
                                    <p:anim calcmode="lin" valueType="num">
                                      <p:cBhvr>
                                        <p:cTn id="1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wipe(left)">
                                      <p:cBhvr>
                                        <p:cTn id="169" dur="500"/>
                                        <p:tgtEl>
                                          <p:spTgt spid="54"/>
                                        </p:tgtEl>
                                      </p:cBhvr>
                                    </p:animEffect>
                                  </p:childTnLst>
                                </p:cTn>
                              </p:par>
                            </p:childTnLst>
                          </p:cTn>
                        </p:par>
                      </p:childTnLst>
                    </p:cTn>
                  </p:par>
                  <p:par>
                    <p:cTn id="170" fill="hold">
                      <p:stCondLst>
                        <p:cond delay="indefinite"/>
                      </p:stCondLst>
                      <p:childTnLst>
                        <p:par>
                          <p:cTn id="171" fill="hold">
                            <p:stCondLst>
                              <p:cond delay="0"/>
                            </p:stCondLst>
                            <p:childTnLst>
                              <p:par>
                                <p:cTn id="172" presetID="47"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fade">
                                      <p:cBhvr>
                                        <p:cTn id="181" dur="1000"/>
                                        <p:tgtEl>
                                          <p:spTgt spid="57"/>
                                        </p:tgtEl>
                                      </p:cBhvr>
                                    </p:animEffect>
                                    <p:anim calcmode="lin" valueType="num">
                                      <p:cBhvr>
                                        <p:cTn id="182" dur="1000" fill="hold"/>
                                        <p:tgtEl>
                                          <p:spTgt spid="57"/>
                                        </p:tgtEl>
                                        <p:attrNameLst>
                                          <p:attrName>ppt_x</p:attrName>
                                        </p:attrNameLst>
                                      </p:cBhvr>
                                      <p:tavLst>
                                        <p:tav tm="0">
                                          <p:val>
                                            <p:strVal val="#ppt_x"/>
                                          </p:val>
                                        </p:tav>
                                        <p:tav tm="100000">
                                          <p:val>
                                            <p:strVal val="#ppt_x"/>
                                          </p:val>
                                        </p:tav>
                                      </p:tavLst>
                                    </p:anim>
                                    <p:anim calcmode="lin" valueType="num">
                                      <p:cBhvr>
                                        <p:cTn id="18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fade">
                                      <p:cBhvr>
                                        <p:cTn id="188" dur="1000"/>
                                        <p:tgtEl>
                                          <p:spTgt spid="58"/>
                                        </p:tgtEl>
                                      </p:cBhvr>
                                    </p:animEffect>
                                    <p:anim calcmode="lin" valueType="num">
                                      <p:cBhvr>
                                        <p:cTn id="189" dur="1000" fill="hold"/>
                                        <p:tgtEl>
                                          <p:spTgt spid="58"/>
                                        </p:tgtEl>
                                        <p:attrNameLst>
                                          <p:attrName>ppt_x</p:attrName>
                                        </p:attrNameLst>
                                      </p:cBhvr>
                                      <p:tavLst>
                                        <p:tav tm="0">
                                          <p:val>
                                            <p:strVal val="#ppt_x"/>
                                          </p:val>
                                        </p:tav>
                                        <p:tav tm="100000">
                                          <p:val>
                                            <p:strVal val="#ppt_x"/>
                                          </p:val>
                                        </p:tav>
                                      </p:tavLst>
                                    </p:anim>
                                    <p:anim calcmode="lin" valueType="num">
                                      <p:cBhvr>
                                        <p:cTn id="190" dur="1000" fill="hold"/>
                                        <p:tgtEl>
                                          <p:spTgt spid="58"/>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1000"/>
                                        <p:tgtEl>
                                          <p:spTgt spid="60"/>
                                        </p:tgtEl>
                                      </p:cBhvr>
                                    </p:animEffect>
                                    <p:anim calcmode="lin" valueType="num">
                                      <p:cBhvr>
                                        <p:cTn id="194" dur="1000" fill="hold"/>
                                        <p:tgtEl>
                                          <p:spTgt spid="60"/>
                                        </p:tgtEl>
                                        <p:attrNameLst>
                                          <p:attrName>ppt_x</p:attrName>
                                        </p:attrNameLst>
                                      </p:cBhvr>
                                      <p:tavLst>
                                        <p:tav tm="0">
                                          <p:val>
                                            <p:strVal val="#ppt_x"/>
                                          </p:val>
                                        </p:tav>
                                        <p:tav tm="100000">
                                          <p:val>
                                            <p:strVal val="#ppt_x"/>
                                          </p:val>
                                        </p:tav>
                                      </p:tavLst>
                                    </p:anim>
                                    <p:anim calcmode="lin" valueType="num">
                                      <p:cBhvr>
                                        <p:cTn id="19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59"/>
                                        </p:tgtEl>
                                        <p:attrNameLst>
                                          <p:attrName>style.visibility</p:attrName>
                                        </p:attrNameLst>
                                      </p:cBhvr>
                                      <p:to>
                                        <p:strVal val="visible"/>
                                      </p:to>
                                    </p:set>
                                    <p:animEffect transition="in" filter="fade">
                                      <p:cBhvr>
                                        <p:cTn id="200" dur="1000"/>
                                        <p:tgtEl>
                                          <p:spTgt spid="59"/>
                                        </p:tgtEl>
                                      </p:cBhvr>
                                    </p:animEffect>
                                    <p:anim calcmode="lin" valueType="num">
                                      <p:cBhvr>
                                        <p:cTn id="201" dur="1000" fill="hold"/>
                                        <p:tgtEl>
                                          <p:spTgt spid="59"/>
                                        </p:tgtEl>
                                        <p:attrNameLst>
                                          <p:attrName>ppt_x</p:attrName>
                                        </p:attrNameLst>
                                      </p:cBhvr>
                                      <p:tavLst>
                                        <p:tav tm="0">
                                          <p:val>
                                            <p:strVal val="#ppt_x"/>
                                          </p:val>
                                        </p:tav>
                                        <p:tav tm="100000">
                                          <p:val>
                                            <p:strVal val="#ppt_x"/>
                                          </p:val>
                                        </p:tav>
                                      </p:tavLst>
                                    </p:anim>
                                    <p:anim calcmode="lin" valueType="num">
                                      <p:cBhvr>
                                        <p:cTn id="20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grpId="0" nodeType="click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fade">
                                      <p:cBhvr>
                                        <p:cTn id="207" dur="1000"/>
                                        <p:tgtEl>
                                          <p:spTgt spid="63"/>
                                        </p:tgtEl>
                                      </p:cBhvr>
                                    </p:animEffect>
                                    <p:anim calcmode="lin" valueType="num">
                                      <p:cBhvr>
                                        <p:cTn id="208" dur="1000" fill="hold"/>
                                        <p:tgtEl>
                                          <p:spTgt spid="63"/>
                                        </p:tgtEl>
                                        <p:attrNameLst>
                                          <p:attrName>ppt_x</p:attrName>
                                        </p:attrNameLst>
                                      </p:cBhvr>
                                      <p:tavLst>
                                        <p:tav tm="0">
                                          <p:val>
                                            <p:strVal val="#ppt_x"/>
                                          </p:val>
                                        </p:tav>
                                        <p:tav tm="100000">
                                          <p:val>
                                            <p:strVal val="#ppt_x"/>
                                          </p:val>
                                        </p:tav>
                                      </p:tavLst>
                                    </p:anim>
                                    <p:anim calcmode="lin" valueType="num">
                                      <p:cBhvr>
                                        <p:cTn id="209" dur="1000" fill="hold"/>
                                        <p:tgtEl>
                                          <p:spTgt spid="63"/>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64"/>
                                        </p:tgtEl>
                                        <p:attrNameLst>
                                          <p:attrName>style.visibility</p:attrName>
                                        </p:attrNameLst>
                                      </p:cBhvr>
                                      <p:to>
                                        <p:strVal val="visible"/>
                                      </p:to>
                                    </p:set>
                                    <p:animEffect transition="in" filter="fade">
                                      <p:cBhvr>
                                        <p:cTn id="212" dur="1000"/>
                                        <p:tgtEl>
                                          <p:spTgt spid="64"/>
                                        </p:tgtEl>
                                      </p:cBhvr>
                                    </p:animEffect>
                                    <p:anim calcmode="lin" valueType="num">
                                      <p:cBhvr>
                                        <p:cTn id="213" dur="1000" fill="hold"/>
                                        <p:tgtEl>
                                          <p:spTgt spid="64"/>
                                        </p:tgtEl>
                                        <p:attrNameLst>
                                          <p:attrName>ppt_x</p:attrName>
                                        </p:attrNameLst>
                                      </p:cBhvr>
                                      <p:tavLst>
                                        <p:tav tm="0">
                                          <p:val>
                                            <p:strVal val="#ppt_x"/>
                                          </p:val>
                                        </p:tav>
                                        <p:tav tm="100000">
                                          <p:val>
                                            <p:strVal val="#ppt_x"/>
                                          </p:val>
                                        </p:tav>
                                      </p:tavLst>
                                    </p:anim>
                                    <p:anim calcmode="lin" valueType="num">
                                      <p:cBhvr>
                                        <p:cTn id="21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nodeType="clickEffect">
                                  <p:stCondLst>
                                    <p:cond delay="0"/>
                                  </p:stCondLst>
                                  <p:childTnLst>
                                    <p:set>
                                      <p:cBhvr>
                                        <p:cTn id="218" dur="1" fill="hold">
                                          <p:stCondLst>
                                            <p:cond delay="0"/>
                                          </p:stCondLst>
                                        </p:cTn>
                                        <p:tgtEl>
                                          <p:spTgt spid="62"/>
                                        </p:tgtEl>
                                        <p:attrNameLst>
                                          <p:attrName>style.visibility</p:attrName>
                                        </p:attrNameLst>
                                      </p:cBhvr>
                                      <p:to>
                                        <p:strVal val="visible"/>
                                      </p:to>
                                    </p:set>
                                    <p:animEffect transition="in" filter="wipe(left)">
                                      <p:cBhvr>
                                        <p:cTn id="219" dur="500"/>
                                        <p:tgtEl>
                                          <p:spTgt spid="62"/>
                                        </p:tgtEl>
                                      </p:cBhvr>
                                    </p:animEffect>
                                  </p:childTnLst>
                                </p:cTn>
                              </p:par>
                            </p:childTnLst>
                          </p:cTn>
                        </p:par>
                      </p:childTnLst>
                    </p:cTn>
                  </p:par>
                  <p:par>
                    <p:cTn id="220" fill="hold">
                      <p:stCondLst>
                        <p:cond delay="indefinite"/>
                      </p:stCondLst>
                      <p:childTnLst>
                        <p:par>
                          <p:cTn id="221" fill="hold">
                            <p:stCondLst>
                              <p:cond delay="0"/>
                            </p:stCondLst>
                            <p:childTnLst>
                              <p:par>
                                <p:cTn id="222" presetID="47" presetClass="entr" presetSubtype="0" fill="hold" grpId="0" nodeType="clickEffect">
                                  <p:stCondLst>
                                    <p:cond delay="0"/>
                                  </p:stCondLst>
                                  <p:childTnLst>
                                    <p:set>
                                      <p:cBhvr>
                                        <p:cTn id="223" dur="1" fill="hold">
                                          <p:stCondLst>
                                            <p:cond delay="0"/>
                                          </p:stCondLst>
                                        </p:cTn>
                                        <p:tgtEl>
                                          <p:spTgt spid="61"/>
                                        </p:tgtEl>
                                        <p:attrNameLst>
                                          <p:attrName>style.visibility</p:attrName>
                                        </p:attrNameLst>
                                      </p:cBhvr>
                                      <p:to>
                                        <p:strVal val="visible"/>
                                      </p:to>
                                    </p:set>
                                    <p:animEffect transition="in" filter="fade">
                                      <p:cBhvr>
                                        <p:cTn id="224" dur="1000"/>
                                        <p:tgtEl>
                                          <p:spTgt spid="61"/>
                                        </p:tgtEl>
                                      </p:cBhvr>
                                    </p:animEffect>
                                    <p:anim calcmode="lin" valueType="num">
                                      <p:cBhvr>
                                        <p:cTn id="225" dur="1000" fill="hold"/>
                                        <p:tgtEl>
                                          <p:spTgt spid="61"/>
                                        </p:tgtEl>
                                        <p:attrNameLst>
                                          <p:attrName>ppt_x</p:attrName>
                                        </p:attrNameLst>
                                      </p:cBhvr>
                                      <p:tavLst>
                                        <p:tav tm="0">
                                          <p:val>
                                            <p:strVal val="#ppt_x"/>
                                          </p:val>
                                        </p:tav>
                                        <p:tav tm="100000">
                                          <p:val>
                                            <p:strVal val="#ppt_x"/>
                                          </p:val>
                                        </p:tav>
                                      </p:tavLst>
                                    </p:anim>
                                    <p:anim calcmode="lin" valueType="num">
                                      <p:cBhvr>
                                        <p:cTn id="22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7" presetClass="entr" presetSubtype="0" fill="hold" grpId="0" nodeType="clickEffect">
                                  <p:stCondLst>
                                    <p:cond delay="0"/>
                                  </p:stCondLst>
                                  <p:childTnLst>
                                    <p:set>
                                      <p:cBhvr>
                                        <p:cTn id="230" dur="1" fill="hold">
                                          <p:stCondLst>
                                            <p:cond delay="0"/>
                                          </p:stCondLst>
                                        </p:cTn>
                                        <p:tgtEl>
                                          <p:spTgt spid="65"/>
                                        </p:tgtEl>
                                        <p:attrNameLst>
                                          <p:attrName>style.visibility</p:attrName>
                                        </p:attrNameLst>
                                      </p:cBhvr>
                                      <p:to>
                                        <p:strVal val="visible"/>
                                      </p:to>
                                    </p:set>
                                    <p:animEffect transition="in" filter="fade">
                                      <p:cBhvr>
                                        <p:cTn id="231" dur="1000"/>
                                        <p:tgtEl>
                                          <p:spTgt spid="65"/>
                                        </p:tgtEl>
                                      </p:cBhvr>
                                    </p:animEffect>
                                    <p:anim calcmode="lin" valueType="num">
                                      <p:cBhvr>
                                        <p:cTn id="232" dur="1000" fill="hold"/>
                                        <p:tgtEl>
                                          <p:spTgt spid="65"/>
                                        </p:tgtEl>
                                        <p:attrNameLst>
                                          <p:attrName>ppt_x</p:attrName>
                                        </p:attrNameLst>
                                      </p:cBhvr>
                                      <p:tavLst>
                                        <p:tav tm="0">
                                          <p:val>
                                            <p:strVal val="#ppt_x"/>
                                          </p:val>
                                        </p:tav>
                                        <p:tav tm="100000">
                                          <p:val>
                                            <p:strVal val="#ppt_x"/>
                                          </p:val>
                                        </p:tav>
                                      </p:tavLst>
                                    </p:anim>
                                    <p:anim calcmode="lin" valueType="num">
                                      <p:cBhvr>
                                        <p:cTn id="23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6" grpId="0" animBg="1"/>
      <p:bldP spid="17" grpId="0"/>
      <p:bldP spid="18" grpId="0"/>
      <p:bldP spid="19" grpId="0"/>
      <p:bldP spid="20" grpId="0"/>
      <p:bldP spid="23" grpId="0"/>
      <p:bldP spid="24" grpId="0"/>
      <p:bldP spid="25" grpId="0" animBg="1"/>
      <p:bldP spid="26" grpId="0" animBg="1"/>
      <p:bldP spid="27" grpId="0" animBg="1"/>
      <p:bldP spid="28" grpId="0"/>
      <p:bldP spid="29" grpId="0"/>
      <p:bldP spid="30" grpId="0"/>
      <p:bldP spid="43" grpId="0"/>
      <p:bldP spid="47" grpId="0"/>
      <p:bldP spid="48" grpId="0"/>
      <p:bldP spid="49" grpId="0"/>
      <p:bldP spid="50" grpId="0"/>
      <p:bldP spid="51" grpId="0"/>
      <p:bldP spid="52" grpId="0"/>
      <p:bldP spid="53" grpId="0"/>
      <p:bldP spid="55" grpId="0"/>
      <p:bldP spid="56" grpId="0"/>
      <p:bldP spid="57" grpId="0"/>
      <p:bldP spid="58" grpId="0"/>
      <p:bldP spid="59" grpId="0"/>
      <p:bldP spid="60" grpId="0"/>
      <p:bldP spid="61" grpId="0"/>
      <p:bldP spid="63" grpId="0"/>
      <p:bldP spid="64" grpId="0"/>
      <p:bldP spid="65" grpId="0"/>
      <p:bldP spid="66" grpId="0" animBg="1"/>
      <p:bldP spid="67"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6FDC34-6CC8-4324-8CBD-3E0ECBC30BC9}"/>
              </a:ext>
            </a:extLst>
          </p:cNvPr>
          <p:cNvGrpSpPr/>
          <p:nvPr/>
        </p:nvGrpSpPr>
        <p:grpSpPr>
          <a:xfrm>
            <a:off x="564713" y="495300"/>
            <a:ext cx="668922" cy="707886"/>
            <a:chOff x="1559434" y="1176116"/>
            <a:chExt cx="668922" cy="707886"/>
          </a:xfrm>
        </p:grpSpPr>
        <p:grpSp>
          <p:nvGrpSpPr>
            <p:cNvPr id="3" name="Group 2">
              <a:extLst>
                <a:ext uri="{FF2B5EF4-FFF2-40B4-BE49-F238E27FC236}">
                  <a16:creationId xmlns:a16="http://schemas.microsoft.com/office/drawing/2014/main" id="{1BE9C632-8C74-4CA4-B636-A1A8E4C92989}"/>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E8E48B63-B2C3-499D-990A-8D00D200A05C}"/>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0C7145-F877-42F3-89B6-AD0422ED91F7}"/>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657C468-F9EE-4473-9DA2-33988FEB8A05}"/>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7" name="TextBox 6">
            <a:extLst>
              <a:ext uri="{FF2B5EF4-FFF2-40B4-BE49-F238E27FC236}">
                <a16:creationId xmlns:a16="http://schemas.microsoft.com/office/drawing/2014/main" id="{9BD94627-8BAF-4E5F-A698-C5891514EDE2}"/>
              </a:ext>
            </a:extLst>
          </p:cNvPr>
          <p:cNvSpPr txBox="1"/>
          <p:nvPr/>
        </p:nvSpPr>
        <p:spPr>
          <a:xfrm>
            <a:off x="1327178" y="495300"/>
            <a:ext cx="3492472" cy="707886"/>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b) Tính nhẩm:</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8" name="Rectangle: Rounded Corners 7">
            <a:extLst>
              <a:ext uri="{FF2B5EF4-FFF2-40B4-BE49-F238E27FC236}">
                <a16:creationId xmlns:a16="http://schemas.microsoft.com/office/drawing/2014/main" id="{E21D203B-8359-4C17-B566-6ED1BCAC9698}"/>
              </a:ext>
            </a:extLst>
          </p:cNvPr>
          <p:cNvSpPr/>
          <p:nvPr/>
        </p:nvSpPr>
        <p:spPr>
          <a:xfrm>
            <a:off x="1676400" y="1600200"/>
            <a:ext cx="3492472" cy="1056909"/>
          </a:xfrm>
          <a:prstGeom prst="roundRect">
            <a:avLst>
              <a:gd name="adj" fmla="val 27482"/>
            </a:avLst>
          </a:prstGeom>
          <a:solidFill>
            <a:srgbClr val="FFE2A6"/>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20 + 30 =</a:t>
            </a:r>
            <a:r>
              <a:rPr lang="en-US" sz="4400" b="1">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4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8D92EF-85F2-4064-B013-2AE7DFE65B1B}"/>
              </a:ext>
            </a:extLst>
          </p:cNvPr>
          <p:cNvSpPr/>
          <p:nvPr/>
        </p:nvSpPr>
        <p:spPr>
          <a:xfrm>
            <a:off x="7023128" y="1600200"/>
            <a:ext cx="3492472" cy="1056909"/>
          </a:xfrm>
          <a:prstGeom prst="roundRect">
            <a:avLst>
              <a:gd name="adj" fmla="val 27482"/>
            </a:avLst>
          </a:prstGeom>
          <a:solidFill>
            <a:srgbClr val="FFE2A6"/>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40 + 10 =</a:t>
            </a:r>
            <a:r>
              <a:rPr lang="en-US" sz="4400" b="1">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4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E94FBDB-6857-4E11-934B-108078B26AC2}"/>
              </a:ext>
            </a:extLst>
          </p:cNvPr>
          <p:cNvSpPr/>
          <p:nvPr/>
        </p:nvSpPr>
        <p:spPr>
          <a:xfrm>
            <a:off x="1680388" y="3429000"/>
            <a:ext cx="3492472" cy="1056909"/>
          </a:xfrm>
          <a:prstGeom prst="roundRect">
            <a:avLst>
              <a:gd name="adj" fmla="val 27482"/>
            </a:avLst>
          </a:prstGeom>
          <a:solidFill>
            <a:srgbClr val="C6EAFA"/>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70 – 20 = </a:t>
            </a:r>
            <a:r>
              <a:rPr lang="en-US" sz="44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F838D3F-E6AF-46F0-BFB2-E9493456738E}"/>
              </a:ext>
            </a:extLst>
          </p:cNvPr>
          <p:cNvSpPr/>
          <p:nvPr/>
        </p:nvSpPr>
        <p:spPr>
          <a:xfrm>
            <a:off x="7023128" y="3429000"/>
            <a:ext cx="3492472" cy="1056909"/>
          </a:xfrm>
          <a:prstGeom prst="roundRect">
            <a:avLst>
              <a:gd name="adj" fmla="val 27482"/>
            </a:avLst>
          </a:prstGeom>
          <a:solidFill>
            <a:srgbClr val="C6EAFA"/>
          </a:solidFill>
          <a:ln w="28575">
            <a:solidFill>
              <a:srgbClr val="45B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90 – 40 = </a:t>
            </a:r>
            <a:r>
              <a:rPr lang="en-US" sz="4400" b="1">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accent5">
                  <a:lumMod val="75000"/>
                </a:schemeClr>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6A11CD8-35BC-428F-A794-946DE2A8EB63}"/>
              </a:ext>
            </a:extLst>
          </p:cNvPr>
          <p:cNvGrpSpPr/>
          <p:nvPr/>
        </p:nvGrpSpPr>
        <p:grpSpPr>
          <a:xfrm>
            <a:off x="4255521" y="1737827"/>
            <a:ext cx="932401" cy="892410"/>
            <a:chOff x="2953522" y="2895951"/>
            <a:chExt cx="813043" cy="778171"/>
          </a:xfrm>
        </p:grpSpPr>
        <p:sp>
          <p:nvSpPr>
            <p:cNvPr id="13" name="Rectangle: Rounded Corners 12">
              <a:extLst>
                <a:ext uri="{FF2B5EF4-FFF2-40B4-BE49-F238E27FC236}">
                  <a16:creationId xmlns:a16="http://schemas.microsoft.com/office/drawing/2014/main" id="{9AAD57C5-5DF4-498C-A491-97FEB5C51EAE}"/>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DF92D5E-67E2-441C-BE99-84106147A129}"/>
                </a:ext>
              </a:extLst>
            </p:cNvPr>
            <p:cNvSpPr txBox="1"/>
            <p:nvPr/>
          </p:nvSpPr>
          <p:spPr>
            <a:xfrm>
              <a:off x="2953522" y="2904681"/>
              <a:ext cx="813043" cy="769441"/>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50</a:t>
              </a:r>
            </a:p>
          </p:txBody>
        </p:sp>
      </p:grpSp>
      <p:grpSp>
        <p:nvGrpSpPr>
          <p:cNvPr id="26" name="Group 25">
            <a:extLst>
              <a:ext uri="{FF2B5EF4-FFF2-40B4-BE49-F238E27FC236}">
                <a16:creationId xmlns:a16="http://schemas.microsoft.com/office/drawing/2014/main" id="{79C231DC-225C-4157-AC73-326A8FE38C21}"/>
              </a:ext>
            </a:extLst>
          </p:cNvPr>
          <p:cNvGrpSpPr/>
          <p:nvPr/>
        </p:nvGrpSpPr>
        <p:grpSpPr>
          <a:xfrm>
            <a:off x="9583199" y="1737827"/>
            <a:ext cx="932401" cy="892410"/>
            <a:chOff x="2953522" y="2895951"/>
            <a:chExt cx="813043" cy="778171"/>
          </a:xfrm>
        </p:grpSpPr>
        <p:sp>
          <p:nvSpPr>
            <p:cNvPr id="27" name="Rectangle: Rounded Corners 26">
              <a:extLst>
                <a:ext uri="{FF2B5EF4-FFF2-40B4-BE49-F238E27FC236}">
                  <a16:creationId xmlns:a16="http://schemas.microsoft.com/office/drawing/2014/main" id="{5AB46170-18C4-4553-8D96-E94679B632C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7A796E-AD44-4D31-94C0-D314477BB3BA}"/>
                </a:ext>
              </a:extLst>
            </p:cNvPr>
            <p:cNvSpPr txBox="1"/>
            <p:nvPr/>
          </p:nvSpPr>
          <p:spPr>
            <a:xfrm>
              <a:off x="2953522" y="2904681"/>
              <a:ext cx="813043" cy="769441"/>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50</a:t>
              </a:r>
            </a:p>
          </p:txBody>
        </p:sp>
      </p:grpSp>
      <p:grpSp>
        <p:nvGrpSpPr>
          <p:cNvPr id="29" name="Group 28">
            <a:extLst>
              <a:ext uri="{FF2B5EF4-FFF2-40B4-BE49-F238E27FC236}">
                <a16:creationId xmlns:a16="http://schemas.microsoft.com/office/drawing/2014/main" id="{A341F52A-2A53-48AA-B378-5CF12A7C5E17}"/>
              </a:ext>
            </a:extLst>
          </p:cNvPr>
          <p:cNvGrpSpPr/>
          <p:nvPr/>
        </p:nvGrpSpPr>
        <p:grpSpPr>
          <a:xfrm>
            <a:off x="4255521" y="3593499"/>
            <a:ext cx="932401" cy="892410"/>
            <a:chOff x="2953522" y="2895951"/>
            <a:chExt cx="813043" cy="778171"/>
          </a:xfrm>
        </p:grpSpPr>
        <p:sp>
          <p:nvSpPr>
            <p:cNvPr id="30" name="Rectangle: Rounded Corners 29">
              <a:extLst>
                <a:ext uri="{FF2B5EF4-FFF2-40B4-BE49-F238E27FC236}">
                  <a16:creationId xmlns:a16="http://schemas.microsoft.com/office/drawing/2014/main" id="{70539EFC-57EF-4550-B194-A47FD2136C52}"/>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5C4FACB-3A9D-4B44-852B-F2FC5113CEA0}"/>
                </a:ext>
              </a:extLst>
            </p:cNvPr>
            <p:cNvSpPr txBox="1"/>
            <p:nvPr/>
          </p:nvSpPr>
          <p:spPr>
            <a:xfrm>
              <a:off x="2953522" y="2904681"/>
              <a:ext cx="813043" cy="769441"/>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50</a:t>
              </a:r>
            </a:p>
          </p:txBody>
        </p:sp>
      </p:grpSp>
      <p:grpSp>
        <p:nvGrpSpPr>
          <p:cNvPr id="32" name="Group 31">
            <a:extLst>
              <a:ext uri="{FF2B5EF4-FFF2-40B4-BE49-F238E27FC236}">
                <a16:creationId xmlns:a16="http://schemas.microsoft.com/office/drawing/2014/main" id="{D2F36F0B-527F-4B87-9A28-6B34E0FCE520}"/>
              </a:ext>
            </a:extLst>
          </p:cNvPr>
          <p:cNvGrpSpPr/>
          <p:nvPr/>
        </p:nvGrpSpPr>
        <p:grpSpPr>
          <a:xfrm>
            <a:off x="9583199" y="3593499"/>
            <a:ext cx="932401" cy="892410"/>
            <a:chOff x="2953522" y="2895951"/>
            <a:chExt cx="813043" cy="778171"/>
          </a:xfrm>
        </p:grpSpPr>
        <p:sp>
          <p:nvSpPr>
            <p:cNvPr id="33" name="Rectangle: Rounded Corners 32">
              <a:extLst>
                <a:ext uri="{FF2B5EF4-FFF2-40B4-BE49-F238E27FC236}">
                  <a16:creationId xmlns:a16="http://schemas.microsoft.com/office/drawing/2014/main" id="{795A2FB5-E58F-40AC-B80B-030E279F0986}"/>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66D70A7-840F-40D4-B0DE-F9D6723CDBC6}"/>
                </a:ext>
              </a:extLst>
            </p:cNvPr>
            <p:cNvSpPr txBox="1"/>
            <p:nvPr/>
          </p:nvSpPr>
          <p:spPr>
            <a:xfrm>
              <a:off x="2953522" y="2904681"/>
              <a:ext cx="813043" cy="769441"/>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50</a:t>
              </a:r>
            </a:p>
          </p:txBody>
        </p:sp>
      </p:grpSp>
    </p:spTree>
    <p:extLst>
      <p:ext uri="{BB962C8B-B14F-4D97-AF65-F5344CB8AC3E}">
        <p14:creationId xmlns:p14="http://schemas.microsoft.com/office/powerpoint/2010/main" val="3663863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22F274-6FFC-43E6-AF2F-9F3A849B7A61}"/>
              </a:ext>
            </a:extLst>
          </p:cNvPr>
          <p:cNvPicPr>
            <a:picLocks noChangeAspect="1"/>
          </p:cNvPicPr>
          <p:nvPr/>
        </p:nvPicPr>
        <p:blipFill rotWithShape="1">
          <a:blip r:embed="rId2">
            <a:extLst>
              <a:ext uri="{28A0092B-C50C-407E-A947-70E740481C1C}">
                <a14:useLocalDpi xmlns:a14="http://schemas.microsoft.com/office/drawing/2010/main" val="0"/>
              </a:ext>
            </a:extLst>
          </a:blip>
          <a:srcRect l="2136" r="2136"/>
          <a:stretch/>
        </p:blipFill>
        <p:spPr>
          <a:xfrm>
            <a:off x="777889" y="1728968"/>
            <a:ext cx="10636222" cy="4643188"/>
          </a:xfrm>
          <a:prstGeom prst="roundRect">
            <a:avLst>
              <a:gd name="adj" fmla="val 20209"/>
            </a:avLst>
          </a:prstGeom>
          <a:effectLst>
            <a:softEdge rad="63500"/>
          </a:effectLst>
        </p:spPr>
      </p:pic>
      <p:grpSp>
        <p:nvGrpSpPr>
          <p:cNvPr id="75" name="Group 74">
            <a:extLst>
              <a:ext uri="{FF2B5EF4-FFF2-40B4-BE49-F238E27FC236}">
                <a16:creationId xmlns:a16="http://schemas.microsoft.com/office/drawing/2014/main" id="{32AEB7E7-E17E-45E0-A16C-53C757C7047B}"/>
              </a:ext>
            </a:extLst>
          </p:cNvPr>
          <p:cNvGrpSpPr/>
          <p:nvPr/>
        </p:nvGrpSpPr>
        <p:grpSpPr>
          <a:xfrm>
            <a:off x="564713" y="587514"/>
            <a:ext cx="668922" cy="707886"/>
            <a:chOff x="1559434" y="1176116"/>
            <a:chExt cx="668922" cy="707886"/>
          </a:xfrm>
        </p:grpSpPr>
        <p:grpSp>
          <p:nvGrpSpPr>
            <p:cNvPr id="76" name="Group 75">
              <a:extLst>
                <a:ext uri="{FF2B5EF4-FFF2-40B4-BE49-F238E27FC236}">
                  <a16:creationId xmlns:a16="http://schemas.microsoft.com/office/drawing/2014/main" id="{12DBE34A-1145-4594-8DA1-BD1C3A074927}"/>
                </a:ext>
              </a:extLst>
            </p:cNvPr>
            <p:cNvGrpSpPr/>
            <p:nvPr/>
          </p:nvGrpSpPr>
          <p:grpSpPr>
            <a:xfrm>
              <a:off x="1559434" y="1197548"/>
              <a:ext cx="668922" cy="668922"/>
              <a:chOff x="1959266" y="1758940"/>
              <a:chExt cx="668922" cy="668922"/>
            </a:xfrm>
          </p:grpSpPr>
          <p:sp>
            <p:nvSpPr>
              <p:cNvPr id="78" name="Oval 77">
                <a:extLst>
                  <a:ext uri="{FF2B5EF4-FFF2-40B4-BE49-F238E27FC236}">
                    <a16:creationId xmlns:a16="http://schemas.microsoft.com/office/drawing/2014/main" id="{781A5466-35AD-4B0D-AD79-0A2959BA8A5D}"/>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43E29D3-A66D-4C11-BEE0-352893C9FF89}"/>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2D6A4DAA-3DC4-4A3B-B4A3-5D746EB2E65D}"/>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80" name="TextBox 79">
            <a:extLst>
              <a:ext uri="{FF2B5EF4-FFF2-40B4-BE49-F238E27FC236}">
                <a16:creationId xmlns:a16="http://schemas.microsoft.com/office/drawing/2014/main" id="{4A61BC8D-E3F5-424A-AA8F-ED00EECC4EB7}"/>
              </a:ext>
            </a:extLst>
          </p:cNvPr>
          <p:cNvSpPr txBox="1"/>
          <p:nvPr/>
        </p:nvSpPr>
        <p:spPr>
          <a:xfrm>
            <a:off x="1295400" y="457200"/>
            <a:ext cx="10636222" cy="1323439"/>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Mai, Việt và Rô-bốt chơi đá cầu. Em hãy tìm số bước chân thích hợp.</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283419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1000"/>
                                        <p:tgtEl>
                                          <p:spTgt spid="80"/>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6B289D1-3A4E-407A-85F7-4A9B7E3C6DAD}"/>
              </a:ext>
            </a:extLst>
          </p:cNvPr>
          <p:cNvPicPr>
            <a:picLocks noChangeAspect="1"/>
          </p:cNvPicPr>
          <p:nvPr/>
        </p:nvPicPr>
        <p:blipFill rotWithShape="1">
          <a:blip r:embed="rId2">
            <a:extLst>
              <a:ext uri="{28A0092B-C50C-407E-A947-70E740481C1C}">
                <a14:useLocalDpi xmlns:a14="http://schemas.microsoft.com/office/drawing/2010/main" val="0"/>
              </a:ext>
            </a:extLst>
          </a:blip>
          <a:srcRect l="2136" r="2136"/>
          <a:stretch/>
        </p:blipFill>
        <p:spPr>
          <a:xfrm>
            <a:off x="2499979" y="1726292"/>
            <a:ext cx="7192042" cy="3139649"/>
          </a:xfrm>
          <a:prstGeom prst="roundRect">
            <a:avLst>
              <a:gd name="adj" fmla="val 20209"/>
            </a:avLst>
          </a:prstGeom>
          <a:effectLst>
            <a:softEdge rad="63500"/>
          </a:effectLst>
        </p:spPr>
      </p:pic>
      <p:grpSp>
        <p:nvGrpSpPr>
          <p:cNvPr id="50" name="Group 49">
            <a:extLst>
              <a:ext uri="{FF2B5EF4-FFF2-40B4-BE49-F238E27FC236}">
                <a16:creationId xmlns:a16="http://schemas.microsoft.com/office/drawing/2014/main" id="{951637E5-C49A-49CB-B44D-A5B41FF23CD0}"/>
              </a:ext>
            </a:extLst>
          </p:cNvPr>
          <p:cNvGrpSpPr/>
          <p:nvPr/>
        </p:nvGrpSpPr>
        <p:grpSpPr>
          <a:xfrm>
            <a:off x="564713" y="587514"/>
            <a:ext cx="668922" cy="707886"/>
            <a:chOff x="1559434" y="1176116"/>
            <a:chExt cx="668922" cy="707886"/>
          </a:xfrm>
        </p:grpSpPr>
        <p:grpSp>
          <p:nvGrpSpPr>
            <p:cNvPr id="51" name="Group 50">
              <a:extLst>
                <a:ext uri="{FF2B5EF4-FFF2-40B4-BE49-F238E27FC236}">
                  <a16:creationId xmlns:a16="http://schemas.microsoft.com/office/drawing/2014/main" id="{D8F88B06-C43F-4EF4-96FD-8F6EB584533D}"/>
                </a:ext>
              </a:extLst>
            </p:cNvPr>
            <p:cNvGrpSpPr/>
            <p:nvPr/>
          </p:nvGrpSpPr>
          <p:grpSpPr>
            <a:xfrm>
              <a:off x="1559434" y="1197548"/>
              <a:ext cx="668922" cy="668922"/>
              <a:chOff x="1959266" y="1758940"/>
              <a:chExt cx="668922" cy="668922"/>
            </a:xfrm>
          </p:grpSpPr>
          <p:sp>
            <p:nvSpPr>
              <p:cNvPr id="53" name="Oval 52">
                <a:extLst>
                  <a:ext uri="{FF2B5EF4-FFF2-40B4-BE49-F238E27FC236}">
                    <a16:creationId xmlns:a16="http://schemas.microsoft.com/office/drawing/2014/main" id="{BAF44E23-B210-4C6E-8F9B-E9F4F2FB54DD}"/>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BAFC52C-70B6-46D0-8C63-BB9AA6E7D8CB}"/>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D2AD03C1-BC96-45D2-8FA2-AD61E033FA2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55" name="TextBox 54">
            <a:extLst>
              <a:ext uri="{FF2B5EF4-FFF2-40B4-BE49-F238E27FC236}">
                <a16:creationId xmlns:a16="http://schemas.microsoft.com/office/drawing/2014/main" id="{3B394E03-D2E0-4F3F-A429-244C962B7B1B}"/>
              </a:ext>
            </a:extLst>
          </p:cNvPr>
          <p:cNvSpPr txBox="1"/>
          <p:nvPr/>
        </p:nvSpPr>
        <p:spPr>
          <a:xfrm>
            <a:off x="1295400" y="457200"/>
            <a:ext cx="10636222" cy="1323439"/>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Mai, Việt và Rô-bốt chơi đá cầu. Em hãy tìm số bước chân thích hợp.</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11" name="Group 10">
            <a:extLst>
              <a:ext uri="{FF2B5EF4-FFF2-40B4-BE49-F238E27FC236}">
                <a16:creationId xmlns:a16="http://schemas.microsoft.com/office/drawing/2014/main" id="{FB86F54B-138F-4A6B-837C-5262706B3C44}"/>
              </a:ext>
            </a:extLst>
          </p:cNvPr>
          <p:cNvGrpSpPr/>
          <p:nvPr/>
        </p:nvGrpSpPr>
        <p:grpSpPr>
          <a:xfrm>
            <a:off x="566602" y="5363540"/>
            <a:ext cx="2862398" cy="1166931"/>
            <a:chOff x="414202" y="5103554"/>
            <a:chExt cx="2862398" cy="1166931"/>
          </a:xfrm>
        </p:grpSpPr>
        <p:pic>
          <p:nvPicPr>
            <p:cNvPr id="3" name="Picture 2">
              <a:extLst>
                <a:ext uri="{FF2B5EF4-FFF2-40B4-BE49-F238E27FC236}">
                  <a16:creationId xmlns:a16="http://schemas.microsoft.com/office/drawing/2014/main" id="{0238C233-3823-4199-9E90-3A812E4BC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6" name="Picture 5">
              <a:extLst>
                <a:ext uri="{FF2B5EF4-FFF2-40B4-BE49-F238E27FC236}">
                  <a16:creationId xmlns:a16="http://schemas.microsoft.com/office/drawing/2014/main" id="{C6B4ABC4-F7AA-458C-AC6A-5E5256CF3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2" y="5103554"/>
              <a:ext cx="1217302" cy="1166931"/>
            </a:xfrm>
            <a:prstGeom prst="rect">
              <a:avLst/>
            </a:prstGeom>
          </p:spPr>
        </p:pic>
        <p:grpSp>
          <p:nvGrpSpPr>
            <p:cNvPr id="65" name="Group 64">
              <a:extLst>
                <a:ext uri="{FF2B5EF4-FFF2-40B4-BE49-F238E27FC236}">
                  <a16:creationId xmlns:a16="http://schemas.microsoft.com/office/drawing/2014/main" id="{F91A325D-A6A8-4D8F-AE03-D1606BC602DB}"/>
                </a:ext>
              </a:extLst>
            </p:cNvPr>
            <p:cNvGrpSpPr/>
            <p:nvPr/>
          </p:nvGrpSpPr>
          <p:grpSpPr>
            <a:xfrm>
              <a:off x="1657758" y="5432190"/>
              <a:ext cx="744533" cy="779452"/>
              <a:chOff x="3018820" y="2895951"/>
              <a:chExt cx="649224" cy="679673"/>
            </a:xfrm>
          </p:grpSpPr>
          <p:sp>
            <p:nvSpPr>
              <p:cNvPr id="66" name="Rectangle: Rounded Corners 65">
                <a:extLst>
                  <a:ext uri="{FF2B5EF4-FFF2-40B4-BE49-F238E27FC236}">
                    <a16:creationId xmlns:a16="http://schemas.microsoft.com/office/drawing/2014/main" id="{D805CF4E-7730-4820-B256-947FB824A633}"/>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9CD5E98-8835-4A9F-8AE7-985E048B4A8F}"/>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68" name="Group 67">
            <a:extLst>
              <a:ext uri="{FF2B5EF4-FFF2-40B4-BE49-F238E27FC236}">
                <a16:creationId xmlns:a16="http://schemas.microsoft.com/office/drawing/2014/main" id="{8ADAC23B-8A19-4AB5-ADB0-C852AEEFFC81}"/>
              </a:ext>
            </a:extLst>
          </p:cNvPr>
          <p:cNvGrpSpPr/>
          <p:nvPr/>
        </p:nvGrpSpPr>
        <p:grpSpPr>
          <a:xfrm>
            <a:off x="1752599" y="5694424"/>
            <a:ext cx="813043" cy="779453"/>
            <a:chOff x="2972672" y="2895951"/>
            <a:chExt cx="708964" cy="679674"/>
          </a:xfrm>
        </p:grpSpPr>
        <p:sp>
          <p:nvSpPr>
            <p:cNvPr id="69" name="Rectangle: Rounded Corners 68">
              <a:extLst>
                <a:ext uri="{FF2B5EF4-FFF2-40B4-BE49-F238E27FC236}">
                  <a16:creationId xmlns:a16="http://schemas.microsoft.com/office/drawing/2014/main" id="{4125E57A-FA8C-4B70-8715-80E2F1E9D72A}"/>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E58D1E2-7177-456F-939F-ACAC9BDE0BEE}"/>
                </a:ext>
              </a:extLst>
            </p:cNvPr>
            <p:cNvSpPr txBox="1"/>
            <p:nvPr/>
          </p:nvSpPr>
          <p:spPr>
            <a:xfrm>
              <a:off x="297267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10</a:t>
              </a:r>
            </a:p>
          </p:txBody>
        </p:sp>
      </p:grpSp>
      <p:grpSp>
        <p:nvGrpSpPr>
          <p:cNvPr id="72" name="Group 71">
            <a:extLst>
              <a:ext uri="{FF2B5EF4-FFF2-40B4-BE49-F238E27FC236}">
                <a16:creationId xmlns:a16="http://schemas.microsoft.com/office/drawing/2014/main" id="{36D8EE24-7309-4F60-A1C6-9E536CAC9017}"/>
              </a:ext>
            </a:extLst>
          </p:cNvPr>
          <p:cNvGrpSpPr/>
          <p:nvPr/>
        </p:nvGrpSpPr>
        <p:grpSpPr>
          <a:xfrm>
            <a:off x="4529002" y="5334000"/>
            <a:ext cx="2862398" cy="1137628"/>
            <a:chOff x="414202" y="5074014"/>
            <a:chExt cx="2862398" cy="1137628"/>
          </a:xfrm>
        </p:grpSpPr>
        <p:pic>
          <p:nvPicPr>
            <p:cNvPr id="73" name="Picture 72">
              <a:extLst>
                <a:ext uri="{FF2B5EF4-FFF2-40B4-BE49-F238E27FC236}">
                  <a16:creationId xmlns:a16="http://schemas.microsoft.com/office/drawing/2014/main" id="{19774D64-8BE3-491E-A2FF-BA67FD208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74" name="Picture 73">
              <a:extLst>
                <a:ext uri="{FF2B5EF4-FFF2-40B4-BE49-F238E27FC236}">
                  <a16:creationId xmlns:a16="http://schemas.microsoft.com/office/drawing/2014/main" id="{22393D49-3DCD-45BB-AF60-1457A06E8E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202" y="5074014"/>
              <a:ext cx="1217302" cy="1120271"/>
            </a:xfrm>
            <a:prstGeom prst="rect">
              <a:avLst/>
            </a:prstGeom>
          </p:spPr>
        </p:pic>
        <p:grpSp>
          <p:nvGrpSpPr>
            <p:cNvPr id="115" name="Group 114">
              <a:extLst>
                <a:ext uri="{FF2B5EF4-FFF2-40B4-BE49-F238E27FC236}">
                  <a16:creationId xmlns:a16="http://schemas.microsoft.com/office/drawing/2014/main" id="{1802C564-4D7C-420C-B255-C4F64878630D}"/>
                </a:ext>
              </a:extLst>
            </p:cNvPr>
            <p:cNvGrpSpPr/>
            <p:nvPr/>
          </p:nvGrpSpPr>
          <p:grpSpPr>
            <a:xfrm>
              <a:off x="1657758" y="5432190"/>
              <a:ext cx="744533" cy="779452"/>
              <a:chOff x="3018820" y="2895951"/>
              <a:chExt cx="649224" cy="679673"/>
            </a:xfrm>
          </p:grpSpPr>
          <p:sp>
            <p:nvSpPr>
              <p:cNvPr id="116" name="Rectangle: Rounded Corners 115">
                <a:extLst>
                  <a:ext uri="{FF2B5EF4-FFF2-40B4-BE49-F238E27FC236}">
                    <a16:creationId xmlns:a16="http://schemas.microsoft.com/office/drawing/2014/main" id="{DE775AA5-6000-42C2-90D6-D1355DBC978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C6CA9F81-1A78-441A-A57F-EB4C6F66191C}"/>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118" name="Group 117">
            <a:extLst>
              <a:ext uri="{FF2B5EF4-FFF2-40B4-BE49-F238E27FC236}">
                <a16:creationId xmlns:a16="http://schemas.microsoft.com/office/drawing/2014/main" id="{07FCA2EB-228B-455B-AC7A-15E26EC405F1}"/>
              </a:ext>
            </a:extLst>
          </p:cNvPr>
          <p:cNvGrpSpPr/>
          <p:nvPr/>
        </p:nvGrpSpPr>
        <p:grpSpPr>
          <a:xfrm>
            <a:off x="8491402" y="5508395"/>
            <a:ext cx="2862398" cy="963233"/>
            <a:chOff x="414202" y="5248409"/>
            <a:chExt cx="2862398" cy="963233"/>
          </a:xfrm>
        </p:grpSpPr>
        <p:pic>
          <p:nvPicPr>
            <p:cNvPr id="119" name="Picture 118">
              <a:extLst>
                <a:ext uri="{FF2B5EF4-FFF2-40B4-BE49-F238E27FC236}">
                  <a16:creationId xmlns:a16="http://schemas.microsoft.com/office/drawing/2014/main" id="{F2F54504-4D01-4D85-ACF8-9E9DAB70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120" name="Picture 119">
              <a:extLst>
                <a:ext uri="{FF2B5EF4-FFF2-40B4-BE49-F238E27FC236}">
                  <a16:creationId xmlns:a16="http://schemas.microsoft.com/office/drawing/2014/main" id="{B45D2095-EAC2-40C4-BD06-F4DC6ADEC7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202" y="5248409"/>
              <a:ext cx="1217302" cy="945876"/>
            </a:xfrm>
            <a:prstGeom prst="rect">
              <a:avLst/>
            </a:prstGeom>
          </p:spPr>
        </p:pic>
        <p:grpSp>
          <p:nvGrpSpPr>
            <p:cNvPr id="121" name="Group 120">
              <a:extLst>
                <a:ext uri="{FF2B5EF4-FFF2-40B4-BE49-F238E27FC236}">
                  <a16:creationId xmlns:a16="http://schemas.microsoft.com/office/drawing/2014/main" id="{841E2781-A96F-401B-917A-849C446E26EE}"/>
                </a:ext>
              </a:extLst>
            </p:cNvPr>
            <p:cNvGrpSpPr/>
            <p:nvPr/>
          </p:nvGrpSpPr>
          <p:grpSpPr>
            <a:xfrm>
              <a:off x="1657758" y="5432190"/>
              <a:ext cx="744533" cy="779452"/>
              <a:chOff x="3018820" y="2895951"/>
              <a:chExt cx="649224" cy="679673"/>
            </a:xfrm>
          </p:grpSpPr>
          <p:sp>
            <p:nvSpPr>
              <p:cNvPr id="122" name="Rectangle: Rounded Corners 121">
                <a:extLst>
                  <a:ext uri="{FF2B5EF4-FFF2-40B4-BE49-F238E27FC236}">
                    <a16:creationId xmlns:a16="http://schemas.microsoft.com/office/drawing/2014/main" id="{28190443-98ED-492F-B831-091C27126EB0}"/>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E6162638-019A-484E-99CD-78692FD7E774}"/>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cxnSp>
        <p:nvCxnSpPr>
          <p:cNvPr id="130" name="Straight Connector 129">
            <a:extLst>
              <a:ext uri="{FF2B5EF4-FFF2-40B4-BE49-F238E27FC236}">
                <a16:creationId xmlns:a16="http://schemas.microsoft.com/office/drawing/2014/main" id="{D1344156-D196-4596-86C5-21E43BD451C9}"/>
              </a:ext>
            </a:extLst>
          </p:cNvPr>
          <p:cNvCxnSpPr>
            <a:cxnSpLocks/>
          </p:cNvCxnSpPr>
          <p:nvPr/>
        </p:nvCxnSpPr>
        <p:spPr>
          <a:xfrm>
            <a:off x="2653665" y="403860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71863E2-525E-4274-A1F5-8AC7D7E6ADC1}"/>
              </a:ext>
            </a:extLst>
          </p:cNvPr>
          <p:cNvCxnSpPr>
            <a:cxnSpLocks/>
          </p:cNvCxnSpPr>
          <p:nvPr/>
        </p:nvCxnSpPr>
        <p:spPr>
          <a:xfrm>
            <a:off x="6096000" y="404622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7C6581-8045-41B5-A6AC-8000F14240FC}"/>
              </a:ext>
            </a:extLst>
          </p:cNvPr>
          <p:cNvCxnSpPr/>
          <p:nvPr/>
        </p:nvCxnSpPr>
        <p:spPr>
          <a:xfrm>
            <a:off x="2653665" y="4770120"/>
            <a:ext cx="3442335" cy="0"/>
          </a:xfrm>
          <a:prstGeom prst="straightConnector1">
            <a:avLst/>
          </a:prstGeom>
          <a:ln w="381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8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fill="hold"/>
                                        <p:tgtEl>
                                          <p:spTgt spid="118"/>
                                        </p:tgtEl>
                                        <p:attrNameLst>
                                          <p:attrName>ppt_x</p:attrName>
                                        </p:attrNameLst>
                                      </p:cBhvr>
                                      <p:tavLst>
                                        <p:tav tm="0">
                                          <p:val>
                                            <p:strVal val="#ppt_x"/>
                                          </p:val>
                                        </p:tav>
                                        <p:tav tm="100000">
                                          <p:val>
                                            <p:strVal val="#ppt_x"/>
                                          </p:val>
                                        </p:tav>
                                      </p:tavLst>
                                    </p:anim>
                                    <p:anim calcmode="lin" valueType="num">
                                      <p:cBhvr additive="base">
                                        <p:cTn id="1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60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600"/>
                                        <p:tgtEl>
                                          <p:spTgt spid="1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6B289D1-3A4E-407A-85F7-4A9B7E3C6DAD}"/>
              </a:ext>
            </a:extLst>
          </p:cNvPr>
          <p:cNvPicPr>
            <a:picLocks noChangeAspect="1"/>
          </p:cNvPicPr>
          <p:nvPr/>
        </p:nvPicPr>
        <p:blipFill rotWithShape="1">
          <a:blip r:embed="rId2">
            <a:extLst>
              <a:ext uri="{28A0092B-C50C-407E-A947-70E740481C1C}">
                <a14:useLocalDpi xmlns:a14="http://schemas.microsoft.com/office/drawing/2010/main" val="0"/>
              </a:ext>
            </a:extLst>
          </a:blip>
          <a:srcRect l="2136" r="2136"/>
          <a:stretch/>
        </p:blipFill>
        <p:spPr>
          <a:xfrm>
            <a:off x="2499979" y="1726292"/>
            <a:ext cx="7192042" cy="3139649"/>
          </a:xfrm>
          <a:prstGeom prst="roundRect">
            <a:avLst>
              <a:gd name="adj" fmla="val 20209"/>
            </a:avLst>
          </a:prstGeom>
          <a:effectLst>
            <a:softEdge rad="63500"/>
          </a:effectLst>
        </p:spPr>
      </p:pic>
      <p:grpSp>
        <p:nvGrpSpPr>
          <p:cNvPr id="50" name="Group 49">
            <a:extLst>
              <a:ext uri="{FF2B5EF4-FFF2-40B4-BE49-F238E27FC236}">
                <a16:creationId xmlns:a16="http://schemas.microsoft.com/office/drawing/2014/main" id="{951637E5-C49A-49CB-B44D-A5B41FF23CD0}"/>
              </a:ext>
            </a:extLst>
          </p:cNvPr>
          <p:cNvGrpSpPr/>
          <p:nvPr/>
        </p:nvGrpSpPr>
        <p:grpSpPr>
          <a:xfrm>
            <a:off x="564713" y="587514"/>
            <a:ext cx="668922" cy="707886"/>
            <a:chOff x="1559434" y="1176116"/>
            <a:chExt cx="668922" cy="707886"/>
          </a:xfrm>
        </p:grpSpPr>
        <p:grpSp>
          <p:nvGrpSpPr>
            <p:cNvPr id="51" name="Group 50">
              <a:extLst>
                <a:ext uri="{FF2B5EF4-FFF2-40B4-BE49-F238E27FC236}">
                  <a16:creationId xmlns:a16="http://schemas.microsoft.com/office/drawing/2014/main" id="{D8F88B06-C43F-4EF4-96FD-8F6EB584533D}"/>
                </a:ext>
              </a:extLst>
            </p:cNvPr>
            <p:cNvGrpSpPr/>
            <p:nvPr/>
          </p:nvGrpSpPr>
          <p:grpSpPr>
            <a:xfrm>
              <a:off x="1559434" y="1197548"/>
              <a:ext cx="668922" cy="668922"/>
              <a:chOff x="1959266" y="1758940"/>
              <a:chExt cx="668922" cy="668922"/>
            </a:xfrm>
          </p:grpSpPr>
          <p:sp>
            <p:nvSpPr>
              <p:cNvPr id="53" name="Oval 52">
                <a:extLst>
                  <a:ext uri="{FF2B5EF4-FFF2-40B4-BE49-F238E27FC236}">
                    <a16:creationId xmlns:a16="http://schemas.microsoft.com/office/drawing/2014/main" id="{BAF44E23-B210-4C6E-8F9B-E9F4F2FB54DD}"/>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BAFC52C-70B6-46D0-8C63-BB9AA6E7D8CB}"/>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D2AD03C1-BC96-45D2-8FA2-AD61E033FA2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55" name="TextBox 54">
            <a:extLst>
              <a:ext uri="{FF2B5EF4-FFF2-40B4-BE49-F238E27FC236}">
                <a16:creationId xmlns:a16="http://schemas.microsoft.com/office/drawing/2014/main" id="{3B394E03-D2E0-4F3F-A429-244C962B7B1B}"/>
              </a:ext>
            </a:extLst>
          </p:cNvPr>
          <p:cNvSpPr txBox="1"/>
          <p:nvPr/>
        </p:nvSpPr>
        <p:spPr>
          <a:xfrm>
            <a:off x="1295400" y="457200"/>
            <a:ext cx="10636222" cy="1323439"/>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Mai, Việt và Rô-bốt chơi đá cầu. Em hãy tìm số bước chân thích hợp.</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11" name="Group 10">
            <a:extLst>
              <a:ext uri="{FF2B5EF4-FFF2-40B4-BE49-F238E27FC236}">
                <a16:creationId xmlns:a16="http://schemas.microsoft.com/office/drawing/2014/main" id="{FB86F54B-138F-4A6B-837C-5262706B3C44}"/>
              </a:ext>
            </a:extLst>
          </p:cNvPr>
          <p:cNvGrpSpPr/>
          <p:nvPr/>
        </p:nvGrpSpPr>
        <p:grpSpPr>
          <a:xfrm>
            <a:off x="566602" y="5363540"/>
            <a:ext cx="2862398" cy="1166931"/>
            <a:chOff x="414202" y="5103554"/>
            <a:chExt cx="2862398" cy="1166931"/>
          </a:xfrm>
        </p:grpSpPr>
        <p:pic>
          <p:nvPicPr>
            <p:cNvPr id="3" name="Picture 2">
              <a:extLst>
                <a:ext uri="{FF2B5EF4-FFF2-40B4-BE49-F238E27FC236}">
                  <a16:creationId xmlns:a16="http://schemas.microsoft.com/office/drawing/2014/main" id="{0238C233-3823-4199-9E90-3A812E4BC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6" name="Picture 5">
              <a:extLst>
                <a:ext uri="{FF2B5EF4-FFF2-40B4-BE49-F238E27FC236}">
                  <a16:creationId xmlns:a16="http://schemas.microsoft.com/office/drawing/2014/main" id="{C6B4ABC4-F7AA-458C-AC6A-5E5256CF3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2" y="5103554"/>
              <a:ext cx="1217302" cy="1166931"/>
            </a:xfrm>
            <a:prstGeom prst="rect">
              <a:avLst/>
            </a:prstGeom>
          </p:spPr>
        </p:pic>
        <p:grpSp>
          <p:nvGrpSpPr>
            <p:cNvPr id="65" name="Group 64">
              <a:extLst>
                <a:ext uri="{FF2B5EF4-FFF2-40B4-BE49-F238E27FC236}">
                  <a16:creationId xmlns:a16="http://schemas.microsoft.com/office/drawing/2014/main" id="{F91A325D-A6A8-4D8F-AE03-D1606BC602DB}"/>
                </a:ext>
              </a:extLst>
            </p:cNvPr>
            <p:cNvGrpSpPr/>
            <p:nvPr/>
          </p:nvGrpSpPr>
          <p:grpSpPr>
            <a:xfrm>
              <a:off x="1657758" y="5432190"/>
              <a:ext cx="744533" cy="779452"/>
              <a:chOff x="3018820" y="2895951"/>
              <a:chExt cx="649224" cy="679673"/>
            </a:xfrm>
          </p:grpSpPr>
          <p:sp>
            <p:nvSpPr>
              <p:cNvPr id="66" name="Rectangle: Rounded Corners 65">
                <a:extLst>
                  <a:ext uri="{FF2B5EF4-FFF2-40B4-BE49-F238E27FC236}">
                    <a16:creationId xmlns:a16="http://schemas.microsoft.com/office/drawing/2014/main" id="{D805CF4E-7730-4820-B256-947FB824A633}"/>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9CD5E98-8835-4A9F-8AE7-985E048B4A8F}"/>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68" name="Group 67">
            <a:extLst>
              <a:ext uri="{FF2B5EF4-FFF2-40B4-BE49-F238E27FC236}">
                <a16:creationId xmlns:a16="http://schemas.microsoft.com/office/drawing/2014/main" id="{8ADAC23B-8A19-4AB5-ADB0-C852AEEFFC81}"/>
              </a:ext>
            </a:extLst>
          </p:cNvPr>
          <p:cNvGrpSpPr/>
          <p:nvPr/>
        </p:nvGrpSpPr>
        <p:grpSpPr>
          <a:xfrm>
            <a:off x="1752599" y="5694424"/>
            <a:ext cx="813043" cy="779453"/>
            <a:chOff x="2972672" y="2895951"/>
            <a:chExt cx="708964" cy="679674"/>
          </a:xfrm>
        </p:grpSpPr>
        <p:sp>
          <p:nvSpPr>
            <p:cNvPr id="69" name="Rectangle: Rounded Corners 68">
              <a:extLst>
                <a:ext uri="{FF2B5EF4-FFF2-40B4-BE49-F238E27FC236}">
                  <a16:creationId xmlns:a16="http://schemas.microsoft.com/office/drawing/2014/main" id="{4125E57A-FA8C-4B70-8715-80E2F1E9D72A}"/>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E58D1E2-7177-456F-939F-ACAC9BDE0BEE}"/>
                </a:ext>
              </a:extLst>
            </p:cNvPr>
            <p:cNvSpPr txBox="1"/>
            <p:nvPr/>
          </p:nvSpPr>
          <p:spPr>
            <a:xfrm>
              <a:off x="297267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10</a:t>
              </a:r>
            </a:p>
          </p:txBody>
        </p:sp>
      </p:grpSp>
      <p:grpSp>
        <p:nvGrpSpPr>
          <p:cNvPr id="72" name="Group 71">
            <a:extLst>
              <a:ext uri="{FF2B5EF4-FFF2-40B4-BE49-F238E27FC236}">
                <a16:creationId xmlns:a16="http://schemas.microsoft.com/office/drawing/2014/main" id="{36D8EE24-7309-4F60-A1C6-9E536CAC9017}"/>
              </a:ext>
            </a:extLst>
          </p:cNvPr>
          <p:cNvGrpSpPr/>
          <p:nvPr/>
        </p:nvGrpSpPr>
        <p:grpSpPr>
          <a:xfrm>
            <a:off x="4529002" y="5334000"/>
            <a:ext cx="2862398" cy="1137628"/>
            <a:chOff x="414202" y="5074014"/>
            <a:chExt cx="2862398" cy="1137628"/>
          </a:xfrm>
        </p:grpSpPr>
        <p:pic>
          <p:nvPicPr>
            <p:cNvPr id="73" name="Picture 72">
              <a:extLst>
                <a:ext uri="{FF2B5EF4-FFF2-40B4-BE49-F238E27FC236}">
                  <a16:creationId xmlns:a16="http://schemas.microsoft.com/office/drawing/2014/main" id="{19774D64-8BE3-491E-A2FF-BA67FD208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74" name="Picture 73">
              <a:extLst>
                <a:ext uri="{FF2B5EF4-FFF2-40B4-BE49-F238E27FC236}">
                  <a16:creationId xmlns:a16="http://schemas.microsoft.com/office/drawing/2014/main" id="{22393D49-3DCD-45BB-AF60-1457A06E8E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202" y="5074014"/>
              <a:ext cx="1217302" cy="1120271"/>
            </a:xfrm>
            <a:prstGeom prst="rect">
              <a:avLst/>
            </a:prstGeom>
          </p:spPr>
        </p:pic>
        <p:grpSp>
          <p:nvGrpSpPr>
            <p:cNvPr id="115" name="Group 114">
              <a:extLst>
                <a:ext uri="{FF2B5EF4-FFF2-40B4-BE49-F238E27FC236}">
                  <a16:creationId xmlns:a16="http://schemas.microsoft.com/office/drawing/2014/main" id="{1802C564-4D7C-420C-B255-C4F64878630D}"/>
                </a:ext>
              </a:extLst>
            </p:cNvPr>
            <p:cNvGrpSpPr/>
            <p:nvPr/>
          </p:nvGrpSpPr>
          <p:grpSpPr>
            <a:xfrm>
              <a:off x="1657758" y="5432190"/>
              <a:ext cx="744533" cy="779452"/>
              <a:chOff x="3018820" y="2895951"/>
              <a:chExt cx="649224" cy="679673"/>
            </a:xfrm>
          </p:grpSpPr>
          <p:sp>
            <p:nvSpPr>
              <p:cNvPr id="116" name="Rectangle: Rounded Corners 115">
                <a:extLst>
                  <a:ext uri="{FF2B5EF4-FFF2-40B4-BE49-F238E27FC236}">
                    <a16:creationId xmlns:a16="http://schemas.microsoft.com/office/drawing/2014/main" id="{DE775AA5-6000-42C2-90D6-D1355DBC978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C6CA9F81-1A78-441A-A57F-EB4C6F66191C}"/>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118" name="Group 117">
            <a:extLst>
              <a:ext uri="{FF2B5EF4-FFF2-40B4-BE49-F238E27FC236}">
                <a16:creationId xmlns:a16="http://schemas.microsoft.com/office/drawing/2014/main" id="{07FCA2EB-228B-455B-AC7A-15E26EC405F1}"/>
              </a:ext>
            </a:extLst>
          </p:cNvPr>
          <p:cNvGrpSpPr/>
          <p:nvPr/>
        </p:nvGrpSpPr>
        <p:grpSpPr>
          <a:xfrm>
            <a:off x="8491402" y="5508395"/>
            <a:ext cx="2862398" cy="963233"/>
            <a:chOff x="414202" y="5248409"/>
            <a:chExt cx="2862398" cy="963233"/>
          </a:xfrm>
        </p:grpSpPr>
        <p:pic>
          <p:nvPicPr>
            <p:cNvPr id="119" name="Picture 118">
              <a:extLst>
                <a:ext uri="{FF2B5EF4-FFF2-40B4-BE49-F238E27FC236}">
                  <a16:creationId xmlns:a16="http://schemas.microsoft.com/office/drawing/2014/main" id="{F2F54504-4D01-4D85-ACF8-9E9DAB70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120" name="Picture 119">
              <a:extLst>
                <a:ext uri="{FF2B5EF4-FFF2-40B4-BE49-F238E27FC236}">
                  <a16:creationId xmlns:a16="http://schemas.microsoft.com/office/drawing/2014/main" id="{B45D2095-EAC2-40C4-BD06-F4DC6ADEC7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202" y="5248409"/>
              <a:ext cx="1217302" cy="945876"/>
            </a:xfrm>
            <a:prstGeom prst="rect">
              <a:avLst/>
            </a:prstGeom>
          </p:spPr>
        </p:pic>
        <p:grpSp>
          <p:nvGrpSpPr>
            <p:cNvPr id="121" name="Group 120">
              <a:extLst>
                <a:ext uri="{FF2B5EF4-FFF2-40B4-BE49-F238E27FC236}">
                  <a16:creationId xmlns:a16="http://schemas.microsoft.com/office/drawing/2014/main" id="{841E2781-A96F-401B-917A-849C446E26EE}"/>
                </a:ext>
              </a:extLst>
            </p:cNvPr>
            <p:cNvGrpSpPr/>
            <p:nvPr/>
          </p:nvGrpSpPr>
          <p:grpSpPr>
            <a:xfrm>
              <a:off x="1657758" y="5432190"/>
              <a:ext cx="744533" cy="779452"/>
              <a:chOff x="3018820" y="2895951"/>
              <a:chExt cx="649224" cy="679673"/>
            </a:xfrm>
          </p:grpSpPr>
          <p:sp>
            <p:nvSpPr>
              <p:cNvPr id="122" name="Rectangle: Rounded Corners 121">
                <a:extLst>
                  <a:ext uri="{FF2B5EF4-FFF2-40B4-BE49-F238E27FC236}">
                    <a16:creationId xmlns:a16="http://schemas.microsoft.com/office/drawing/2014/main" id="{28190443-98ED-492F-B831-091C27126EB0}"/>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E6162638-019A-484E-99CD-78692FD7E774}"/>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cxnSp>
        <p:nvCxnSpPr>
          <p:cNvPr id="130" name="Straight Connector 129">
            <a:extLst>
              <a:ext uri="{FF2B5EF4-FFF2-40B4-BE49-F238E27FC236}">
                <a16:creationId xmlns:a16="http://schemas.microsoft.com/office/drawing/2014/main" id="{D1344156-D196-4596-86C5-21E43BD451C9}"/>
              </a:ext>
            </a:extLst>
          </p:cNvPr>
          <p:cNvCxnSpPr>
            <a:cxnSpLocks/>
          </p:cNvCxnSpPr>
          <p:nvPr/>
        </p:nvCxnSpPr>
        <p:spPr>
          <a:xfrm>
            <a:off x="2653665" y="403860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71863E2-525E-4274-A1F5-8AC7D7E6ADC1}"/>
              </a:ext>
            </a:extLst>
          </p:cNvPr>
          <p:cNvCxnSpPr>
            <a:cxnSpLocks/>
          </p:cNvCxnSpPr>
          <p:nvPr/>
        </p:nvCxnSpPr>
        <p:spPr>
          <a:xfrm>
            <a:off x="7834312" y="404622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7C6581-8045-41B5-A6AC-8000F14240FC}"/>
              </a:ext>
            </a:extLst>
          </p:cNvPr>
          <p:cNvCxnSpPr>
            <a:cxnSpLocks/>
          </p:cNvCxnSpPr>
          <p:nvPr/>
        </p:nvCxnSpPr>
        <p:spPr>
          <a:xfrm>
            <a:off x="2653665" y="4770120"/>
            <a:ext cx="5180647" cy="0"/>
          </a:xfrm>
          <a:prstGeom prst="straightConnector1">
            <a:avLst/>
          </a:prstGeom>
          <a:ln w="381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7F8DC9E-E07D-44F3-A3A6-779278C0CE3D}"/>
              </a:ext>
            </a:extLst>
          </p:cNvPr>
          <p:cNvGrpSpPr/>
          <p:nvPr/>
        </p:nvGrpSpPr>
        <p:grpSpPr>
          <a:xfrm>
            <a:off x="5715000" y="5694424"/>
            <a:ext cx="813043" cy="779453"/>
            <a:chOff x="2968632" y="2895951"/>
            <a:chExt cx="708964" cy="679674"/>
          </a:xfrm>
        </p:grpSpPr>
        <p:sp>
          <p:nvSpPr>
            <p:cNvPr id="35" name="Rectangle: Rounded Corners 34">
              <a:extLst>
                <a:ext uri="{FF2B5EF4-FFF2-40B4-BE49-F238E27FC236}">
                  <a16:creationId xmlns:a16="http://schemas.microsoft.com/office/drawing/2014/main" id="{9C8D6AFA-B594-4453-A982-0FB71BCFE46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FFC62BE-4E87-4F90-994A-27BA610FB8CF}"/>
                </a:ext>
              </a:extLst>
            </p:cNvPr>
            <p:cNvSpPr txBox="1"/>
            <p:nvPr/>
          </p:nvSpPr>
          <p:spPr>
            <a:xfrm>
              <a:off x="296863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15</a:t>
              </a:r>
            </a:p>
          </p:txBody>
        </p:sp>
      </p:grpSp>
    </p:spTree>
    <p:extLst>
      <p:ext uri="{BB962C8B-B14F-4D97-AF65-F5344CB8AC3E}">
        <p14:creationId xmlns:p14="http://schemas.microsoft.com/office/powerpoint/2010/main" val="2017623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6B289D1-3A4E-407A-85F7-4A9B7E3C6DAD}"/>
              </a:ext>
            </a:extLst>
          </p:cNvPr>
          <p:cNvPicPr>
            <a:picLocks noChangeAspect="1"/>
          </p:cNvPicPr>
          <p:nvPr/>
        </p:nvPicPr>
        <p:blipFill rotWithShape="1">
          <a:blip r:embed="rId2">
            <a:extLst>
              <a:ext uri="{28A0092B-C50C-407E-A947-70E740481C1C}">
                <a14:useLocalDpi xmlns:a14="http://schemas.microsoft.com/office/drawing/2010/main" val="0"/>
              </a:ext>
            </a:extLst>
          </a:blip>
          <a:srcRect l="2136" r="2136"/>
          <a:stretch/>
        </p:blipFill>
        <p:spPr>
          <a:xfrm>
            <a:off x="2499979" y="1726292"/>
            <a:ext cx="7192042" cy="3139649"/>
          </a:xfrm>
          <a:prstGeom prst="roundRect">
            <a:avLst>
              <a:gd name="adj" fmla="val 20209"/>
            </a:avLst>
          </a:prstGeom>
          <a:effectLst>
            <a:softEdge rad="63500"/>
          </a:effectLst>
        </p:spPr>
      </p:pic>
      <p:grpSp>
        <p:nvGrpSpPr>
          <p:cNvPr id="50" name="Group 49">
            <a:extLst>
              <a:ext uri="{FF2B5EF4-FFF2-40B4-BE49-F238E27FC236}">
                <a16:creationId xmlns:a16="http://schemas.microsoft.com/office/drawing/2014/main" id="{951637E5-C49A-49CB-B44D-A5B41FF23CD0}"/>
              </a:ext>
            </a:extLst>
          </p:cNvPr>
          <p:cNvGrpSpPr/>
          <p:nvPr/>
        </p:nvGrpSpPr>
        <p:grpSpPr>
          <a:xfrm>
            <a:off x="564713" y="587514"/>
            <a:ext cx="668922" cy="707886"/>
            <a:chOff x="1559434" y="1176116"/>
            <a:chExt cx="668922" cy="707886"/>
          </a:xfrm>
        </p:grpSpPr>
        <p:grpSp>
          <p:nvGrpSpPr>
            <p:cNvPr id="51" name="Group 50">
              <a:extLst>
                <a:ext uri="{FF2B5EF4-FFF2-40B4-BE49-F238E27FC236}">
                  <a16:creationId xmlns:a16="http://schemas.microsoft.com/office/drawing/2014/main" id="{D8F88B06-C43F-4EF4-96FD-8F6EB584533D}"/>
                </a:ext>
              </a:extLst>
            </p:cNvPr>
            <p:cNvGrpSpPr/>
            <p:nvPr/>
          </p:nvGrpSpPr>
          <p:grpSpPr>
            <a:xfrm>
              <a:off x="1559434" y="1197548"/>
              <a:ext cx="668922" cy="668922"/>
              <a:chOff x="1959266" y="1758940"/>
              <a:chExt cx="668922" cy="668922"/>
            </a:xfrm>
          </p:grpSpPr>
          <p:sp>
            <p:nvSpPr>
              <p:cNvPr id="53" name="Oval 52">
                <a:extLst>
                  <a:ext uri="{FF2B5EF4-FFF2-40B4-BE49-F238E27FC236}">
                    <a16:creationId xmlns:a16="http://schemas.microsoft.com/office/drawing/2014/main" id="{BAF44E23-B210-4C6E-8F9B-E9F4F2FB54DD}"/>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BAFC52C-70B6-46D0-8C63-BB9AA6E7D8CB}"/>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D2AD03C1-BC96-45D2-8FA2-AD61E033FA2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55" name="TextBox 54">
            <a:extLst>
              <a:ext uri="{FF2B5EF4-FFF2-40B4-BE49-F238E27FC236}">
                <a16:creationId xmlns:a16="http://schemas.microsoft.com/office/drawing/2014/main" id="{3B394E03-D2E0-4F3F-A429-244C962B7B1B}"/>
              </a:ext>
            </a:extLst>
          </p:cNvPr>
          <p:cNvSpPr txBox="1"/>
          <p:nvPr/>
        </p:nvSpPr>
        <p:spPr>
          <a:xfrm>
            <a:off x="1295400" y="457200"/>
            <a:ext cx="10636222" cy="1323439"/>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Mai, Việt và Rô-bốt chơi đá cầu. Em hãy tìm số bước chân thích hợp.</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11" name="Group 10">
            <a:extLst>
              <a:ext uri="{FF2B5EF4-FFF2-40B4-BE49-F238E27FC236}">
                <a16:creationId xmlns:a16="http://schemas.microsoft.com/office/drawing/2014/main" id="{FB86F54B-138F-4A6B-837C-5262706B3C44}"/>
              </a:ext>
            </a:extLst>
          </p:cNvPr>
          <p:cNvGrpSpPr/>
          <p:nvPr/>
        </p:nvGrpSpPr>
        <p:grpSpPr>
          <a:xfrm>
            <a:off x="566602" y="5363540"/>
            <a:ext cx="2862398" cy="1166931"/>
            <a:chOff x="414202" y="5103554"/>
            <a:chExt cx="2862398" cy="1166931"/>
          </a:xfrm>
        </p:grpSpPr>
        <p:pic>
          <p:nvPicPr>
            <p:cNvPr id="3" name="Picture 2">
              <a:extLst>
                <a:ext uri="{FF2B5EF4-FFF2-40B4-BE49-F238E27FC236}">
                  <a16:creationId xmlns:a16="http://schemas.microsoft.com/office/drawing/2014/main" id="{0238C233-3823-4199-9E90-3A812E4BC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6" name="Picture 5">
              <a:extLst>
                <a:ext uri="{FF2B5EF4-FFF2-40B4-BE49-F238E27FC236}">
                  <a16:creationId xmlns:a16="http://schemas.microsoft.com/office/drawing/2014/main" id="{C6B4ABC4-F7AA-458C-AC6A-5E5256CF3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2" y="5103554"/>
              <a:ext cx="1217302" cy="1166931"/>
            </a:xfrm>
            <a:prstGeom prst="rect">
              <a:avLst/>
            </a:prstGeom>
          </p:spPr>
        </p:pic>
        <p:grpSp>
          <p:nvGrpSpPr>
            <p:cNvPr id="65" name="Group 64">
              <a:extLst>
                <a:ext uri="{FF2B5EF4-FFF2-40B4-BE49-F238E27FC236}">
                  <a16:creationId xmlns:a16="http://schemas.microsoft.com/office/drawing/2014/main" id="{F91A325D-A6A8-4D8F-AE03-D1606BC602DB}"/>
                </a:ext>
              </a:extLst>
            </p:cNvPr>
            <p:cNvGrpSpPr/>
            <p:nvPr/>
          </p:nvGrpSpPr>
          <p:grpSpPr>
            <a:xfrm>
              <a:off x="1657758" y="5432190"/>
              <a:ext cx="744533" cy="779452"/>
              <a:chOff x="3018820" y="2895951"/>
              <a:chExt cx="649224" cy="679673"/>
            </a:xfrm>
          </p:grpSpPr>
          <p:sp>
            <p:nvSpPr>
              <p:cNvPr id="66" name="Rectangle: Rounded Corners 65">
                <a:extLst>
                  <a:ext uri="{FF2B5EF4-FFF2-40B4-BE49-F238E27FC236}">
                    <a16:creationId xmlns:a16="http://schemas.microsoft.com/office/drawing/2014/main" id="{D805CF4E-7730-4820-B256-947FB824A633}"/>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9CD5E98-8835-4A9F-8AE7-985E048B4A8F}"/>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68" name="Group 67">
            <a:extLst>
              <a:ext uri="{FF2B5EF4-FFF2-40B4-BE49-F238E27FC236}">
                <a16:creationId xmlns:a16="http://schemas.microsoft.com/office/drawing/2014/main" id="{8ADAC23B-8A19-4AB5-ADB0-C852AEEFFC81}"/>
              </a:ext>
            </a:extLst>
          </p:cNvPr>
          <p:cNvGrpSpPr/>
          <p:nvPr/>
        </p:nvGrpSpPr>
        <p:grpSpPr>
          <a:xfrm>
            <a:off x="1752599" y="5694424"/>
            <a:ext cx="813043" cy="779453"/>
            <a:chOff x="2972672" y="2895951"/>
            <a:chExt cx="708964" cy="679674"/>
          </a:xfrm>
        </p:grpSpPr>
        <p:sp>
          <p:nvSpPr>
            <p:cNvPr id="69" name="Rectangle: Rounded Corners 68">
              <a:extLst>
                <a:ext uri="{FF2B5EF4-FFF2-40B4-BE49-F238E27FC236}">
                  <a16:creationId xmlns:a16="http://schemas.microsoft.com/office/drawing/2014/main" id="{4125E57A-FA8C-4B70-8715-80E2F1E9D72A}"/>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E58D1E2-7177-456F-939F-ACAC9BDE0BEE}"/>
                </a:ext>
              </a:extLst>
            </p:cNvPr>
            <p:cNvSpPr txBox="1"/>
            <p:nvPr/>
          </p:nvSpPr>
          <p:spPr>
            <a:xfrm>
              <a:off x="297267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10</a:t>
              </a:r>
            </a:p>
          </p:txBody>
        </p:sp>
      </p:grpSp>
      <p:grpSp>
        <p:nvGrpSpPr>
          <p:cNvPr id="72" name="Group 71">
            <a:extLst>
              <a:ext uri="{FF2B5EF4-FFF2-40B4-BE49-F238E27FC236}">
                <a16:creationId xmlns:a16="http://schemas.microsoft.com/office/drawing/2014/main" id="{36D8EE24-7309-4F60-A1C6-9E536CAC9017}"/>
              </a:ext>
            </a:extLst>
          </p:cNvPr>
          <p:cNvGrpSpPr/>
          <p:nvPr/>
        </p:nvGrpSpPr>
        <p:grpSpPr>
          <a:xfrm>
            <a:off x="4529002" y="5334000"/>
            <a:ext cx="2862398" cy="1137628"/>
            <a:chOff x="414202" y="5074014"/>
            <a:chExt cx="2862398" cy="1137628"/>
          </a:xfrm>
        </p:grpSpPr>
        <p:pic>
          <p:nvPicPr>
            <p:cNvPr id="73" name="Picture 72">
              <a:extLst>
                <a:ext uri="{FF2B5EF4-FFF2-40B4-BE49-F238E27FC236}">
                  <a16:creationId xmlns:a16="http://schemas.microsoft.com/office/drawing/2014/main" id="{19774D64-8BE3-491E-A2FF-BA67FD208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74" name="Picture 73">
              <a:extLst>
                <a:ext uri="{FF2B5EF4-FFF2-40B4-BE49-F238E27FC236}">
                  <a16:creationId xmlns:a16="http://schemas.microsoft.com/office/drawing/2014/main" id="{22393D49-3DCD-45BB-AF60-1457A06E8E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202" y="5074014"/>
              <a:ext cx="1217302" cy="1120271"/>
            </a:xfrm>
            <a:prstGeom prst="rect">
              <a:avLst/>
            </a:prstGeom>
          </p:spPr>
        </p:pic>
        <p:grpSp>
          <p:nvGrpSpPr>
            <p:cNvPr id="115" name="Group 114">
              <a:extLst>
                <a:ext uri="{FF2B5EF4-FFF2-40B4-BE49-F238E27FC236}">
                  <a16:creationId xmlns:a16="http://schemas.microsoft.com/office/drawing/2014/main" id="{1802C564-4D7C-420C-B255-C4F64878630D}"/>
                </a:ext>
              </a:extLst>
            </p:cNvPr>
            <p:cNvGrpSpPr/>
            <p:nvPr/>
          </p:nvGrpSpPr>
          <p:grpSpPr>
            <a:xfrm>
              <a:off x="1657758" y="5432190"/>
              <a:ext cx="744533" cy="779452"/>
              <a:chOff x="3018820" y="2895951"/>
              <a:chExt cx="649224" cy="679673"/>
            </a:xfrm>
          </p:grpSpPr>
          <p:sp>
            <p:nvSpPr>
              <p:cNvPr id="116" name="Rectangle: Rounded Corners 115">
                <a:extLst>
                  <a:ext uri="{FF2B5EF4-FFF2-40B4-BE49-F238E27FC236}">
                    <a16:creationId xmlns:a16="http://schemas.microsoft.com/office/drawing/2014/main" id="{DE775AA5-6000-42C2-90D6-D1355DBC978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C6CA9F81-1A78-441A-A57F-EB4C6F66191C}"/>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grpSp>
        <p:nvGrpSpPr>
          <p:cNvPr id="118" name="Group 117">
            <a:extLst>
              <a:ext uri="{FF2B5EF4-FFF2-40B4-BE49-F238E27FC236}">
                <a16:creationId xmlns:a16="http://schemas.microsoft.com/office/drawing/2014/main" id="{07FCA2EB-228B-455B-AC7A-15E26EC405F1}"/>
              </a:ext>
            </a:extLst>
          </p:cNvPr>
          <p:cNvGrpSpPr/>
          <p:nvPr/>
        </p:nvGrpSpPr>
        <p:grpSpPr>
          <a:xfrm>
            <a:off x="8491402" y="5508395"/>
            <a:ext cx="2862398" cy="963233"/>
            <a:chOff x="414202" y="5248409"/>
            <a:chExt cx="2862398" cy="963233"/>
          </a:xfrm>
        </p:grpSpPr>
        <p:pic>
          <p:nvPicPr>
            <p:cNvPr id="119" name="Picture 118">
              <a:extLst>
                <a:ext uri="{FF2B5EF4-FFF2-40B4-BE49-F238E27FC236}">
                  <a16:creationId xmlns:a16="http://schemas.microsoft.com/office/drawing/2014/main" id="{F2F54504-4D01-4D85-ACF8-9E9DAB70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69" y="5570024"/>
              <a:ext cx="828931" cy="626753"/>
            </a:xfrm>
            <a:prstGeom prst="rect">
              <a:avLst/>
            </a:prstGeom>
          </p:spPr>
        </p:pic>
        <p:pic>
          <p:nvPicPr>
            <p:cNvPr id="120" name="Picture 119">
              <a:extLst>
                <a:ext uri="{FF2B5EF4-FFF2-40B4-BE49-F238E27FC236}">
                  <a16:creationId xmlns:a16="http://schemas.microsoft.com/office/drawing/2014/main" id="{B45D2095-EAC2-40C4-BD06-F4DC6ADEC7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202" y="5248409"/>
              <a:ext cx="1217302" cy="945876"/>
            </a:xfrm>
            <a:prstGeom prst="rect">
              <a:avLst/>
            </a:prstGeom>
          </p:spPr>
        </p:pic>
        <p:grpSp>
          <p:nvGrpSpPr>
            <p:cNvPr id="121" name="Group 120">
              <a:extLst>
                <a:ext uri="{FF2B5EF4-FFF2-40B4-BE49-F238E27FC236}">
                  <a16:creationId xmlns:a16="http://schemas.microsoft.com/office/drawing/2014/main" id="{841E2781-A96F-401B-917A-849C446E26EE}"/>
                </a:ext>
              </a:extLst>
            </p:cNvPr>
            <p:cNvGrpSpPr/>
            <p:nvPr/>
          </p:nvGrpSpPr>
          <p:grpSpPr>
            <a:xfrm>
              <a:off x="1657758" y="5432190"/>
              <a:ext cx="744533" cy="779452"/>
              <a:chOff x="3018820" y="2895951"/>
              <a:chExt cx="649224" cy="679673"/>
            </a:xfrm>
          </p:grpSpPr>
          <p:sp>
            <p:nvSpPr>
              <p:cNvPr id="122" name="Rectangle: Rounded Corners 121">
                <a:extLst>
                  <a:ext uri="{FF2B5EF4-FFF2-40B4-BE49-F238E27FC236}">
                    <a16:creationId xmlns:a16="http://schemas.microsoft.com/office/drawing/2014/main" id="{28190443-98ED-492F-B831-091C27126EB0}"/>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E6162638-019A-484E-99CD-78692FD7E774}"/>
                  </a:ext>
                </a:extLst>
              </p:cNvPr>
              <p:cNvSpPr txBox="1"/>
              <p:nvPr/>
            </p:nvSpPr>
            <p:spPr>
              <a:xfrm>
                <a:off x="3142546" y="2904681"/>
                <a:ext cx="434996" cy="670943"/>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a:t>
                </a:r>
              </a:p>
            </p:txBody>
          </p:sp>
        </p:grpSp>
      </p:grpSp>
      <p:cxnSp>
        <p:nvCxnSpPr>
          <p:cNvPr id="130" name="Straight Connector 129">
            <a:extLst>
              <a:ext uri="{FF2B5EF4-FFF2-40B4-BE49-F238E27FC236}">
                <a16:creationId xmlns:a16="http://schemas.microsoft.com/office/drawing/2014/main" id="{D1344156-D196-4596-86C5-21E43BD451C9}"/>
              </a:ext>
            </a:extLst>
          </p:cNvPr>
          <p:cNvCxnSpPr>
            <a:cxnSpLocks/>
          </p:cNvCxnSpPr>
          <p:nvPr/>
        </p:nvCxnSpPr>
        <p:spPr>
          <a:xfrm>
            <a:off x="2653665" y="403860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71863E2-525E-4274-A1F5-8AC7D7E6ADC1}"/>
              </a:ext>
            </a:extLst>
          </p:cNvPr>
          <p:cNvCxnSpPr>
            <a:cxnSpLocks/>
          </p:cNvCxnSpPr>
          <p:nvPr/>
        </p:nvCxnSpPr>
        <p:spPr>
          <a:xfrm>
            <a:off x="9224962" y="4046220"/>
            <a:ext cx="0" cy="914400"/>
          </a:xfrm>
          <a:prstGeom prst="line">
            <a:avLst/>
          </a:prstGeom>
          <a:ln w="38100">
            <a:solidFill>
              <a:srgbClr val="FE2935"/>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7C6581-8045-41B5-A6AC-8000F14240FC}"/>
              </a:ext>
            </a:extLst>
          </p:cNvPr>
          <p:cNvCxnSpPr>
            <a:cxnSpLocks/>
          </p:cNvCxnSpPr>
          <p:nvPr/>
        </p:nvCxnSpPr>
        <p:spPr>
          <a:xfrm>
            <a:off x="2653665" y="4770120"/>
            <a:ext cx="6571297" cy="0"/>
          </a:xfrm>
          <a:prstGeom prst="straightConnector1">
            <a:avLst/>
          </a:prstGeom>
          <a:ln w="381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7F8DC9E-E07D-44F3-A3A6-779278C0CE3D}"/>
              </a:ext>
            </a:extLst>
          </p:cNvPr>
          <p:cNvGrpSpPr/>
          <p:nvPr/>
        </p:nvGrpSpPr>
        <p:grpSpPr>
          <a:xfrm>
            <a:off x="5715000" y="5694424"/>
            <a:ext cx="813043" cy="779453"/>
            <a:chOff x="2968632" y="2895951"/>
            <a:chExt cx="708964" cy="679674"/>
          </a:xfrm>
        </p:grpSpPr>
        <p:sp>
          <p:nvSpPr>
            <p:cNvPr id="35" name="Rectangle: Rounded Corners 34">
              <a:extLst>
                <a:ext uri="{FF2B5EF4-FFF2-40B4-BE49-F238E27FC236}">
                  <a16:creationId xmlns:a16="http://schemas.microsoft.com/office/drawing/2014/main" id="{9C8D6AFA-B594-4453-A982-0FB71BCFE469}"/>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FFC62BE-4E87-4F90-994A-27BA610FB8CF}"/>
                </a:ext>
              </a:extLst>
            </p:cNvPr>
            <p:cNvSpPr txBox="1"/>
            <p:nvPr/>
          </p:nvSpPr>
          <p:spPr>
            <a:xfrm>
              <a:off x="296863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15</a:t>
              </a:r>
            </a:p>
          </p:txBody>
        </p:sp>
      </p:grpSp>
      <p:grpSp>
        <p:nvGrpSpPr>
          <p:cNvPr id="37" name="Group 36">
            <a:extLst>
              <a:ext uri="{FF2B5EF4-FFF2-40B4-BE49-F238E27FC236}">
                <a16:creationId xmlns:a16="http://schemas.microsoft.com/office/drawing/2014/main" id="{6AECD314-1C0D-4850-AFC4-2A548EB5CF5E}"/>
              </a:ext>
            </a:extLst>
          </p:cNvPr>
          <p:cNvGrpSpPr/>
          <p:nvPr/>
        </p:nvGrpSpPr>
        <p:grpSpPr>
          <a:xfrm>
            <a:off x="9689137" y="5694424"/>
            <a:ext cx="813043" cy="779453"/>
            <a:chOff x="2968632" y="2895951"/>
            <a:chExt cx="708964" cy="679674"/>
          </a:xfrm>
        </p:grpSpPr>
        <p:sp>
          <p:nvSpPr>
            <p:cNvPr id="38" name="Rectangle: Rounded Corners 37">
              <a:extLst>
                <a:ext uri="{FF2B5EF4-FFF2-40B4-BE49-F238E27FC236}">
                  <a16:creationId xmlns:a16="http://schemas.microsoft.com/office/drawing/2014/main" id="{ABDB1147-C478-4B35-92B5-79CE9AB3AEF5}"/>
                </a:ext>
              </a:extLst>
            </p:cNvPr>
            <p:cNvSpPr/>
            <p:nvPr/>
          </p:nvSpPr>
          <p:spPr>
            <a:xfrm>
              <a:off x="3018820" y="2895951"/>
              <a:ext cx="649224" cy="650595"/>
            </a:xfrm>
            <a:prstGeom prst="roundRect">
              <a:avLst>
                <a:gd name="adj" fmla="val 20983"/>
              </a:avLst>
            </a:prstGeom>
            <a:solidFill>
              <a:schemeClr val="accent4">
                <a:lumMod val="20000"/>
                <a:lumOff val="80000"/>
              </a:schemeClr>
            </a:solid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FD1D335-0F66-4749-AB96-0C46B7454B7A}"/>
                </a:ext>
              </a:extLst>
            </p:cNvPr>
            <p:cNvSpPr txBox="1"/>
            <p:nvPr/>
          </p:nvSpPr>
          <p:spPr>
            <a:xfrm>
              <a:off x="2968632" y="2904681"/>
              <a:ext cx="708964" cy="670944"/>
            </a:xfrm>
            <a:prstGeom prst="rect">
              <a:avLst/>
            </a:prstGeom>
            <a:noFill/>
          </p:spPr>
          <p:txBody>
            <a:bodyPr wrap="none" rtlCol="0">
              <a:spAutoFit/>
            </a:bodyPr>
            <a:lstStyle/>
            <a:p>
              <a:pPr algn="ctr"/>
              <a:r>
                <a:rPr lang="en-US" sz="4400">
                  <a:solidFill>
                    <a:schemeClr val="accent5">
                      <a:lumMod val="75000"/>
                    </a:schemeClr>
                  </a:solidFill>
                  <a:latin typeface="Arial" panose="020B0604020202020204" pitchFamily="34" charset="0"/>
                  <a:cs typeface="Arial" panose="020B0604020202020204" pitchFamily="34" charset="0"/>
                </a:rPr>
                <a:t>19</a:t>
              </a:r>
            </a:p>
          </p:txBody>
        </p:sp>
      </p:grpSp>
    </p:spTree>
    <p:extLst>
      <p:ext uri="{BB962C8B-B14F-4D97-AF65-F5344CB8AC3E}">
        <p14:creationId xmlns:p14="http://schemas.microsoft.com/office/powerpoint/2010/main" val="2712188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E19A25A-429A-4867-9839-140ECCA3CD12}"/>
              </a:ext>
            </a:extLst>
          </p:cNvPr>
          <p:cNvPicPr>
            <a:picLocks noChangeAspect="1"/>
          </p:cNvPicPr>
          <p:nvPr/>
        </p:nvPicPr>
        <p:blipFill rotWithShape="1">
          <a:blip r:embed="rId2">
            <a:extLst>
              <a:ext uri="{28A0092B-C50C-407E-A947-70E740481C1C}">
                <a14:useLocalDpi xmlns:a14="http://schemas.microsoft.com/office/drawing/2010/main" val="0"/>
              </a:ext>
            </a:extLst>
          </a:blip>
          <a:srcRect t="-27" b="312"/>
          <a:stretch/>
        </p:blipFill>
        <p:spPr>
          <a:xfrm>
            <a:off x="1939397" y="1130300"/>
            <a:ext cx="8313207" cy="5499100"/>
          </a:xfrm>
          <a:prstGeom prst="roundRect">
            <a:avLst>
              <a:gd name="adj" fmla="val 15877"/>
            </a:avLst>
          </a:prstGeom>
          <a:effectLst>
            <a:softEdge rad="127000"/>
          </a:effectLst>
        </p:spPr>
      </p:pic>
      <p:grpSp>
        <p:nvGrpSpPr>
          <p:cNvPr id="26" name="Group 25">
            <a:extLst>
              <a:ext uri="{FF2B5EF4-FFF2-40B4-BE49-F238E27FC236}">
                <a16:creationId xmlns:a16="http://schemas.microsoft.com/office/drawing/2014/main" id="{266E30FD-4620-453A-B4B4-1DDB48F48D0A}"/>
              </a:ext>
            </a:extLst>
          </p:cNvPr>
          <p:cNvGrpSpPr/>
          <p:nvPr/>
        </p:nvGrpSpPr>
        <p:grpSpPr>
          <a:xfrm>
            <a:off x="564713" y="457200"/>
            <a:ext cx="668922" cy="707886"/>
            <a:chOff x="1559434" y="1176116"/>
            <a:chExt cx="668922" cy="707886"/>
          </a:xfrm>
        </p:grpSpPr>
        <p:grpSp>
          <p:nvGrpSpPr>
            <p:cNvPr id="27" name="Group 26">
              <a:extLst>
                <a:ext uri="{FF2B5EF4-FFF2-40B4-BE49-F238E27FC236}">
                  <a16:creationId xmlns:a16="http://schemas.microsoft.com/office/drawing/2014/main" id="{2F38F917-56D1-492E-8526-D75D12FD01BC}"/>
                </a:ext>
              </a:extLst>
            </p:cNvPr>
            <p:cNvGrpSpPr/>
            <p:nvPr/>
          </p:nvGrpSpPr>
          <p:grpSpPr>
            <a:xfrm>
              <a:off x="1559434" y="1197548"/>
              <a:ext cx="668922" cy="668922"/>
              <a:chOff x="1959266" y="1758940"/>
              <a:chExt cx="668922" cy="668922"/>
            </a:xfrm>
          </p:grpSpPr>
          <p:sp>
            <p:nvSpPr>
              <p:cNvPr id="29" name="Oval 28">
                <a:extLst>
                  <a:ext uri="{FF2B5EF4-FFF2-40B4-BE49-F238E27FC236}">
                    <a16:creationId xmlns:a16="http://schemas.microsoft.com/office/drawing/2014/main" id="{AF9239C0-BDEA-47CD-A63D-2710B9A70281}"/>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2A8455-0457-4082-9285-FB110EA1B7FB}"/>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3BF0A07-C824-4121-9B90-0BE2401FA49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31" name="TextBox 30">
            <a:extLst>
              <a:ext uri="{FF2B5EF4-FFF2-40B4-BE49-F238E27FC236}">
                <a16:creationId xmlns:a16="http://schemas.microsoft.com/office/drawing/2014/main" id="{FE72289C-C117-45F8-8ED4-A96FBC3404B4}"/>
              </a:ext>
            </a:extLst>
          </p:cNvPr>
          <p:cNvSpPr txBox="1"/>
          <p:nvPr/>
        </p:nvSpPr>
        <p:spPr>
          <a:xfrm>
            <a:off x="1295400" y="457200"/>
            <a:ext cx="10636222" cy="707886"/>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Chú ếch nào được ăn hoa mướp?</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4" name="Group 3">
            <a:extLst>
              <a:ext uri="{FF2B5EF4-FFF2-40B4-BE49-F238E27FC236}">
                <a16:creationId xmlns:a16="http://schemas.microsoft.com/office/drawing/2014/main" id="{E911665D-D936-4616-AB5A-690451735674}"/>
              </a:ext>
            </a:extLst>
          </p:cNvPr>
          <p:cNvGrpSpPr/>
          <p:nvPr/>
        </p:nvGrpSpPr>
        <p:grpSpPr>
          <a:xfrm>
            <a:off x="4213222" y="1732765"/>
            <a:ext cx="936625" cy="1108071"/>
            <a:chOff x="4213222" y="1732765"/>
            <a:chExt cx="936625" cy="1108071"/>
          </a:xfrm>
        </p:grpSpPr>
        <p:sp>
          <p:nvSpPr>
            <p:cNvPr id="3" name="Hexagon 2">
              <a:extLst>
                <a:ext uri="{FF2B5EF4-FFF2-40B4-BE49-F238E27FC236}">
                  <a16:creationId xmlns:a16="http://schemas.microsoft.com/office/drawing/2014/main" id="{AC6F856C-0378-46AF-88DE-CC5052A26F08}"/>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8039FBE-AF08-46CE-A3F5-1409295EC6AF}"/>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36" name="Group 35">
            <a:extLst>
              <a:ext uri="{FF2B5EF4-FFF2-40B4-BE49-F238E27FC236}">
                <a16:creationId xmlns:a16="http://schemas.microsoft.com/office/drawing/2014/main" id="{A1062EC7-0287-4EFD-98A5-48A71D23E46D}"/>
              </a:ext>
            </a:extLst>
          </p:cNvPr>
          <p:cNvGrpSpPr/>
          <p:nvPr/>
        </p:nvGrpSpPr>
        <p:grpSpPr>
          <a:xfrm>
            <a:off x="4710110" y="2627322"/>
            <a:ext cx="936625" cy="1108071"/>
            <a:chOff x="4213222" y="1732765"/>
            <a:chExt cx="936625" cy="1108071"/>
          </a:xfrm>
        </p:grpSpPr>
        <p:sp>
          <p:nvSpPr>
            <p:cNvPr id="37" name="Hexagon 2">
              <a:extLst>
                <a:ext uri="{FF2B5EF4-FFF2-40B4-BE49-F238E27FC236}">
                  <a16:creationId xmlns:a16="http://schemas.microsoft.com/office/drawing/2014/main" id="{9C8E9ED8-2165-42C3-9676-39B8C11CBF6A}"/>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EEA13-0031-49A1-A13A-78542647DC1C}"/>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39" name="Group 38">
            <a:extLst>
              <a:ext uri="{FF2B5EF4-FFF2-40B4-BE49-F238E27FC236}">
                <a16:creationId xmlns:a16="http://schemas.microsoft.com/office/drawing/2014/main" id="{192FA00D-4F93-4980-87B6-4A2C77EBB5F7}"/>
              </a:ext>
            </a:extLst>
          </p:cNvPr>
          <p:cNvGrpSpPr/>
          <p:nvPr/>
        </p:nvGrpSpPr>
        <p:grpSpPr>
          <a:xfrm>
            <a:off x="5216522" y="3517115"/>
            <a:ext cx="936625" cy="1108071"/>
            <a:chOff x="4213222" y="1732765"/>
            <a:chExt cx="936625" cy="1108071"/>
          </a:xfrm>
        </p:grpSpPr>
        <p:sp>
          <p:nvSpPr>
            <p:cNvPr id="40" name="Hexagon 2">
              <a:extLst>
                <a:ext uri="{FF2B5EF4-FFF2-40B4-BE49-F238E27FC236}">
                  <a16:creationId xmlns:a16="http://schemas.microsoft.com/office/drawing/2014/main" id="{C07A91B7-B1CF-4238-B4CA-730EA78BF2FE}"/>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BEA7F99-0083-4EBC-BF46-7506CF4D97FE}"/>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42" name="Group 41">
            <a:extLst>
              <a:ext uri="{FF2B5EF4-FFF2-40B4-BE49-F238E27FC236}">
                <a16:creationId xmlns:a16="http://schemas.microsoft.com/office/drawing/2014/main" id="{5CC9A4F3-18CA-48FE-9A31-4E84E3F2B46F}"/>
              </a:ext>
            </a:extLst>
          </p:cNvPr>
          <p:cNvGrpSpPr/>
          <p:nvPr/>
        </p:nvGrpSpPr>
        <p:grpSpPr>
          <a:xfrm>
            <a:off x="6213472" y="3517115"/>
            <a:ext cx="936625" cy="1108071"/>
            <a:chOff x="4213222" y="1732765"/>
            <a:chExt cx="936625" cy="1108071"/>
          </a:xfrm>
        </p:grpSpPr>
        <p:sp>
          <p:nvSpPr>
            <p:cNvPr id="43" name="Hexagon 2">
              <a:extLst>
                <a:ext uri="{FF2B5EF4-FFF2-40B4-BE49-F238E27FC236}">
                  <a16:creationId xmlns:a16="http://schemas.microsoft.com/office/drawing/2014/main" id="{870AF32C-56E0-40C5-B16D-0EEA4DD7C12A}"/>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4DBC45A-A25F-481E-AAF9-94A62E12DAE7}"/>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45" name="Group 44">
            <a:extLst>
              <a:ext uri="{FF2B5EF4-FFF2-40B4-BE49-F238E27FC236}">
                <a16:creationId xmlns:a16="http://schemas.microsoft.com/office/drawing/2014/main" id="{5B21DD8C-EE19-49A7-AFA1-19978E623528}"/>
              </a:ext>
            </a:extLst>
          </p:cNvPr>
          <p:cNvGrpSpPr/>
          <p:nvPr/>
        </p:nvGrpSpPr>
        <p:grpSpPr>
          <a:xfrm>
            <a:off x="6702422" y="2609850"/>
            <a:ext cx="936625" cy="1108071"/>
            <a:chOff x="4213222" y="1732765"/>
            <a:chExt cx="936625" cy="1108071"/>
          </a:xfrm>
        </p:grpSpPr>
        <p:sp>
          <p:nvSpPr>
            <p:cNvPr id="46" name="Hexagon 2">
              <a:extLst>
                <a:ext uri="{FF2B5EF4-FFF2-40B4-BE49-F238E27FC236}">
                  <a16:creationId xmlns:a16="http://schemas.microsoft.com/office/drawing/2014/main" id="{D9A0F320-E8F7-428F-BC87-5E687F518603}"/>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7E59855-A683-4042-9E41-FF7E7267DB91}"/>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48" name="Group 47">
            <a:extLst>
              <a:ext uri="{FF2B5EF4-FFF2-40B4-BE49-F238E27FC236}">
                <a16:creationId xmlns:a16="http://schemas.microsoft.com/office/drawing/2014/main" id="{6B06F6E1-AC60-4D1E-9592-383B20F31828}"/>
              </a:ext>
            </a:extLst>
          </p:cNvPr>
          <p:cNvGrpSpPr/>
          <p:nvPr/>
        </p:nvGrpSpPr>
        <p:grpSpPr>
          <a:xfrm>
            <a:off x="7210430" y="1740758"/>
            <a:ext cx="936625" cy="1108071"/>
            <a:chOff x="4213222" y="1732765"/>
            <a:chExt cx="936625" cy="1108071"/>
          </a:xfrm>
        </p:grpSpPr>
        <p:sp>
          <p:nvSpPr>
            <p:cNvPr id="49" name="Hexagon 2">
              <a:extLst>
                <a:ext uri="{FF2B5EF4-FFF2-40B4-BE49-F238E27FC236}">
                  <a16:creationId xmlns:a16="http://schemas.microsoft.com/office/drawing/2014/main" id="{140EC811-373E-4C4F-9341-4C0ED779C170}"/>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EF1D52-B8EB-4E0E-8BA8-57679B06A628}"/>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74" name="Group 73">
            <a:extLst>
              <a:ext uri="{FF2B5EF4-FFF2-40B4-BE49-F238E27FC236}">
                <a16:creationId xmlns:a16="http://schemas.microsoft.com/office/drawing/2014/main" id="{019A4166-6819-49E1-8115-220F39CF343E}"/>
              </a:ext>
            </a:extLst>
          </p:cNvPr>
          <p:cNvGrpSpPr/>
          <p:nvPr/>
        </p:nvGrpSpPr>
        <p:grpSpPr>
          <a:xfrm>
            <a:off x="7702563" y="2627441"/>
            <a:ext cx="936625" cy="1108071"/>
            <a:chOff x="4213222" y="1732765"/>
            <a:chExt cx="936625" cy="1108071"/>
          </a:xfrm>
        </p:grpSpPr>
        <p:sp>
          <p:nvSpPr>
            <p:cNvPr id="75" name="Hexagon 2">
              <a:extLst>
                <a:ext uri="{FF2B5EF4-FFF2-40B4-BE49-F238E27FC236}">
                  <a16:creationId xmlns:a16="http://schemas.microsoft.com/office/drawing/2014/main" id="{23754F0A-9074-4776-9685-E2A85AFB6D20}"/>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178FA70-A607-4D78-AA3C-2F3DF42F9009}"/>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77" name="Group 76">
            <a:extLst>
              <a:ext uri="{FF2B5EF4-FFF2-40B4-BE49-F238E27FC236}">
                <a16:creationId xmlns:a16="http://schemas.microsoft.com/office/drawing/2014/main" id="{8D9825E1-A520-4305-8EAD-832E0E9B6533}"/>
              </a:ext>
            </a:extLst>
          </p:cNvPr>
          <p:cNvGrpSpPr/>
          <p:nvPr/>
        </p:nvGrpSpPr>
        <p:grpSpPr>
          <a:xfrm>
            <a:off x="1349375" y="2017683"/>
            <a:ext cx="936625" cy="1108071"/>
            <a:chOff x="4213222" y="1732765"/>
            <a:chExt cx="936625" cy="1108071"/>
          </a:xfrm>
        </p:grpSpPr>
        <p:sp>
          <p:nvSpPr>
            <p:cNvPr id="78" name="Hexagon 2">
              <a:extLst>
                <a:ext uri="{FF2B5EF4-FFF2-40B4-BE49-F238E27FC236}">
                  <a16:creationId xmlns:a16="http://schemas.microsoft.com/office/drawing/2014/main" id="{BBEF3FCA-5A49-4F84-AFB0-269E0E6FAAFE}"/>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52C75E5-B6E4-43D4-A598-12D37E7CF0E7}"/>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5">
                      <a:lumMod val="75000"/>
                    </a:schemeClr>
                  </a:solidFill>
                  <a:latin typeface="Arial" panose="020B0604020202020204" pitchFamily="34" charset="0"/>
                  <a:cs typeface="Arial" panose="020B0604020202020204" pitchFamily="34" charset="0"/>
                </a:rPr>
                <a:t>60</a:t>
              </a:r>
            </a:p>
          </p:txBody>
        </p:sp>
      </p:grpSp>
      <p:grpSp>
        <p:nvGrpSpPr>
          <p:cNvPr id="83" name="Group 82">
            <a:extLst>
              <a:ext uri="{FF2B5EF4-FFF2-40B4-BE49-F238E27FC236}">
                <a16:creationId xmlns:a16="http://schemas.microsoft.com/office/drawing/2014/main" id="{D1A34687-FD89-4453-8CF4-30AE4B935411}"/>
              </a:ext>
            </a:extLst>
          </p:cNvPr>
          <p:cNvGrpSpPr/>
          <p:nvPr/>
        </p:nvGrpSpPr>
        <p:grpSpPr>
          <a:xfrm>
            <a:off x="4209857" y="5295904"/>
            <a:ext cx="936625" cy="1108071"/>
            <a:chOff x="4213222" y="1732765"/>
            <a:chExt cx="936625" cy="1108071"/>
          </a:xfrm>
        </p:grpSpPr>
        <p:sp>
          <p:nvSpPr>
            <p:cNvPr id="84" name="Hexagon 2">
              <a:extLst>
                <a:ext uri="{FF2B5EF4-FFF2-40B4-BE49-F238E27FC236}">
                  <a16:creationId xmlns:a16="http://schemas.microsoft.com/office/drawing/2014/main" id="{8E806B7E-C7BC-47EC-B6AD-2E922F8FA9AE}"/>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8F436D0A-8965-4D92-BA50-2411A586BCB1}"/>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54</a:t>
              </a:r>
            </a:p>
          </p:txBody>
        </p:sp>
      </p:grpSp>
      <p:grpSp>
        <p:nvGrpSpPr>
          <p:cNvPr id="86" name="Group 85">
            <a:extLst>
              <a:ext uri="{FF2B5EF4-FFF2-40B4-BE49-F238E27FC236}">
                <a16:creationId xmlns:a16="http://schemas.microsoft.com/office/drawing/2014/main" id="{2C9D2AA5-9731-458B-A2F8-E46D1639B680}"/>
              </a:ext>
            </a:extLst>
          </p:cNvPr>
          <p:cNvGrpSpPr/>
          <p:nvPr/>
        </p:nvGrpSpPr>
        <p:grpSpPr>
          <a:xfrm>
            <a:off x="4705157" y="4397379"/>
            <a:ext cx="936625" cy="1108071"/>
            <a:chOff x="4213222" y="1732765"/>
            <a:chExt cx="936625" cy="1108071"/>
          </a:xfrm>
        </p:grpSpPr>
        <p:sp>
          <p:nvSpPr>
            <p:cNvPr id="87" name="Hexagon 2">
              <a:extLst>
                <a:ext uri="{FF2B5EF4-FFF2-40B4-BE49-F238E27FC236}">
                  <a16:creationId xmlns:a16="http://schemas.microsoft.com/office/drawing/2014/main" id="{CBA5509E-57E0-4EAC-BF7B-494784529D5A}"/>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AC6FE4B7-BEA1-4342-B549-6F04BA1B5110}"/>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23</a:t>
              </a:r>
            </a:p>
          </p:txBody>
        </p:sp>
      </p:grpSp>
      <p:grpSp>
        <p:nvGrpSpPr>
          <p:cNvPr id="89" name="Group 88">
            <a:extLst>
              <a:ext uri="{FF2B5EF4-FFF2-40B4-BE49-F238E27FC236}">
                <a16:creationId xmlns:a16="http://schemas.microsoft.com/office/drawing/2014/main" id="{599048B7-CC0F-4560-AC79-97730ADF36F0}"/>
              </a:ext>
            </a:extLst>
          </p:cNvPr>
          <p:cNvGrpSpPr/>
          <p:nvPr/>
        </p:nvGrpSpPr>
        <p:grpSpPr>
          <a:xfrm>
            <a:off x="5711028" y="4402589"/>
            <a:ext cx="936625" cy="1108071"/>
            <a:chOff x="4213222" y="1732765"/>
            <a:chExt cx="936625" cy="1108071"/>
          </a:xfrm>
        </p:grpSpPr>
        <p:sp>
          <p:nvSpPr>
            <p:cNvPr id="90" name="Hexagon 2">
              <a:extLst>
                <a:ext uri="{FF2B5EF4-FFF2-40B4-BE49-F238E27FC236}">
                  <a16:creationId xmlns:a16="http://schemas.microsoft.com/office/drawing/2014/main" id="{D53455BF-5284-4D6F-B392-5EE3B70C4BF6}"/>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2014EF52-CC3C-467D-AB2F-E03D0F70C042}"/>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40</a:t>
              </a:r>
            </a:p>
          </p:txBody>
        </p:sp>
      </p:grpSp>
      <p:grpSp>
        <p:nvGrpSpPr>
          <p:cNvPr id="92" name="Group 91">
            <a:extLst>
              <a:ext uri="{FF2B5EF4-FFF2-40B4-BE49-F238E27FC236}">
                <a16:creationId xmlns:a16="http://schemas.microsoft.com/office/drawing/2014/main" id="{BDDE6A02-2DB0-4CB5-A942-1C10B6E222F6}"/>
              </a:ext>
            </a:extLst>
          </p:cNvPr>
          <p:cNvGrpSpPr/>
          <p:nvPr/>
        </p:nvGrpSpPr>
        <p:grpSpPr>
          <a:xfrm>
            <a:off x="6702422" y="4391021"/>
            <a:ext cx="936625" cy="1108071"/>
            <a:chOff x="4213222" y="1732765"/>
            <a:chExt cx="936625" cy="1108071"/>
          </a:xfrm>
        </p:grpSpPr>
        <p:sp>
          <p:nvSpPr>
            <p:cNvPr id="93" name="Hexagon 2">
              <a:extLst>
                <a:ext uri="{FF2B5EF4-FFF2-40B4-BE49-F238E27FC236}">
                  <a16:creationId xmlns:a16="http://schemas.microsoft.com/office/drawing/2014/main" id="{DF577B27-E66D-41CE-9C72-B33437E5414A}"/>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CA77E40-1043-45FB-A04A-DABC642E7005}"/>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50</a:t>
              </a:r>
            </a:p>
          </p:txBody>
        </p:sp>
      </p:grpSp>
      <p:grpSp>
        <p:nvGrpSpPr>
          <p:cNvPr id="95" name="Group 94">
            <a:extLst>
              <a:ext uri="{FF2B5EF4-FFF2-40B4-BE49-F238E27FC236}">
                <a16:creationId xmlns:a16="http://schemas.microsoft.com/office/drawing/2014/main" id="{97BFFD91-D620-442B-B7EE-B0E9FE35733B}"/>
              </a:ext>
            </a:extLst>
          </p:cNvPr>
          <p:cNvGrpSpPr/>
          <p:nvPr/>
        </p:nvGrpSpPr>
        <p:grpSpPr>
          <a:xfrm>
            <a:off x="7209533" y="3515177"/>
            <a:ext cx="936625" cy="1108071"/>
            <a:chOff x="4213222" y="1732765"/>
            <a:chExt cx="936625" cy="1108071"/>
          </a:xfrm>
        </p:grpSpPr>
        <p:sp>
          <p:nvSpPr>
            <p:cNvPr id="96" name="Hexagon 2">
              <a:extLst>
                <a:ext uri="{FF2B5EF4-FFF2-40B4-BE49-F238E27FC236}">
                  <a16:creationId xmlns:a16="http://schemas.microsoft.com/office/drawing/2014/main" id="{DC6FE005-1BD7-4E0D-8AB2-67EB0B0F4066}"/>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C223B189-6623-4D1D-BF53-5C47ED7D9EBB}"/>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13</a:t>
              </a:r>
            </a:p>
          </p:txBody>
        </p:sp>
      </p:grpSp>
      <p:grpSp>
        <p:nvGrpSpPr>
          <p:cNvPr id="98" name="Group 97">
            <a:extLst>
              <a:ext uri="{FF2B5EF4-FFF2-40B4-BE49-F238E27FC236}">
                <a16:creationId xmlns:a16="http://schemas.microsoft.com/office/drawing/2014/main" id="{23153728-2A2C-40C5-86AC-8600188502B2}"/>
              </a:ext>
            </a:extLst>
          </p:cNvPr>
          <p:cNvGrpSpPr/>
          <p:nvPr/>
        </p:nvGrpSpPr>
        <p:grpSpPr>
          <a:xfrm>
            <a:off x="7702262" y="4407727"/>
            <a:ext cx="936625" cy="1108071"/>
            <a:chOff x="4213222" y="1732765"/>
            <a:chExt cx="936625" cy="1108071"/>
          </a:xfrm>
        </p:grpSpPr>
        <p:sp>
          <p:nvSpPr>
            <p:cNvPr id="99" name="Hexagon 2">
              <a:extLst>
                <a:ext uri="{FF2B5EF4-FFF2-40B4-BE49-F238E27FC236}">
                  <a16:creationId xmlns:a16="http://schemas.microsoft.com/office/drawing/2014/main" id="{BD819F85-7E6F-4D81-BC3D-E732C893830B}"/>
                </a:ext>
              </a:extLst>
            </p:cNvPr>
            <p:cNvSpPr/>
            <p:nvPr/>
          </p:nvSpPr>
          <p:spPr>
            <a:xfrm rot="5400000">
              <a:off x="4127499" y="1818488"/>
              <a:ext cx="1108071" cy="936625"/>
            </a:xfrm>
            <a:custGeom>
              <a:avLst/>
              <a:gdLst>
                <a:gd name="connsiteX0" fmla="*/ 0 w 1086484"/>
                <a:gd name="connsiteY0" fmla="*/ 468313 h 936625"/>
                <a:gd name="connsiteX1" fmla="*/ 234156 w 1086484"/>
                <a:gd name="connsiteY1" fmla="*/ 0 h 936625"/>
                <a:gd name="connsiteX2" fmla="*/ 852328 w 1086484"/>
                <a:gd name="connsiteY2" fmla="*/ 0 h 936625"/>
                <a:gd name="connsiteX3" fmla="*/ 1086484 w 1086484"/>
                <a:gd name="connsiteY3" fmla="*/ 468313 h 936625"/>
                <a:gd name="connsiteX4" fmla="*/ 852328 w 1086484"/>
                <a:gd name="connsiteY4" fmla="*/ 936625 h 936625"/>
                <a:gd name="connsiteX5" fmla="*/ 234156 w 1086484"/>
                <a:gd name="connsiteY5" fmla="*/ 936625 h 936625"/>
                <a:gd name="connsiteX6" fmla="*/ 0 w 1086484"/>
                <a:gd name="connsiteY6" fmla="*/ 468313 h 936625"/>
                <a:gd name="connsiteX0" fmla="*/ 0 w 1110294"/>
                <a:gd name="connsiteY0" fmla="*/ 468313 h 936625"/>
                <a:gd name="connsiteX1" fmla="*/ 257966 w 1110294"/>
                <a:gd name="connsiteY1" fmla="*/ 0 h 936625"/>
                <a:gd name="connsiteX2" fmla="*/ 876138 w 1110294"/>
                <a:gd name="connsiteY2" fmla="*/ 0 h 936625"/>
                <a:gd name="connsiteX3" fmla="*/ 1110294 w 1110294"/>
                <a:gd name="connsiteY3" fmla="*/ 468313 h 936625"/>
                <a:gd name="connsiteX4" fmla="*/ 876138 w 1110294"/>
                <a:gd name="connsiteY4" fmla="*/ 936625 h 936625"/>
                <a:gd name="connsiteX5" fmla="*/ 257966 w 1110294"/>
                <a:gd name="connsiteY5" fmla="*/ 936625 h 936625"/>
                <a:gd name="connsiteX6" fmla="*/ 0 w 1110294"/>
                <a:gd name="connsiteY6" fmla="*/ 468313 h 936625"/>
                <a:gd name="connsiteX0" fmla="*/ 0 w 1062672"/>
                <a:gd name="connsiteY0" fmla="*/ 468313 h 936625"/>
                <a:gd name="connsiteX1" fmla="*/ 257966 w 1062672"/>
                <a:gd name="connsiteY1" fmla="*/ 0 h 936625"/>
                <a:gd name="connsiteX2" fmla="*/ 876138 w 1062672"/>
                <a:gd name="connsiteY2" fmla="*/ 0 h 936625"/>
                <a:gd name="connsiteX3" fmla="*/ 1062672 w 1062672"/>
                <a:gd name="connsiteY3" fmla="*/ 465932 h 936625"/>
                <a:gd name="connsiteX4" fmla="*/ 876138 w 1062672"/>
                <a:gd name="connsiteY4" fmla="*/ 936625 h 936625"/>
                <a:gd name="connsiteX5" fmla="*/ 257966 w 1062672"/>
                <a:gd name="connsiteY5" fmla="*/ 936625 h 936625"/>
                <a:gd name="connsiteX6" fmla="*/ 0 w 1062672"/>
                <a:gd name="connsiteY6" fmla="*/ 468313 h 936625"/>
                <a:gd name="connsiteX0" fmla="*/ 0 w 1105537"/>
                <a:gd name="connsiteY0" fmla="*/ 468313 h 936625"/>
                <a:gd name="connsiteX1" fmla="*/ 257966 w 1105537"/>
                <a:gd name="connsiteY1" fmla="*/ 0 h 936625"/>
                <a:gd name="connsiteX2" fmla="*/ 876138 w 1105537"/>
                <a:gd name="connsiteY2" fmla="*/ 0 h 936625"/>
                <a:gd name="connsiteX3" fmla="*/ 1105537 w 1105537"/>
                <a:gd name="connsiteY3" fmla="*/ 465932 h 936625"/>
                <a:gd name="connsiteX4" fmla="*/ 876138 w 1105537"/>
                <a:gd name="connsiteY4" fmla="*/ 936625 h 936625"/>
                <a:gd name="connsiteX5" fmla="*/ 257966 w 1105537"/>
                <a:gd name="connsiteY5" fmla="*/ 936625 h 936625"/>
                <a:gd name="connsiteX6" fmla="*/ 0 w 1105537"/>
                <a:gd name="connsiteY6" fmla="*/ 468313 h 936625"/>
                <a:gd name="connsiteX0" fmla="*/ 1 w 1142534"/>
                <a:gd name="connsiteY0" fmla="*/ 465932 h 936625"/>
                <a:gd name="connsiteX1" fmla="*/ 294963 w 1142534"/>
                <a:gd name="connsiteY1" fmla="*/ 0 h 936625"/>
                <a:gd name="connsiteX2" fmla="*/ 913135 w 1142534"/>
                <a:gd name="connsiteY2" fmla="*/ 0 h 936625"/>
                <a:gd name="connsiteX3" fmla="*/ 1142534 w 1142534"/>
                <a:gd name="connsiteY3" fmla="*/ 465932 h 936625"/>
                <a:gd name="connsiteX4" fmla="*/ 913135 w 1142534"/>
                <a:gd name="connsiteY4" fmla="*/ 936625 h 936625"/>
                <a:gd name="connsiteX5" fmla="*/ 294963 w 1142534"/>
                <a:gd name="connsiteY5" fmla="*/ 936625 h 936625"/>
                <a:gd name="connsiteX6" fmla="*/ 1 w 1142534"/>
                <a:gd name="connsiteY6" fmla="*/ 465932 h 936625"/>
                <a:gd name="connsiteX0" fmla="*/ 0 w 1229746"/>
                <a:gd name="connsiteY0" fmla="*/ 465932 h 936625"/>
                <a:gd name="connsiteX1" fmla="*/ 294962 w 1229746"/>
                <a:gd name="connsiteY1" fmla="*/ 0 h 936625"/>
                <a:gd name="connsiteX2" fmla="*/ 913134 w 1229746"/>
                <a:gd name="connsiteY2" fmla="*/ 0 h 936625"/>
                <a:gd name="connsiteX3" fmla="*/ 1229746 w 1229746"/>
                <a:gd name="connsiteY3" fmla="*/ 465932 h 936625"/>
                <a:gd name="connsiteX4" fmla="*/ 913134 w 1229746"/>
                <a:gd name="connsiteY4" fmla="*/ 936625 h 936625"/>
                <a:gd name="connsiteX5" fmla="*/ 294962 w 1229746"/>
                <a:gd name="connsiteY5" fmla="*/ 936625 h 936625"/>
                <a:gd name="connsiteX6" fmla="*/ 0 w 1229746"/>
                <a:gd name="connsiteY6" fmla="*/ 465932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746" h="936625">
                  <a:moveTo>
                    <a:pt x="0" y="465932"/>
                  </a:moveTo>
                  <a:lnTo>
                    <a:pt x="294962" y="0"/>
                  </a:lnTo>
                  <a:lnTo>
                    <a:pt x="913134" y="0"/>
                  </a:lnTo>
                  <a:lnTo>
                    <a:pt x="1229746" y="465932"/>
                  </a:lnTo>
                  <a:lnTo>
                    <a:pt x="913134" y="936625"/>
                  </a:lnTo>
                  <a:lnTo>
                    <a:pt x="294962" y="936625"/>
                  </a:lnTo>
                  <a:lnTo>
                    <a:pt x="0" y="465932"/>
                  </a:lnTo>
                  <a:close/>
                </a:path>
              </a:pathLst>
            </a:custGeom>
            <a:solidFill>
              <a:srgbClr val="FEE9B6"/>
            </a:solidFill>
            <a:ln w="19050">
              <a:solidFill>
                <a:srgbClr val="CF8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02526DC-7C96-4D49-A65D-FC1E19FE92B4}"/>
                </a:ext>
              </a:extLst>
            </p:cNvPr>
            <p:cNvSpPr txBox="1"/>
            <p:nvPr/>
          </p:nvSpPr>
          <p:spPr>
            <a:xfrm>
              <a:off x="4363688" y="1978951"/>
              <a:ext cx="639919" cy="584775"/>
            </a:xfrm>
            <a:prstGeom prst="rect">
              <a:avLst/>
            </a:prstGeom>
            <a:noFill/>
          </p:spPr>
          <p:txBody>
            <a:bodyPr wrap="none" rtlCol="0">
              <a:spAutoFit/>
            </a:bodyPr>
            <a:lstStyle/>
            <a:p>
              <a:pPr algn="ctr"/>
              <a:r>
                <a:rPr lang="en-US" sz="3200">
                  <a:solidFill>
                    <a:schemeClr val="accent2">
                      <a:lumMod val="75000"/>
                    </a:schemeClr>
                  </a:solidFill>
                  <a:latin typeface="Arial" panose="020B0604020202020204" pitchFamily="34" charset="0"/>
                  <a:cs typeface="Arial" panose="020B0604020202020204" pitchFamily="34" charset="0"/>
                </a:rPr>
                <a:t>57</a:t>
              </a:r>
            </a:p>
          </p:txBody>
        </p:sp>
      </p:grpSp>
      <p:sp>
        <p:nvSpPr>
          <p:cNvPr id="101" name="Oval 100">
            <a:extLst>
              <a:ext uri="{FF2B5EF4-FFF2-40B4-BE49-F238E27FC236}">
                <a16:creationId xmlns:a16="http://schemas.microsoft.com/office/drawing/2014/main" id="{1EBB6141-C876-415B-9834-5E34AA8D18B0}"/>
              </a:ext>
            </a:extLst>
          </p:cNvPr>
          <p:cNvSpPr/>
          <p:nvPr/>
        </p:nvSpPr>
        <p:spPr>
          <a:xfrm>
            <a:off x="2328790" y="2139068"/>
            <a:ext cx="1509785" cy="129820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35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Effect transition="in" filter="fade">
                                      <p:cBhvr>
                                        <p:cTn id="72" dur="5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Effect transition="in" filter="fade">
                                      <p:cBhvr>
                                        <p:cTn id="79" dur="500"/>
                                        <p:tgtEl>
                                          <p:spTgt spid="8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p:cTn id="84" dur="500" fill="hold"/>
                                        <p:tgtEl>
                                          <p:spTgt spid="86"/>
                                        </p:tgtEl>
                                        <p:attrNameLst>
                                          <p:attrName>ppt_w</p:attrName>
                                        </p:attrNameLst>
                                      </p:cBhvr>
                                      <p:tavLst>
                                        <p:tav tm="0">
                                          <p:val>
                                            <p:fltVal val="0"/>
                                          </p:val>
                                        </p:tav>
                                        <p:tav tm="100000">
                                          <p:val>
                                            <p:strVal val="#ppt_w"/>
                                          </p:val>
                                        </p:tav>
                                      </p:tavLst>
                                    </p:anim>
                                    <p:anim calcmode="lin" valueType="num">
                                      <p:cBhvr>
                                        <p:cTn id="85" dur="500" fill="hold"/>
                                        <p:tgtEl>
                                          <p:spTgt spid="86"/>
                                        </p:tgtEl>
                                        <p:attrNameLst>
                                          <p:attrName>ppt_h</p:attrName>
                                        </p:attrNameLst>
                                      </p:cBhvr>
                                      <p:tavLst>
                                        <p:tav tm="0">
                                          <p:val>
                                            <p:fltVal val="0"/>
                                          </p:val>
                                        </p:tav>
                                        <p:tav tm="100000">
                                          <p:val>
                                            <p:strVal val="#ppt_h"/>
                                          </p:val>
                                        </p:tav>
                                      </p:tavLst>
                                    </p:anim>
                                    <p:animEffect transition="in" filter="fade">
                                      <p:cBhvr>
                                        <p:cTn id="86" dur="500"/>
                                        <p:tgtEl>
                                          <p:spTgt spid="8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p:cTn id="91" dur="500" fill="hold"/>
                                        <p:tgtEl>
                                          <p:spTgt spid="89"/>
                                        </p:tgtEl>
                                        <p:attrNameLst>
                                          <p:attrName>ppt_w</p:attrName>
                                        </p:attrNameLst>
                                      </p:cBhvr>
                                      <p:tavLst>
                                        <p:tav tm="0">
                                          <p:val>
                                            <p:fltVal val="0"/>
                                          </p:val>
                                        </p:tav>
                                        <p:tav tm="100000">
                                          <p:val>
                                            <p:strVal val="#ppt_w"/>
                                          </p:val>
                                        </p:tav>
                                      </p:tavLst>
                                    </p:anim>
                                    <p:anim calcmode="lin" valueType="num">
                                      <p:cBhvr>
                                        <p:cTn id="92" dur="500" fill="hold"/>
                                        <p:tgtEl>
                                          <p:spTgt spid="89"/>
                                        </p:tgtEl>
                                        <p:attrNameLst>
                                          <p:attrName>ppt_h</p:attrName>
                                        </p:attrNameLst>
                                      </p:cBhvr>
                                      <p:tavLst>
                                        <p:tav tm="0">
                                          <p:val>
                                            <p:fltVal val="0"/>
                                          </p:val>
                                        </p:tav>
                                        <p:tav tm="100000">
                                          <p:val>
                                            <p:strVal val="#ppt_h"/>
                                          </p:val>
                                        </p:tav>
                                      </p:tavLst>
                                    </p:anim>
                                    <p:animEffect transition="in" filter="fade">
                                      <p:cBhvr>
                                        <p:cTn id="93" dur="500"/>
                                        <p:tgtEl>
                                          <p:spTgt spid="8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500" fill="hold"/>
                                        <p:tgtEl>
                                          <p:spTgt spid="95"/>
                                        </p:tgtEl>
                                        <p:attrNameLst>
                                          <p:attrName>ppt_w</p:attrName>
                                        </p:attrNameLst>
                                      </p:cBhvr>
                                      <p:tavLst>
                                        <p:tav tm="0">
                                          <p:val>
                                            <p:fltVal val="0"/>
                                          </p:val>
                                        </p:tav>
                                        <p:tav tm="100000">
                                          <p:val>
                                            <p:strVal val="#ppt_w"/>
                                          </p:val>
                                        </p:tav>
                                      </p:tavLst>
                                    </p:anim>
                                    <p:anim calcmode="lin" valueType="num">
                                      <p:cBhvr>
                                        <p:cTn id="106" dur="500" fill="hold"/>
                                        <p:tgtEl>
                                          <p:spTgt spid="95"/>
                                        </p:tgtEl>
                                        <p:attrNameLst>
                                          <p:attrName>ppt_h</p:attrName>
                                        </p:attrNameLst>
                                      </p:cBhvr>
                                      <p:tavLst>
                                        <p:tav tm="0">
                                          <p:val>
                                            <p:fltVal val="0"/>
                                          </p:val>
                                        </p:tav>
                                        <p:tav tm="100000">
                                          <p:val>
                                            <p:strVal val="#ppt_h"/>
                                          </p:val>
                                        </p:tav>
                                      </p:tavLst>
                                    </p:anim>
                                    <p:animEffect transition="in" filter="fade">
                                      <p:cBhvr>
                                        <p:cTn id="107" dur="500"/>
                                        <p:tgtEl>
                                          <p:spTgt spid="9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98"/>
                                        </p:tgtEl>
                                        <p:attrNameLst>
                                          <p:attrName>style.visibility</p:attrName>
                                        </p:attrNameLst>
                                      </p:cBhvr>
                                      <p:to>
                                        <p:strVal val="visible"/>
                                      </p:to>
                                    </p:set>
                                    <p:anim calcmode="lin" valueType="num">
                                      <p:cBhvr>
                                        <p:cTn id="112" dur="500" fill="hold"/>
                                        <p:tgtEl>
                                          <p:spTgt spid="98"/>
                                        </p:tgtEl>
                                        <p:attrNameLst>
                                          <p:attrName>ppt_w</p:attrName>
                                        </p:attrNameLst>
                                      </p:cBhvr>
                                      <p:tavLst>
                                        <p:tav tm="0">
                                          <p:val>
                                            <p:fltVal val="0"/>
                                          </p:val>
                                        </p:tav>
                                        <p:tav tm="100000">
                                          <p:val>
                                            <p:strVal val="#ppt_w"/>
                                          </p:val>
                                        </p:tav>
                                      </p:tavLst>
                                    </p:anim>
                                    <p:anim calcmode="lin" valueType="num">
                                      <p:cBhvr>
                                        <p:cTn id="113" dur="500" fill="hold"/>
                                        <p:tgtEl>
                                          <p:spTgt spid="98"/>
                                        </p:tgtEl>
                                        <p:attrNameLst>
                                          <p:attrName>ppt_h</p:attrName>
                                        </p:attrNameLst>
                                      </p:cBhvr>
                                      <p:tavLst>
                                        <p:tav tm="0">
                                          <p:val>
                                            <p:fltVal val="0"/>
                                          </p:val>
                                        </p:tav>
                                        <p:tav tm="100000">
                                          <p:val>
                                            <p:strVal val="#ppt_h"/>
                                          </p:val>
                                        </p:tav>
                                      </p:tavLst>
                                    </p:anim>
                                    <p:animEffect transition="in" filter="fade">
                                      <p:cBhvr>
                                        <p:cTn id="114" dur="500"/>
                                        <p:tgtEl>
                                          <p:spTgt spid="98"/>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barn(inVertical)">
                                      <p:cBhvr>
                                        <p:cTn id="11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9E588F8-2156-4073-88B7-12F831FE98C5}"/>
              </a:ext>
            </a:extLst>
          </p:cNvPr>
          <p:cNvGrpSpPr/>
          <p:nvPr/>
        </p:nvGrpSpPr>
        <p:grpSpPr>
          <a:xfrm>
            <a:off x="564713" y="762000"/>
            <a:ext cx="668922" cy="707886"/>
            <a:chOff x="1559434" y="1176116"/>
            <a:chExt cx="668922" cy="707886"/>
          </a:xfrm>
        </p:grpSpPr>
        <p:grpSp>
          <p:nvGrpSpPr>
            <p:cNvPr id="72" name="Group 71">
              <a:extLst>
                <a:ext uri="{FF2B5EF4-FFF2-40B4-BE49-F238E27FC236}">
                  <a16:creationId xmlns:a16="http://schemas.microsoft.com/office/drawing/2014/main" id="{5EE217B1-3635-497E-AE3E-A929CF8EAF18}"/>
                </a:ext>
              </a:extLst>
            </p:cNvPr>
            <p:cNvGrpSpPr/>
            <p:nvPr/>
          </p:nvGrpSpPr>
          <p:grpSpPr>
            <a:xfrm>
              <a:off x="1559434" y="1197548"/>
              <a:ext cx="668922" cy="668922"/>
              <a:chOff x="1959266" y="1758940"/>
              <a:chExt cx="668922" cy="668922"/>
            </a:xfrm>
          </p:grpSpPr>
          <p:sp>
            <p:nvSpPr>
              <p:cNvPr id="121" name="Oval 120">
                <a:extLst>
                  <a:ext uri="{FF2B5EF4-FFF2-40B4-BE49-F238E27FC236}">
                    <a16:creationId xmlns:a16="http://schemas.microsoft.com/office/drawing/2014/main" id="{D8F5C1F2-E768-4B78-BDC0-52637F63C39A}"/>
                  </a:ext>
                </a:extLst>
              </p:cNvPr>
              <p:cNvSpPr/>
              <p:nvPr/>
            </p:nvSpPr>
            <p:spPr>
              <a:xfrm>
                <a:off x="2001384" y="1801058"/>
                <a:ext cx="590719" cy="590719"/>
              </a:xfrm>
              <a:prstGeom prst="ellipse">
                <a:avLst/>
              </a:prstGeom>
              <a:solidFill>
                <a:srgbClr val="45B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2FC7A89-0366-40FC-ABCC-D3EC1512AC18}"/>
                  </a:ext>
                </a:extLst>
              </p:cNvPr>
              <p:cNvSpPr/>
              <p:nvPr/>
            </p:nvSpPr>
            <p:spPr>
              <a:xfrm>
                <a:off x="1959266" y="1758940"/>
                <a:ext cx="668922" cy="668922"/>
              </a:xfrm>
              <a:prstGeom prst="ellipse">
                <a:avLst/>
              </a:prstGeom>
              <a:noFill/>
              <a:ln w="28575">
                <a:solidFill>
                  <a:srgbClr val="45B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a:extLst>
                <a:ext uri="{FF2B5EF4-FFF2-40B4-BE49-F238E27FC236}">
                  <a16:creationId xmlns:a16="http://schemas.microsoft.com/office/drawing/2014/main" id="{E5E26C12-9D5B-4E83-8F27-F079D1488A4C}"/>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123" name="TextBox 122">
            <a:extLst>
              <a:ext uri="{FF2B5EF4-FFF2-40B4-BE49-F238E27FC236}">
                <a16:creationId xmlns:a16="http://schemas.microsoft.com/office/drawing/2014/main" id="{8D087D0A-9BD9-4CC4-9809-CC34E3ABFB86}"/>
              </a:ext>
            </a:extLst>
          </p:cNvPr>
          <p:cNvSpPr txBox="1"/>
          <p:nvPr/>
        </p:nvSpPr>
        <p:spPr>
          <a:xfrm>
            <a:off x="1295400" y="457200"/>
            <a:ext cx="10636222" cy="1384995"/>
          </a:xfrm>
          <a:prstGeom prst="rect">
            <a:avLst/>
          </a:prstGeom>
          <a:noFill/>
        </p:spPr>
        <p:txBody>
          <a:bodyPr wrap="square" rtlCol="0">
            <a:spAutoFit/>
          </a:bodyPr>
          <a:lstStyle/>
          <a:p>
            <a:pPr algn="just"/>
            <a:r>
              <a:rPr lang="en-US" sz="2800">
                <a:solidFill>
                  <a:schemeClr val="tx1">
                    <a:lumMod val="75000"/>
                    <a:lumOff val="25000"/>
                  </a:schemeClr>
                </a:solidFill>
                <a:latin typeface="Quicksand Medium" panose="00000600000000000000" pitchFamily="2" charset="0"/>
                <a:cs typeface="Arial" panose="020B0604020202020204" pitchFamily="34" charset="0"/>
              </a:rPr>
              <a:t>Anh Khoai phải sắp xếp các đốt tre thành phép tính đúng. Nhưng do vội quá nên anh xếp nhầm hai đốt tre. Em hãy xếp lại giúp anh Khoai nhé!</a:t>
            </a:r>
            <a:endParaRPr lang="en-US" sz="2800" dirty="0">
              <a:solidFill>
                <a:schemeClr val="tx1">
                  <a:lumMod val="75000"/>
                  <a:lumOff val="25000"/>
                </a:schemeClr>
              </a:solidFill>
              <a:latin typeface="Quicksand Medium" panose="00000600000000000000" pitchFamily="2" charset="0"/>
              <a:cs typeface="Arial" panose="020B0604020202020204" pitchFamily="34" charset="0"/>
            </a:endParaRPr>
          </a:p>
        </p:txBody>
      </p:sp>
      <p:pic>
        <p:nvPicPr>
          <p:cNvPr id="124" name="Picture 123">
            <a:extLst>
              <a:ext uri="{FF2B5EF4-FFF2-40B4-BE49-F238E27FC236}">
                <a16:creationId xmlns:a16="http://schemas.microsoft.com/office/drawing/2014/main" id="{5B5BDFC7-A9A1-49DE-AD85-E7FDC1315C49}"/>
              </a:ext>
            </a:extLst>
          </p:cNvPr>
          <p:cNvPicPr>
            <a:picLocks noChangeAspect="1"/>
          </p:cNvPicPr>
          <p:nvPr/>
        </p:nvPicPr>
        <p:blipFill rotWithShape="1">
          <a:blip r:embed="rId2">
            <a:extLst>
              <a:ext uri="{28A0092B-C50C-407E-A947-70E740481C1C}">
                <a14:useLocalDpi xmlns:a14="http://schemas.microsoft.com/office/drawing/2010/main" val="0"/>
              </a:ext>
            </a:extLst>
          </a:blip>
          <a:srcRect l="3840" r="3316"/>
          <a:stretch/>
        </p:blipFill>
        <p:spPr>
          <a:xfrm>
            <a:off x="645886" y="2209800"/>
            <a:ext cx="10900228" cy="3258488"/>
          </a:xfrm>
          <a:prstGeom prst="roundRect">
            <a:avLst>
              <a:gd name="adj" fmla="val 42524"/>
            </a:avLst>
          </a:prstGeom>
          <a:effectLst>
            <a:softEdge rad="31750"/>
          </a:effectLst>
        </p:spPr>
      </p:pic>
      <p:grpSp>
        <p:nvGrpSpPr>
          <p:cNvPr id="19" name="Group 18">
            <a:extLst>
              <a:ext uri="{FF2B5EF4-FFF2-40B4-BE49-F238E27FC236}">
                <a16:creationId xmlns:a16="http://schemas.microsoft.com/office/drawing/2014/main" id="{EC82FECF-0344-41AA-A237-329FDCAE7B8A}"/>
              </a:ext>
            </a:extLst>
          </p:cNvPr>
          <p:cNvGrpSpPr/>
          <p:nvPr/>
        </p:nvGrpSpPr>
        <p:grpSpPr>
          <a:xfrm>
            <a:off x="8251031" y="3262312"/>
            <a:ext cx="1421946" cy="952500"/>
            <a:chOff x="9458325" y="3228975"/>
            <a:chExt cx="1421946" cy="952500"/>
          </a:xfrm>
        </p:grpSpPr>
        <p:pic>
          <p:nvPicPr>
            <p:cNvPr id="20" name="Picture 19">
              <a:extLst>
                <a:ext uri="{FF2B5EF4-FFF2-40B4-BE49-F238E27FC236}">
                  <a16:creationId xmlns:a16="http://schemas.microsoft.com/office/drawing/2014/main" id="{0F0087D2-BDAC-41DA-B795-259775C6A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325" y="3228975"/>
              <a:ext cx="1421946" cy="952500"/>
            </a:xfrm>
            <a:prstGeom prst="rect">
              <a:avLst/>
            </a:prstGeom>
          </p:spPr>
        </p:pic>
        <p:grpSp>
          <p:nvGrpSpPr>
            <p:cNvPr id="21" name="Group 20">
              <a:extLst>
                <a:ext uri="{FF2B5EF4-FFF2-40B4-BE49-F238E27FC236}">
                  <a16:creationId xmlns:a16="http://schemas.microsoft.com/office/drawing/2014/main" id="{796AA723-04E0-4F41-98EE-8117512202C6}"/>
                </a:ext>
              </a:extLst>
            </p:cNvPr>
            <p:cNvGrpSpPr/>
            <p:nvPr/>
          </p:nvGrpSpPr>
          <p:grpSpPr>
            <a:xfrm>
              <a:off x="9829800" y="3361320"/>
              <a:ext cx="610915" cy="687810"/>
              <a:chOff x="3018820" y="2815605"/>
              <a:chExt cx="649224" cy="730941"/>
            </a:xfrm>
          </p:grpSpPr>
          <p:sp>
            <p:nvSpPr>
              <p:cNvPr id="22" name="Oval 21">
                <a:extLst>
                  <a:ext uri="{FF2B5EF4-FFF2-40B4-BE49-F238E27FC236}">
                    <a16:creationId xmlns:a16="http://schemas.microsoft.com/office/drawing/2014/main" id="{0894319A-52BD-428C-937D-3C8833C26FF0}"/>
                  </a:ext>
                </a:extLst>
              </p:cNvPr>
              <p:cNvSpPr/>
              <p:nvPr/>
            </p:nvSpPr>
            <p:spPr>
              <a:xfrm>
                <a:off x="3018820" y="2895951"/>
                <a:ext cx="649224" cy="650595"/>
              </a:xfrm>
              <a:prstGeom prst="ellipse">
                <a:avLst/>
              </a:prstGeom>
              <a:solidFill>
                <a:srgbClr val="FEE9B6"/>
              </a:solidFill>
              <a:ln w="28575">
                <a:solidFill>
                  <a:srgbClr val="A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2542EDB-E3C3-4615-AC53-FCA5B4C09360}"/>
                  </a:ext>
                </a:extLst>
              </p:cNvPr>
              <p:cNvSpPr txBox="1"/>
              <p:nvPr/>
            </p:nvSpPr>
            <p:spPr>
              <a:xfrm>
                <a:off x="3150644" y="2815605"/>
                <a:ext cx="434996" cy="670943"/>
              </a:xfrm>
              <a:prstGeom prst="rect">
                <a:avLst/>
              </a:prstGeom>
              <a:noFill/>
            </p:spPr>
            <p:txBody>
              <a:bodyPr wrap="none" rtlCol="0">
                <a:spAutoFit/>
              </a:bodyPr>
              <a:lstStyle/>
              <a:p>
                <a:pPr algn="ctr"/>
                <a:r>
                  <a:rPr lang="en-US" sz="4400">
                    <a:solidFill>
                      <a:srgbClr val="FF0000"/>
                    </a:solidFill>
                    <a:latin typeface="Arial" panose="020B0604020202020204" pitchFamily="34" charset="0"/>
                    <a:cs typeface="Arial" panose="020B0604020202020204" pitchFamily="34" charset="0"/>
                  </a:rPr>
                  <a:t>2</a:t>
                </a:r>
              </a:p>
            </p:txBody>
          </p:sp>
        </p:grpSp>
      </p:grpSp>
      <p:grpSp>
        <p:nvGrpSpPr>
          <p:cNvPr id="24" name="Group 23">
            <a:extLst>
              <a:ext uri="{FF2B5EF4-FFF2-40B4-BE49-F238E27FC236}">
                <a16:creationId xmlns:a16="http://schemas.microsoft.com/office/drawing/2014/main" id="{B6E518CD-86FC-45D3-B4A7-742E4AFCF231}"/>
              </a:ext>
            </a:extLst>
          </p:cNvPr>
          <p:cNvGrpSpPr/>
          <p:nvPr/>
        </p:nvGrpSpPr>
        <p:grpSpPr>
          <a:xfrm>
            <a:off x="9461523" y="3226297"/>
            <a:ext cx="1421946" cy="952500"/>
            <a:chOff x="9458325" y="3228975"/>
            <a:chExt cx="1421946" cy="952500"/>
          </a:xfrm>
        </p:grpSpPr>
        <p:pic>
          <p:nvPicPr>
            <p:cNvPr id="25" name="Picture 24">
              <a:extLst>
                <a:ext uri="{FF2B5EF4-FFF2-40B4-BE49-F238E27FC236}">
                  <a16:creationId xmlns:a16="http://schemas.microsoft.com/office/drawing/2014/main" id="{BE11293D-E57E-4023-9F1B-87C0EB7D7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325" y="3228975"/>
              <a:ext cx="1421946" cy="952500"/>
            </a:xfrm>
            <a:prstGeom prst="rect">
              <a:avLst/>
            </a:prstGeom>
          </p:spPr>
        </p:pic>
        <p:grpSp>
          <p:nvGrpSpPr>
            <p:cNvPr id="26" name="Group 25">
              <a:extLst>
                <a:ext uri="{FF2B5EF4-FFF2-40B4-BE49-F238E27FC236}">
                  <a16:creationId xmlns:a16="http://schemas.microsoft.com/office/drawing/2014/main" id="{20AEC496-7764-430C-885D-6D0280433E30}"/>
                </a:ext>
              </a:extLst>
            </p:cNvPr>
            <p:cNvGrpSpPr/>
            <p:nvPr/>
          </p:nvGrpSpPr>
          <p:grpSpPr>
            <a:xfrm>
              <a:off x="9829800" y="3361320"/>
              <a:ext cx="610915" cy="769441"/>
              <a:chOff x="3018820" y="2815605"/>
              <a:chExt cx="649224" cy="817691"/>
            </a:xfrm>
          </p:grpSpPr>
          <p:sp>
            <p:nvSpPr>
              <p:cNvPr id="27" name="Oval 26">
                <a:extLst>
                  <a:ext uri="{FF2B5EF4-FFF2-40B4-BE49-F238E27FC236}">
                    <a16:creationId xmlns:a16="http://schemas.microsoft.com/office/drawing/2014/main" id="{D3B6DE99-8430-4A99-8D8E-9CE9228EBBA2}"/>
                  </a:ext>
                </a:extLst>
              </p:cNvPr>
              <p:cNvSpPr/>
              <p:nvPr/>
            </p:nvSpPr>
            <p:spPr>
              <a:xfrm>
                <a:off x="3018820" y="2895951"/>
                <a:ext cx="649224" cy="650595"/>
              </a:xfrm>
              <a:prstGeom prst="ellipse">
                <a:avLst/>
              </a:prstGeom>
              <a:solidFill>
                <a:srgbClr val="FEE9B6"/>
              </a:solidFill>
              <a:ln w="28575">
                <a:solidFill>
                  <a:srgbClr val="A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C1C02D2-90A7-401D-99C7-21710C7457B0}"/>
                  </a:ext>
                </a:extLst>
              </p:cNvPr>
              <p:cNvSpPr txBox="1"/>
              <p:nvPr/>
            </p:nvSpPr>
            <p:spPr>
              <a:xfrm>
                <a:off x="3103073" y="2815605"/>
                <a:ext cx="530138" cy="817691"/>
              </a:xfrm>
              <a:prstGeom prst="rect">
                <a:avLst/>
              </a:prstGeom>
              <a:noFill/>
            </p:spPr>
            <p:txBody>
              <a:bodyPr wrap="none" rtlCol="0">
                <a:spAutoFit/>
              </a:bodyPr>
              <a:lstStyle/>
              <a:p>
                <a:pPr algn="ctr"/>
                <a:r>
                  <a:rPr lang="en-US" sz="4400">
                    <a:solidFill>
                      <a:srgbClr val="FF0000"/>
                    </a:solidFill>
                    <a:latin typeface="Arial" panose="020B0604020202020204" pitchFamily="34" charset="0"/>
                    <a:cs typeface="Arial" panose="020B0604020202020204" pitchFamily="34" charset="0"/>
                  </a:rPr>
                  <a:t>5</a:t>
                </a:r>
              </a:p>
            </p:txBody>
          </p:sp>
        </p:grpSp>
      </p:grpSp>
    </p:spTree>
    <p:extLst>
      <p:ext uri="{BB962C8B-B14F-4D97-AF65-F5344CB8AC3E}">
        <p14:creationId xmlns:p14="http://schemas.microsoft.com/office/powerpoint/2010/main" val="255768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left)">
                                      <p:cBhvr>
                                        <p:cTn id="11" dur="1000"/>
                                        <p:tgtEl>
                                          <p:spTgt spid="1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4"/>
                                        </p:tgtEl>
                                        <p:attrNameLst>
                                          <p:attrName>style.visibility</p:attrName>
                                        </p:attrNameLst>
                                      </p:cBhvr>
                                      <p:to>
                                        <p:strVal val="visible"/>
                                      </p:to>
                                    </p:set>
                                    <p:anim calcmode="lin" valueType="num">
                                      <p:cBhvr additive="base">
                                        <p:cTn id="16" dur="500" fill="hold"/>
                                        <p:tgtEl>
                                          <p:spTgt spid="124"/>
                                        </p:tgtEl>
                                        <p:attrNameLst>
                                          <p:attrName>ppt_x</p:attrName>
                                        </p:attrNameLst>
                                      </p:cBhvr>
                                      <p:tavLst>
                                        <p:tav tm="0">
                                          <p:val>
                                            <p:strVal val="#ppt_x"/>
                                          </p:val>
                                        </p:tav>
                                        <p:tav tm="100000">
                                          <p:val>
                                            <p:strVal val="#ppt_x"/>
                                          </p:val>
                                        </p:tav>
                                      </p:tavLst>
                                    </p:anim>
                                    <p:anim calcmode="lin" valueType="num">
                                      <p:cBhvr additive="base">
                                        <p:cTn id="17"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9E2D78-1A60-4D10-A39D-C76805B9576F}"/>
              </a:ext>
            </a:extLst>
          </p:cNvPr>
          <p:cNvPicPr>
            <a:picLocks noChangeAspect="1"/>
          </p:cNvPicPr>
          <p:nvPr/>
        </p:nvPicPr>
        <p:blipFill>
          <a:blip r:embed="rId2"/>
          <a:stretch>
            <a:fillRect/>
          </a:stretch>
        </p:blipFill>
        <p:spPr>
          <a:xfrm>
            <a:off x="3276600" y="1837732"/>
            <a:ext cx="5638800" cy="3182535"/>
          </a:xfrm>
          <a:prstGeom prst="rect">
            <a:avLst/>
          </a:prstGeom>
        </p:spPr>
      </p:pic>
    </p:spTree>
    <p:extLst>
      <p:ext uri="{BB962C8B-B14F-4D97-AF65-F5344CB8AC3E}">
        <p14:creationId xmlns:p14="http://schemas.microsoft.com/office/powerpoint/2010/main" val="112566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ppt_w"/>
                                          </p:val>
                                        </p:tav>
                                        <p:tav tm="100000">
                                          <p:val>
                                            <p:strVal val="#ppt_w"/>
                                          </p:val>
                                        </p:tav>
                                      </p:tavLst>
                                    </p:anim>
                                    <p:anim calcmode="lin" valueType="num">
                                      <p:cBhvr>
                                        <p:cTn id="8" dur="750" fill="hold"/>
                                        <p:tgtEl>
                                          <p:spTgt spid="2"/>
                                        </p:tgtEl>
                                        <p:attrNameLst>
                                          <p:attrName>ppt_h</p:attrName>
                                        </p:attrNameLst>
                                      </p:cBhvr>
                                      <p:tavLst>
                                        <p:tav tm="0">
                                          <p:val>
                                            <p:strVal val="4*#ppt_h"/>
                                          </p:val>
                                        </p:tav>
                                        <p:tav tm="100000">
                                          <p:val>
                                            <p:strVal val="#ppt_h"/>
                                          </p:val>
                                        </p:tav>
                                      </p:tavLst>
                                    </p:anim>
                                  </p:childTnLst>
                                </p:cTn>
                              </p:par>
                              <p:par>
                                <p:cTn id="9" presetID="6" presetClass="emph" presetSubtype="0" fill="hold" nodeType="withEffect">
                                  <p:stCondLst>
                                    <p:cond delay="160"/>
                                  </p:stCondLst>
                                  <p:childTnLst>
                                    <p:animScale>
                                      <p:cBhvr>
                                        <p:cTn id="10" dur="750" fill="hold"/>
                                        <p:tgtEl>
                                          <p:spTgt spid="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3F2082-4DBE-71E5-2746-7E94BE17629E}"/>
              </a:ext>
            </a:extLst>
          </p:cNvPr>
          <p:cNvSpPr txBox="1"/>
          <p:nvPr/>
        </p:nvSpPr>
        <p:spPr>
          <a:xfrm>
            <a:off x="457200" y="457200"/>
            <a:ext cx="5181600" cy="3631763"/>
          </a:xfrm>
          <a:prstGeom prst="rect">
            <a:avLst/>
          </a:prstGeom>
          <a:noFill/>
        </p:spPr>
        <p:txBody>
          <a:bodyPr wrap="square">
            <a:spAutoFit/>
          </a:bodyPr>
          <a:lstStyle/>
          <a:p>
            <a:pPr algn="ctr"/>
            <a:r>
              <a:rPr lang="en-US" sz="11500" b="1" dirty="0">
                <a:solidFill>
                  <a:srgbClr val="FF0000"/>
                </a:solidFill>
                <a:effectLst>
                  <a:outerShdw blurRad="38100" dist="38100" dir="2700000" algn="tl">
                    <a:srgbClr val="000000">
                      <a:alpha val="43137"/>
                    </a:srgbClr>
                  </a:outerShdw>
                </a:effectLst>
                <a:latin typeface="Quicksand" panose="00000500000000000000" pitchFamily="2" charset="0"/>
              </a:rPr>
              <a:t>KHỞI ĐỘNG</a:t>
            </a:r>
          </a:p>
        </p:txBody>
      </p:sp>
    </p:spTree>
    <p:extLst>
      <p:ext uri="{BB962C8B-B14F-4D97-AF65-F5344CB8AC3E}">
        <p14:creationId xmlns:p14="http://schemas.microsoft.com/office/powerpoint/2010/main" val="985677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29" y="-297"/>
            <a:ext cx="12193057" cy="6858594"/>
          </a:xfrm>
          <a:prstGeom prst="rect">
            <a:avLst/>
          </a:prstGeom>
        </p:spPr>
      </p:pic>
      <p:pic>
        <p:nvPicPr>
          <p:cNvPr id="17" name="Picture 16"/>
          <p:cNvPicPr>
            <a:picLocks noChangeAspect="1"/>
          </p:cNvPicPr>
          <p:nvPr/>
        </p:nvPicPr>
        <p:blipFill>
          <a:blip r:embed="rId4"/>
          <a:stretch>
            <a:fillRect/>
          </a:stretch>
        </p:blipFill>
        <p:spPr>
          <a:xfrm>
            <a:off x="6358961" y="769589"/>
            <a:ext cx="6084335" cy="3694496"/>
          </a:xfrm>
          <a:prstGeom prst="rect">
            <a:avLst/>
          </a:prstGeom>
        </p:spPr>
      </p:pic>
      <p:pic>
        <p:nvPicPr>
          <p:cNvPr id="19" name="Picture 18"/>
          <p:cNvPicPr>
            <a:picLocks noChangeAspect="1"/>
          </p:cNvPicPr>
          <p:nvPr/>
        </p:nvPicPr>
        <p:blipFill>
          <a:blip r:embed="rId5"/>
          <a:stretch>
            <a:fillRect/>
          </a:stretch>
        </p:blipFill>
        <p:spPr>
          <a:xfrm>
            <a:off x="773138" y="1933083"/>
            <a:ext cx="6663506" cy="2944623"/>
          </a:xfrm>
          <a:prstGeom prst="rect">
            <a:avLst/>
          </a:prstGeom>
        </p:spPr>
      </p:pic>
      <p:pic>
        <p:nvPicPr>
          <p:cNvPr id="16" name="Picture 15"/>
          <p:cNvPicPr>
            <a:picLocks noChangeAspect="1"/>
          </p:cNvPicPr>
          <p:nvPr/>
        </p:nvPicPr>
        <p:blipFill>
          <a:blip r:embed="rId6"/>
          <a:stretch>
            <a:fillRect/>
          </a:stretch>
        </p:blipFill>
        <p:spPr>
          <a:xfrm>
            <a:off x="-449264" y="4440014"/>
            <a:ext cx="5749026" cy="240812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9203" y="4679330"/>
            <a:ext cx="2286000" cy="2286000"/>
          </a:xfrm>
          <a:prstGeom prst="rect">
            <a:avLst/>
          </a:prstGeom>
        </p:spPr>
      </p:pic>
      <p:pic>
        <p:nvPicPr>
          <p:cNvPr id="1026" name="Picture 2" descr="LINE Creators' Stickers - happy bunny 1 Example with GIF Animati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80121" y="2565659"/>
            <a:ext cx="2411147" cy="2260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noCrop="1"/>
          </p:cNvPicPr>
          <p:nvPr/>
        </p:nvPicPr>
        <p:blipFill>
          <a:blip r:embed="rId9">
            <a:extLst>
              <a:ext uri="{28A0092B-C50C-407E-A947-70E740481C1C}">
                <a14:useLocalDpi xmlns:a14="http://schemas.microsoft.com/office/drawing/2010/main" val="0"/>
              </a:ext>
            </a:extLst>
          </a:blip>
          <a:stretch>
            <a:fillRect/>
          </a:stretch>
        </p:blipFill>
        <p:spPr bwMode="auto">
          <a:xfrm>
            <a:off x="8848751" y="2182881"/>
            <a:ext cx="2600225" cy="24377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a:stretch>
            <a:fillRect/>
          </a:stretch>
        </p:blipFill>
        <p:spPr>
          <a:xfrm>
            <a:off x="6381478" y="4241799"/>
            <a:ext cx="6442462" cy="2723530"/>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0642" y="4464085"/>
            <a:ext cx="2951467" cy="2501244"/>
          </a:xfrm>
          <a:prstGeom prst="rect">
            <a:avLst/>
          </a:prstGeom>
        </p:spPr>
      </p:pic>
      <p:sp>
        <p:nvSpPr>
          <p:cNvPr id="20" name="Rectangle 19"/>
          <p:cNvSpPr/>
          <p:nvPr/>
        </p:nvSpPr>
        <p:spPr>
          <a:xfrm>
            <a:off x="668346" y="2094452"/>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p:cNvSpPr txBox="1"/>
          <p:nvPr/>
        </p:nvSpPr>
        <p:spPr>
          <a:xfrm>
            <a:off x="1304368" y="2577657"/>
            <a:ext cx="9837415" cy="1107996"/>
          </a:xfrm>
          <a:prstGeom prst="rect">
            <a:avLst/>
          </a:prstGeom>
          <a:noFill/>
        </p:spPr>
        <p:txBody>
          <a:bodyPr wrap="square" rtlCol="0">
            <a:spAutoFit/>
          </a:bodyPr>
          <a:lstStyle/>
          <a:p>
            <a:pPr algn="ctr"/>
            <a:r>
              <a:rPr lang="en-US" sz="6600" dirty="0">
                <a:solidFill>
                  <a:schemeClr val="bg1"/>
                </a:solidFill>
                <a:latin typeface="Bungee Inline" pitchFamily="2" charset="0"/>
              </a:rPr>
              <a:t> XÂY NHÀ CHO THỎ</a:t>
            </a:r>
          </a:p>
        </p:txBody>
      </p:sp>
    </p:spTree>
    <p:extLst>
      <p:ext uri="{BB962C8B-B14F-4D97-AF65-F5344CB8AC3E}">
        <p14:creationId xmlns:p14="http://schemas.microsoft.com/office/powerpoint/2010/main" val="368403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phep-thuat-www_nhacchuongvui_com.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subTnLst>
                                    <p:audio>
                                      <p:cMediaNode>
                                        <p:cTn display="0" masterRel="sameClick">
                                          <p:stCondLst>
                                            <p:cond evt="begin" delay="0">
                                              <p:tn val="8"/>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a:stretch>
            <a:fillRect/>
          </a:stretch>
        </p:blipFill>
        <p:spPr>
          <a:xfrm>
            <a:off x="-529" y="-297"/>
            <a:ext cx="12193057" cy="6858594"/>
          </a:xfrm>
          <a:prstGeom prst="rect">
            <a:avLst/>
          </a:prstGeom>
        </p:spPr>
      </p:pic>
      <p:pic>
        <p:nvPicPr>
          <p:cNvPr id="17" name="Picture 16"/>
          <p:cNvPicPr>
            <a:picLocks noChangeAspect="1"/>
          </p:cNvPicPr>
          <p:nvPr/>
        </p:nvPicPr>
        <p:blipFill>
          <a:blip r:embed="rId6"/>
          <a:stretch>
            <a:fillRect/>
          </a:stretch>
        </p:blipFill>
        <p:spPr>
          <a:xfrm>
            <a:off x="6358961" y="769589"/>
            <a:ext cx="6084335" cy="3694496"/>
          </a:xfrm>
          <a:prstGeom prst="rect">
            <a:avLst/>
          </a:prstGeom>
        </p:spPr>
      </p:pic>
      <p:pic>
        <p:nvPicPr>
          <p:cNvPr id="19" name="Picture 18"/>
          <p:cNvPicPr>
            <a:picLocks noChangeAspect="1"/>
          </p:cNvPicPr>
          <p:nvPr/>
        </p:nvPicPr>
        <p:blipFill>
          <a:blip r:embed="rId7"/>
          <a:stretch>
            <a:fillRect/>
          </a:stretch>
        </p:blipFill>
        <p:spPr>
          <a:xfrm>
            <a:off x="773138" y="1933083"/>
            <a:ext cx="6663506" cy="2944623"/>
          </a:xfrm>
          <a:prstGeom prst="rect">
            <a:avLst/>
          </a:prstGeom>
        </p:spPr>
      </p:pic>
      <p:pic>
        <p:nvPicPr>
          <p:cNvPr id="16" name="Picture 15"/>
          <p:cNvPicPr>
            <a:picLocks noChangeAspect="1"/>
          </p:cNvPicPr>
          <p:nvPr/>
        </p:nvPicPr>
        <p:blipFill>
          <a:blip r:embed="rId8"/>
          <a:stretch>
            <a:fillRect/>
          </a:stretch>
        </p:blipFill>
        <p:spPr>
          <a:xfrm>
            <a:off x="-449264" y="4440014"/>
            <a:ext cx="5749026" cy="240812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9203" y="4679330"/>
            <a:ext cx="2286000" cy="2286000"/>
          </a:xfrm>
          <a:prstGeom prst="rect">
            <a:avLst/>
          </a:prstGeom>
        </p:spPr>
      </p:pic>
      <p:pic>
        <p:nvPicPr>
          <p:cNvPr id="1026" name="Picture 2"/>
          <p:cNvPicPr>
            <a:picLocks noChangeAspect="1" noChangeArrowheads="1" noCrop="1"/>
          </p:cNvPicPr>
          <p:nvPr/>
        </p:nvPicPr>
        <p:blipFill>
          <a:blip r:embed="rId10">
            <a:extLst>
              <a:ext uri="{28A0092B-C50C-407E-A947-70E740481C1C}">
                <a14:useLocalDpi xmlns:a14="http://schemas.microsoft.com/office/drawing/2010/main" val="0"/>
              </a:ext>
            </a:extLst>
          </a:blip>
          <a:stretch>
            <a:fillRect/>
          </a:stretch>
        </p:blipFill>
        <p:spPr bwMode="auto">
          <a:xfrm>
            <a:off x="4980121" y="2565659"/>
            <a:ext cx="2411146" cy="2260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noCrop="1"/>
          </p:cNvPicPr>
          <p:nvPr/>
        </p:nvPicPr>
        <p:blipFill>
          <a:blip r:embed="rId11">
            <a:extLst>
              <a:ext uri="{28A0092B-C50C-407E-A947-70E740481C1C}">
                <a14:useLocalDpi xmlns:a14="http://schemas.microsoft.com/office/drawing/2010/main" val="0"/>
              </a:ext>
            </a:extLst>
          </a:blip>
          <a:stretch>
            <a:fillRect/>
          </a:stretch>
        </p:blipFill>
        <p:spPr bwMode="auto">
          <a:xfrm>
            <a:off x="8848751" y="2153147"/>
            <a:ext cx="2631942" cy="24674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08870" y="2458626"/>
            <a:ext cx="2286000" cy="2286000"/>
          </a:xfrm>
          <a:prstGeom prst="rect">
            <a:avLst/>
          </a:prstGeom>
        </p:spPr>
      </p:pic>
      <p:pic>
        <p:nvPicPr>
          <p:cNvPr id="1030" name="Picture 6" descr="Top Rabbit Petting Stickers for Android &amp; iOS | Gfycat"/>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703047" y="1696625"/>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4"/>
          <a:stretch>
            <a:fillRect/>
          </a:stretch>
        </p:blipFill>
        <p:spPr>
          <a:xfrm>
            <a:off x="6381478" y="4241799"/>
            <a:ext cx="6442462" cy="2723530"/>
          </a:xfrm>
          <a:prstGeom prst="rect">
            <a:avLst/>
          </a:prstGeom>
        </p:spPr>
      </p:pic>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00642" y="4464085"/>
            <a:ext cx="2951467" cy="2501244"/>
          </a:xfrm>
          <a:prstGeom prst="rect">
            <a:avLst/>
          </a:prstGeom>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71912" y="4356089"/>
            <a:ext cx="2298224" cy="2591982"/>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08490" y="4156722"/>
            <a:ext cx="2701575" cy="2701575"/>
          </a:xfrm>
          <a:prstGeom prst="rect">
            <a:avLst/>
          </a:prstGeom>
        </p:spPr>
      </p:pic>
      <p:pic>
        <p:nvPicPr>
          <p:cNvPr id="34" name="2">
            <a:hlinkClick r:id="rId18" action="ppaction://hlinksldjump"/>
          </p:cNvPr>
          <p:cNvPicPr>
            <a:picLocks noChangeAspect="1"/>
          </p:cNvPicPr>
          <p:nvPr/>
        </p:nvPicPr>
        <p:blipFill>
          <a:blip r:embed="rId19">
            <a:clrChange>
              <a:clrFrom>
                <a:srgbClr val="FFAEC9"/>
              </a:clrFrom>
              <a:clrTo>
                <a:srgbClr val="FFAEC9">
                  <a:alpha val="0"/>
                </a:srgbClr>
              </a:clrTo>
            </a:clrChange>
          </a:blip>
          <a:stretch>
            <a:fillRect/>
          </a:stretch>
        </p:blipFill>
        <p:spPr>
          <a:xfrm>
            <a:off x="3425662" y="91263"/>
            <a:ext cx="820153" cy="883686"/>
          </a:xfrm>
          <a:prstGeom prst="rect">
            <a:avLst/>
          </a:prstGeom>
        </p:spPr>
      </p:pic>
      <p:pic>
        <p:nvPicPr>
          <p:cNvPr id="35" name="3">
            <a:hlinkClick r:id="rId20" action="ppaction://hlinksldjump"/>
          </p:cNvPr>
          <p:cNvPicPr>
            <a:picLocks noChangeAspect="1"/>
          </p:cNvPicPr>
          <p:nvPr/>
        </p:nvPicPr>
        <p:blipFill>
          <a:blip r:embed="rId21">
            <a:clrChange>
              <a:clrFrom>
                <a:srgbClr val="FFAEC9"/>
              </a:clrFrom>
              <a:clrTo>
                <a:srgbClr val="FFAEC9">
                  <a:alpha val="0"/>
                </a:srgbClr>
              </a:clrTo>
            </a:clrChange>
          </a:blip>
          <a:stretch>
            <a:fillRect/>
          </a:stretch>
        </p:blipFill>
        <p:spPr>
          <a:xfrm>
            <a:off x="4259008" y="92773"/>
            <a:ext cx="840367" cy="872134"/>
          </a:xfrm>
          <a:prstGeom prst="rect">
            <a:avLst/>
          </a:prstGeom>
        </p:spPr>
      </p:pic>
      <p:pic>
        <p:nvPicPr>
          <p:cNvPr id="36" name="4">
            <a:hlinkClick r:id="rId22" action="ppaction://hlinksldjump"/>
          </p:cNvPr>
          <p:cNvPicPr>
            <a:picLocks noChangeAspect="1"/>
          </p:cNvPicPr>
          <p:nvPr/>
        </p:nvPicPr>
        <p:blipFill>
          <a:blip r:embed="rId23">
            <a:clrChange>
              <a:clrFrom>
                <a:srgbClr val="FFAEC9"/>
              </a:clrFrom>
              <a:clrTo>
                <a:srgbClr val="FFAEC9">
                  <a:alpha val="0"/>
                </a:srgbClr>
              </a:clrTo>
            </a:clrChange>
          </a:blip>
          <a:stretch>
            <a:fillRect/>
          </a:stretch>
        </p:blipFill>
        <p:spPr>
          <a:xfrm>
            <a:off x="5106054" y="96544"/>
            <a:ext cx="811489" cy="843256"/>
          </a:xfrm>
          <a:prstGeom prst="rect">
            <a:avLst/>
          </a:prstGeom>
        </p:spPr>
      </p:pic>
      <p:pic>
        <p:nvPicPr>
          <p:cNvPr id="37" name="1">
            <a:hlinkClick r:id="rId24" action="ppaction://hlinksldjump"/>
          </p:cNvPr>
          <p:cNvPicPr>
            <a:picLocks noChangeAspect="1"/>
          </p:cNvPicPr>
          <p:nvPr/>
        </p:nvPicPr>
        <p:blipFill>
          <a:blip r:embed="rId25">
            <a:clrChange>
              <a:clrFrom>
                <a:srgbClr val="FFAEC9"/>
              </a:clrFrom>
              <a:clrTo>
                <a:srgbClr val="FFAEC9">
                  <a:alpha val="0"/>
                </a:srgbClr>
              </a:clrTo>
            </a:clrChange>
          </a:blip>
          <a:stretch>
            <a:fillRect/>
          </a:stretch>
        </p:blipFill>
        <p:spPr>
          <a:xfrm>
            <a:off x="2598187" y="96544"/>
            <a:ext cx="811489" cy="843256"/>
          </a:xfrm>
          <a:prstGeom prst="rect">
            <a:avLst/>
          </a:prstGeom>
        </p:spPr>
      </p:pic>
    </p:spTree>
    <p:extLst>
      <p:ext uri="{BB962C8B-B14F-4D97-AF65-F5344CB8AC3E}">
        <p14:creationId xmlns:p14="http://schemas.microsoft.com/office/powerpoint/2010/main" val="355955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phep-thuat-www_nhacchuongvui_com.wav"/>
                                        </p:tgtEl>
                                      </p:cMediaNode>
                                    </p:audio>
                                  </p:sub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m-thanh-phep-thuat-www_nhacchuongvui_com.wav"/>
                                        </p:tgtEl>
                                      </p:cMediaNode>
                                    </p:audio>
                                  </p:sub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nextCondLst>
                <p:cond evt="onClick" delay="0">
                  <p:tgtEl>
                    <p:spTgt spid="37"/>
                  </p:tgtEl>
                </p:cond>
              </p:nextCondLst>
            </p:seq>
            <p:seq concurrent="1" nextAc="seek">
              <p:cTn id="19" restart="whenNotActive" fill="hold" evtFilter="cancelBubble" nodeType="interactiveSeq">
                <p:stCondLst>
                  <p:cond evt="onClick" delay="0">
                    <p:tgtEl>
                      <p:spTgt spid="3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subTnLst>
                                    <p:audio>
                                      <p:cMediaNode>
                                        <p:cTn display="0" masterRel="sameClick">
                                          <p:stCondLst>
                                            <p:cond evt="begin" delay="0">
                                              <p:tn val="22"/>
                                            </p:cond>
                                          </p:stCondLst>
                                          <p:endCondLst>
                                            <p:cond evt="onStopAudio" delay="0">
                                              <p:tgtEl>
                                                <p:sldTgt/>
                                              </p:tgtEl>
                                            </p:cond>
                                          </p:endCondLst>
                                        </p:cTn>
                                        <p:tgtEl>
                                          <p:sndTgt r:embed="rId3" name="Am-thanh-phep-thuat-www_nhacchuongvui_com.wav"/>
                                        </p:tgtEl>
                                      </p:cMediaNode>
                                    </p:audio>
                                  </p:sub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m-thanh-phep-thuat-www_nhacchuongvui_com.wav"/>
                                        </p:tgtEl>
                                      </p:cMediaNode>
                                    </p:audio>
                                  </p:sub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nextCondLst>
                <p:cond evt="onClick" delay="0">
                  <p:tgtEl>
                    <p:spTgt spid="34"/>
                  </p:tgtEl>
                </p:cond>
              </p:nextCondLst>
            </p:seq>
            <p:seq concurrent="1" nextAc="seek">
              <p:cTn id="36" restart="whenNotActive" fill="hold" evtFilter="cancelBubble" nodeType="interactiveSeq">
                <p:stCondLst>
                  <p:cond evt="onClick" delay="0">
                    <p:tgtEl>
                      <p:spTgt spid="35"/>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subTnLst>
                                    <p:audio>
                                      <p:cMediaNode>
                                        <p:cTn display="0" masterRel="sameClick">
                                          <p:stCondLst>
                                            <p:cond evt="begin" delay="0">
                                              <p:tn val="39"/>
                                            </p:cond>
                                          </p:stCondLst>
                                          <p:endCondLst>
                                            <p:cond evt="onStopAudio" delay="0">
                                              <p:tgtEl>
                                                <p:sldTgt/>
                                              </p:tgtEl>
                                            </p:cond>
                                          </p:endCondLst>
                                        </p:cTn>
                                        <p:tgtEl>
                                          <p:sndTgt r:embed="rId3" name="Am-thanh-phep-thuat-www_nhacchuongvui_com.wav"/>
                                        </p:tgtEl>
                                      </p:cMediaNode>
                                    </p:audio>
                                  </p:sub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m-thanh-phep-thuat-www_nhacchuongvui_com.wav"/>
                                        </p:tgtEl>
                                      </p:cMediaNode>
                                    </p:audio>
                                  </p:sub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500"/>
                                        <p:tgtEl>
                                          <p:spTgt spid="1030"/>
                                        </p:tgtEl>
                                      </p:cBhvr>
                                    </p:animEffect>
                                    <p:set>
                                      <p:cBhvr>
                                        <p:cTn id="49" dur="1" fill="hold">
                                          <p:stCondLst>
                                            <p:cond delay="499"/>
                                          </p:stCondLst>
                                        </p:cTn>
                                        <p:tgtEl>
                                          <p:spTgt spid="103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childTnLst>
              </p:cTn>
              <p:nextCondLst>
                <p:cond evt="onClick" delay="0">
                  <p:tgtEl>
                    <p:spTgt spid="35"/>
                  </p:tgtEl>
                </p:cond>
              </p:nextCondLst>
            </p:seq>
            <p:seq concurrent="1" nextAc="seek">
              <p:cTn id="53" restart="whenNotActive" fill="hold" evtFilter="cancelBubble" nodeType="interactiveSeq">
                <p:stCondLst>
                  <p:cond evt="onClick" delay="0">
                    <p:tgtEl>
                      <p:spTgt spid="3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subTnLst>
                                    <p:audio>
                                      <p:cMediaNode>
                                        <p:cTn display="0" masterRel="sameClick">
                                          <p:stCondLst>
                                            <p:cond evt="begin" delay="0">
                                              <p:tn val="56"/>
                                            </p:cond>
                                          </p:stCondLst>
                                          <p:endCondLst>
                                            <p:cond evt="onStopAudio" delay="0">
                                              <p:tgtEl>
                                                <p:sldTgt/>
                                              </p:tgtEl>
                                            </p:cond>
                                          </p:endCondLst>
                                        </p:cTn>
                                        <p:tgtEl>
                                          <p:sndTgt r:embed="rId3" name="Am-thanh-phep-thuat-www_nhacchuongvui_com.wav"/>
                                        </p:tgtEl>
                                      </p:cMediaNode>
                                    </p:audio>
                                  </p:sub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Am-thanh-phep-thuat-www_nhacchuongvui_com.wav"/>
                                        </p:tgtEl>
                                      </p:cMediaNode>
                                    </p:audio>
                                  </p:subTnLst>
                                </p:cTn>
                              </p:par>
                            </p:childTnLst>
                          </p:cTn>
                        </p:par>
                        <p:par>
                          <p:cTn id="63" fill="hold">
                            <p:stCondLst>
                              <p:cond delay="1000"/>
                            </p:stCondLst>
                            <p:childTnLst>
                              <p:par>
                                <p:cTn id="64" presetID="10" presetClass="exit" presetSubtype="0" fill="hold" nodeType="after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500"/>
                                        <p:tgtEl>
                                          <p:spTgt spid="1026"/>
                                        </p:tgtEl>
                                      </p:cBhvr>
                                    </p:animEffect>
                                  </p:childTnLst>
                                  <p:subTnLst>
                                    <p:audio>
                                      <p:cMediaNode>
                                        <p:cTn display="0" masterRel="sameClick">
                                          <p:stCondLst>
                                            <p:cond evt="begin" delay="0">
                                              <p:tn val="67"/>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3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529" y="-297"/>
            <a:ext cx="12193057" cy="6858594"/>
          </a:xfrm>
          <a:prstGeom prst="rect">
            <a:avLst/>
          </a:prstGeom>
        </p:spPr>
      </p:pic>
      <p:sp>
        <p:nvSpPr>
          <p:cNvPr id="5" name="Rectangle 4"/>
          <p:cNvSpPr/>
          <p:nvPr/>
        </p:nvSpPr>
        <p:spPr>
          <a:xfrm>
            <a:off x="854552" y="23597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p:cNvSpPr/>
          <p:nvPr/>
        </p:nvSpPr>
        <p:spPr>
          <a:xfrm>
            <a:off x="6671600" y="4108095"/>
            <a:ext cx="4683803" cy="8813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t>37</a:t>
            </a:r>
          </a:p>
        </p:txBody>
      </p:sp>
      <p:sp>
        <p:nvSpPr>
          <p:cNvPr id="7" name="Rectangle 6"/>
          <p:cNvSpPr/>
          <p:nvPr/>
        </p:nvSpPr>
        <p:spPr>
          <a:xfrm>
            <a:off x="876773" y="5191007"/>
            <a:ext cx="4683803" cy="8813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t>28</a:t>
            </a:r>
          </a:p>
        </p:txBody>
      </p:sp>
      <p:sp>
        <p:nvSpPr>
          <p:cNvPr id="8" name="Rectangle 7"/>
          <p:cNvSpPr/>
          <p:nvPr/>
        </p:nvSpPr>
        <p:spPr>
          <a:xfrm>
            <a:off x="6625042" y="5191007"/>
            <a:ext cx="4683803" cy="8813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t>73</a:t>
            </a:r>
          </a:p>
        </p:txBody>
      </p:sp>
      <p:sp>
        <p:nvSpPr>
          <p:cNvPr id="9" name="Rectangle 8"/>
          <p:cNvSpPr/>
          <p:nvPr/>
        </p:nvSpPr>
        <p:spPr>
          <a:xfrm>
            <a:off x="854552" y="4156177"/>
            <a:ext cx="4683803" cy="8813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t>82</a:t>
            </a:r>
          </a:p>
        </p:txBody>
      </p:sp>
      <p:pic>
        <p:nvPicPr>
          <p:cNvPr id="1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2"/>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763139" y="-827203"/>
            <a:ext cx="4836412" cy="49017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 action="ppaction://noaction"/>
          </p:cNvPr>
          <p:cNvPicPr>
            <a:picLocks noChangeAspect="1"/>
          </p:cNvPicPr>
          <p:nvPr/>
        </p:nvPicPr>
        <p:blipFill>
          <a:blip r:embed="rId8"/>
          <a:stretch>
            <a:fillRect/>
          </a:stretch>
        </p:blipFill>
        <p:spPr>
          <a:xfrm>
            <a:off x="0" y="5725209"/>
            <a:ext cx="2517363" cy="1054463"/>
          </a:xfrm>
          <a:prstGeom prst="rect">
            <a:avLst/>
          </a:prstGeom>
        </p:spPr>
      </p:pic>
      <p:sp>
        <p:nvSpPr>
          <p:cNvPr id="19" name="TextBox 18"/>
          <p:cNvSpPr txBox="1"/>
          <p:nvPr/>
        </p:nvSpPr>
        <p:spPr>
          <a:xfrm>
            <a:off x="1017380" y="416262"/>
            <a:ext cx="10184020" cy="2092881"/>
          </a:xfrm>
          <a:prstGeom prst="rect">
            <a:avLst/>
          </a:prstGeom>
          <a:noFill/>
        </p:spPr>
        <p:txBody>
          <a:bodyPr wrap="square" rtlCol="0">
            <a:spAutoFit/>
          </a:bodyPr>
          <a:lstStyle/>
          <a:p>
            <a:r>
              <a:rPr lang="en-US" sz="3200" dirty="0" err="1">
                <a:solidFill>
                  <a:schemeClr val="bg1"/>
                </a:solidFill>
                <a:latin typeface="Montserrat Alternates Black" panose="00000A00000000000000" pitchFamily="50" charset="0"/>
              </a:rPr>
              <a:t>Câu</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hỏi</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Tính</a:t>
            </a:r>
            <a:endParaRPr lang="en-US" sz="3200" dirty="0">
              <a:solidFill>
                <a:schemeClr val="bg1"/>
              </a:solidFill>
              <a:latin typeface="Montserrat Alternates Black" panose="00000A00000000000000" pitchFamily="50" charset="0"/>
            </a:endParaRPr>
          </a:p>
          <a:p>
            <a:endParaRPr lang="en-US" sz="3200" dirty="0"/>
          </a:p>
          <a:p>
            <a:pPr algn="ctr"/>
            <a:r>
              <a:rPr lang="en-US" sz="6600" b="1" dirty="0">
                <a:solidFill>
                  <a:schemeClr val="bg1"/>
                </a:solidFill>
              </a:rPr>
              <a:t>5 + 32</a:t>
            </a:r>
          </a:p>
        </p:txBody>
      </p:sp>
    </p:spTree>
    <p:extLst>
      <p:ext uri="{BB962C8B-B14F-4D97-AF65-F5344CB8AC3E}">
        <p14:creationId xmlns:p14="http://schemas.microsoft.com/office/powerpoint/2010/main" val="408650064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529" y="-297"/>
            <a:ext cx="12193057" cy="6858594"/>
          </a:xfrm>
          <a:prstGeom prst="rect">
            <a:avLst/>
          </a:prstGeom>
        </p:spPr>
      </p:pic>
      <p:pic>
        <p:nvPicPr>
          <p:cNvPr id="15" name="Picture 14">
            <a:hlinkClick r:id="" action="ppaction://noaction"/>
          </p:cNvPr>
          <p:cNvPicPr>
            <a:picLocks noChangeAspect="1"/>
          </p:cNvPicPr>
          <p:nvPr/>
        </p:nvPicPr>
        <p:blipFill>
          <a:blip r:embed="rId5"/>
          <a:stretch>
            <a:fillRect/>
          </a:stretch>
        </p:blipFill>
        <p:spPr>
          <a:xfrm>
            <a:off x="-256682" y="5689313"/>
            <a:ext cx="2872757" cy="1214449"/>
          </a:xfrm>
          <a:prstGeom prst="rect">
            <a:avLst/>
          </a:prstGeom>
        </p:spPr>
      </p:pic>
      <p:sp>
        <p:nvSpPr>
          <p:cNvPr id="5" name="Rectangle 4"/>
          <p:cNvSpPr/>
          <p:nvPr/>
        </p:nvSpPr>
        <p:spPr>
          <a:xfrm>
            <a:off x="854552" y="23597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p:cNvSpPr/>
          <p:nvPr/>
        </p:nvSpPr>
        <p:spPr>
          <a:xfrm>
            <a:off x="6762183" y="5191007"/>
            <a:ext cx="4683803" cy="9811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solidFill>
                  <a:schemeClr val="bg1"/>
                </a:solidFill>
                <a:latin typeface="Montserrat Alternates Black" panose="00000A00000000000000" pitchFamily="50" charset="0"/>
              </a:rPr>
              <a:t>3</a:t>
            </a:r>
            <a:endParaRPr lang="en-US" sz="6600" b="1" dirty="0"/>
          </a:p>
        </p:txBody>
      </p:sp>
      <p:sp>
        <p:nvSpPr>
          <p:cNvPr id="7" name="Rectangle 6"/>
          <p:cNvSpPr/>
          <p:nvPr/>
        </p:nvSpPr>
        <p:spPr>
          <a:xfrm>
            <a:off x="876773" y="5191007"/>
            <a:ext cx="4683803" cy="9811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solidFill>
                  <a:schemeClr val="bg1"/>
                </a:solidFill>
                <a:latin typeface="Montserrat Alternates Black" panose="00000A00000000000000" pitchFamily="50" charset="0"/>
              </a:rPr>
              <a:t>2</a:t>
            </a:r>
            <a:endParaRPr lang="en-US" sz="6600" b="1" dirty="0"/>
          </a:p>
        </p:txBody>
      </p:sp>
      <p:sp>
        <p:nvSpPr>
          <p:cNvPr id="8" name="Rectangle 7"/>
          <p:cNvSpPr/>
          <p:nvPr/>
        </p:nvSpPr>
        <p:spPr>
          <a:xfrm>
            <a:off x="6623545" y="4132855"/>
            <a:ext cx="4683803" cy="9811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solidFill>
                  <a:schemeClr val="bg1"/>
                </a:solidFill>
                <a:latin typeface="Montserrat Alternates Black" panose="00000A00000000000000" pitchFamily="50" charset="0"/>
              </a:rPr>
              <a:t>1</a:t>
            </a:r>
            <a:endParaRPr lang="en-US" sz="6600" b="1" dirty="0"/>
          </a:p>
        </p:txBody>
      </p:sp>
      <p:sp>
        <p:nvSpPr>
          <p:cNvPr id="9" name="Rectangle 8"/>
          <p:cNvSpPr/>
          <p:nvPr/>
        </p:nvSpPr>
        <p:spPr>
          <a:xfrm>
            <a:off x="854552" y="4156177"/>
            <a:ext cx="4683803" cy="9811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b="1" dirty="0"/>
              <a:t>4</a:t>
            </a:r>
          </a:p>
        </p:txBody>
      </p:sp>
      <p:pic>
        <p:nvPicPr>
          <p:cNvPr id="10"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18846" y="389790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788777" y="4882134"/>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470676" y="-541495"/>
            <a:ext cx="4976112" cy="50433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17380" y="416262"/>
            <a:ext cx="10594176" cy="2092881"/>
          </a:xfrm>
          <a:prstGeom prst="rect">
            <a:avLst/>
          </a:prstGeom>
          <a:noFill/>
        </p:spPr>
        <p:txBody>
          <a:bodyPr wrap="square" rtlCol="0">
            <a:spAutoFit/>
          </a:bodyPr>
          <a:lstStyle/>
          <a:p>
            <a:r>
              <a:rPr lang="en-US" sz="3200" dirty="0" err="1">
                <a:solidFill>
                  <a:schemeClr val="bg1"/>
                </a:solidFill>
                <a:latin typeface="Montserrat Alternates Black" panose="00000A00000000000000" pitchFamily="50" charset="0"/>
              </a:rPr>
              <a:t>Câu</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hỏi</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Điền</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số</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thích</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hợp</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vào</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chỗ</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chấm</a:t>
            </a:r>
            <a:endParaRPr lang="en-US" sz="3200" dirty="0">
              <a:solidFill>
                <a:schemeClr val="bg1"/>
              </a:solidFill>
              <a:latin typeface="Montserrat Alternates Black" panose="00000A00000000000000" pitchFamily="50" charset="0"/>
            </a:endParaRPr>
          </a:p>
          <a:p>
            <a:endParaRPr lang="en-US" sz="3200" dirty="0"/>
          </a:p>
          <a:p>
            <a:pPr algn="ctr"/>
            <a:r>
              <a:rPr lang="en-US" sz="6600" b="1" dirty="0">
                <a:solidFill>
                  <a:schemeClr val="bg1"/>
                </a:solidFill>
              </a:rPr>
              <a:t>34 + …. = 37</a:t>
            </a:r>
          </a:p>
        </p:txBody>
      </p:sp>
    </p:spTree>
    <p:extLst>
      <p:ext uri="{BB962C8B-B14F-4D97-AF65-F5344CB8AC3E}">
        <p14:creationId xmlns:p14="http://schemas.microsoft.com/office/powerpoint/2010/main" val="349783804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529" y="-297"/>
            <a:ext cx="12193057" cy="6858594"/>
          </a:xfrm>
          <a:prstGeom prst="rect">
            <a:avLst/>
          </a:prstGeom>
        </p:spPr>
      </p:pic>
      <p:pic>
        <p:nvPicPr>
          <p:cNvPr id="17" name="Picture 16">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53" y="5403210"/>
            <a:ext cx="2353706" cy="1429205"/>
          </a:xfrm>
          <a:prstGeom prst="rect">
            <a:avLst/>
          </a:prstGeom>
        </p:spPr>
      </p:pic>
      <p:sp>
        <p:nvSpPr>
          <p:cNvPr id="15" name="Rectangle 14"/>
          <p:cNvSpPr/>
          <p:nvPr/>
        </p:nvSpPr>
        <p:spPr>
          <a:xfrm>
            <a:off x="854552" y="23597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Rectangle 17"/>
          <p:cNvSpPr/>
          <p:nvPr/>
        </p:nvSpPr>
        <p:spPr>
          <a:xfrm>
            <a:off x="881207" y="5179106"/>
            <a:ext cx="4683803" cy="9639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latin typeface="Montserrat Alternates Black" panose="00000A00000000000000" pitchFamily="50" charset="0"/>
              </a:rPr>
              <a:t> 77 </a:t>
            </a:r>
            <a:r>
              <a:rPr lang="en-US" sz="4800" b="1" dirty="0" err="1">
                <a:solidFill>
                  <a:schemeClr val="bg1"/>
                </a:solidFill>
                <a:latin typeface="Montserrat Alternates Black" panose="00000A00000000000000" pitchFamily="50" charset="0"/>
              </a:rPr>
              <a:t>quả</a:t>
            </a:r>
            <a:r>
              <a:rPr lang="en-US" sz="4800" b="1" dirty="0">
                <a:solidFill>
                  <a:schemeClr val="bg1"/>
                </a:solidFill>
                <a:latin typeface="Montserrat Alternates Black" panose="00000A00000000000000" pitchFamily="50" charset="0"/>
              </a:rPr>
              <a:t> </a:t>
            </a:r>
            <a:r>
              <a:rPr lang="en-US" sz="4800" b="1" dirty="0" err="1">
                <a:solidFill>
                  <a:schemeClr val="bg1"/>
                </a:solidFill>
                <a:latin typeface="Montserrat Alternates Black" panose="00000A00000000000000" pitchFamily="50" charset="0"/>
              </a:rPr>
              <a:t>bưởi</a:t>
            </a:r>
            <a:endParaRPr lang="en-US" sz="4800" b="1" dirty="0"/>
          </a:p>
        </p:txBody>
      </p:sp>
      <p:sp>
        <p:nvSpPr>
          <p:cNvPr id="20" name="Rectangle 19"/>
          <p:cNvSpPr/>
          <p:nvPr/>
        </p:nvSpPr>
        <p:spPr>
          <a:xfrm>
            <a:off x="6640555" y="4217660"/>
            <a:ext cx="4683803" cy="9639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latin typeface="Montserrat Alternates Black" panose="00000A00000000000000" pitchFamily="50" charset="0"/>
              </a:rPr>
              <a:t>42 </a:t>
            </a:r>
            <a:r>
              <a:rPr lang="en-US" sz="4800" b="1" dirty="0" err="1">
                <a:solidFill>
                  <a:schemeClr val="bg1"/>
                </a:solidFill>
                <a:latin typeface="Montserrat Alternates Black" panose="00000A00000000000000" pitchFamily="50" charset="0"/>
              </a:rPr>
              <a:t>quả</a:t>
            </a:r>
            <a:r>
              <a:rPr lang="en-US" sz="4800" b="1" dirty="0">
                <a:solidFill>
                  <a:schemeClr val="bg1"/>
                </a:solidFill>
                <a:latin typeface="Montserrat Alternates Black" panose="00000A00000000000000" pitchFamily="50" charset="0"/>
              </a:rPr>
              <a:t> </a:t>
            </a:r>
            <a:r>
              <a:rPr lang="en-US" sz="4800" b="1" dirty="0" err="1">
                <a:solidFill>
                  <a:schemeClr val="bg1"/>
                </a:solidFill>
                <a:latin typeface="Montserrat Alternates Black" panose="00000A00000000000000" pitchFamily="50" charset="0"/>
              </a:rPr>
              <a:t>bưởi</a:t>
            </a:r>
            <a:endParaRPr lang="en-US" sz="4800" b="1" dirty="0"/>
          </a:p>
        </p:txBody>
      </p:sp>
      <p:sp>
        <p:nvSpPr>
          <p:cNvPr id="21" name="Rectangle 20"/>
          <p:cNvSpPr/>
          <p:nvPr/>
        </p:nvSpPr>
        <p:spPr>
          <a:xfrm>
            <a:off x="6671600" y="5191008"/>
            <a:ext cx="4683803" cy="9639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latin typeface="Montserrat Alternates Black" panose="00000A00000000000000" pitchFamily="50" charset="0"/>
              </a:rPr>
              <a:t>43 </a:t>
            </a:r>
            <a:r>
              <a:rPr lang="en-US" sz="4800" b="1" dirty="0" err="1">
                <a:solidFill>
                  <a:schemeClr val="bg1"/>
                </a:solidFill>
                <a:latin typeface="Montserrat Alternates Black" panose="00000A00000000000000" pitchFamily="50" charset="0"/>
              </a:rPr>
              <a:t>quả</a:t>
            </a:r>
            <a:r>
              <a:rPr lang="en-US" sz="4800" b="1" dirty="0">
                <a:solidFill>
                  <a:schemeClr val="bg1"/>
                </a:solidFill>
                <a:latin typeface="Montserrat Alternates Black" panose="00000A00000000000000" pitchFamily="50" charset="0"/>
              </a:rPr>
              <a:t> </a:t>
            </a:r>
            <a:r>
              <a:rPr lang="en-US" sz="4800" b="1" dirty="0" err="1">
                <a:solidFill>
                  <a:schemeClr val="bg1"/>
                </a:solidFill>
                <a:latin typeface="Montserrat Alternates Black" panose="00000A00000000000000" pitchFamily="50" charset="0"/>
              </a:rPr>
              <a:t>bưởi</a:t>
            </a:r>
            <a:endParaRPr lang="en-US" sz="4800" b="1" dirty="0"/>
          </a:p>
        </p:txBody>
      </p:sp>
      <p:sp>
        <p:nvSpPr>
          <p:cNvPr id="22" name="Rectangle 21"/>
          <p:cNvSpPr/>
          <p:nvPr/>
        </p:nvSpPr>
        <p:spPr>
          <a:xfrm>
            <a:off x="854552" y="4156177"/>
            <a:ext cx="4683803" cy="9639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a:solidFill>
                  <a:schemeClr val="bg1"/>
                </a:solidFill>
                <a:latin typeface="Montserrat Alternates Black" panose="00000A00000000000000" pitchFamily="50" charset="0"/>
              </a:rPr>
              <a:t>37 </a:t>
            </a:r>
            <a:r>
              <a:rPr lang="en-US" sz="4800" b="1" dirty="0" err="1">
                <a:solidFill>
                  <a:schemeClr val="bg1"/>
                </a:solidFill>
                <a:latin typeface="Montserrat Alternates Black" panose="00000A00000000000000" pitchFamily="50" charset="0"/>
              </a:rPr>
              <a:t>quả</a:t>
            </a:r>
            <a:r>
              <a:rPr lang="en-US" sz="4800" b="1" dirty="0">
                <a:solidFill>
                  <a:schemeClr val="bg1"/>
                </a:solidFill>
                <a:latin typeface="Montserrat Alternates Black" panose="00000A00000000000000" pitchFamily="50" charset="0"/>
              </a:rPr>
              <a:t> </a:t>
            </a:r>
            <a:r>
              <a:rPr lang="en-US" sz="4800" b="1" dirty="0" err="1">
                <a:solidFill>
                  <a:schemeClr val="bg1"/>
                </a:solidFill>
                <a:latin typeface="Montserrat Alternates Black" panose="00000A00000000000000" pitchFamily="50" charset="0"/>
              </a:rPr>
              <a:t>bưởi</a:t>
            </a:r>
            <a:endParaRPr lang="en-US" sz="4800" b="1" dirty="0"/>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95605" y="387643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11779" y="4940475"/>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94759" y="225606"/>
            <a:ext cx="5582108" cy="56575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017380" y="416262"/>
            <a:ext cx="10107820" cy="3046988"/>
          </a:xfrm>
          <a:prstGeom prst="rect">
            <a:avLst/>
          </a:prstGeom>
          <a:noFill/>
        </p:spPr>
        <p:txBody>
          <a:bodyPr wrap="square" rtlCol="0">
            <a:spAutoFit/>
          </a:bodyPr>
          <a:lstStyle/>
          <a:p>
            <a:r>
              <a:rPr lang="en-US" sz="3200" dirty="0" err="1">
                <a:solidFill>
                  <a:schemeClr val="bg1"/>
                </a:solidFill>
                <a:latin typeface="Montserrat Alternates Black" panose="00000A00000000000000" pitchFamily="50" charset="0"/>
              </a:rPr>
              <a:t>Câu</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hỏi</a:t>
            </a:r>
            <a:r>
              <a:rPr lang="en-US" sz="3200" dirty="0">
                <a:solidFill>
                  <a:schemeClr val="bg1"/>
                </a:solidFill>
                <a:latin typeface="Montserrat Alternates Black" panose="00000A00000000000000" pitchFamily="50" charset="0"/>
              </a:rPr>
              <a:t>:</a:t>
            </a:r>
          </a:p>
          <a:p>
            <a:pPr algn="just"/>
            <a:r>
              <a:rPr lang="en-US" sz="3200"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Cây</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bưởi</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nhà</a:t>
            </a:r>
            <a:r>
              <a:rPr lang="en-US" sz="4000" b="1" dirty="0">
                <a:solidFill>
                  <a:schemeClr val="bg1"/>
                </a:solidFill>
                <a:latin typeface="Montserrat Alternates Black" panose="00000A00000000000000" pitchFamily="50" charset="0"/>
              </a:rPr>
              <a:t> Lan </a:t>
            </a:r>
            <a:r>
              <a:rPr lang="en-US" sz="4000" b="1" dirty="0" err="1">
                <a:solidFill>
                  <a:schemeClr val="bg1"/>
                </a:solidFill>
                <a:latin typeface="Montserrat Alternates Black" panose="00000A00000000000000" pitchFamily="50" charset="0"/>
              </a:rPr>
              <a:t>có</a:t>
            </a:r>
            <a:r>
              <a:rPr lang="en-US" sz="4000" b="1" dirty="0">
                <a:solidFill>
                  <a:schemeClr val="bg1"/>
                </a:solidFill>
                <a:latin typeface="Montserrat Alternates Black" panose="00000A00000000000000" pitchFamily="50" charset="0"/>
              </a:rPr>
              <a:t> 97 </a:t>
            </a:r>
            <a:r>
              <a:rPr lang="en-US" sz="4000" b="1" dirty="0" err="1">
                <a:solidFill>
                  <a:schemeClr val="bg1"/>
                </a:solidFill>
                <a:latin typeface="Montserrat Alternates Black" panose="00000A00000000000000" pitchFamily="50" charset="0"/>
              </a:rPr>
              <a:t>quả</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Mẹ</a:t>
            </a:r>
            <a:r>
              <a:rPr lang="en-US" sz="4000" b="1" dirty="0">
                <a:solidFill>
                  <a:schemeClr val="bg1"/>
                </a:solidFill>
                <a:latin typeface="Montserrat Alternates Black" panose="00000A00000000000000" pitchFamily="50" charset="0"/>
              </a:rPr>
              <a:t> Lan </a:t>
            </a:r>
            <a:r>
              <a:rPr lang="en-US" sz="4000" b="1" dirty="0" err="1">
                <a:solidFill>
                  <a:schemeClr val="bg1"/>
                </a:solidFill>
                <a:latin typeface="Montserrat Alternates Black" panose="00000A00000000000000" pitchFamily="50" charset="0"/>
              </a:rPr>
              <a:t>hái</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xuống</a:t>
            </a:r>
            <a:r>
              <a:rPr lang="en-US" sz="4000" b="1" dirty="0">
                <a:solidFill>
                  <a:schemeClr val="bg1"/>
                </a:solidFill>
                <a:latin typeface="Montserrat Alternates Black" panose="00000A00000000000000" pitchFamily="50" charset="0"/>
              </a:rPr>
              <a:t> 20 </a:t>
            </a:r>
            <a:r>
              <a:rPr lang="en-US" sz="4000" b="1" dirty="0" err="1">
                <a:solidFill>
                  <a:schemeClr val="bg1"/>
                </a:solidFill>
                <a:latin typeface="Montserrat Alternates Black" panose="00000A00000000000000" pitchFamily="50" charset="0"/>
              </a:rPr>
              <a:t>quả</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Hỏi</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trên</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cây</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còn</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lại</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bao</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nhiêu</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quả</a:t>
            </a:r>
            <a:r>
              <a:rPr lang="en-US" sz="4000" b="1" dirty="0">
                <a:solidFill>
                  <a:schemeClr val="bg1"/>
                </a:solidFill>
                <a:latin typeface="Montserrat Alternates Black" panose="00000A00000000000000" pitchFamily="50" charset="0"/>
              </a:rPr>
              <a:t> </a:t>
            </a:r>
            <a:r>
              <a:rPr lang="en-US" sz="4000" b="1" dirty="0" err="1">
                <a:solidFill>
                  <a:schemeClr val="bg1"/>
                </a:solidFill>
                <a:latin typeface="Montserrat Alternates Black" panose="00000A00000000000000" pitchFamily="50" charset="0"/>
              </a:rPr>
              <a:t>bưởi</a:t>
            </a:r>
            <a:r>
              <a:rPr lang="en-US" sz="4000" b="1" dirty="0">
                <a:solidFill>
                  <a:schemeClr val="bg1"/>
                </a:solidFill>
                <a:latin typeface="Montserrat Alternates Black" panose="00000A00000000000000" pitchFamily="50" charset="0"/>
              </a:rPr>
              <a:t>? </a:t>
            </a:r>
            <a:endParaRPr lang="en-US" sz="3200" b="1" dirty="0"/>
          </a:p>
        </p:txBody>
      </p:sp>
    </p:spTree>
    <p:extLst>
      <p:ext uri="{BB962C8B-B14F-4D97-AF65-F5344CB8AC3E}">
        <p14:creationId xmlns:p14="http://schemas.microsoft.com/office/powerpoint/2010/main" val="7217962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1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529" y="-297"/>
            <a:ext cx="12193057" cy="6858594"/>
          </a:xfrm>
          <a:prstGeom prst="rect">
            <a:avLst/>
          </a:prstGeom>
        </p:spPr>
      </p:pic>
      <p:pic>
        <p:nvPicPr>
          <p:cNvPr id="17" name="Picture 16">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362" y="5333733"/>
            <a:ext cx="3300208" cy="1458372"/>
          </a:xfrm>
          <a:prstGeom prst="rect">
            <a:avLst/>
          </a:prstGeom>
        </p:spPr>
      </p:pic>
      <p:sp>
        <p:nvSpPr>
          <p:cNvPr id="5" name="Rectangle 4"/>
          <p:cNvSpPr/>
          <p:nvPr/>
        </p:nvSpPr>
        <p:spPr>
          <a:xfrm>
            <a:off x="854552" y="23597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p:cNvSpPr/>
          <p:nvPr/>
        </p:nvSpPr>
        <p:spPr>
          <a:xfrm>
            <a:off x="6671600" y="4108095"/>
            <a:ext cx="4683803" cy="9041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7200" b="1" dirty="0">
                <a:solidFill>
                  <a:schemeClr val="bg1"/>
                </a:solidFill>
                <a:latin typeface="Montserrat Alternates Black" panose="00000A00000000000000" pitchFamily="50" charset="0"/>
              </a:rPr>
              <a:t>&gt;</a:t>
            </a:r>
            <a:endParaRPr lang="en-US" sz="7200" b="1" dirty="0"/>
          </a:p>
        </p:txBody>
      </p:sp>
      <p:sp>
        <p:nvSpPr>
          <p:cNvPr id="7" name="Rectangle 6"/>
          <p:cNvSpPr/>
          <p:nvPr/>
        </p:nvSpPr>
        <p:spPr>
          <a:xfrm>
            <a:off x="4335030" y="5487640"/>
            <a:ext cx="4644217" cy="8242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7200" b="1">
                <a:solidFill>
                  <a:schemeClr val="bg1"/>
                </a:solidFill>
                <a:latin typeface="Montserrat Alternates Black" panose="00000A00000000000000" pitchFamily="50" charset="0"/>
              </a:rPr>
              <a:t>=</a:t>
            </a:r>
            <a:endParaRPr lang="en-US" sz="7200" b="1" dirty="0"/>
          </a:p>
        </p:txBody>
      </p:sp>
      <p:sp>
        <p:nvSpPr>
          <p:cNvPr id="9" name="Rectangle 8"/>
          <p:cNvSpPr/>
          <p:nvPr/>
        </p:nvSpPr>
        <p:spPr>
          <a:xfrm>
            <a:off x="854552" y="4156177"/>
            <a:ext cx="4683803" cy="9041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7200" b="1">
                <a:solidFill>
                  <a:schemeClr val="bg1"/>
                </a:solidFill>
                <a:latin typeface="Montserrat Alternates Black" panose="00000A00000000000000" pitchFamily="50" charset="0"/>
              </a:rPr>
              <a:t>&lt;</a:t>
            </a:r>
            <a:endParaRPr lang="en-US" sz="7200" b="1" dirty="0"/>
          </a:p>
        </p:txBody>
      </p:sp>
      <p:pic>
        <p:nvPicPr>
          <p:cNvPr id="10"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359724" y="5146413"/>
            <a:ext cx="1082969" cy="1097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2"/>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015488" y="303206"/>
            <a:ext cx="5166612" cy="5236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17380" y="416262"/>
            <a:ext cx="10741721" cy="2000548"/>
          </a:xfrm>
          <a:prstGeom prst="rect">
            <a:avLst/>
          </a:prstGeom>
          <a:noFill/>
        </p:spPr>
        <p:txBody>
          <a:bodyPr wrap="square" rtlCol="0">
            <a:spAutoFit/>
          </a:bodyPr>
          <a:lstStyle/>
          <a:p>
            <a:r>
              <a:rPr lang="en-US" sz="3200" dirty="0" err="1">
                <a:solidFill>
                  <a:schemeClr val="bg1"/>
                </a:solidFill>
                <a:latin typeface="Montserrat Alternates Black" panose="00000A00000000000000" pitchFamily="50" charset="0"/>
              </a:rPr>
              <a:t>Câu</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hỏi</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Điền</a:t>
            </a:r>
            <a:r>
              <a:rPr lang="en-US" sz="3200" dirty="0">
                <a:solidFill>
                  <a:schemeClr val="bg1"/>
                </a:solidFill>
                <a:latin typeface="Montserrat Alternates Black" panose="00000A00000000000000" pitchFamily="50" charset="0"/>
              </a:rPr>
              <a:t> </a:t>
            </a:r>
            <a:r>
              <a:rPr lang="en-US" sz="3200" dirty="0" err="1">
                <a:solidFill>
                  <a:schemeClr val="bg1"/>
                </a:solidFill>
                <a:latin typeface="Montserrat Alternates Black" panose="00000A00000000000000" pitchFamily="50" charset="0"/>
              </a:rPr>
              <a:t>dấu</a:t>
            </a:r>
            <a:r>
              <a:rPr lang="en-US" sz="3200" dirty="0">
                <a:solidFill>
                  <a:schemeClr val="bg1"/>
                </a:solidFill>
                <a:latin typeface="Montserrat Alternates Black" panose="00000A00000000000000" pitchFamily="50" charset="0"/>
              </a:rPr>
              <a:t> &gt;, &lt;,=?</a:t>
            </a:r>
          </a:p>
          <a:p>
            <a:endParaRPr lang="en-US" sz="3200" dirty="0">
              <a:solidFill>
                <a:schemeClr val="bg1"/>
              </a:solidFill>
              <a:latin typeface="Montserrat Alternates Black" panose="00000A00000000000000" pitchFamily="50" charset="0"/>
            </a:endParaRPr>
          </a:p>
          <a:p>
            <a:pPr algn="ctr"/>
            <a:r>
              <a:rPr lang="en-US" sz="6000" b="1" dirty="0">
                <a:solidFill>
                  <a:schemeClr val="bg1"/>
                </a:solidFill>
                <a:latin typeface="Montserrat Alternates Black" panose="00000A00000000000000" pitchFamily="50" charset="0"/>
              </a:rPr>
              <a:t>86 - 64 ………… 22</a:t>
            </a:r>
            <a:endParaRPr lang="en-US" sz="6000" b="1" dirty="0"/>
          </a:p>
        </p:txBody>
      </p:sp>
    </p:spTree>
    <p:extLst>
      <p:ext uri="{BB962C8B-B14F-4D97-AF65-F5344CB8AC3E}">
        <p14:creationId xmlns:p14="http://schemas.microsoft.com/office/powerpoint/2010/main" val="2617830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1500"/>
                            </p:stCondLst>
                            <p:childTnLst>
                              <p:par>
                                <p:cTn id="8" presetID="10" presetClass="exit" presetSubtype="0" fill="hold" nodeType="afterEffect">
                                  <p:stCondLst>
                                    <p:cond delay="110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m-thanh-tra-loi-sai-www_nhacchuongvui_com.wav"/>
                                        </p:tgtEl>
                                      </p:cMediaNode>
                                    </p:audio>
                                  </p:subTnLst>
                                </p:cTn>
                              </p:par>
                            </p:childTnLst>
                          </p:cTn>
                        </p:par>
                        <p:par>
                          <p:cTn id="16" fill="hold">
                            <p:stCondLst>
                              <p:cond delay="0"/>
                            </p:stCondLst>
                            <p:childTnLst>
                              <p:par>
                                <p:cTn id="17" presetID="1" presetClass="entr" presetSubtype="0" fill="hold" nodeType="afterEffect">
                                  <p:stCondLst>
                                    <p:cond delay="1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500"/>
                            </p:stCondLst>
                            <p:childTnLst>
                              <p:par>
                                <p:cTn id="20" presetID="10" presetClass="exit" presetSubtype="0" fill="hold" nodeType="afterEffect">
                                  <p:stCondLst>
                                    <p:cond delay="90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500"/>
                            </p:stCondLst>
                            <p:childTnLst>
                              <p:par>
                                <p:cTn id="32" presetID="10" presetClass="exit" presetSubtype="0" fill="hold" nodeType="afterEffect">
                                  <p:stCondLst>
                                    <p:cond delay="110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a:extLst>
              <a:ext uri="{FF2B5EF4-FFF2-40B4-BE49-F238E27FC236}">
                <a16:creationId xmlns:a16="http://schemas.microsoft.com/office/drawing/2014/main" id="{543845F5-AA76-4496-A639-A710955C6B57}"/>
              </a:ext>
            </a:extLst>
          </p:cNvPr>
          <p:cNvSpPr/>
          <p:nvPr/>
        </p:nvSpPr>
        <p:spPr>
          <a:xfrm>
            <a:off x="5160465" y="1918185"/>
            <a:ext cx="2101839" cy="830989"/>
          </a:xfrm>
          <a:prstGeom prst="rect">
            <a:avLst/>
          </a:prstGeom>
          <a:noFill/>
          <a:ln w="9525">
            <a:noFill/>
            <a:miter/>
          </a:ln>
        </p:spPr>
        <p:txBody>
          <a:bodyPr wrap="none" lIns="91431" tIns="45716" rIns="91431" bIns="45716">
            <a:spAutoFit/>
          </a:bodyPr>
          <a:lstStyle/>
          <a:p>
            <a:pPr lvl="0" eaLnBrk="1" hangingPunct="1">
              <a:buNone/>
            </a:pPr>
            <a:r>
              <a:rPr lang="en-US" altLang="zh-CN" sz="4800" b="1">
                <a:solidFill>
                  <a:srgbClr val="3FAB9D"/>
                </a:solidFill>
                <a:latin typeface="Arial" pitchFamily="34" charset="0"/>
                <a:ea typeface="微软雅黑" pitchFamily="34" charset="-122"/>
                <a:sym typeface="Arial" pitchFamily="34" charset="0"/>
              </a:rPr>
              <a:t>BÀI 33</a:t>
            </a:r>
            <a:endParaRPr lang="zh-CN" altLang="en-US" sz="4800" b="1" dirty="0">
              <a:solidFill>
                <a:srgbClr val="3FAB9D"/>
              </a:solidFill>
              <a:latin typeface="Arial" pitchFamily="34" charset="0"/>
              <a:ea typeface="微软雅黑" pitchFamily="34" charset="-122"/>
              <a:sym typeface="Arial" pitchFamily="34" charset="0"/>
            </a:endParaRPr>
          </a:p>
        </p:txBody>
      </p:sp>
      <p:sp>
        <p:nvSpPr>
          <p:cNvPr id="13" name="3">
            <a:extLst>
              <a:ext uri="{FF2B5EF4-FFF2-40B4-BE49-F238E27FC236}">
                <a16:creationId xmlns:a16="http://schemas.microsoft.com/office/drawing/2014/main" id="{5EEA64C7-DB2D-4033-9314-7A84B6216421}"/>
              </a:ext>
            </a:extLst>
          </p:cNvPr>
          <p:cNvSpPr/>
          <p:nvPr/>
        </p:nvSpPr>
        <p:spPr>
          <a:xfrm>
            <a:off x="2973969" y="3044958"/>
            <a:ext cx="6474831" cy="923322"/>
          </a:xfrm>
          <a:prstGeom prst="rect">
            <a:avLst/>
          </a:prstGeom>
          <a:noFill/>
          <a:ln w="9525">
            <a:noFill/>
            <a:miter/>
          </a:ln>
        </p:spPr>
        <p:txBody>
          <a:bodyPr wrap="none" lIns="91431" tIns="45716" rIns="91431" bIns="45716">
            <a:spAutoFit/>
          </a:bodyPr>
          <a:lstStyle/>
          <a:p>
            <a:pPr lvl="0" eaLnBrk="1" hangingPunct="1">
              <a:buNone/>
            </a:pPr>
            <a:r>
              <a:rPr lang="en-US" altLang="zh-CN" sz="5400" b="1">
                <a:solidFill>
                  <a:srgbClr val="E04E4E"/>
                </a:solidFill>
                <a:latin typeface="Quicksand Medium" panose="00000600000000000000" pitchFamily="2" charset="0"/>
                <a:ea typeface="微软雅黑" pitchFamily="34" charset="-122"/>
                <a:sym typeface="Arial" pitchFamily="34" charset="0"/>
              </a:rPr>
              <a:t>LUYỆN TẬP CHUNG</a:t>
            </a:r>
            <a:endParaRPr lang="zh-CN" altLang="en-US" sz="5400" b="1" dirty="0">
              <a:solidFill>
                <a:srgbClr val="E04E4E"/>
              </a:solidFill>
              <a:latin typeface="Quicksand Medium" panose="00000600000000000000" pitchFamily="2" charset="0"/>
              <a:ea typeface="微软雅黑" pitchFamily="34" charset="-122"/>
              <a:sym typeface="Arial" pitchFamily="34" charset="0"/>
            </a:endParaRPr>
          </a:p>
        </p:txBody>
      </p:sp>
      <p:sp>
        <p:nvSpPr>
          <p:cNvPr id="14" name="3">
            <a:extLst>
              <a:ext uri="{FF2B5EF4-FFF2-40B4-BE49-F238E27FC236}">
                <a16:creationId xmlns:a16="http://schemas.microsoft.com/office/drawing/2014/main" id="{7C837651-6EDD-4723-A6DE-F255BADC0C96}"/>
              </a:ext>
            </a:extLst>
          </p:cNvPr>
          <p:cNvSpPr/>
          <p:nvPr/>
        </p:nvSpPr>
        <p:spPr>
          <a:xfrm>
            <a:off x="5508027" y="4325620"/>
            <a:ext cx="1406714" cy="584767"/>
          </a:xfrm>
          <a:prstGeom prst="rect">
            <a:avLst/>
          </a:prstGeom>
          <a:noFill/>
          <a:ln w="9525">
            <a:noFill/>
            <a:miter/>
          </a:ln>
        </p:spPr>
        <p:txBody>
          <a:bodyPr wrap="none" lIns="91431" tIns="45716" rIns="91431" bIns="45716">
            <a:spAutoFit/>
          </a:bodyPr>
          <a:lstStyle/>
          <a:p>
            <a:pPr lvl="0" eaLnBrk="1" hangingPunct="1">
              <a:buNone/>
            </a:pPr>
            <a:r>
              <a:rPr lang="en-US" altLang="zh-CN" sz="3200" b="0">
                <a:solidFill>
                  <a:schemeClr val="tx1">
                    <a:lumMod val="50000"/>
                    <a:lumOff val="50000"/>
                  </a:schemeClr>
                </a:solidFill>
                <a:latin typeface="Arial" pitchFamily="34" charset="0"/>
                <a:ea typeface="微软雅黑" pitchFamily="34" charset="-122"/>
                <a:sym typeface="Arial" pitchFamily="34" charset="0"/>
              </a:rPr>
              <a:t>TIẾT 1</a:t>
            </a:r>
            <a:endParaRPr lang="zh-CN" altLang="en-US" sz="3200" b="0" dirty="0">
              <a:solidFill>
                <a:schemeClr val="tx1">
                  <a:lumMod val="50000"/>
                  <a:lumOff val="50000"/>
                </a:schemeClr>
              </a:solidFill>
              <a:latin typeface="Arial" pitchFamily="34" charset="0"/>
              <a:ea typeface="微软雅黑" pitchFamily="34" charset="-122"/>
              <a:sym typeface="Arial" pitchFamily="34" charset="0"/>
            </a:endParaRPr>
          </a:p>
        </p:txBody>
      </p:sp>
      <p:sp>
        <p:nvSpPr>
          <p:cNvPr id="15" name="TextBox 14">
            <a:extLst>
              <a:ext uri="{FF2B5EF4-FFF2-40B4-BE49-F238E27FC236}">
                <a16:creationId xmlns:a16="http://schemas.microsoft.com/office/drawing/2014/main" id="{62848FF8-34C4-49F1-83D8-0C52AB7B1A8E}"/>
              </a:ext>
            </a:extLst>
          </p:cNvPr>
          <p:cNvSpPr txBox="1"/>
          <p:nvPr/>
        </p:nvSpPr>
        <p:spPr>
          <a:xfrm>
            <a:off x="10264471" y="177709"/>
            <a:ext cx="1008000" cy="115039"/>
          </a:xfrm>
          <a:prstGeom prst="rect">
            <a:avLst/>
          </a:prstGeom>
          <a:noFill/>
          <a:ln w="6350">
            <a:noFill/>
          </a:ln>
        </p:spPr>
        <p:txBody>
          <a:bodyPr wrap="none" lIns="0" rIns="0" rtlCol="0">
            <a:noAutofit/>
          </a:bodyPr>
          <a:lstStyle/>
          <a:p>
            <a:pPr algn="ctr"/>
            <a:r>
              <a:rPr lang="en-US" altLang="zh-CN" sz="1700" spc="-4">
                <a:solidFill>
                  <a:schemeClr val="tx1">
                    <a:lumMod val="65000"/>
                    <a:lumOff val="35000"/>
                  </a:schemeClr>
                </a:solidFill>
                <a:latin typeface="Quicksand" panose="00000500000000000000" pitchFamily="2" charset="0"/>
              </a:rPr>
              <a:t>SGK- 64,65</a:t>
            </a:r>
            <a:endParaRPr lang="zh-CN" altLang="en-US" sz="1700" spc="-4" dirty="0">
              <a:solidFill>
                <a:schemeClr val="tx1">
                  <a:lumMod val="65000"/>
                  <a:lumOff val="35000"/>
                </a:schemeClr>
              </a:solidFill>
              <a:latin typeface="Quicksand" panose="00000500000000000000" pitchFamily="2" charset="0"/>
            </a:endParaRPr>
          </a:p>
        </p:txBody>
      </p:sp>
    </p:spTree>
    <p:extLst>
      <p:ext uri="{BB962C8B-B14F-4D97-AF65-F5344CB8AC3E}">
        <p14:creationId xmlns:p14="http://schemas.microsoft.com/office/powerpoint/2010/main" val="290493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22" presetClass="entr" presetSubtype="8" fill="hold" grpId="0" nodeType="withEffect">
                                  <p:stCondLst>
                                    <p:cond delay="125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309</TotalTime>
  <Words>308</Words>
  <Application>Microsoft Office PowerPoint</Application>
  <PresentationFormat>Widescreen</PresentationFormat>
  <Paragraphs>120</Paragraphs>
  <Slides>19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微软雅黑</vt:lpstr>
      <vt:lpstr>#9Slide03 BoosterNextFYBlack</vt:lpstr>
      <vt:lpstr>Arial</vt:lpstr>
      <vt:lpstr>Arial-Rounded</vt:lpstr>
      <vt:lpstr>Bungee Inline</vt:lpstr>
      <vt:lpstr>Calibri</vt:lpstr>
      <vt:lpstr>Calibri Light</vt:lpstr>
      <vt:lpstr>等线</vt:lpstr>
      <vt:lpstr>Montserrat Alternates Black</vt:lpstr>
      <vt:lpstr>Quicksand</vt:lpstr>
      <vt:lpstr>Quicksand Medium</vt:lpstr>
      <vt:lpstr>字魂5号-无外润黑体</vt:lpstr>
      <vt:lpstr>思源宋体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Admin</cp:lastModifiedBy>
  <cp:revision>175</cp:revision>
  <dcterms:created xsi:type="dcterms:W3CDTF">2021-11-18T08:18:08Z</dcterms:created>
  <dcterms:modified xsi:type="dcterms:W3CDTF">2023-03-29T08:04:07Z</dcterms:modified>
  <cp:category>9Slide.vn</cp:category>
</cp:coreProperties>
</file>