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7" r:id="rId3"/>
    <p:sldId id="256" r:id="rId4"/>
    <p:sldId id="259" r:id="rId5"/>
    <p:sldId id="258" r:id="rId6"/>
    <p:sldId id="260" r:id="rId7"/>
    <p:sldId id="262" r:id="rId8"/>
    <p:sldId id="261" r:id="rId9"/>
    <p:sldId id="264" r:id="rId10"/>
    <p:sldId id="265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5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49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9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5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7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6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2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B6135-8F1B-40E2-AE8F-DD3FD725DEE8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2303F-A840-47C9-BCE9-07A1C2FA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1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074036-A10E-9916-5ABF-6651D073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5E8492-D9BA-5DF8-856C-5E685ADE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 descr="C:\Users\admin\Desktop\Slide PP\10.jpg">
            <a:extLst>
              <a:ext uri="{FF2B5EF4-FFF2-40B4-BE49-F238E27FC236}">
                <a16:creationId xmlns:a16="http://schemas.microsoft.com/office/drawing/2014/main" id="{DADDE6D3-FD23-D052-275E-62062A10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7">
            <a:extLst>
              <a:ext uri="{FF2B5EF4-FFF2-40B4-BE49-F238E27FC236}">
                <a16:creationId xmlns:a16="http://schemas.microsoft.com/office/drawing/2014/main" id="{C3C8882A-19CB-2FBF-CCD4-81D3C4D24190}"/>
              </a:ext>
            </a:extLst>
          </p:cNvPr>
          <p:cNvSpPr/>
          <p:nvPr/>
        </p:nvSpPr>
        <p:spPr>
          <a:xfrm>
            <a:off x="244351" y="2345062"/>
            <a:ext cx="8655297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 NHIÊN VÀ XÃ HỘI</a:t>
            </a:r>
            <a:endParaRPr lang="en-US" altLang="zh-CN" sz="6600" b="1" dirty="0">
              <a:ln w="15875">
                <a:noFill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30AE0788-715D-AD3E-E536-B8E71C9AA0B6}"/>
              </a:ext>
            </a:extLst>
          </p:cNvPr>
          <p:cNvSpPr/>
          <p:nvPr/>
        </p:nvSpPr>
        <p:spPr>
          <a:xfrm>
            <a:off x="244351" y="731837"/>
            <a:ext cx="8655297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338614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Slide PP\hinh-nen-bai-giang-dien-t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676400"/>
            <a:ext cx="662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Không nên ra ngoài khi trời nắng to</a:t>
            </a:r>
          </a:p>
          <a:p>
            <a:pPr marL="285750" indent="-285750" algn="just">
              <a:buFontTx/>
              <a:buChar char="-"/>
            </a:pPr>
            <a:r>
              <a:rPr lang="en-US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Cần chuẩn bị đầy đủ mũ, nón, ô khi đi dưới trời nắng; mặc áo mưa, che ô khi đi dưới trời mưa</a:t>
            </a:r>
          </a:p>
          <a:p>
            <a:pPr algn="just"/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1228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CB91-6D46-1302-8EC8-00B5FB9E4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DADDF-D6D0-BDBA-E760-2000A87B5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\Desktop\Slide PP\10.jpg">
            <a:extLst>
              <a:ext uri="{FF2B5EF4-FFF2-40B4-BE49-F238E27FC236}">
                <a16:creationId xmlns:a16="http://schemas.microsoft.com/office/drawing/2014/main" id="{A579BE55-6C45-74A5-EC06-5764E881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4A1F478B-CF5C-FF07-D318-033862C9CBD0}"/>
              </a:ext>
            </a:extLst>
          </p:cNvPr>
          <p:cNvSpPr/>
          <p:nvPr/>
        </p:nvSpPr>
        <p:spPr>
          <a:xfrm>
            <a:off x="244351" y="1756160"/>
            <a:ext cx="8655297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  <a:endParaRPr lang="en-US" altLang="zh-CN" sz="6600" b="1" dirty="0">
              <a:ln w="15875">
                <a:noFill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01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BEC2-AC49-D99B-8AFD-18937D9E0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A NẮNG HẠT MƯA">
            <a:hlinkClick r:id="" action="ppaction://media"/>
            <a:extLst>
              <a:ext uri="{FF2B5EF4-FFF2-40B4-BE49-F238E27FC236}">
                <a16:creationId xmlns:a16="http://schemas.microsoft.com/office/drawing/2014/main" id="{F4D8482A-0410-721F-6526-A3DE7F778A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22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lide PP\53333064f4c6a43082b10f9f89f742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80" y="0"/>
            <a:ext cx="9174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609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5900" y="1981200"/>
            <a:ext cx="6172200" cy="15696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Tự nhiên và xã hội</a:t>
            </a:r>
          </a:p>
          <a:p>
            <a:pPr algn="ctr"/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Lớp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97305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2</a:t>
            </a:r>
            <a:r>
              <a:rPr lang="vi-VN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Thời tiết luôn thay đổi 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(Tiết </a:t>
            </a:r>
            <a:r>
              <a:rPr lang="vi-VN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76915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Slide P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133600"/>
            <a:ext cx="594360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khám phá</a:t>
            </a:r>
          </a:p>
        </p:txBody>
      </p:sp>
    </p:spTree>
    <p:extLst>
      <p:ext uri="{BB962C8B-B14F-4D97-AF65-F5344CB8AC3E}">
        <p14:creationId xmlns:p14="http://schemas.microsoft.com/office/powerpoint/2010/main" val="30859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Phạm Duyên- TỰ NHIÊN VÀ XÃ HỘI LỚP 1\11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26259" r="14744" b="42139"/>
          <a:stretch/>
        </p:blipFill>
        <p:spPr bwMode="auto">
          <a:xfrm>
            <a:off x="381000" y="-123371"/>
            <a:ext cx="8253412" cy="3628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admin\Desktop\Phạm Duyên- TỰ NHIÊN VÀ XÃ HỘI LỚP 1\115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57520" r="14744" b="10537"/>
          <a:stretch/>
        </p:blipFill>
        <p:spPr bwMode="auto">
          <a:xfrm>
            <a:off x="381000" y="3505200"/>
            <a:ext cx="8253412" cy="335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46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lide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3276600"/>
            <a:ext cx="8991600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Trò chơi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 đồ dùng phù hợp với thời tiết</a:t>
            </a:r>
          </a:p>
        </p:txBody>
      </p:sp>
    </p:spTree>
    <p:extLst>
      <p:ext uri="{BB962C8B-B14F-4D97-AF65-F5344CB8AC3E}">
        <p14:creationId xmlns:p14="http://schemas.microsoft.com/office/powerpoint/2010/main" val="39066557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Slide P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133600"/>
            <a:ext cx="5943600" cy="7694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3539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Phạm Duyên- TỰ NHIÊN VÀ XÃ HỘI LỚP 1\1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42060" r="50000" b="34750"/>
          <a:stretch/>
        </p:blipFill>
        <p:spPr bwMode="auto">
          <a:xfrm>
            <a:off x="590550" y="838200"/>
            <a:ext cx="3448050" cy="314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C:\Users\admin\Desktop\Phạm Duyên- TỰ NHIÊN VÀ XÃ HỘI LỚP 1\1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9" t="42288" r="15384" b="34750"/>
          <a:stretch/>
        </p:blipFill>
        <p:spPr bwMode="auto">
          <a:xfrm>
            <a:off x="4876800" y="821872"/>
            <a:ext cx="3371850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admin\Desktop\Phạm Duyên- TỰ NHIÊN VÀ XÃ HỘI LỚP 1\1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65251" r="15545" b="7694"/>
          <a:stretch/>
        </p:blipFill>
        <p:spPr bwMode="auto">
          <a:xfrm>
            <a:off x="1619250" y="3885293"/>
            <a:ext cx="6210300" cy="2972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228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 descr="Tại sao 1 + 1 =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" y="226785"/>
            <a:ext cx="626988" cy="5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0756" y="206437"/>
            <a:ext cx="893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Việc làm nào dưới đây nên, không nên làm? Vì sao?</a:t>
            </a:r>
          </a:p>
        </p:txBody>
      </p:sp>
    </p:spTree>
    <p:extLst>
      <p:ext uri="{BB962C8B-B14F-4D97-AF65-F5344CB8AC3E}">
        <p14:creationId xmlns:p14="http://schemas.microsoft.com/office/powerpoint/2010/main" val="251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497815"/>
              </p:ext>
            </p:extLst>
          </p:nvPr>
        </p:nvGraphicFramePr>
        <p:xfrm>
          <a:off x="533400" y="254000"/>
          <a:ext cx="8305800" cy="4622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671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itchFamily="34" charset="0"/>
                          <a:cs typeface="Arial" pitchFamily="34" charset="0"/>
                        </a:rPr>
                        <a:t>Nên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3600" baseline="0" dirty="0">
                          <a:latin typeface="Arial" pitchFamily="34" charset="0"/>
                          <a:cs typeface="Arial" pitchFamily="34" charset="0"/>
                        </a:rPr>
                        <a:t> nên</a:t>
                      </a:r>
                      <a:endParaRPr lang="en-US" sz="3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60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9" descr="C:\Users\admin\Desktop\Phạm Duyên- TỰ NHIÊN VÀ XÃ HỘI LỚP 1\1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42060" r="50000" b="34750"/>
          <a:stretch/>
        </p:blipFill>
        <p:spPr bwMode="auto">
          <a:xfrm>
            <a:off x="406400" y="4876800"/>
            <a:ext cx="2266950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C:\Users\admin\Desktop\Phạm Duyên- TỰ NHIÊN VÀ XÃ HỘI LỚP 1\1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9" t="42288" r="15384" b="34750"/>
          <a:stretch/>
        </p:blipFill>
        <p:spPr bwMode="auto">
          <a:xfrm>
            <a:off x="2997200" y="4876800"/>
            <a:ext cx="2133600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admin\Desktop\Phạm Duyên- TỰ NHIÊN VÀ XÃ HỘI LỚP 1\11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65251" r="15545" b="7694"/>
          <a:stretch/>
        </p:blipFill>
        <p:spPr bwMode="auto">
          <a:xfrm>
            <a:off x="5435600" y="4876800"/>
            <a:ext cx="3479800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102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52601E-6 L 0.57327 -0.532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63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2601E-6 L -0.21111 -0.52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6" y="-26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2601E-6 L -0.04305 -0.255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-12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104</Words>
  <Application>Microsoft Office PowerPoint</Application>
  <PresentationFormat>On-screen Show (4:3)</PresentationFormat>
  <Paragraphs>15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12</cp:revision>
  <dcterms:created xsi:type="dcterms:W3CDTF">2020-08-20T09:48:18Z</dcterms:created>
  <dcterms:modified xsi:type="dcterms:W3CDTF">2023-04-23T14:46:54Z</dcterms:modified>
</cp:coreProperties>
</file>