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75" r:id="rId5"/>
    <p:sldId id="260" r:id="rId6"/>
    <p:sldId id="278" r:id="rId7"/>
    <p:sldId id="276" r:id="rId8"/>
    <p:sldId id="263" r:id="rId9"/>
    <p:sldId id="268" r:id="rId10"/>
    <p:sldId id="280" r:id="rId11"/>
    <p:sldId id="281" r:id="rId12"/>
    <p:sldId id="272" r:id="rId13"/>
    <p:sldId id="283" r:id="rId14"/>
    <p:sldId id="273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074036-A10E-9916-5ABF-6651D073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5E8492-D9BA-5DF8-856C-5E685ADE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 descr="C:\Users\admin\Desktop\Slide PP\10.jpg">
            <a:extLst>
              <a:ext uri="{FF2B5EF4-FFF2-40B4-BE49-F238E27FC236}">
                <a16:creationId xmlns:a16="http://schemas.microsoft.com/office/drawing/2014/main" id="{DADDE6D3-FD23-D052-275E-62062A10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C3C8882A-19CB-2FBF-CCD4-81D3C4D24190}"/>
              </a:ext>
            </a:extLst>
          </p:cNvPr>
          <p:cNvSpPr/>
          <p:nvPr/>
        </p:nvSpPr>
        <p:spPr>
          <a:xfrm>
            <a:off x="244351" y="2345062"/>
            <a:ext cx="865529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NHIÊN VÀ XÃ HỘI</a:t>
            </a:r>
            <a:endParaRPr lang="en-US" altLang="zh-CN" sz="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30AE0788-715D-AD3E-E536-B8E71C9AA0B6}"/>
              </a:ext>
            </a:extLst>
          </p:cNvPr>
          <p:cNvSpPr/>
          <p:nvPr/>
        </p:nvSpPr>
        <p:spPr>
          <a:xfrm>
            <a:off x="244351" y="731837"/>
            <a:ext cx="865529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3861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C\Desktop\05514c8b1102643f6f5450014c29c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3883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</a:p>
        </p:txBody>
      </p:sp>
    </p:spTree>
    <p:extLst>
      <p:ext uri="{BB962C8B-B14F-4D97-AF65-F5344CB8AC3E}">
        <p14:creationId xmlns:p14="http://schemas.microsoft.com/office/powerpoint/2010/main" val="38581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51a619cb595df83da1160f18ea57b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3338"/>
            <a:ext cx="10582276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828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4694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B91-6D46-1302-8EC8-00B5FB9E4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ADDF-D6D0-BDBA-E760-2000A87B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\Desktop\Slide PP\10.jpg">
            <a:extLst>
              <a:ext uri="{FF2B5EF4-FFF2-40B4-BE49-F238E27FC236}">
                <a16:creationId xmlns:a16="http://schemas.microsoft.com/office/drawing/2014/main" id="{A579BE55-6C45-74A5-EC06-5764E881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4A1F478B-CF5C-FF07-D318-033862C9CBD0}"/>
              </a:ext>
            </a:extLst>
          </p:cNvPr>
          <p:cNvSpPr/>
          <p:nvPr/>
        </p:nvSpPr>
        <p:spPr>
          <a:xfrm>
            <a:off x="244351" y="1756160"/>
            <a:ext cx="8655297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altLang="zh-CN" sz="6600" b="1" dirty="0">
              <a:ln w="15875">
                <a:noFill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esktop\c355d2109408998e0d4a0ea77f0bdc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47663"/>
            <a:ext cx="10972800" cy="75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89262"/>
              </p:ext>
            </p:extLst>
          </p:nvPr>
        </p:nvGraphicFramePr>
        <p:xfrm>
          <a:off x="0" y="1583184"/>
          <a:ext cx="9144000" cy="527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thấp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đám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3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15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nhìn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thấy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?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Nhiều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 hay </a:t>
                      </a:r>
                      <a:r>
                        <a:rPr lang="en-US" sz="2400" b="1" baseline="0" dirty="0" err="1">
                          <a:latin typeface="Arial" pitchFamily="34" charset="0"/>
                          <a:cs typeface="Arial" pitchFamily="34" charset="0"/>
                        </a:rPr>
                        <a:t>ít</a:t>
                      </a:r>
                      <a:r>
                        <a:rPr lang="en-US" sz="2400" b="1" baseline="0" dirty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…………………………………………….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8219" y="77559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548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lánh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711345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Desktop\788075d11b7e8ed7bf04471e5178a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581025"/>
            <a:ext cx="1068705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2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en-US" sz="28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147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23</cp:revision>
  <dcterms:created xsi:type="dcterms:W3CDTF">2020-08-19T04:16:16Z</dcterms:created>
  <dcterms:modified xsi:type="dcterms:W3CDTF">2023-04-23T16:27:51Z</dcterms:modified>
</cp:coreProperties>
</file>