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312" r:id="rId3"/>
    <p:sldId id="258" r:id="rId4"/>
    <p:sldId id="291" r:id="rId5"/>
    <p:sldId id="294" r:id="rId6"/>
    <p:sldId id="295" r:id="rId7"/>
    <p:sldId id="296" r:id="rId8"/>
    <p:sldId id="297" r:id="rId9"/>
    <p:sldId id="299" r:id="rId10"/>
    <p:sldId id="300" r:id="rId11"/>
    <p:sldId id="301" r:id="rId12"/>
    <p:sldId id="302" r:id="rId13"/>
    <p:sldId id="286" r:id="rId14"/>
    <p:sldId id="305" r:id="rId15"/>
    <p:sldId id="306" r:id="rId16"/>
    <p:sldId id="307" r:id="rId17"/>
    <p:sldId id="308" r:id="rId18"/>
    <p:sldId id="304" r:id="rId19"/>
    <p:sldId id="309" r:id="rId20"/>
    <p:sldId id="285" r:id="rId21"/>
    <p:sldId id="288" r:id="rId22"/>
    <p:sldId id="310" r:id="rId23"/>
    <p:sldId id="273" r:id="rId24"/>
    <p:sldId id="313" r:id="rId25"/>
    <p:sldId id="31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11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9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8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alphaModFix amt="7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1"/>
            <a:ext cx="9144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8"/>
            <a:ext cx="9144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027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1"/>
            <a:ext cx="9144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204156"/>
            <a:ext cx="9144000" cy="653845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327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9B5A-54F5-4A42-AB56-7E7B68BCE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4921D-92E2-4B92-8E45-72E69370D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C5E3C-EB68-4E38-92E7-E03AC22E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E6EB4-A7D3-4419-86C2-B444BC141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359EA-30DE-4253-85A2-37E78700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66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628C2-3ADA-4442-A445-9A3D031E7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BD058-EBC5-4435-BDB9-DC610E5B6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5DE17-396D-46FF-BF5C-8E021581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B5B7E-81F8-42FA-8E2C-D87C76D9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D758A-E3C8-4512-A1DB-B0C0935E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6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01494-459C-4F92-B954-68459C20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A0F52-FC90-4A5F-8EF1-D017A2556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EE045-F465-42B3-A540-73477DDA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7C9F8-FC43-4095-B7B1-B23C4C64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4B0C5-E4D5-48C4-93E5-FE9F5C3B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44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E350-20DA-4A6C-A32B-33CFDD3A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01FFA-F7A4-469E-B08F-121A20D5F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0A178-C247-43B6-AA60-05AFCD30A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44091-45DD-417F-9AF0-A9DA5DC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C54B8-E749-4534-9A2C-D7A42B3B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B1C32-D31A-4C67-BFA4-C0B292A8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54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2B3DA-B93E-414E-8D0D-905592D4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A98CF-CE04-4858-B874-B41E60A1A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16877-32FA-4C47-9088-9211651DF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4FA17E-4476-4AE1-B606-80A4E6DEC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01647-BAB2-4BE5-984D-5D8EE954B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289793-4728-4C9F-82AD-339C0296A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1F71A5-A255-48C6-ACE1-0CEB5F84E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E08033-8112-46E2-8109-C9088C46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88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04693-C7B2-4C39-AC27-822F3E75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1D679-3CD6-45C9-9D90-D1A7D8399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853D6-C2BE-4C36-8622-21FD06381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EF909-5453-40AF-922E-8AEDC14D0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11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69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D43504-AF4E-45AB-8CE9-626F20F22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E898EC-2AD7-4E01-A38C-F4FA3781C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EDCA6-65E1-4A9C-AFE5-B23847ED9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2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7E83-FAA2-4A58-ACC1-9EEDB124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56E7D-1AC5-49ED-981F-05AF0EC5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EB47E-4495-414F-893F-9FD1F9342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EFD48-85AF-4F7B-B4AC-58232BEB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9EB19-FA73-4A8C-8047-8EB17BD0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5E4E4-A343-46E6-991B-EAA3EFDED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11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EFFCB-0E2A-44BB-98B6-82F35A30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AFBB80-B6CF-4AF4-A806-76BB88277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8F4F8-5ECD-4329-AD13-872806582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BADF7-1C4B-4911-B41F-6896C4E6B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2C1DE-48B3-4088-9A7C-3E49F30F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DD358-B304-43C8-AAC5-ACC4CDD3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02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0CA9C-3DD0-497C-AC26-5798111C9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5AFE4-09CA-469B-B1A7-AD03722F4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76E38-6F8C-4CD5-B0A6-850BC93DC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8641B-41CF-4144-9925-637E559E8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38E7-6C00-463E-B708-A3623E25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07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128C5F-B124-4AFC-A42E-763F27B25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2DB28-117B-45C9-B089-5A9899E49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10C6A-00B2-4DB8-B273-47797881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E6141-FE53-4D88-9FD5-B966E098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96E78-20F6-4791-A27B-8C5EBCCB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6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6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53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6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3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71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7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9C9DA-7FB8-4215-9F3B-3112D3EB8C5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7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08B179-941C-40D0-A8B6-CD0B20FE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5F9F5-1556-4EED-AEE9-BFA491198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B9664-DDCF-43C6-99C2-1A75FA1A6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EF25-D4B3-4772-9B37-AF211E0B7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874DF-139F-47AE-9280-077920036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0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D43589D1-D7DE-28C0-285F-BB94AE9AFF40}"/>
              </a:ext>
            </a:extLst>
          </p:cNvPr>
          <p:cNvSpPr/>
          <p:nvPr/>
        </p:nvSpPr>
        <p:spPr>
          <a:xfrm>
            <a:off x="975804" y="1828800"/>
            <a:ext cx="742099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smtClean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NHIÊN VÀ XÃ HỘI</a:t>
            </a:r>
            <a:endParaRPr lang="en-US" altLang="zh-CN" sz="5400" b="1" dirty="0">
              <a:ln w="15875">
                <a:noFill/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0DB4D72B-3F7B-D969-F26D-B69BEA304A22}"/>
              </a:ext>
            </a:extLst>
          </p:cNvPr>
          <p:cNvSpPr/>
          <p:nvPr/>
        </p:nvSpPr>
        <p:spPr>
          <a:xfrm>
            <a:off x="1676400" y="609600"/>
            <a:ext cx="6491473" cy="6001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3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3733800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25: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3)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72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763000" cy="6858000"/>
          </a:xfrm>
        </p:spPr>
      </p:pic>
    </p:spTree>
    <p:extLst>
      <p:ext uri="{BB962C8B-B14F-4D97-AF65-F5344CB8AC3E}">
        <p14:creationId xmlns:p14="http://schemas.microsoft.com/office/powerpoint/2010/main" val="2136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8610600" cy="6477000"/>
          </a:xfrm>
        </p:spPr>
      </p:pic>
    </p:spTree>
    <p:extLst>
      <p:ext uri="{BB962C8B-B14F-4D97-AF65-F5344CB8AC3E}">
        <p14:creationId xmlns:p14="http://schemas.microsoft.com/office/powerpoint/2010/main" val="412199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TC\Desktop\5660865cac2b46201d70cddf49a0d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03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8" r="925"/>
          <a:stretch/>
        </p:blipFill>
        <p:spPr>
          <a:xfrm>
            <a:off x="304800" y="152400"/>
            <a:ext cx="8458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74638"/>
            <a:ext cx="861060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28600"/>
            <a:ext cx="8610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840" y="152400"/>
            <a:ext cx="8044320" cy="5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2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534400" cy="6629400"/>
          </a:xfrm>
        </p:spPr>
      </p:pic>
    </p:spTree>
    <p:extLst>
      <p:ext uri="{BB962C8B-B14F-4D97-AF65-F5344CB8AC3E}">
        <p14:creationId xmlns:p14="http://schemas.microsoft.com/office/powerpoint/2010/main" val="35202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763000" cy="66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3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Slide PP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" y="15240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3124200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iết</a:t>
            </a:r>
            <a:r>
              <a:rPr lang="en-US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bè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đỡ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93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Slide PP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19063"/>
            <a:ext cx="9525000" cy="709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2133600"/>
            <a:ext cx="5943600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</a:t>
            </a:r>
            <a:r>
              <a:rPr lang="en-US" sz="8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dụng</a:t>
            </a:r>
            <a:endParaRPr lang="en-US" sz="8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5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TC\Desktop\ac6531861871d2d555d3f303316246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60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1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Slide PP\hinh-nen-bai-giang-dien-tu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828800"/>
            <a:ext cx="6781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 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uống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nghỉ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nghơi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914400"/>
            <a:ext cx="2697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7030A0"/>
                </a:solidFill>
                <a:latin typeface="Bodoni MT Black" panose="02070A03080606020203" pitchFamily="18" charset="0"/>
              </a:rPr>
              <a:t>KẾT LUẬN</a:t>
            </a:r>
            <a:endParaRPr lang="en-US" sz="3600" b="1" u="sng" dirty="0">
              <a:solidFill>
                <a:srgbClr val="7030A0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69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>
            <a:extLst>
              <a:ext uri="{FF2B5EF4-FFF2-40B4-BE49-F238E27FC236}">
                <a16:creationId xmlns:a16="http://schemas.microsoft.com/office/drawing/2014/main" id="{57B5F813-0DC4-4868-9140-25EAE96255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1388289" y="1769266"/>
            <a:ext cx="6367424" cy="3319469"/>
          </a:xfrm>
          <a:prstGeom prst="rect">
            <a:avLst/>
          </a:prstGeom>
        </p:spPr>
      </p:pic>
      <p:pic>
        <p:nvPicPr>
          <p:cNvPr id="3" name="24">
            <a:extLst>
              <a:ext uri="{FF2B5EF4-FFF2-40B4-BE49-F238E27FC236}">
                <a16:creationId xmlns:a16="http://schemas.microsoft.com/office/drawing/2014/main" id="{A3F0D946-770D-4654-9EB5-99185158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43971" y="1990537"/>
            <a:ext cx="746351" cy="2108954"/>
          </a:xfrm>
          <a:prstGeom prst="rect">
            <a:avLst/>
          </a:prstGeom>
        </p:spPr>
      </p:pic>
      <p:pic>
        <p:nvPicPr>
          <p:cNvPr id="4" name="32">
            <a:extLst>
              <a:ext uri="{FF2B5EF4-FFF2-40B4-BE49-F238E27FC236}">
                <a16:creationId xmlns:a16="http://schemas.microsoft.com/office/drawing/2014/main" id="{C29F8FA1-435F-4CE0-A208-019E00AE8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77452">
            <a:off x="1199907" y="2468042"/>
            <a:ext cx="1160942" cy="1527144"/>
          </a:xfrm>
          <a:prstGeom prst="rect">
            <a:avLst/>
          </a:prstGeom>
        </p:spPr>
      </p:pic>
      <p:pic>
        <p:nvPicPr>
          <p:cNvPr id="7" name="35">
            <a:extLst>
              <a:ext uri="{FF2B5EF4-FFF2-40B4-BE49-F238E27FC236}">
                <a16:creationId xmlns:a16="http://schemas.microsoft.com/office/drawing/2014/main" id="{83C35D35-54D1-4E98-B8F1-CE6F93E5E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65546" y="4751159"/>
            <a:ext cx="720830" cy="599131"/>
          </a:xfrm>
          <a:prstGeom prst="rect">
            <a:avLst/>
          </a:prstGeom>
        </p:spPr>
      </p:pic>
      <p:pic>
        <p:nvPicPr>
          <p:cNvPr id="8" name="37">
            <a:extLst>
              <a:ext uri="{FF2B5EF4-FFF2-40B4-BE49-F238E27FC236}">
                <a16:creationId xmlns:a16="http://schemas.microsoft.com/office/drawing/2014/main" id="{0FBA0411-51CC-4E41-B9FE-5F44DF751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81389" y="1638976"/>
            <a:ext cx="1009976" cy="493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0378" y="2483899"/>
            <a:ext cx="5724641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02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2400"/>
            <a:ext cx="8686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D1E113-E738-4F0E-9EDC-0CCDC2EF8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1" b="61559"/>
          <a:stretch/>
        </p:blipFill>
        <p:spPr>
          <a:xfrm>
            <a:off x="228600" y="228600"/>
            <a:ext cx="8534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534400" cy="6629400"/>
          </a:xfrm>
        </p:spPr>
      </p:pic>
    </p:spTree>
    <p:extLst>
      <p:ext uri="{BB962C8B-B14F-4D97-AF65-F5344CB8AC3E}">
        <p14:creationId xmlns:p14="http://schemas.microsoft.com/office/powerpoint/2010/main" val="222654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638"/>
            <a:ext cx="8610600" cy="6507162"/>
          </a:xfrm>
        </p:spPr>
      </p:pic>
    </p:spTree>
    <p:extLst>
      <p:ext uri="{BB962C8B-B14F-4D97-AF65-F5344CB8AC3E}">
        <p14:creationId xmlns:p14="http://schemas.microsoft.com/office/powerpoint/2010/main" val="321541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6800" cy="6705600"/>
          </a:xfrm>
        </p:spPr>
      </p:pic>
    </p:spTree>
    <p:extLst>
      <p:ext uri="{BB962C8B-B14F-4D97-AF65-F5344CB8AC3E}">
        <p14:creationId xmlns:p14="http://schemas.microsoft.com/office/powerpoint/2010/main" val="397791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8" y="228600"/>
            <a:ext cx="8781891" cy="6400800"/>
          </a:xfrm>
        </p:spPr>
      </p:pic>
    </p:spTree>
    <p:extLst>
      <p:ext uri="{BB962C8B-B14F-4D97-AF65-F5344CB8AC3E}">
        <p14:creationId xmlns:p14="http://schemas.microsoft.com/office/powerpoint/2010/main" val="20522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442678" cy="6553200"/>
          </a:xfrm>
        </p:spPr>
      </p:pic>
    </p:spTree>
    <p:extLst>
      <p:ext uri="{BB962C8B-B14F-4D97-AF65-F5344CB8AC3E}">
        <p14:creationId xmlns:p14="http://schemas.microsoft.com/office/powerpoint/2010/main" val="55446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8366478" cy="6324600"/>
          </a:xfrm>
        </p:spPr>
      </p:pic>
    </p:spTree>
    <p:extLst>
      <p:ext uri="{BB962C8B-B14F-4D97-AF65-F5344CB8AC3E}">
        <p14:creationId xmlns:p14="http://schemas.microsoft.com/office/powerpoint/2010/main" val="20232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121</Words>
  <Application>Microsoft Office PowerPoint</Application>
  <PresentationFormat>On-screen Show (4:3)</PresentationFormat>
  <Paragraphs>10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#9Slide01 Noi dung ngan</vt:lpstr>
      <vt:lpstr>Arial</vt:lpstr>
      <vt:lpstr>Arial-Rounded</vt:lpstr>
      <vt:lpstr>Bodoni MT Black</vt:lpstr>
      <vt:lpstr>Calibri</vt:lpstr>
      <vt:lpstr>Calibri Light</vt:lpstr>
      <vt:lpstr>思源黑体 CN Regular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32</cp:revision>
  <dcterms:created xsi:type="dcterms:W3CDTF">2020-08-19T04:16:16Z</dcterms:created>
  <dcterms:modified xsi:type="dcterms:W3CDTF">2023-04-16T15:19:29Z</dcterms:modified>
</cp:coreProperties>
</file>