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477" r:id="rId4"/>
    <p:sldId id="267" r:id="rId5"/>
    <p:sldId id="476" r:id="rId6"/>
    <p:sldId id="478" r:id="rId7"/>
    <p:sldId id="479" r:id="rId8"/>
    <p:sldId id="480" r:id="rId9"/>
    <p:sldId id="481" r:id="rId10"/>
    <p:sldId id="483" r:id="rId11"/>
    <p:sldId id="482" r:id="rId12"/>
    <p:sldId id="4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278D42-A53C-4ECB-94F6-97FCBCE7579B}">
          <p14:sldIdLst>
            <p14:sldId id="256"/>
            <p14:sldId id="306"/>
            <p14:sldId id="477"/>
            <p14:sldId id="267"/>
            <p14:sldId id="476"/>
            <p14:sldId id="478"/>
            <p14:sldId id="479"/>
            <p14:sldId id="480"/>
            <p14:sldId id="481"/>
            <p14:sldId id="483"/>
            <p14:sldId id="482"/>
            <p14:sldId id="4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D6"/>
    <a:srgbClr val="FF6600"/>
    <a:srgbClr val="FDDC8F"/>
    <a:srgbClr val="FFE9D4"/>
    <a:srgbClr val="9FFFBF"/>
    <a:srgbClr val="FFE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3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EDFCC-D868-2AC2-559F-3CDC9ECD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7F0E5-2C55-95E4-D4F2-8C43A2325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77339-86AA-4828-DFE8-CC43DBB8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77F0-0936-9F8E-9933-6E601575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AC22E-88DD-59C1-DFA1-7F216DA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F6A1-B4AF-1911-A992-61C770C3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4B04E-6677-DA86-83C3-1EE4D520C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1B788-9127-9F1A-A76E-EDB585D8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E227B-8188-C4D8-08BF-8BE1E639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4D2CA-CF48-5E1C-044C-F157255B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CDA01-534C-0040-9217-7EB075A46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38226-5445-95FB-9574-24B3B9090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C945E-D25A-4FD0-94B8-E517C35D1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FC0BC-AD33-7F9E-50E4-5A09EFE6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6DD08-68DF-A186-1A80-3528A839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86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6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C67FA-E348-F692-2314-68FEE146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7F2F7-FC7F-C8BC-3476-392F0E561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8F5BD-D3B7-ACA0-C1B6-63C05FE39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C592D-F733-E49B-16F4-119F71C7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711E-D6BD-0AA3-E1F4-66BE49DF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D863-888E-A45C-1E8B-6A3A6B05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0412F-AE25-427B-711F-A54F7D3E0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49333-7920-D42E-A179-50FECCC5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5FCC2-10C8-E472-D2AB-6131BFF9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32287-AABE-D743-FC9C-033823B7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12C3-50F2-903D-46C2-C48ACCBBF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D5A5A-517C-D012-F880-6D72D84B4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CE613-25AD-4748-737D-77AD28A03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F94B8-1B9E-5F84-97C5-19B709E5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76A03-150C-1D66-D87B-6429FD0D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06C97-50F3-E422-7ADC-2D87590DF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9B62-1CEA-0402-438E-0FFEB04D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7613-4463-12AD-03FC-EC32E96F0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E0DE4-5CFA-1EE7-9DB8-C3654FC97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3DD83-C92F-9862-5A9D-729C2534A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DB6F9-E2D3-1871-13EC-47331EC21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1FF389-D83D-B622-CF0A-FC6A6EF2F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E1031-1043-90BA-C4BE-2DADF9A8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3A457-858A-771F-FFA0-1EDCC9D5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FDC9-DC18-4AF4-A58B-AD1CB88B8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2E0EB-19B4-60DE-84B2-AA61E9F3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53A2D-5FD7-0AD2-C30B-B2D8561D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F2FD3-40AB-8599-E63C-DD9F7181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0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89A25-380E-A8B6-F4D9-5F4F7EFA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D6B99-41D5-A758-53A6-9ECA8995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A45A2-F99D-1FEC-871B-4CD7DDA8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2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B042-FD01-E622-53AF-039ECAEC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9C190-296C-20E6-F824-4BBBEE360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FBED6-3F32-000A-17FB-86BF58CD6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0F872-C2EA-5DCF-F6CB-F243DCBE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8E0DC-A952-BFC0-FB3B-4F56119C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88817-F95D-1758-1498-D163E405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9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DE4-86C7-0312-3F92-CB76D1BB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76100-F9E0-7847-A24D-1D6F1FF4C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06DB-6C78-4560-E422-61DE5E775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ACBE5-6F4A-89C3-79AD-C57C22BC6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7FB88-3FF5-3080-6800-910CD2DC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E89F8-B75F-0844-3D86-B0D93DB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5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84C22A-058B-9154-82B2-EB111DBC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DEAE0-6A51-9BB7-6CDE-78BBDBBA6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EFB6-9DE5-5AF4-BFD9-55A64E003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9A9BA-C7FF-3A79-4955-C9908FB06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9A154-4F6C-DCDA-9C76-643101127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9">
            <a:extLst>
              <a:ext uri="{FF2B5EF4-FFF2-40B4-BE49-F238E27FC236}">
                <a16:creationId xmlns:a16="http://schemas.microsoft.com/office/drawing/2014/main" id="{4A549A6F-6DBF-F2A3-F7F4-2555E928CBD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2531" y="-82"/>
            <a:chExt cx="23716" cy="10882"/>
          </a:xfrm>
        </p:grpSpPr>
        <p:grpSp>
          <p:nvGrpSpPr>
            <p:cNvPr id="5" name="组合 227">
              <a:extLst>
                <a:ext uri="{FF2B5EF4-FFF2-40B4-BE49-F238E27FC236}">
                  <a16:creationId xmlns:a16="http://schemas.microsoft.com/office/drawing/2014/main" id="{B498C1D2-3D20-269B-8956-E79EE5A0B691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AEFF5FF4-D4BE-A16F-D560-3D4248F3C445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59C58BD-BEB1-BB54-4DEA-BA36A0B93FAE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6" name="组合 44">
              <a:extLst>
                <a:ext uri="{FF2B5EF4-FFF2-40B4-BE49-F238E27FC236}">
                  <a16:creationId xmlns:a16="http://schemas.microsoft.com/office/drawing/2014/main" id="{15F7615C-6346-230B-115E-29DF246B695B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1E4AC8C-256D-0F4A-BCC6-499F200B9C5D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1582F1E1-DE1F-9631-246C-08D72A682419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1" name="图片 9" descr="组 1">
            <a:extLst>
              <a:ext uri="{FF2B5EF4-FFF2-40B4-BE49-F238E27FC236}">
                <a16:creationId xmlns:a16="http://schemas.microsoft.com/office/drawing/2014/main" id="{E8866119-F704-C4F3-6CEA-57F6B8FB2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573" y="1185881"/>
            <a:ext cx="9029204" cy="4738044"/>
          </a:xfrm>
          <a:prstGeom prst="rect">
            <a:avLst/>
          </a:prstGeom>
        </p:spPr>
      </p:pic>
      <p:pic>
        <p:nvPicPr>
          <p:cNvPr id="12" name="图片 83" descr="图层 79 副本">
            <a:extLst>
              <a:ext uri="{FF2B5EF4-FFF2-40B4-BE49-F238E27FC236}">
                <a16:creationId xmlns:a16="http://schemas.microsoft.com/office/drawing/2014/main" id="{F37397E9-473B-7E45-127D-5E2C03D9D1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6842" y="2332330"/>
            <a:ext cx="6480657" cy="4383612"/>
          </a:xfrm>
          <a:prstGeom prst="rect">
            <a:avLst/>
          </a:prstGeom>
        </p:spPr>
      </p:pic>
      <p:pic>
        <p:nvPicPr>
          <p:cNvPr id="13" name="图片 85" descr="图层 79 副本">
            <a:extLst>
              <a:ext uri="{FF2B5EF4-FFF2-40B4-BE49-F238E27FC236}">
                <a16:creationId xmlns:a16="http://schemas.microsoft.com/office/drawing/2014/main" id="{6A726726-94DD-7262-DB16-C8D6D61433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8094903" y="33540"/>
            <a:ext cx="4097097" cy="2771337"/>
          </a:xfrm>
          <a:prstGeom prst="rect">
            <a:avLst/>
          </a:prstGeom>
        </p:spPr>
      </p:pic>
      <p:pic>
        <p:nvPicPr>
          <p:cNvPr id="14" name="图片 1" descr="矢量智能对象-1">
            <a:extLst>
              <a:ext uri="{FF2B5EF4-FFF2-40B4-BE49-F238E27FC236}">
                <a16:creationId xmlns:a16="http://schemas.microsoft.com/office/drawing/2014/main" id="{833A157D-BCDB-75D7-74D6-78C8EFC7C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2221"/>
            <a:ext cx="2830176" cy="5471390"/>
          </a:xfrm>
          <a:prstGeom prst="rect">
            <a:avLst/>
          </a:prstGeom>
        </p:spPr>
      </p:pic>
      <p:pic>
        <p:nvPicPr>
          <p:cNvPr id="15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656506E2-7249-EDF4-8657-9E2858946F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39919" y="910752"/>
            <a:ext cx="2752081" cy="5596311"/>
          </a:xfrm>
          <a:prstGeom prst="rect">
            <a:avLst/>
          </a:prstGeom>
        </p:spPr>
      </p:pic>
      <p:pic>
        <p:nvPicPr>
          <p:cNvPr id="16" name="图片 2" descr="矢量智能对象">
            <a:extLst>
              <a:ext uri="{FF2B5EF4-FFF2-40B4-BE49-F238E27FC236}">
                <a16:creationId xmlns:a16="http://schemas.microsoft.com/office/drawing/2014/main" id="{882979B4-8FCF-D72D-757F-75C64C0F5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139" y="935727"/>
            <a:ext cx="2253889" cy="1295479"/>
          </a:xfrm>
          <a:prstGeom prst="rect">
            <a:avLst/>
          </a:prstGeom>
        </p:spPr>
      </p:pic>
      <p:pic>
        <p:nvPicPr>
          <p:cNvPr id="17" name="图片 4" descr="矢量智能对象">
            <a:extLst>
              <a:ext uri="{FF2B5EF4-FFF2-40B4-BE49-F238E27FC236}">
                <a16:creationId xmlns:a16="http://schemas.microsoft.com/office/drawing/2014/main" id="{CABE5CF1-EBA3-3770-6670-F46C9D5DF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3074617" y="5023754"/>
            <a:ext cx="2033118" cy="1168586"/>
          </a:xfrm>
          <a:prstGeom prst="rect">
            <a:avLst/>
          </a:prstGeom>
        </p:spPr>
      </p:pic>
      <p:grpSp>
        <p:nvGrpSpPr>
          <p:cNvPr id="18" name="组合 105">
            <a:extLst>
              <a:ext uri="{FF2B5EF4-FFF2-40B4-BE49-F238E27FC236}">
                <a16:creationId xmlns:a16="http://schemas.microsoft.com/office/drawing/2014/main" id="{7E073389-2D73-68E5-7CD6-623237755E69}"/>
              </a:ext>
            </a:extLst>
          </p:cNvPr>
          <p:cNvGrpSpPr/>
          <p:nvPr/>
        </p:nvGrpSpPr>
        <p:grpSpPr>
          <a:xfrm>
            <a:off x="2324186" y="176920"/>
            <a:ext cx="2352887" cy="2718618"/>
            <a:chOff x="2680" y="947"/>
            <a:chExt cx="2287" cy="2756"/>
          </a:xfrm>
        </p:grpSpPr>
        <p:pic>
          <p:nvPicPr>
            <p:cNvPr id="19" name="图片 101" descr="图层 2">
              <a:extLst>
                <a:ext uri="{FF2B5EF4-FFF2-40B4-BE49-F238E27FC236}">
                  <a16:creationId xmlns:a16="http://schemas.microsoft.com/office/drawing/2014/main" id="{EABA798F-B0D2-07C1-A58D-4FB13CA6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0" name="图片 102" descr="图层 2">
              <a:extLst>
                <a:ext uri="{FF2B5EF4-FFF2-40B4-BE49-F238E27FC236}">
                  <a16:creationId xmlns:a16="http://schemas.microsoft.com/office/drawing/2014/main" id="{72CC72A9-7F95-8C8A-2B9E-CDAE42A97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3D0D109D-F94D-6939-72A9-FE6C4AD51B12}"/>
              </a:ext>
            </a:extLst>
          </p:cNvPr>
          <p:cNvGrpSpPr/>
          <p:nvPr/>
        </p:nvGrpSpPr>
        <p:grpSpPr>
          <a:xfrm>
            <a:off x="8475184" y="4153295"/>
            <a:ext cx="3058310" cy="2909503"/>
            <a:chOff x="2680" y="947"/>
            <a:chExt cx="2287" cy="2756"/>
          </a:xfrm>
        </p:grpSpPr>
        <p:pic>
          <p:nvPicPr>
            <p:cNvPr id="22" name="图片 39" descr="图层 2">
              <a:extLst>
                <a:ext uri="{FF2B5EF4-FFF2-40B4-BE49-F238E27FC236}">
                  <a16:creationId xmlns:a16="http://schemas.microsoft.com/office/drawing/2014/main" id="{5DFC6A3B-B76B-5003-52C5-2050AA5F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3" name="图片 43" descr="图层 2">
              <a:extLst>
                <a:ext uri="{FF2B5EF4-FFF2-40B4-BE49-F238E27FC236}">
                  <a16:creationId xmlns:a16="http://schemas.microsoft.com/office/drawing/2014/main" id="{7351BE3F-4083-27C4-34BF-85F3265D8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4" name="Oval 4">
            <a:extLst>
              <a:ext uri="{FF2B5EF4-FFF2-40B4-BE49-F238E27FC236}">
                <a16:creationId xmlns:a16="http://schemas.microsoft.com/office/drawing/2014/main" id="{9326138D-15A3-9205-796E-41435944A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907" y="3159177"/>
            <a:ext cx="6061176" cy="1311399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4">
            <a:extLst>
              <a:ext uri="{FF2B5EF4-FFF2-40B4-BE49-F238E27FC236}">
                <a16:creationId xmlns:a16="http://schemas.microsoft.com/office/drawing/2014/main" id="{C38DEBDF-908D-0BAA-836B-711BDAC36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994" y="1937057"/>
            <a:ext cx="6061176" cy="122212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58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052ADD-CE12-CB48-5A30-30813CFC7331}"/>
              </a:ext>
            </a:extLst>
          </p:cNvPr>
          <p:cNvGrpSpPr/>
          <p:nvPr/>
        </p:nvGrpSpPr>
        <p:grpSpPr>
          <a:xfrm>
            <a:off x="2628900" y="269421"/>
            <a:ext cx="9144000" cy="6319157"/>
            <a:chOff x="3387094" y="1461812"/>
            <a:chExt cx="5822220" cy="461241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81B6FAF-F7E4-A921-9856-81DC1888DAA0}"/>
                </a:ext>
              </a:extLst>
            </p:cNvPr>
            <p:cNvSpPr/>
            <p:nvPr/>
          </p:nvSpPr>
          <p:spPr>
            <a:xfrm>
              <a:off x="3387094" y="1461812"/>
              <a:ext cx="5822220" cy="4612417"/>
            </a:xfrm>
            <a:prstGeom prst="roundRect">
              <a:avLst/>
            </a:prstGeom>
            <a:solidFill>
              <a:srgbClr val="FDDC8F"/>
            </a:solidFill>
            <a:ln w="38100">
              <a:solidFill>
                <a:srgbClr val="FDDC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5A4F1A-2D33-0D83-4C21-7F092EFB5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7270" y="1788384"/>
              <a:ext cx="4906060" cy="3934374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2BA2905E-304A-5BA9-BB72-E7CBA85FACFB}"/>
              </a:ext>
            </a:extLst>
          </p:cNvPr>
          <p:cNvSpPr/>
          <p:nvPr/>
        </p:nvSpPr>
        <p:spPr>
          <a:xfrm>
            <a:off x="4789714" y="1421098"/>
            <a:ext cx="1583871" cy="4760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Mắt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8E7A4B-6CC0-B6E1-CB0B-CCB5BDE065F5}"/>
              </a:ext>
            </a:extLst>
          </p:cNvPr>
          <p:cNvSpPr/>
          <p:nvPr/>
        </p:nvSpPr>
        <p:spPr>
          <a:xfrm>
            <a:off x="7706228" y="1385708"/>
            <a:ext cx="1583871" cy="4760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Đầu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D60482-993F-1BF0-B719-38D1097E13F8}"/>
              </a:ext>
            </a:extLst>
          </p:cNvPr>
          <p:cNvSpPr/>
          <p:nvPr/>
        </p:nvSpPr>
        <p:spPr>
          <a:xfrm>
            <a:off x="4780073" y="2352592"/>
            <a:ext cx="1583871" cy="4760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Miệng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B6AD09-8CF9-CE97-2EA1-BB2696333DBE}"/>
              </a:ext>
            </a:extLst>
          </p:cNvPr>
          <p:cNvSpPr/>
          <p:nvPr/>
        </p:nvSpPr>
        <p:spPr>
          <a:xfrm>
            <a:off x="7979229" y="2135222"/>
            <a:ext cx="1583871" cy="4760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88922B-25A0-5413-3170-2CC5B25B44A0}"/>
              </a:ext>
            </a:extLst>
          </p:cNvPr>
          <p:cNvSpPr/>
          <p:nvPr/>
        </p:nvSpPr>
        <p:spPr>
          <a:xfrm>
            <a:off x="8027357" y="3065762"/>
            <a:ext cx="1583871" cy="4760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Tay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29E5BA-DC25-34F8-CE98-090CDEECAA3D}"/>
              </a:ext>
            </a:extLst>
          </p:cNvPr>
          <p:cNvSpPr/>
          <p:nvPr/>
        </p:nvSpPr>
        <p:spPr>
          <a:xfrm>
            <a:off x="7532916" y="4609767"/>
            <a:ext cx="1583871" cy="4760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Chân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8BC279-3F9E-BE1C-D69F-8C1D73BEBEC5}"/>
              </a:ext>
            </a:extLst>
          </p:cNvPr>
          <p:cNvSpPr/>
          <p:nvPr/>
        </p:nvSpPr>
        <p:spPr>
          <a:xfrm>
            <a:off x="4789714" y="1897181"/>
            <a:ext cx="1583871" cy="4760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99D6D8-4F9E-530F-FB89-A79B22514030}"/>
              </a:ext>
            </a:extLst>
          </p:cNvPr>
          <p:cNvSpPr/>
          <p:nvPr/>
        </p:nvSpPr>
        <p:spPr>
          <a:xfrm>
            <a:off x="734012" y="669637"/>
            <a:ext cx="1355271" cy="543741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Bộ sưu tập về cách chăm sóc cơ thể.</a:t>
            </a:r>
          </a:p>
        </p:txBody>
      </p:sp>
    </p:spTree>
    <p:extLst>
      <p:ext uri="{BB962C8B-B14F-4D97-AF65-F5344CB8AC3E}">
        <p14:creationId xmlns:p14="http://schemas.microsoft.com/office/powerpoint/2010/main" val="353972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FC76E5-32FF-1A15-E3EB-CF8D220DF3BA}"/>
              </a:ext>
            </a:extLst>
          </p:cNvPr>
          <p:cNvSpPr/>
          <p:nvPr/>
        </p:nvSpPr>
        <p:spPr>
          <a:xfrm>
            <a:off x="227044" y="1516313"/>
            <a:ext cx="11737911" cy="4348120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9CAB39-B29E-344B-413F-5658DD5A87DF}"/>
              </a:ext>
            </a:extLst>
          </p:cNvPr>
          <p:cNvSpPr/>
          <p:nvPr/>
        </p:nvSpPr>
        <p:spPr>
          <a:xfrm>
            <a:off x="492122" y="1516312"/>
            <a:ext cx="11222768" cy="411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chemeClr val="tx1"/>
                </a:solidFill>
              </a:rPr>
              <a:t>Chỉ và nói tên các bộ phận, giác quan của cơ thể.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chemeClr val="tx1"/>
                </a:solidFill>
              </a:rPr>
              <a:t>Biết cách giữ vệ sinh cơ thể và bảo vệ các giác quan.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chemeClr val="tx1"/>
                </a:solidFill>
              </a:rPr>
              <a:t>Biết cách ăn, uống; vận động và nghỉ ngơi hợp lí.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chemeClr val="tx1"/>
                </a:solidFill>
              </a:rPr>
              <a:t>Biết cách tự bảo vệ mình.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545C2D-E9D4-F8F5-F935-886C6BAF141B}"/>
              </a:ext>
            </a:extLst>
          </p:cNvPr>
          <p:cNvSpPr/>
          <p:nvPr/>
        </p:nvSpPr>
        <p:spPr>
          <a:xfrm>
            <a:off x="1309396" y="1060102"/>
            <a:ext cx="6307493" cy="764121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Bây giờ em có thể: </a:t>
            </a:r>
          </a:p>
        </p:txBody>
      </p:sp>
    </p:spTree>
    <p:extLst>
      <p:ext uri="{BB962C8B-B14F-4D97-AF65-F5344CB8AC3E}">
        <p14:creationId xmlns:p14="http://schemas.microsoft.com/office/powerpoint/2010/main" val="3574260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9">
            <a:extLst>
              <a:ext uri="{FF2B5EF4-FFF2-40B4-BE49-F238E27FC236}">
                <a16:creationId xmlns:a16="http://schemas.microsoft.com/office/drawing/2014/main" id="{5C423525-0525-CAE9-4C26-FC86D281C454}"/>
              </a:ext>
            </a:extLst>
          </p:cNvPr>
          <p:cNvGrpSpPr/>
          <p:nvPr/>
        </p:nvGrpSpPr>
        <p:grpSpPr>
          <a:xfrm>
            <a:off x="-10003" y="-52070"/>
            <a:ext cx="12226133" cy="6910070"/>
            <a:chOff x="-2531" y="-82"/>
            <a:chExt cx="23716" cy="10882"/>
          </a:xfrm>
        </p:grpSpPr>
        <p:grpSp>
          <p:nvGrpSpPr>
            <p:cNvPr id="5" name="组合 227">
              <a:extLst>
                <a:ext uri="{FF2B5EF4-FFF2-40B4-BE49-F238E27FC236}">
                  <a16:creationId xmlns:a16="http://schemas.microsoft.com/office/drawing/2014/main" id="{F44CAB75-6217-BA9C-3FD9-EE774FF268B2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DD428A1C-9F51-412A-F7AA-4DAD68B3E039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685307DD-D310-4AB1-47AA-8D6396B78B31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4">
              <a:extLst>
                <a:ext uri="{FF2B5EF4-FFF2-40B4-BE49-F238E27FC236}">
                  <a16:creationId xmlns:a16="http://schemas.microsoft.com/office/drawing/2014/main" id="{27572778-DCC0-DF00-C47C-C7EB7C60A258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75A5A81-7721-8BD3-A2B7-51B33408F8E8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B8BAA1B3-6AD4-DEB2-1A50-B4E0905859D1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9" descr="组 1">
            <a:extLst>
              <a:ext uri="{FF2B5EF4-FFF2-40B4-BE49-F238E27FC236}">
                <a16:creationId xmlns:a16="http://schemas.microsoft.com/office/drawing/2014/main" id="{A3C80FFB-D36D-BECA-4899-24F24488D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12" name="图片 83" descr="图层 79 副本">
            <a:extLst>
              <a:ext uri="{FF2B5EF4-FFF2-40B4-BE49-F238E27FC236}">
                <a16:creationId xmlns:a16="http://schemas.microsoft.com/office/drawing/2014/main" id="{29B5E97B-92DD-CCB2-7114-194268666D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3" name="图片 85" descr="图层 79 副本">
            <a:extLst>
              <a:ext uri="{FF2B5EF4-FFF2-40B4-BE49-F238E27FC236}">
                <a16:creationId xmlns:a16="http://schemas.microsoft.com/office/drawing/2014/main" id="{5051168B-BB2F-30B8-6EAF-CE045CC462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4" name="图片 1" descr="矢量智能对象-1">
            <a:extLst>
              <a:ext uri="{FF2B5EF4-FFF2-40B4-BE49-F238E27FC236}">
                <a16:creationId xmlns:a16="http://schemas.microsoft.com/office/drawing/2014/main" id="{195B884F-9CD2-6CFA-6409-14FD29479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15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DA015541-54CC-AC1D-78D3-04E34492D4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16" name="图片 2" descr="矢量智能对象">
            <a:extLst>
              <a:ext uri="{FF2B5EF4-FFF2-40B4-BE49-F238E27FC236}">
                <a16:creationId xmlns:a16="http://schemas.microsoft.com/office/drawing/2014/main" id="{6988F023-E495-4871-9D0F-B978B1DE4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17" name="图片 4" descr="矢量智能对象">
            <a:extLst>
              <a:ext uri="{FF2B5EF4-FFF2-40B4-BE49-F238E27FC236}">
                <a16:creationId xmlns:a16="http://schemas.microsoft.com/office/drawing/2014/main" id="{53F4689E-B572-1AD4-5E26-CBB9BF4AA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18" name="组合 105">
            <a:extLst>
              <a:ext uri="{FF2B5EF4-FFF2-40B4-BE49-F238E27FC236}">
                <a16:creationId xmlns:a16="http://schemas.microsoft.com/office/drawing/2014/main" id="{30211132-6A5B-AAA0-E005-A4E1D4A15D5C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19" name="图片 101" descr="图层 2">
              <a:extLst>
                <a:ext uri="{FF2B5EF4-FFF2-40B4-BE49-F238E27FC236}">
                  <a16:creationId xmlns:a16="http://schemas.microsoft.com/office/drawing/2014/main" id="{9AD66C63-649E-3CAC-CD23-DC4F09F3A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0" name="图片 102" descr="图层 2">
              <a:extLst>
                <a:ext uri="{FF2B5EF4-FFF2-40B4-BE49-F238E27FC236}">
                  <a16:creationId xmlns:a16="http://schemas.microsoft.com/office/drawing/2014/main" id="{1D7ABA0A-EC5E-95F9-8287-2ECAB3520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8217A90E-5E93-F7C1-A9DB-FA02610628B8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2" name="图片 39" descr="图层 2">
              <a:extLst>
                <a:ext uri="{FF2B5EF4-FFF2-40B4-BE49-F238E27FC236}">
                  <a16:creationId xmlns:a16="http://schemas.microsoft.com/office/drawing/2014/main" id="{0BAD1A07-5C3E-0538-118B-7A7C2B96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3" name="图片 43" descr="图层 2">
              <a:extLst>
                <a:ext uri="{FF2B5EF4-FFF2-40B4-BE49-F238E27FC236}">
                  <a16:creationId xmlns:a16="http://schemas.microsoft.com/office/drawing/2014/main" id="{66D62EE5-E1DC-4925-5DC9-A76E665A7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8D4A20-6F65-C5E1-A6E3-3364555D7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D8D06-6FCE-6942-1164-B9472300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0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Đi Học - Bé Thanh Hằng ♫ Nhạc Thiếu Nhi Hay [MV]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6BB6DA3-C02F-CF7C-80F3-91A7DF7BC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6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9">
            <a:extLst>
              <a:ext uri="{FF2B5EF4-FFF2-40B4-BE49-F238E27FC236}">
                <a16:creationId xmlns:a16="http://schemas.microsoft.com/office/drawing/2014/main" id="{765A61AB-BCAF-C417-5F1C-7B547A7CB50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2531" y="-82"/>
            <a:chExt cx="23716" cy="10882"/>
          </a:xfrm>
        </p:grpSpPr>
        <p:grpSp>
          <p:nvGrpSpPr>
            <p:cNvPr id="7" name="组合 227">
              <a:extLst>
                <a:ext uri="{FF2B5EF4-FFF2-40B4-BE49-F238E27FC236}">
                  <a16:creationId xmlns:a16="http://schemas.microsoft.com/office/drawing/2014/main" id="{511DD1BE-1E41-C480-7E7E-54E226914C95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FC2525B-01C4-E4E1-E66A-EFFBB3538235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F2972052-BCB2-E28B-DE56-A3281B644C6C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8" name="组合 44">
              <a:extLst>
                <a:ext uri="{FF2B5EF4-FFF2-40B4-BE49-F238E27FC236}">
                  <a16:creationId xmlns:a16="http://schemas.microsoft.com/office/drawing/2014/main" id="{2ABDE7A9-7346-17E6-B608-DACE6ADD5AE2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FDECDE77-DE6D-4E78-00F4-D0A81E061F89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98C832A8-3FC9-94F8-8E1C-9678C0997995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3" name="图片 9" descr="组 1">
            <a:extLst>
              <a:ext uri="{FF2B5EF4-FFF2-40B4-BE49-F238E27FC236}">
                <a16:creationId xmlns:a16="http://schemas.microsoft.com/office/drawing/2014/main" id="{23119282-658E-0559-AA0C-29DEC09FF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12" y="51746"/>
            <a:ext cx="11298509" cy="5928854"/>
          </a:xfrm>
          <a:prstGeom prst="rect">
            <a:avLst/>
          </a:prstGeom>
        </p:spPr>
      </p:pic>
      <p:pic>
        <p:nvPicPr>
          <p:cNvPr id="14" name="图片 83" descr="图层 79 副本">
            <a:extLst>
              <a:ext uri="{FF2B5EF4-FFF2-40B4-BE49-F238E27FC236}">
                <a16:creationId xmlns:a16="http://schemas.microsoft.com/office/drawing/2014/main" id="{ECA0B1B3-DDC9-8F3F-2C44-2B2A83F71D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6842" y="2332330"/>
            <a:ext cx="6480657" cy="4383612"/>
          </a:xfrm>
          <a:prstGeom prst="rect">
            <a:avLst/>
          </a:prstGeom>
        </p:spPr>
      </p:pic>
      <p:pic>
        <p:nvPicPr>
          <p:cNvPr id="15" name="图片 85" descr="图层 79 副本">
            <a:extLst>
              <a:ext uri="{FF2B5EF4-FFF2-40B4-BE49-F238E27FC236}">
                <a16:creationId xmlns:a16="http://schemas.microsoft.com/office/drawing/2014/main" id="{FFAEE53C-9C91-2B7D-CF17-CD6815FB2EE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8094903" y="33540"/>
            <a:ext cx="4097097" cy="2771337"/>
          </a:xfrm>
          <a:prstGeom prst="rect">
            <a:avLst/>
          </a:prstGeom>
        </p:spPr>
      </p:pic>
      <p:pic>
        <p:nvPicPr>
          <p:cNvPr id="16" name="图片 1" descr="矢量智能对象-1">
            <a:extLst>
              <a:ext uri="{FF2B5EF4-FFF2-40B4-BE49-F238E27FC236}">
                <a16:creationId xmlns:a16="http://schemas.microsoft.com/office/drawing/2014/main" id="{FE0F291E-5C1C-627C-2AA0-2C03CCA28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303" y="1992600"/>
            <a:ext cx="2830176" cy="5471390"/>
          </a:xfrm>
          <a:prstGeom prst="rect">
            <a:avLst/>
          </a:prstGeom>
        </p:spPr>
      </p:pic>
      <p:pic>
        <p:nvPicPr>
          <p:cNvPr id="17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2C7C7185-8A2D-BE43-AAAC-3BD29AD8FA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35263" y="2512517"/>
            <a:ext cx="2752081" cy="5596311"/>
          </a:xfrm>
          <a:prstGeom prst="rect">
            <a:avLst/>
          </a:prstGeom>
        </p:spPr>
      </p:pic>
      <p:pic>
        <p:nvPicPr>
          <p:cNvPr id="18" name="图片 2" descr="矢量智能对象">
            <a:extLst>
              <a:ext uri="{FF2B5EF4-FFF2-40B4-BE49-F238E27FC236}">
                <a16:creationId xmlns:a16="http://schemas.microsoft.com/office/drawing/2014/main" id="{D6B377D8-122D-135C-99C5-E2185B978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358" y="233715"/>
            <a:ext cx="2253889" cy="1295479"/>
          </a:xfrm>
          <a:prstGeom prst="rect">
            <a:avLst/>
          </a:prstGeom>
        </p:spPr>
      </p:pic>
      <p:pic>
        <p:nvPicPr>
          <p:cNvPr id="19" name="图片 4" descr="矢量智能对象">
            <a:extLst>
              <a:ext uri="{FF2B5EF4-FFF2-40B4-BE49-F238E27FC236}">
                <a16:creationId xmlns:a16="http://schemas.microsoft.com/office/drawing/2014/main" id="{A406536E-FC2A-B89D-470E-7009F4A39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1704540" y="5406443"/>
            <a:ext cx="2033118" cy="1168586"/>
          </a:xfrm>
          <a:prstGeom prst="rect">
            <a:avLst/>
          </a:prstGeom>
        </p:spPr>
      </p:pic>
      <p:grpSp>
        <p:nvGrpSpPr>
          <p:cNvPr id="20" name="组合 105">
            <a:extLst>
              <a:ext uri="{FF2B5EF4-FFF2-40B4-BE49-F238E27FC236}">
                <a16:creationId xmlns:a16="http://schemas.microsoft.com/office/drawing/2014/main" id="{C834D634-D6A2-B9F6-9294-637D51CB74BD}"/>
              </a:ext>
            </a:extLst>
          </p:cNvPr>
          <p:cNvGrpSpPr/>
          <p:nvPr/>
        </p:nvGrpSpPr>
        <p:grpSpPr>
          <a:xfrm>
            <a:off x="-210822" y="-207088"/>
            <a:ext cx="2352887" cy="2718618"/>
            <a:chOff x="2680" y="947"/>
            <a:chExt cx="2287" cy="2756"/>
          </a:xfrm>
        </p:grpSpPr>
        <p:pic>
          <p:nvPicPr>
            <p:cNvPr id="21" name="图片 101" descr="图层 2">
              <a:extLst>
                <a:ext uri="{FF2B5EF4-FFF2-40B4-BE49-F238E27FC236}">
                  <a16:creationId xmlns:a16="http://schemas.microsoft.com/office/drawing/2014/main" id="{10D663B4-E25B-8E38-3717-3093A183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2" name="图片 102" descr="图层 2">
              <a:extLst>
                <a:ext uri="{FF2B5EF4-FFF2-40B4-BE49-F238E27FC236}">
                  <a16:creationId xmlns:a16="http://schemas.microsoft.com/office/drawing/2014/main" id="{12C0818C-7E0F-F707-E7C3-F9FA9AD66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3" name="组合 38">
            <a:extLst>
              <a:ext uri="{FF2B5EF4-FFF2-40B4-BE49-F238E27FC236}">
                <a16:creationId xmlns:a16="http://schemas.microsoft.com/office/drawing/2014/main" id="{21B8C82E-A335-71F5-ECB3-908B9F8382BC}"/>
              </a:ext>
            </a:extLst>
          </p:cNvPr>
          <p:cNvGrpSpPr/>
          <p:nvPr/>
        </p:nvGrpSpPr>
        <p:grpSpPr>
          <a:xfrm>
            <a:off x="9501381" y="4458985"/>
            <a:ext cx="3058310" cy="2909503"/>
            <a:chOff x="2680" y="947"/>
            <a:chExt cx="2287" cy="2756"/>
          </a:xfrm>
        </p:grpSpPr>
        <p:pic>
          <p:nvPicPr>
            <p:cNvPr id="24" name="图片 39" descr="图层 2">
              <a:extLst>
                <a:ext uri="{FF2B5EF4-FFF2-40B4-BE49-F238E27FC236}">
                  <a16:creationId xmlns:a16="http://schemas.microsoft.com/office/drawing/2014/main" id="{1F3F6D35-AC7C-0B4D-19A8-2E93B7B8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5" name="图片 43" descr="图层 2">
              <a:extLst>
                <a:ext uri="{FF2B5EF4-FFF2-40B4-BE49-F238E27FC236}">
                  <a16:creationId xmlns:a16="http://schemas.microsoft.com/office/drawing/2014/main" id="{4E14D8E7-B230-4E6B-8165-BEC7E19F3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6" name="Oval 4">
            <a:extLst>
              <a:ext uri="{FF2B5EF4-FFF2-40B4-BE49-F238E27FC236}">
                <a16:creationId xmlns:a16="http://schemas.microsoft.com/office/drawing/2014/main" id="{D08DE6CD-C137-4F44-2740-E66E22AD6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199" y="1940147"/>
            <a:ext cx="6143524" cy="176587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25: ÔN TẬP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Con người và sức khỏe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8"/>
    </mc:Choice>
    <mc:Fallback xmlns="">
      <p:transition spd="slow" advTm="8127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24E160-98B4-D381-0B34-D90CFC1A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39" y="1775026"/>
            <a:ext cx="3859049" cy="2369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48BD75-9963-3F28-9CF5-4FA11B12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764" y="1784554"/>
            <a:ext cx="3859048" cy="236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8A73F-8FA6-705F-424B-EFF05C1B4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338" y="4292074"/>
            <a:ext cx="3859049" cy="2369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0A96C-5AF7-9AF8-03FB-5CD6CF487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763" y="4282546"/>
            <a:ext cx="3859049" cy="2369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486228-F762-8943-2067-2F7701100C27}"/>
              </a:ext>
            </a:extLst>
          </p:cNvPr>
          <p:cNvSpPr/>
          <p:nvPr/>
        </p:nvSpPr>
        <p:spPr>
          <a:xfrm>
            <a:off x="326821" y="196472"/>
            <a:ext cx="11752108" cy="118987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Xử lí tính huống: Nếu gặp một bạn trong lớp bị bắt nạt, em sẽ làm gì?  </a:t>
            </a:r>
          </a:p>
        </p:txBody>
      </p:sp>
    </p:spTree>
    <p:extLst>
      <p:ext uri="{BB962C8B-B14F-4D97-AF65-F5344CB8AC3E}">
        <p14:creationId xmlns:p14="http://schemas.microsoft.com/office/powerpoint/2010/main" val="366659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44C95E-A8FA-0A2A-07E0-C9689F395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532" y="100726"/>
            <a:ext cx="6984983" cy="4288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1B0674-C32C-3D56-B196-796F10B5271C}"/>
              </a:ext>
            </a:extLst>
          </p:cNvPr>
          <p:cNvSpPr/>
          <p:nvPr/>
        </p:nvSpPr>
        <p:spPr>
          <a:xfrm>
            <a:off x="934063" y="4758556"/>
            <a:ext cx="10323871" cy="1920240"/>
          </a:xfrm>
          <a:prstGeom prst="roundRect">
            <a:avLst/>
          </a:prstGeom>
          <a:solidFill>
            <a:srgbClr val="9FFFB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9B87A-F7F3-E841-3C77-D896EFEE7C49}"/>
              </a:ext>
            </a:extLst>
          </p:cNvPr>
          <p:cNvSpPr txBox="1"/>
          <p:nvPr/>
        </p:nvSpPr>
        <p:spPr>
          <a:xfrm>
            <a:off x="2576540" y="5056956"/>
            <a:ext cx="70389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-AWO"/>
              </a:rPr>
              <a:t>Đứng ra ngăn cản, nhắc nhở bạn </a:t>
            </a:r>
          </a:p>
          <a:p>
            <a:r>
              <a:rPr lang="en-US" sz="4000">
                <a:latin typeface="UtM-AWO"/>
              </a:rPr>
              <a:t>không nên bắt nạt bạn cùng lớp.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03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EDBA6-E9F7-812A-CF8B-DCD975E94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351221"/>
            <a:ext cx="8503920" cy="397693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939A74-325D-E6DF-8C9D-3B71784AA8B5}"/>
              </a:ext>
            </a:extLst>
          </p:cNvPr>
          <p:cNvSpPr/>
          <p:nvPr/>
        </p:nvSpPr>
        <p:spPr>
          <a:xfrm>
            <a:off x="934063" y="4758556"/>
            <a:ext cx="10323871" cy="1920240"/>
          </a:xfrm>
          <a:prstGeom prst="roundRect">
            <a:avLst/>
          </a:prstGeom>
          <a:solidFill>
            <a:srgbClr val="9FFFB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1894D-F0B4-2C9C-E4F6-44C89E51CFC3}"/>
              </a:ext>
            </a:extLst>
          </p:cNvPr>
          <p:cNvSpPr txBox="1"/>
          <p:nvPr/>
        </p:nvSpPr>
        <p:spPr>
          <a:xfrm>
            <a:off x="3750020" y="5364733"/>
            <a:ext cx="567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-AWO"/>
              </a:rPr>
              <a:t>Tìm sự trợ giúp từ cô giáo.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30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1A858D-1F7A-A30B-3215-1C647D1E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03" y="294992"/>
            <a:ext cx="9148311" cy="4056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3E9E19-552A-1271-D785-0F8028B6C0B6}"/>
              </a:ext>
            </a:extLst>
          </p:cNvPr>
          <p:cNvSpPr/>
          <p:nvPr/>
        </p:nvSpPr>
        <p:spPr>
          <a:xfrm>
            <a:off x="934063" y="4758556"/>
            <a:ext cx="10323871" cy="1920240"/>
          </a:xfrm>
          <a:prstGeom prst="roundRect">
            <a:avLst/>
          </a:prstGeom>
          <a:solidFill>
            <a:srgbClr val="9FFFB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7A71F-9790-9C7F-3F83-9EB7457489CB}"/>
              </a:ext>
            </a:extLst>
          </p:cNvPr>
          <p:cNvSpPr txBox="1"/>
          <p:nvPr/>
        </p:nvSpPr>
        <p:spPr>
          <a:xfrm>
            <a:off x="2477276" y="5364733"/>
            <a:ext cx="7479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-AWO"/>
              </a:rPr>
              <a:t>Đưa bạn ra khỏi khu vực bị bắt nạt.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082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1F294-82F7-9F38-428A-0546BA33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88" y="102077"/>
            <a:ext cx="9896946" cy="4358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3E0499-5D42-63F0-F8A0-E3DD297C6AF9}"/>
              </a:ext>
            </a:extLst>
          </p:cNvPr>
          <p:cNvSpPr/>
          <p:nvPr/>
        </p:nvSpPr>
        <p:spPr>
          <a:xfrm>
            <a:off x="934063" y="4758556"/>
            <a:ext cx="10323871" cy="1920240"/>
          </a:xfrm>
          <a:prstGeom prst="roundRect">
            <a:avLst/>
          </a:prstGeom>
          <a:solidFill>
            <a:srgbClr val="9FFFB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31836-8943-409C-336E-4D8FFF0E9030}"/>
              </a:ext>
            </a:extLst>
          </p:cNvPr>
          <p:cNvSpPr txBox="1"/>
          <p:nvPr/>
        </p:nvSpPr>
        <p:spPr>
          <a:xfrm>
            <a:off x="2697696" y="5364733"/>
            <a:ext cx="6796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-AWO"/>
              </a:rPr>
              <a:t>Nhờ sự trợ giúp của bác bảo vệ.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23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159</Words>
  <Application>Microsoft Office PowerPoint</Application>
  <PresentationFormat>Widescreen</PresentationFormat>
  <Paragraphs>24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UtM-AWO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10</cp:revision>
  <dcterms:created xsi:type="dcterms:W3CDTF">2023-03-30T07:38:27Z</dcterms:created>
  <dcterms:modified xsi:type="dcterms:W3CDTF">2023-03-30T08:33:37Z</dcterms:modified>
</cp:coreProperties>
</file>