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8" r:id="rId3"/>
    <p:sldId id="257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10713-6120-48D0-A5E9-E15CE70C33D4}" type="datetimeFigureOut">
              <a:rPr lang="vi-VN" smtClean="0"/>
              <a:t>24/03/2023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509B5-CC17-4D6E-ADA4-3FFE720FD0F2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39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24-03-23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24-03-23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24-03-23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24-03-23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24-03-23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9">
            <a:extLst>
              <a:ext uri="{FF2B5EF4-FFF2-40B4-BE49-F238E27FC236}">
                <a16:creationId xmlns:a16="http://schemas.microsoft.com/office/drawing/2014/main" id="{18D8F6BA-D6B3-A867-5136-0D39AF6A11B6}"/>
              </a:ext>
            </a:extLst>
          </p:cNvPr>
          <p:cNvGrpSpPr/>
          <p:nvPr/>
        </p:nvGrpSpPr>
        <p:grpSpPr>
          <a:xfrm>
            <a:off x="0" y="857250"/>
            <a:ext cx="9144000" cy="5143500"/>
            <a:chOff x="-2531" y="-82"/>
            <a:chExt cx="23716" cy="10882"/>
          </a:xfrm>
        </p:grpSpPr>
        <p:grpSp>
          <p:nvGrpSpPr>
            <p:cNvPr id="4" name="组合 227">
              <a:extLst>
                <a:ext uri="{FF2B5EF4-FFF2-40B4-BE49-F238E27FC236}">
                  <a16:creationId xmlns:a16="http://schemas.microsoft.com/office/drawing/2014/main" id="{6596EA16-7308-6822-D448-89E47284A3FB}"/>
                </a:ext>
              </a:extLst>
            </p:cNvPr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D22A8E54-A744-7C7D-9DD5-E2D8490DA09C}"/>
                  </a:ext>
                </a:extLst>
              </p:cNvPr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D93FF0B1-530F-10EE-FCC3-D7C7241660F8}"/>
                  </a:ext>
                </a:extLst>
              </p:cNvPr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4">
              <a:extLst>
                <a:ext uri="{FF2B5EF4-FFF2-40B4-BE49-F238E27FC236}">
                  <a16:creationId xmlns:a16="http://schemas.microsoft.com/office/drawing/2014/main" id="{F151F985-D706-4B06-6D6B-47ED7B64B7F1}"/>
                </a:ext>
              </a:extLst>
            </p:cNvPr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29FE559-CB99-5D6C-CA3B-44755F20FB43}"/>
                  </a:ext>
                </a:extLst>
              </p:cNvPr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A77AE494-EA7C-D80D-22D0-F60D6AB708DC}"/>
                  </a:ext>
                </a:extLst>
              </p:cNvPr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0" name="图片 9" descr="组 1">
            <a:extLst>
              <a:ext uri="{FF2B5EF4-FFF2-40B4-BE49-F238E27FC236}">
                <a16:creationId xmlns:a16="http://schemas.microsoft.com/office/drawing/2014/main" id="{A118022B-1D24-4658-D796-8A7453871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30" y="1746661"/>
            <a:ext cx="6771903" cy="3553533"/>
          </a:xfrm>
          <a:prstGeom prst="rect">
            <a:avLst/>
          </a:prstGeom>
        </p:spPr>
      </p:pic>
      <p:pic>
        <p:nvPicPr>
          <p:cNvPr id="11" name="图片 83" descr="图层 79 副本">
            <a:extLst>
              <a:ext uri="{FF2B5EF4-FFF2-40B4-BE49-F238E27FC236}">
                <a16:creationId xmlns:a16="http://schemas.microsoft.com/office/drawing/2014/main" id="{A1B39D00-7A8B-E04C-837C-A713E88831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50132" y="2606498"/>
            <a:ext cx="4860493" cy="3287709"/>
          </a:xfrm>
          <a:prstGeom prst="rect">
            <a:avLst/>
          </a:prstGeom>
        </p:spPr>
      </p:pic>
      <p:pic>
        <p:nvPicPr>
          <p:cNvPr id="12" name="图片 85" descr="图层 79 副本">
            <a:extLst>
              <a:ext uri="{FF2B5EF4-FFF2-40B4-BE49-F238E27FC236}">
                <a16:creationId xmlns:a16="http://schemas.microsoft.com/office/drawing/2014/main" id="{02318BBE-D7D9-121E-2D57-B191D0D292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6071178" y="882405"/>
            <a:ext cx="3072823" cy="2078503"/>
          </a:xfrm>
          <a:prstGeom prst="rect">
            <a:avLst/>
          </a:prstGeom>
        </p:spPr>
      </p:pic>
      <p:pic>
        <p:nvPicPr>
          <p:cNvPr id="13" name="图片 1" descr="矢量智能对象-1">
            <a:extLst>
              <a:ext uri="{FF2B5EF4-FFF2-40B4-BE49-F238E27FC236}">
                <a16:creationId xmlns:a16="http://schemas.microsoft.com/office/drawing/2014/main" id="{469037B1-1442-76AC-F542-FF0618038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21416"/>
            <a:ext cx="2122632" cy="4103543"/>
          </a:xfrm>
          <a:prstGeom prst="rect">
            <a:avLst/>
          </a:prstGeom>
        </p:spPr>
      </p:pic>
      <p:pic>
        <p:nvPicPr>
          <p:cNvPr id="14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5427C3E0-CE25-AC66-A433-C0190201CD9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079940" y="1540315"/>
            <a:ext cx="2064061" cy="4197233"/>
          </a:xfrm>
          <a:prstGeom prst="rect">
            <a:avLst/>
          </a:prstGeom>
        </p:spPr>
      </p:pic>
      <p:pic>
        <p:nvPicPr>
          <p:cNvPr id="15" name="图片 2" descr="矢量智能对象">
            <a:extLst>
              <a:ext uri="{FF2B5EF4-FFF2-40B4-BE49-F238E27FC236}">
                <a16:creationId xmlns:a16="http://schemas.microsoft.com/office/drawing/2014/main" id="{FA39967B-9B69-5045-7ED6-66C49F6CD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8355" y="1559046"/>
            <a:ext cx="1690417" cy="971609"/>
          </a:xfrm>
          <a:prstGeom prst="rect">
            <a:avLst/>
          </a:prstGeom>
        </p:spPr>
      </p:pic>
      <p:pic>
        <p:nvPicPr>
          <p:cNvPr id="16" name="图片 4" descr="矢量智能对象">
            <a:extLst>
              <a:ext uri="{FF2B5EF4-FFF2-40B4-BE49-F238E27FC236}">
                <a16:creationId xmlns:a16="http://schemas.microsoft.com/office/drawing/2014/main" id="{D89AB958-237C-65BC-5865-9E924F94C3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305963" y="4625065"/>
            <a:ext cx="1524839" cy="876440"/>
          </a:xfrm>
          <a:prstGeom prst="rect">
            <a:avLst/>
          </a:prstGeom>
        </p:spPr>
      </p:pic>
      <p:grpSp>
        <p:nvGrpSpPr>
          <p:cNvPr id="17" name="组合 105">
            <a:extLst>
              <a:ext uri="{FF2B5EF4-FFF2-40B4-BE49-F238E27FC236}">
                <a16:creationId xmlns:a16="http://schemas.microsoft.com/office/drawing/2014/main" id="{EECB763C-5D28-ED0D-F31C-654435850DE5}"/>
              </a:ext>
            </a:extLst>
          </p:cNvPr>
          <p:cNvGrpSpPr/>
          <p:nvPr/>
        </p:nvGrpSpPr>
        <p:grpSpPr>
          <a:xfrm>
            <a:off x="1743140" y="989940"/>
            <a:ext cx="1764665" cy="2038964"/>
            <a:chOff x="2680" y="947"/>
            <a:chExt cx="2287" cy="2756"/>
          </a:xfrm>
        </p:grpSpPr>
        <p:pic>
          <p:nvPicPr>
            <p:cNvPr id="18" name="图片 101" descr="图层 2">
              <a:extLst>
                <a:ext uri="{FF2B5EF4-FFF2-40B4-BE49-F238E27FC236}">
                  <a16:creationId xmlns:a16="http://schemas.microsoft.com/office/drawing/2014/main" id="{FA999895-CA6D-5F4E-43AC-554D7460C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9" name="图片 102" descr="图层 2">
              <a:extLst>
                <a:ext uri="{FF2B5EF4-FFF2-40B4-BE49-F238E27FC236}">
                  <a16:creationId xmlns:a16="http://schemas.microsoft.com/office/drawing/2014/main" id="{40E67320-0FE5-9E0C-0A66-10AF51FAB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20" name="组合 38">
            <a:extLst>
              <a:ext uri="{FF2B5EF4-FFF2-40B4-BE49-F238E27FC236}">
                <a16:creationId xmlns:a16="http://schemas.microsoft.com/office/drawing/2014/main" id="{AC5462E7-A2E3-B984-8EF3-159C75B3B63A}"/>
              </a:ext>
            </a:extLst>
          </p:cNvPr>
          <p:cNvGrpSpPr/>
          <p:nvPr/>
        </p:nvGrpSpPr>
        <p:grpSpPr>
          <a:xfrm>
            <a:off x="6356388" y="3972222"/>
            <a:ext cx="2293733" cy="2182127"/>
            <a:chOff x="2680" y="947"/>
            <a:chExt cx="2287" cy="2756"/>
          </a:xfrm>
        </p:grpSpPr>
        <p:pic>
          <p:nvPicPr>
            <p:cNvPr id="21" name="图片 39" descr="图层 2">
              <a:extLst>
                <a:ext uri="{FF2B5EF4-FFF2-40B4-BE49-F238E27FC236}">
                  <a16:creationId xmlns:a16="http://schemas.microsoft.com/office/drawing/2014/main" id="{DBB677E3-743F-93AC-B48C-842E34188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22" name="图片 43" descr="图层 2">
              <a:extLst>
                <a:ext uri="{FF2B5EF4-FFF2-40B4-BE49-F238E27FC236}">
                  <a16:creationId xmlns:a16="http://schemas.microsoft.com/office/drawing/2014/main" id="{B60E8DA7-A0C8-2526-9BEF-DE31B5954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sp>
        <p:nvSpPr>
          <p:cNvPr id="2" name="Oval 4">
            <a:extLst>
              <a:ext uri="{FF2B5EF4-FFF2-40B4-BE49-F238E27FC236}">
                <a16:creationId xmlns:a16="http://schemas.microsoft.com/office/drawing/2014/main" id="{6E0FC6C0-5CDB-3F5C-788A-634B6C2FF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680" y="3226633"/>
            <a:ext cx="4545882" cy="983549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4">
            <a:extLst>
              <a:ext uri="{FF2B5EF4-FFF2-40B4-BE49-F238E27FC236}">
                <a16:creationId xmlns:a16="http://schemas.microsoft.com/office/drawing/2014/main" id="{4D720408-C0CC-F998-C3DD-5F3F2F153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496" y="2310043"/>
            <a:ext cx="4545882" cy="91659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2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8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8051091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9">
            <a:extLst>
              <a:ext uri="{FF2B5EF4-FFF2-40B4-BE49-F238E27FC236}">
                <a16:creationId xmlns:a16="http://schemas.microsoft.com/office/drawing/2014/main" id="{57093CEE-E814-D05B-6F9F-81845D9C153F}"/>
              </a:ext>
            </a:extLst>
          </p:cNvPr>
          <p:cNvGrpSpPr/>
          <p:nvPr/>
        </p:nvGrpSpPr>
        <p:grpSpPr>
          <a:xfrm>
            <a:off x="-1205389" y="818197"/>
            <a:ext cx="11294745" cy="5182553"/>
            <a:chOff x="-2531" y="-82"/>
            <a:chExt cx="23716" cy="10882"/>
          </a:xfrm>
        </p:grpSpPr>
        <p:grpSp>
          <p:nvGrpSpPr>
            <p:cNvPr id="4" name="组合 227">
              <a:extLst>
                <a:ext uri="{FF2B5EF4-FFF2-40B4-BE49-F238E27FC236}">
                  <a16:creationId xmlns:a16="http://schemas.microsoft.com/office/drawing/2014/main" id="{B0AC8D2C-6F91-5FFA-D479-F2A7ED55F141}"/>
                </a:ext>
              </a:extLst>
            </p:cNvPr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92BF68-F26B-A849-2987-7D9FF9D7F35E}"/>
                  </a:ext>
                </a:extLst>
              </p:cNvPr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B692118B-1CFC-E963-8FA8-CC1EAC55F8B4}"/>
                  </a:ext>
                </a:extLst>
              </p:cNvPr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44">
              <a:extLst>
                <a:ext uri="{FF2B5EF4-FFF2-40B4-BE49-F238E27FC236}">
                  <a16:creationId xmlns:a16="http://schemas.microsoft.com/office/drawing/2014/main" id="{5F7C6779-E876-CD4C-6B79-8437633AECAE}"/>
                </a:ext>
              </a:extLst>
            </p:cNvPr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963C16E-FA80-6AFE-6D21-D926777FE3CB}"/>
                  </a:ext>
                </a:extLst>
              </p:cNvPr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561F8B20-6F85-2588-6E9D-8DCB797BD3FF}"/>
                  </a:ext>
                </a:extLst>
              </p:cNvPr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3" name="图片 9" descr="组 1">
            <a:extLst>
              <a:ext uri="{FF2B5EF4-FFF2-40B4-BE49-F238E27FC236}">
                <a16:creationId xmlns:a16="http://schemas.microsoft.com/office/drawing/2014/main" id="{8B944CCC-C866-30AB-6C6A-3E08ADBE8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410" y="1149191"/>
            <a:ext cx="8689181" cy="4559618"/>
          </a:xfrm>
          <a:prstGeom prst="rect">
            <a:avLst/>
          </a:prstGeom>
        </p:spPr>
      </p:pic>
      <p:pic>
        <p:nvPicPr>
          <p:cNvPr id="14" name="图片 83" descr="图层 79 副本">
            <a:extLst>
              <a:ext uri="{FF2B5EF4-FFF2-40B4-BE49-F238E27FC236}">
                <a16:creationId xmlns:a16="http://schemas.microsoft.com/office/drawing/2014/main" id="{40F924EE-6664-F4EB-7413-4E3AFE4D2B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3810" y="3797617"/>
            <a:ext cx="3257074" cy="2203133"/>
          </a:xfrm>
          <a:prstGeom prst="rect">
            <a:avLst/>
          </a:prstGeom>
        </p:spPr>
      </p:pic>
      <p:pic>
        <p:nvPicPr>
          <p:cNvPr id="15" name="图片 85" descr="图层 79 副本">
            <a:extLst>
              <a:ext uri="{FF2B5EF4-FFF2-40B4-BE49-F238E27FC236}">
                <a16:creationId xmlns:a16="http://schemas.microsoft.com/office/drawing/2014/main" id="{DCBF5EFC-5606-5B08-5456-5444E8AAE4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5905024" y="857250"/>
            <a:ext cx="3257074" cy="2203133"/>
          </a:xfrm>
          <a:prstGeom prst="rect">
            <a:avLst/>
          </a:prstGeom>
        </p:spPr>
      </p:pic>
      <p:pic>
        <p:nvPicPr>
          <p:cNvPr id="16" name="图片 1" descr="矢量智能对象-1">
            <a:extLst>
              <a:ext uri="{FF2B5EF4-FFF2-40B4-BE49-F238E27FC236}">
                <a16:creationId xmlns:a16="http://schemas.microsoft.com/office/drawing/2014/main" id="{3301EE9E-3F03-5DB5-FE42-A8921E88D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02" y="2857558"/>
            <a:ext cx="1841921" cy="3560863"/>
          </a:xfrm>
          <a:prstGeom prst="rect">
            <a:avLst/>
          </a:prstGeom>
        </p:spPr>
      </p:pic>
      <p:pic>
        <p:nvPicPr>
          <p:cNvPr id="18" name="图片 46" descr="D:\资料\PPT\1.12\矢量智能对象.png矢量智能对象">
            <a:extLst>
              <a:ext uri="{FF2B5EF4-FFF2-40B4-BE49-F238E27FC236}">
                <a16:creationId xmlns:a16="http://schemas.microsoft.com/office/drawing/2014/main" id="{252AB5AC-3E0E-0055-59D8-202C2CD658F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46961" y="1148897"/>
            <a:ext cx="1697039" cy="3450901"/>
          </a:xfrm>
          <a:prstGeom prst="rect">
            <a:avLst/>
          </a:prstGeom>
        </p:spPr>
      </p:pic>
      <p:pic>
        <p:nvPicPr>
          <p:cNvPr id="20" name="图片 2" descr="矢量智能对象">
            <a:extLst>
              <a:ext uri="{FF2B5EF4-FFF2-40B4-BE49-F238E27FC236}">
                <a16:creationId xmlns:a16="http://schemas.microsoft.com/office/drawing/2014/main" id="{60BBC777-BEA9-0A59-FAB8-7EF4AB79D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1184" y="1020129"/>
            <a:ext cx="955358" cy="549116"/>
          </a:xfrm>
          <a:prstGeom prst="rect">
            <a:avLst/>
          </a:prstGeom>
        </p:spPr>
      </p:pic>
      <p:pic>
        <p:nvPicPr>
          <p:cNvPr id="21" name="图片 4" descr="矢量智能对象">
            <a:extLst>
              <a:ext uri="{FF2B5EF4-FFF2-40B4-BE49-F238E27FC236}">
                <a16:creationId xmlns:a16="http://schemas.microsoft.com/office/drawing/2014/main" id="{85E8F820-F3C2-A324-F8FE-21B4FA3BE9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340000">
            <a:off x="2030452" y="5016103"/>
            <a:ext cx="955358" cy="549116"/>
          </a:xfrm>
          <a:prstGeom prst="rect">
            <a:avLst/>
          </a:prstGeom>
        </p:spPr>
      </p:pic>
      <p:grpSp>
        <p:nvGrpSpPr>
          <p:cNvPr id="22" name="组合 105">
            <a:extLst>
              <a:ext uri="{FF2B5EF4-FFF2-40B4-BE49-F238E27FC236}">
                <a16:creationId xmlns:a16="http://schemas.microsoft.com/office/drawing/2014/main" id="{D3C34E74-9A59-BF1C-FD41-4572D0E03D18}"/>
              </a:ext>
            </a:extLst>
          </p:cNvPr>
          <p:cNvGrpSpPr/>
          <p:nvPr/>
        </p:nvGrpSpPr>
        <p:grpSpPr>
          <a:xfrm>
            <a:off x="607" y="784412"/>
            <a:ext cx="1089184" cy="1312545"/>
            <a:chOff x="2680" y="947"/>
            <a:chExt cx="2287" cy="2756"/>
          </a:xfrm>
        </p:grpSpPr>
        <p:pic>
          <p:nvPicPr>
            <p:cNvPr id="23" name="图片 101" descr="图层 2">
              <a:extLst>
                <a:ext uri="{FF2B5EF4-FFF2-40B4-BE49-F238E27FC236}">
                  <a16:creationId xmlns:a16="http://schemas.microsoft.com/office/drawing/2014/main" id="{E3D341FB-B268-83E1-183B-7340524C4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24" name="图片 102" descr="图层 2">
              <a:extLst>
                <a:ext uri="{FF2B5EF4-FFF2-40B4-BE49-F238E27FC236}">
                  <a16:creationId xmlns:a16="http://schemas.microsoft.com/office/drawing/2014/main" id="{33AD0657-8471-77A0-1E14-13E61D3A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25" name="组合 38">
            <a:extLst>
              <a:ext uri="{FF2B5EF4-FFF2-40B4-BE49-F238E27FC236}">
                <a16:creationId xmlns:a16="http://schemas.microsoft.com/office/drawing/2014/main" id="{297FDB50-912A-F4AD-BEF1-D7F853946C3F}"/>
              </a:ext>
            </a:extLst>
          </p:cNvPr>
          <p:cNvGrpSpPr/>
          <p:nvPr/>
        </p:nvGrpSpPr>
        <p:grpSpPr>
          <a:xfrm>
            <a:off x="7228404" y="4773629"/>
            <a:ext cx="1089184" cy="1312545"/>
            <a:chOff x="2680" y="947"/>
            <a:chExt cx="2287" cy="2756"/>
          </a:xfrm>
        </p:grpSpPr>
        <p:pic>
          <p:nvPicPr>
            <p:cNvPr id="26" name="图片 39" descr="图层 2">
              <a:extLst>
                <a:ext uri="{FF2B5EF4-FFF2-40B4-BE49-F238E27FC236}">
                  <a16:creationId xmlns:a16="http://schemas.microsoft.com/office/drawing/2014/main" id="{8B6326BB-B3A8-63F9-A01E-A5F3989A3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27" name="图片 43" descr="图层 2">
              <a:extLst>
                <a:ext uri="{FF2B5EF4-FFF2-40B4-BE49-F238E27FC236}">
                  <a16:creationId xmlns:a16="http://schemas.microsoft.com/office/drawing/2014/main" id="{70588395-64D7-00AD-41A2-1638F81B3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C736B27-430E-508C-5C3F-9A17FADB3EE3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2027462" y="2057401"/>
            <a:ext cx="5089077" cy="25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endParaRPr kumimoji="0" lang="en-US" sz="3600" b="0" i="0" u="none" strike="noStrike" kern="10" cap="none" spc="0" normalizeH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0" baseline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kern="10" baseline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1049461"/>
          </a:xfrm>
          <a:prstGeom prst="rect">
            <a:avLst/>
          </a:prstGeom>
        </p:spPr>
      </p:pic>
      <p:pic>
        <p:nvPicPr>
          <p:cNvPr id="5" name="Picture 4" descr="1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3657600" cy="3503851"/>
          </a:xfrm>
          <a:prstGeom prst="rect">
            <a:avLst/>
          </a:prstGeom>
        </p:spPr>
      </p:pic>
      <p:pic>
        <p:nvPicPr>
          <p:cNvPr id="6" name="Picture 5" descr="1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447800"/>
            <a:ext cx="3429000" cy="35856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4419600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Luôn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cùng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bạn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bè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4648200"/>
            <a:ext cx="23622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Gọi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người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lớn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công</a:t>
            </a:r>
            <a:r>
              <a:rPr lang="en-US" sz="2000" b="1" dirty="0">
                <a:solidFill>
                  <a:schemeClr val="tx1"/>
                </a:solidFill>
              </a:rPr>
              <a:t> an </a:t>
            </a:r>
            <a:r>
              <a:rPr lang="en-US" sz="2000" b="1" dirty="0" err="1">
                <a:solidFill>
                  <a:schemeClr val="tx1"/>
                </a:solidFill>
              </a:rPr>
              <a:t>khi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cần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giúp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đỡ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3429000" cy="4038600"/>
          </a:xfrm>
          <a:prstGeom prst="rect">
            <a:avLst/>
          </a:prstGeom>
        </p:spPr>
      </p:pic>
      <p:pic>
        <p:nvPicPr>
          <p:cNvPr id="3" name="Picture 2" descr="1.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8834" y="533400"/>
            <a:ext cx="5125166" cy="3982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4038600"/>
            <a:ext cx="1752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Từ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nhận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quà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từ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người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lạ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0660" y="3928404"/>
            <a:ext cx="22098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Gọi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bác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bảo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khi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cần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giúp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đỡ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762000"/>
            <a:ext cx="3657599" cy="4114800"/>
          </a:xfrm>
          <a:prstGeom prst="rect">
            <a:avLst/>
          </a:prstGeom>
        </p:spPr>
      </p:pic>
      <p:pic>
        <p:nvPicPr>
          <p:cNvPr id="3" name="Picture 2" descr="1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762000"/>
            <a:ext cx="4546625" cy="3934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4876800"/>
            <a:ext cx="24384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Kể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với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bố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mẹ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về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những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tình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huống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mất</a:t>
            </a:r>
            <a:r>
              <a:rPr lang="en-US" sz="2000" b="1" dirty="0">
                <a:solidFill>
                  <a:schemeClr val="tx1"/>
                </a:solidFill>
              </a:rPr>
              <a:t> an </a:t>
            </a:r>
            <a:r>
              <a:rPr lang="en-US" sz="2000" b="1" dirty="0" err="1">
                <a:solidFill>
                  <a:schemeClr val="tx1"/>
                </a:solidFill>
              </a:rPr>
              <a:t>toàn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4876800"/>
            <a:ext cx="2895600" cy="1219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Bỏ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chạy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và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kêu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cứu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khi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gặp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tình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huống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không</a:t>
            </a:r>
            <a:r>
              <a:rPr lang="en-US" sz="2000" b="1" dirty="0">
                <a:solidFill>
                  <a:schemeClr val="tx1"/>
                </a:solidFill>
              </a:rPr>
              <a:t> an </a:t>
            </a:r>
            <a:r>
              <a:rPr lang="en-US" sz="2000" b="1" dirty="0" err="1">
                <a:solidFill>
                  <a:schemeClr val="tx1"/>
                </a:solidFill>
              </a:rPr>
              <a:t>toàn</a:t>
            </a:r>
            <a:endParaRPr lang="vi-VN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59434" cy="1238423"/>
          </a:xfrm>
          <a:prstGeom prst="rect">
            <a:avLst/>
          </a:prstGeom>
        </p:spPr>
      </p:pic>
      <p:pic>
        <p:nvPicPr>
          <p:cNvPr id="3" name="Picture 2" descr="2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8759367" cy="187176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77000" y="20574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/>
          <a:srcRect l="3333"/>
          <a:stretch>
            <a:fillRect/>
          </a:stretch>
        </p:blipFill>
        <p:spPr>
          <a:xfrm>
            <a:off x="150052" y="914400"/>
            <a:ext cx="8839200" cy="51417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7411485" cy="1114581"/>
          </a:xfrm>
          <a:prstGeom prst="rect">
            <a:avLst/>
          </a:prstGeom>
        </p:spPr>
      </p:pic>
      <p:pic>
        <p:nvPicPr>
          <p:cNvPr id="4" name="Picture 3" descr="3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990600"/>
            <a:ext cx="2743200" cy="2897618"/>
          </a:xfrm>
          <a:prstGeom prst="rect">
            <a:avLst/>
          </a:prstGeom>
        </p:spPr>
      </p:pic>
      <p:pic>
        <p:nvPicPr>
          <p:cNvPr id="5" name="Picture 4" descr="3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990600"/>
            <a:ext cx="2960065" cy="2810299"/>
          </a:xfrm>
          <a:prstGeom prst="rect">
            <a:avLst/>
          </a:prstGeom>
        </p:spPr>
      </p:pic>
      <p:pic>
        <p:nvPicPr>
          <p:cNvPr id="6" name="Picture 5" descr="3.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810000"/>
            <a:ext cx="2590800" cy="2701185"/>
          </a:xfrm>
          <a:prstGeom prst="rect">
            <a:avLst/>
          </a:prstGeom>
        </p:spPr>
      </p:pic>
      <p:pic>
        <p:nvPicPr>
          <p:cNvPr id="7" name="Picture 6" descr="3.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886200"/>
            <a:ext cx="2552972" cy="26155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990600"/>
            <a:ext cx="1752600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Gọi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cảnh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sát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hoặc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người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thân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khi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có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người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lạ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bắt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sờ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bụng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endParaRPr lang="vi-VN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1143000"/>
            <a:ext cx="1905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Từ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chối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nhận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quà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từ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người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lạ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endParaRPr lang="vi-VN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4648200"/>
            <a:ext cx="2209800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Kể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cho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bố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mẹ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biết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chạy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và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kêu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cứu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khi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có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người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xâm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hại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endParaRPr lang="vi-VN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9400" y="4724400"/>
            <a:ext cx="2286000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Báo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cho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người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lớn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khi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có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hiện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tượng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bất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thường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có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người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lạ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theo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dõi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endParaRPr lang="vi-VN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7621064" cy="40772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895600"/>
            <a:ext cx="23622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Gọi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thầy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cô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giáo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bác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bảo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vệ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khi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thấy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các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anh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lớn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bắt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nạt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bạn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endParaRPr lang="vi-VN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On-screen Show (4:3)</PresentationFormat>
  <Paragraphs>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宋体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2006-08-16T00:00:00Z</dcterms:created>
  <dcterms:modified xsi:type="dcterms:W3CDTF">2023-03-24T08:12:51Z</dcterms:modified>
</cp:coreProperties>
</file>