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9"/>
  </p:notesMasterIdLst>
  <p:sldIdLst>
    <p:sldId id="294" r:id="rId2"/>
    <p:sldId id="256" r:id="rId3"/>
    <p:sldId id="283" r:id="rId4"/>
    <p:sldId id="293" r:id="rId5"/>
    <p:sldId id="285" r:id="rId6"/>
    <p:sldId id="258" r:id="rId7"/>
    <p:sldId id="257" r:id="rId8"/>
    <p:sldId id="286" r:id="rId9"/>
    <p:sldId id="263" r:id="rId10"/>
    <p:sldId id="287" r:id="rId11"/>
    <p:sldId id="288" r:id="rId12"/>
    <p:sldId id="289" r:id="rId13"/>
    <p:sldId id="282" r:id="rId14"/>
    <p:sldId id="290" r:id="rId15"/>
    <p:sldId id="291" r:id="rId16"/>
    <p:sldId id="262" r:id="rId17"/>
    <p:sldId id="29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Mali" panose="020B0604020202020204" charset="-34"/>
      <p:regular r:id="rId24"/>
      <p:bold r:id="rId25"/>
      <p:italic r:id="rId26"/>
      <p:boldItalic r:id="rId27"/>
    </p:embeddedFont>
    <p:embeddedFont>
      <p:font typeface="Mali SemiBold" panose="020B0604020202020204" charset="-34"/>
      <p:regular r:id="rId28"/>
      <p:bold r:id="rId29"/>
      <p:italic r:id="rId30"/>
      <p:boldItalic r:id="rId31"/>
    </p:embeddedFont>
    <p:embeddedFont>
      <p:font typeface="Nunito Light"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C8C6CF-1DC6-4504-871A-BBF90EA452A2}">
  <a:tblStyle styleId="{1FC8C6CF-1DC6-4504-871A-BBF90EA452A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snapToGrid="0" showGuides="1">
      <p:cViewPr varScale="1">
        <p:scale>
          <a:sx n="77" d="100"/>
          <a:sy n="77" d="100"/>
        </p:scale>
        <p:origin x="103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78641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13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25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1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57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07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8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85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83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3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881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10"/>
          <p:cNvSpPr txBox="1">
            <a:spLocks noGrp="1"/>
          </p:cNvSpPr>
          <p:nvPr>
            <p:ph type="body" idx="1"/>
          </p:nvPr>
        </p:nvSpPr>
        <p:spPr>
          <a:xfrm>
            <a:off x="457200" y="3872904"/>
            <a:ext cx="8229600" cy="311700"/>
          </a:xfrm>
          <a:prstGeom prst="rect">
            <a:avLst/>
          </a:prstGeom>
        </p:spPr>
        <p:txBody>
          <a:bodyPr spcFirstLastPara="1" wrap="square" lIns="0" tIns="0" rIns="0" bIns="0" anchor="t" anchorCtr="0">
            <a:noAutofit/>
          </a:bodyPr>
          <a:lstStyle>
            <a:lvl1pPr marL="457200" lvl="0" indent="-228600" algn="ctr">
              <a:spcBef>
                <a:spcPts val="360"/>
              </a:spcBef>
              <a:spcAft>
                <a:spcPts val="1000"/>
              </a:spcAft>
              <a:buSzPts val="1400"/>
              <a:buNone/>
              <a:defRPr sz="1400"/>
            </a:lvl1pPr>
          </a:lstStyle>
          <a:p>
            <a:endParaRPr/>
          </a:p>
        </p:txBody>
      </p:sp>
      <p:sp>
        <p:nvSpPr>
          <p:cNvPr id="638" name="Google Shape;638;p1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39" name="Google Shape;639;p10"/>
          <p:cNvGrpSpPr/>
          <p:nvPr/>
        </p:nvGrpSpPr>
        <p:grpSpPr>
          <a:xfrm flipH="1">
            <a:off x="3794023" y="4335120"/>
            <a:ext cx="1555943" cy="4055797"/>
            <a:chOff x="1494773" y="4335120"/>
            <a:chExt cx="1555943" cy="4055797"/>
          </a:xfrm>
        </p:grpSpPr>
        <p:grpSp>
          <p:nvGrpSpPr>
            <p:cNvPr id="640" name="Google Shape;640;p10"/>
            <p:cNvGrpSpPr/>
            <p:nvPr/>
          </p:nvGrpSpPr>
          <p:grpSpPr>
            <a:xfrm flipH="1">
              <a:off x="2783668" y="4335120"/>
              <a:ext cx="267048" cy="4055797"/>
              <a:chOff x="1447800" y="152400"/>
              <a:chExt cx="318597" cy="4838699"/>
            </a:xfrm>
          </p:grpSpPr>
          <p:sp>
            <p:nvSpPr>
              <p:cNvPr id="641" name="Google Shape;641;p1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2" name="Google Shape;642;p1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43" name="Google Shape;643;p10"/>
            <p:cNvGrpSpPr/>
            <p:nvPr/>
          </p:nvGrpSpPr>
          <p:grpSpPr>
            <a:xfrm flipH="1">
              <a:off x="2599550" y="4335120"/>
              <a:ext cx="267048" cy="4055797"/>
              <a:chOff x="1600200" y="152400"/>
              <a:chExt cx="318597" cy="4838699"/>
            </a:xfrm>
          </p:grpSpPr>
          <p:sp>
            <p:nvSpPr>
              <p:cNvPr id="644" name="Google Shape;644;p10"/>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5" name="Google Shape;645;p1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46" name="Google Shape;646;p10"/>
            <p:cNvGrpSpPr/>
            <p:nvPr/>
          </p:nvGrpSpPr>
          <p:grpSpPr>
            <a:xfrm flipH="1">
              <a:off x="2415362" y="4335120"/>
              <a:ext cx="267048" cy="4055797"/>
              <a:chOff x="533400" y="152400"/>
              <a:chExt cx="318597" cy="4838699"/>
            </a:xfrm>
          </p:grpSpPr>
          <p:sp>
            <p:nvSpPr>
              <p:cNvPr id="647" name="Google Shape;647;p1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8" name="Google Shape;648;p1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9" name="Google Shape;649;p10"/>
            <p:cNvGrpSpPr/>
            <p:nvPr/>
          </p:nvGrpSpPr>
          <p:grpSpPr>
            <a:xfrm flipH="1">
              <a:off x="2231244" y="4335120"/>
              <a:ext cx="267048" cy="4055797"/>
              <a:chOff x="685800" y="152400"/>
              <a:chExt cx="318597" cy="4838699"/>
            </a:xfrm>
          </p:grpSpPr>
          <p:sp>
            <p:nvSpPr>
              <p:cNvPr id="650" name="Google Shape;650;p10"/>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1" name="Google Shape;651;p1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52" name="Google Shape;652;p10"/>
            <p:cNvGrpSpPr/>
            <p:nvPr/>
          </p:nvGrpSpPr>
          <p:grpSpPr>
            <a:xfrm flipH="1">
              <a:off x="2047127" y="4335120"/>
              <a:ext cx="267048" cy="4055797"/>
              <a:chOff x="838200" y="152400"/>
              <a:chExt cx="318597" cy="4838699"/>
            </a:xfrm>
          </p:grpSpPr>
          <p:sp>
            <p:nvSpPr>
              <p:cNvPr id="653" name="Google Shape;653;p1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4" name="Google Shape;654;p1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55" name="Google Shape;655;p10"/>
            <p:cNvGrpSpPr/>
            <p:nvPr/>
          </p:nvGrpSpPr>
          <p:grpSpPr>
            <a:xfrm flipH="1">
              <a:off x="1863009" y="4335120"/>
              <a:ext cx="267048" cy="4055797"/>
              <a:chOff x="990600" y="152400"/>
              <a:chExt cx="318597" cy="4838699"/>
            </a:xfrm>
          </p:grpSpPr>
          <p:sp>
            <p:nvSpPr>
              <p:cNvPr id="656" name="Google Shape;656;p1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7" name="Google Shape;657;p1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58" name="Google Shape;658;p10"/>
            <p:cNvGrpSpPr/>
            <p:nvPr/>
          </p:nvGrpSpPr>
          <p:grpSpPr>
            <a:xfrm flipH="1">
              <a:off x="1679037" y="4335120"/>
              <a:ext cx="267048" cy="4055797"/>
              <a:chOff x="3663063" y="152400"/>
              <a:chExt cx="318597" cy="4838699"/>
            </a:xfrm>
          </p:grpSpPr>
          <p:sp>
            <p:nvSpPr>
              <p:cNvPr id="659" name="Google Shape;659;p1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0" name="Google Shape;660;p1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61" name="Google Shape;661;p10"/>
            <p:cNvGrpSpPr/>
            <p:nvPr/>
          </p:nvGrpSpPr>
          <p:grpSpPr>
            <a:xfrm flipH="1">
              <a:off x="1494773" y="4335120"/>
              <a:ext cx="267048" cy="4055797"/>
              <a:chOff x="1295400" y="152400"/>
              <a:chExt cx="318597" cy="4838699"/>
            </a:xfrm>
          </p:grpSpPr>
          <p:sp>
            <p:nvSpPr>
              <p:cNvPr id="662" name="Google Shape;662;p1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3" name="Google Shape;663;p1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6" r:id="rId4"/>
    <p:sldLayoutId id="2147483657" r:id="rId5"/>
    <p:sldLayoutId id="214748365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2.m4a"/><Relationship Id="rId7" Type="http://schemas.openxmlformats.org/officeDocument/2006/relationships/image" Target="../media/image26.gif"/><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2.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7.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m4a"/><Relationship Id="rId7" Type="http://schemas.openxmlformats.org/officeDocument/2006/relationships/image" Target="../media/image16.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media8.m4a"/><Relationship Id="rId7" Type="http://schemas.openxmlformats.org/officeDocument/2006/relationships/image" Target="../media/image18.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9">
            <a:extLst>
              <a:ext uri="{FF2B5EF4-FFF2-40B4-BE49-F238E27FC236}">
                <a16:creationId xmlns:a16="http://schemas.microsoft.com/office/drawing/2014/main" id="{18D8F6BA-D6B3-A867-5136-0D39AF6A11B6}"/>
              </a:ext>
            </a:extLst>
          </p:cNvPr>
          <p:cNvGrpSpPr/>
          <p:nvPr/>
        </p:nvGrpSpPr>
        <p:grpSpPr>
          <a:xfrm>
            <a:off x="0" y="0"/>
            <a:ext cx="9144000" cy="5143500"/>
            <a:chOff x="-2531" y="-82"/>
            <a:chExt cx="23716" cy="10882"/>
          </a:xfrm>
        </p:grpSpPr>
        <p:grpSp>
          <p:nvGrpSpPr>
            <p:cNvPr id="4" name="组合 227">
              <a:extLst>
                <a:ext uri="{FF2B5EF4-FFF2-40B4-BE49-F238E27FC236}">
                  <a16:creationId xmlns:a16="http://schemas.microsoft.com/office/drawing/2014/main" id="{6596EA16-7308-6822-D448-89E47284A3FB}"/>
                </a:ext>
              </a:extLst>
            </p:cNvPr>
            <p:cNvGrpSpPr/>
            <p:nvPr/>
          </p:nvGrpSpPr>
          <p:grpSpPr>
            <a:xfrm>
              <a:off x="-2531" y="-82"/>
              <a:ext cx="23716" cy="1088"/>
              <a:chOff x="-1607127" y="-51755"/>
              <a:chExt cx="15059887" cy="691091"/>
            </a:xfrm>
            <a:solidFill>
              <a:schemeClr val="bg1"/>
            </a:solidFill>
          </p:grpSpPr>
          <p:sp>
            <p:nvSpPr>
              <p:cNvPr id="8" name="Freeform 6">
                <a:extLst>
                  <a:ext uri="{FF2B5EF4-FFF2-40B4-BE49-F238E27FC236}">
                    <a16:creationId xmlns:a16="http://schemas.microsoft.com/office/drawing/2014/main" id="{D22A8E54-A744-7C7D-9DD5-E2D8490DA09C}"/>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sp>
            <p:nvSpPr>
              <p:cNvPr id="9" name="Freeform 6">
                <a:extLst>
                  <a:ext uri="{FF2B5EF4-FFF2-40B4-BE49-F238E27FC236}">
                    <a16:creationId xmlns:a16="http://schemas.microsoft.com/office/drawing/2014/main" id="{D93FF0B1-530F-10EE-FCC3-D7C7241660F8}"/>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grpSp>
        <p:grpSp>
          <p:nvGrpSpPr>
            <p:cNvPr id="5" name="组合 44">
              <a:extLst>
                <a:ext uri="{FF2B5EF4-FFF2-40B4-BE49-F238E27FC236}">
                  <a16:creationId xmlns:a16="http://schemas.microsoft.com/office/drawing/2014/main" id="{F151F985-D706-4B06-6D6B-47ED7B64B7F1}"/>
                </a:ext>
              </a:extLst>
            </p:cNvPr>
            <p:cNvGrpSpPr/>
            <p:nvPr/>
          </p:nvGrpSpPr>
          <p:grpSpPr>
            <a:xfrm flipV="1">
              <a:off x="-2531" y="9712"/>
              <a:ext cx="23716" cy="1088"/>
              <a:chOff x="-1607127" y="-51755"/>
              <a:chExt cx="15059887" cy="691091"/>
            </a:xfrm>
            <a:solidFill>
              <a:schemeClr val="bg1"/>
            </a:solidFill>
          </p:grpSpPr>
          <p:sp>
            <p:nvSpPr>
              <p:cNvPr id="6" name="Freeform 6">
                <a:extLst>
                  <a:ext uri="{FF2B5EF4-FFF2-40B4-BE49-F238E27FC236}">
                    <a16:creationId xmlns:a16="http://schemas.microsoft.com/office/drawing/2014/main" id="{829FE559-CB99-5D6C-CA3B-44755F20FB43}"/>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sp>
            <p:nvSpPr>
              <p:cNvPr id="7" name="Freeform 6">
                <a:extLst>
                  <a:ext uri="{FF2B5EF4-FFF2-40B4-BE49-F238E27FC236}">
                    <a16:creationId xmlns:a16="http://schemas.microsoft.com/office/drawing/2014/main" id="{A77AE494-EA7C-D80D-22D0-F60D6AB708DC}"/>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grpSp>
      </p:grpSp>
      <p:pic>
        <p:nvPicPr>
          <p:cNvPr id="10" name="图片 9" descr="组 1">
            <a:extLst>
              <a:ext uri="{FF2B5EF4-FFF2-40B4-BE49-F238E27FC236}">
                <a16:creationId xmlns:a16="http://schemas.microsoft.com/office/drawing/2014/main" id="{A118022B-1D24-4658-D796-8A74538719A1}"/>
              </a:ext>
            </a:extLst>
          </p:cNvPr>
          <p:cNvPicPr>
            <a:picLocks noChangeAspect="1"/>
          </p:cNvPicPr>
          <p:nvPr/>
        </p:nvPicPr>
        <p:blipFill>
          <a:blip r:embed="rId4"/>
          <a:stretch>
            <a:fillRect/>
          </a:stretch>
        </p:blipFill>
        <p:spPr>
          <a:xfrm>
            <a:off x="1173430" y="889411"/>
            <a:ext cx="6771903" cy="3553533"/>
          </a:xfrm>
          <a:prstGeom prst="rect">
            <a:avLst/>
          </a:prstGeom>
        </p:spPr>
      </p:pic>
      <p:pic>
        <p:nvPicPr>
          <p:cNvPr id="11" name="图片 83" descr="图层 79 副本">
            <a:extLst>
              <a:ext uri="{FF2B5EF4-FFF2-40B4-BE49-F238E27FC236}">
                <a16:creationId xmlns:a16="http://schemas.microsoft.com/office/drawing/2014/main" id="{A1B39D00-7A8B-E04C-837C-A713E8883158}"/>
              </a:ext>
            </a:extLst>
          </p:cNvPr>
          <p:cNvPicPr>
            <a:picLocks noChangeAspect="1"/>
          </p:cNvPicPr>
          <p:nvPr>
            <p:custDataLst>
              <p:tags r:id="rId1"/>
            </p:custDataLst>
          </p:nvPr>
        </p:nvPicPr>
        <p:blipFill>
          <a:blip r:embed="rId5"/>
          <a:stretch>
            <a:fillRect/>
          </a:stretch>
        </p:blipFill>
        <p:spPr>
          <a:xfrm flipH="1">
            <a:off x="50132" y="1749248"/>
            <a:ext cx="4860493" cy="3287709"/>
          </a:xfrm>
          <a:prstGeom prst="rect">
            <a:avLst/>
          </a:prstGeom>
        </p:spPr>
      </p:pic>
      <p:pic>
        <p:nvPicPr>
          <p:cNvPr id="12" name="图片 85" descr="图层 79 副本">
            <a:extLst>
              <a:ext uri="{FF2B5EF4-FFF2-40B4-BE49-F238E27FC236}">
                <a16:creationId xmlns:a16="http://schemas.microsoft.com/office/drawing/2014/main" id="{02318BBE-D7D9-121E-2D57-B191D0D29246}"/>
              </a:ext>
            </a:extLst>
          </p:cNvPr>
          <p:cNvPicPr>
            <a:picLocks noChangeAspect="1"/>
          </p:cNvPicPr>
          <p:nvPr>
            <p:custDataLst>
              <p:tags r:id="rId2"/>
            </p:custDataLst>
          </p:nvPr>
        </p:nvPicPr>
        <p:blipFill>
          <a:blip r:embed="rId5"/>
          <a:stretch>
            <a:fillRect/>
          </a:stretch>
        </p:blipFill>
        <p:spPr>
          <a:xfrm flipV="1">
            <a:off x="6071178" y="25155"/>
            <a:ext cx="3072823" cy="2078503"/>
          </a:xfrm>
          <a:prstGeom prst="rect">
            <a:avLst/>
          </a:prstGeom>
        </p:spPr>
      </p:pic>
      <p:pic>
        <p:nvPicPr>
          <p:cNvPr id="13" name="图片 1" descr="矢量智能对象-1">
            <a:extLst>
              <a:ext uri="{FF2B5EF4-FFF2-40B4-BE49-F238E27FC236}">
                <a16:creationId xmlns:a16="http://schemas.microsoft.com/office/drawing/2014/main" id="{469037B1-1442-76AC-F542-FF061803893C}"/>
              </a:ext>
            </a:extLst>
          </p:cNvPr>
          <p:cNvPicPr>
            <a:picLocks noChangeAspect="1"/>
          </p:cNvPicPr>
          <p:nvPr/>
        </p:nvPicPr>
        <p:blipFill>
          <a:blip r:embed="rId6"/>
          <a:stretch>
            <a:fillRect/>
          </a:stretch>
        </p:blipFill>
        <p:spPr>
          <a:xfrm>
            <a:off x="0" y="864166"/>
            <a:ext cx="2122632" cy="4103543"/>
          </a:xfrm>
          <a:prstGeom prst="rect">
            <a:avLst/>
          </a:prstGeom>
        </p:spPr>
      </p:pic>
      <p:pic>
        <p:nvPicPr>
          <p:cNvPr id="14" name="图片 46" descr="D:\资料\PPT\1.12\矢量智能对象.png矢量智能对象">
            <a:extLst>
              <a:ext uri="{FF2B5EF4-FFF2-40B4-BE49-F238E27FC236}">
                <a16:creationId xmlns:a16="http://schemas.microsoft.com/office/drawing/2014/main" id="{5427C3E0-CE25-AC66-A433-C0190201CD98}"/>
              </a:ext>
            </a:extLst>
          </p:cNvPr>
          <p:cNvPicPr>
            <a:picLocks noChangeAspect="1"/>
          </p:cNvPicPr>
          <p:nvPr/>
        </p:nvPicPr>
        <p:blipFill>
          <a:blip r:embed="rId7"/>
          <a:srcRect/>
          <a:stretch>
            <a:fillRect/>
          </a:stretch>
        </p:blipFill>
        <p:spPr>
          <a:xfrm>
            <a:off x="7079940" y="683065"/>
            <a:ext cx="2064061" cy="4197233"/>
          </a:xfrm>
          <a:prstGeom prst="rect">
            <a:avLst/>
          </a:prstGeom>
        </p:spPr>
      </p:pic>
      <p:pic>
        <p:nvPicPr>
          <p:cNvPr id="15" name="图片 2" descr="矢量智能对象">
            <a:extLst>
              <a:ext uri="{FF2B5EF4-FFF2-40B4-BE49-F238E27FC236}">
                <a16:creationId xmlns:a16="http://schemas.microsoft.com/office/drawing/2014/main" id="{FA39967B-9B69-5045-7ED6-66C49F6CD49F}"/>
              </a:ext>
            </a:extLst>
          </p:cNvPr>
          <p:cNvPicPr>
            <a:picLocks noChangeAspect="1"/>
          </p:cNvPicPr>
          <p:nvPr/>
        </p:nvPicPr>
        <p:blipFill>
          <a:blip r:embed="rId8"/>
          <a:stretch>
            <a:fillRect/>
          </a:stretch>
        </p:blipFill>
        <p:spPr>
          <a:xfrm>
            <a:off x="6158355" y="701796"/>
            <a:ext cx="1690417" cy="971609"/>
          </a:xfrm>
          <a:prstGeom prst="rect">
            <a:avLst/>
          </a:prstGeom>
        </p:spPr>
      </p:pic>
      <p:pic>
        <p:nvPicPr>
          <p:cNvPr id="16" name="图片 4" descr="矢量智能对象">
            <a:extLst>
              <a:ext uri="{FF2B5EF4-FFF2-40B4-BE49-F238E27FC236}">
                <a16:creationId xmlns:a16="http://schemas.microsoft.com/office/drawing/2014/main" id="{D89AB958-237C-65BC-5865-9E924F94C30E}"/>
              </a:ext>
            </a:extLst>
          </p:cNvPr>
          <p:cNvPicPr>
            <a:picLocks noChangeAspect="1"/>
          </p:cNvPicPr>
          <p:nvPr/>
        </p:nvPicPr>
        <p:blipFill>
          <a:blip r:embed="rId8"/>
          <a:stretch>
            <a:fillRect/>
          </a:stretch>
        </p:blipFill>
        <p:spPr>
          <a:xfrm rot="8340000">
            <a:off x="2305963" y="3767815"/>
            <a:ext cx="1524839" cy="876440"/>
          </a:xfrm>
          <a:prstGeom prst="rect">
            <a:avLst/>
          </a:prstGeom>
        </p:spPr>
      </p:pic>
      <p:grpSp>
        <p:nvGrpSpPr>
          <p:cNvPr id="17" name="组合 105">
            <a:extLst>
              <a:ext uri="{FF2B5EF4-FFF2-40B4-BE49-F238E27FC236}">
                <a16:creationId xmlns:a16="http://schemas.microsoft.com/office/drawing/2014/main" id="{EECB763C-5D28-ED0D-F31C-654435850DE5}"/>
              </a:ext>
            </a:extLst>
          </p:cNvPr>
          <p:cNvGrpSpPr/>
          <p:nvPr/>
        </p:nvGrpSpPr>
        <p:grpSpPr>
          <a:xfrm>
            <a:off x="1743140" y="132690"/>
            <a:ext cx="1764665" cy="2038964"/>
            <a:chOff x="2680" y="947"/>
            <a:chExt cx="2287" cy="2756"/>
          </a:xfrm>
        </p:grpSpPr>
        <p:pic>
          <p:nvPicPr>
            <p:cNvPr id="18" name="图片 101" descr="图层 2">
              <a:extLst>
                <a:ext uri="{FF2B5EF4-FFF2-40B4-BE49-F238E27FC236}">
                  <a16:creationId xmlns:a16="http://schemas.microsoft.com/office/drawing/2014/main" id="{FA999895-CA6D-5F4E-43AC-554D7460C474}"/>
                </a:ext>
              </a:extLst>
            </p:cNvPr>
            <p:cNvPicPr>
              <a:picLocks noChangeAspect="1"/>
            </p:cNvPicPr>
            <p:nvPr/>
          </p:nvPicPr>
          <p:blipFill>
            <a:blip r:embed="rId9"/>
            <a:stretch>
              <a:fillRect/>
            </a:stretch>
          </p:blipFill>
          <p:spPr>
            <a:xfrm>
              <a:off x="3855" y="947"/>
              <a:ext cx="1113" cy="2020"/>
            </a:xfrm>
            <a:prstGeom prst="rect">
              <a:avLst/>
            </a:prstGeom>
          </p:spPr>
        </p:pic>
        <p:pic>
          <p:nvPicPr>
            <p:cNvPr id="19" name="图片 102" descr="图层 2">
              <a:extLst>
                <a:ext uri="{FF2B5EF4-FFF2-40B4-BE49-F238E27FC236}">
                  <a16:creationId xmlns:a16="http://schemas.microsoft.com/office/drawing/2014/main" id="{40E67320-0FE5-9E0C-0A66-10AF51FAB04D}"/>
                </a:ext>
              </a:extLst>
            </p:cNvPr>
            <p:cNvPicPr>
              <a:picLocks noChangeAspect="1"/>
            </p:cNvPicPr>
            <p:nvPr/>
          </p:nvPicPr>
          <p:blipFill>
            <a:blip r:embed="rId10"/>
            <a:stretch>
              <a:fillRect/>
            </a:stretch>
          </p:blipFill>
          <p:spPr>
            <a:xfrm>
              <a:off x="2680" y="2171"/>
              <a:ext cx="846" cy="1533"/>
            </a:xfrm>
            <a:prstGeom prst="rect">
              <a:avLst/>
            </a:prstGeom>
          </p:spPr>
        </p:pic>
      </p:grpSp>
      <p:grpSp>
        <p:nvGrpSpPr>
          <p:cNvPr id="20" name="组合 38">
            <a:extLst>
              <a:ext uri="{FF2B5EF4-FFF2-40B4-BE49-F238E27FC236}">
                <a16:creationId xmlns:a16="http://schemas.microsoft.com/office/drawing/2014/main" id="{AC5462E7-A2E3-B984-8EF3-159C75B3B63A}"/>
              </a:ext>
            </a:extLst>
          </p:cNvPr>
          <p:cNvGrpSpPr/>
          <p:nvPr/>
        </p:nvGrpSpPr>
        <p:grpSpPr>
          <a:xfrm>
            <a:off x="6356388" y="3114972"/>
            <a:ext cx="2293733" cy="2182127"/>
            <a:chOff x="2680" y="947"/>
            <a:chExt cx="2287" cy="2756"/>
          </a:xfrm>
        </p:grpSpPr>
        <p:pic>
          <p:nvPicPr>
            <p:cNvPr id="21" name="图片 39" descr="图层 2">
              <a:extLst>
                <a:ext uri="{FF2B5EF4-FFF2-40B4-BE49-F238E27FC236}">
                  <a16:creationId xmlns:a16="http://schemas.microsoft.com/office/drawing/2014/main" id="{DBB677E3-743F-93AC-B48C-842E341887FB}"/>
                </a:ext>
              </a:extLst>
            </p:cNvPr>
            <p:cNvPicPr>
              <a:picLocks noChangeAspect="1"/>
            </p:cNvPicPr>
            <p:nvPr/>
          </p:nvPicPr>
          <p:blipFill>
            <a:blip r:embed="rId9"/>
            <a:stretch>
              <a:fillRect/>
            </a:stretch>
          </p:blipFill>
          <p:spPr>
            <a:xfrm>
              <a:off x="3855" y="947"/>
              <a:ext cx="1113" cy="2020"/>
            </a:xfrm>
            <a:prstGeom prst="rect">
              <a:avLst/>
            </a:prstGeom>
          </p:spPr>
        </p:pic>
        <p:pic>
          <p:nvPicPr>
            <p:cNvPr id="22" name="图片 43" descr="图层 2">
              <a:extLst>
                <a:ext uri="{FF2B5EF4-FFF2-40B4-BE49-F238E27FC236}">
                  <a16:creationId xmlns:a16="http://schemas.microsoft.com/office/drawing/2014/main" id="{B60E8DA7-A0C8-2526-9BEF-DE31B5954381}"/>
                </a:ext>
              </a:extLst>
            </p:cNvPr>
            <p:cNvPicPr>
              <a:picLocks noChangeAspect="1"/>
            </p:cNvPicPr>
            <p:nvPr/>
          </p:nvPicPr>
          <p:blipFill>
            <a:blip r:embed="rId10"/>
            <a:stretch>
              <a:fillRect/>
            </a:stretch>
          </p:blipFill>
          <p:spPr>
            <a:xfrm>
              <a:off x="2680" y="2171"/>
              <a:ext cx="846" cy="1533"/>
            </a:xfrm>
            <a:prstGeom prst="rect">
              <a:avLst/>
            </a:prstGeom>
          </p:spPr>
        </p:pic>
      </p:grpSp>
      <p:sp>
        <p:nvSpPr>
          <p:cNvPr id="2" name="Oval 4">
            <a:extLst>
              <a:ext uri="{FF2B5EF4-FFF2-40B4-BE49-F238E27FC236}">
                <a16:creationId xmlns:a16="http://schemas.microsoft.com/office/drawing/2014/main" id="{6E0FC6C0-5CDB-3F5C-788A-634B6C2FFAC8}"/>
              </a:ext>
            </a:extLst>
          </p:cNvPr>
          <p:cNvSpPr>
            <a:spLocks noChangeArrowheads="1"/>
          </p:cNvSpPr>
          <p:nvPr/>
        </p:nvSpPr>
        <p:spPr bwMode="auto">
          <a:xfrm>
            <a:off x="2457680" y="2369383"/>
            <a:ext cx="4545882" cy="983549"/>
          </a:xfrm>
          <a:prstGeom prst="ellipse">
            <a:avLst/>
          </a:prstGeom>
          <a:noFill/>
          <a:ln w="9525">
            <a:noFill/>
            <a:round/>
            <a:headEnd/>
            <a:tailEnd/>
          </a:ln>
          <a:effectLst/>
        </p:spPr>
        <p:txBody>
          <a:bodyPr wrap="none" anchor="ctr"/>
          <a:lstStyle/>
          <a:p>
            <a:pPr algn="ctr"/>
            <a:r>
              <a:rPr lang="en-US" sz="4050" b="1" dirty="0" err="1">
                <a:solidFill>
                  <a:schemeClr val="bg1"/>
                </a:solidFill>
                <a:latin typeface="Times New Roman" panose="02020603050405020304" pitchFamily="18" charset="0"/>
                <a:cs typeface="Times New Roman" panose="02020603050405020304" pitchFamily="18" charset="0"/>
              </a:rPr>
              <a:t>Tự</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nhiên</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và</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xã</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hội</a:t>
            </a:r>
            <a:endParaRPr lang="en-US" sz="4050" b="1" dirty="0">
              <a:solidFill>
                <a:schemeClr val="bg1"/>
              </a:solidFill>
              <a:latin typeface="Times New Roman" panose="02020603050405020304" pitchFamily="18" charset="0"/>
              <a:cs typeface="Times New Roman" panose="02020603050405020304" pitchFamily="18" charset="0"/>
            </a:endParaRPr>
          </a:p>
        </p:txBody>
      </p:sp>
      <p:sp>
        <p:nvSpPr>
          <p:cNvPr id="24" name="Oval 4">
            <a:extLst>
              <a:ext uri="{FF2B5EF4-FFF2-40B4-BE49-F238E27FC236}">
                <a16:creationId xmlns:a16="http://schemas.microsoft.com/office/drawing/2014/main" id="{4D720408-C0CC-F998-C3DD-5F3F2F15311F}"/>
              </a:ext>
            </a:extLst>
          </p:cNvPr>
          <p:cNvSpPr>
            <a:spLocks noChangeArrowheads="1"/>
          </p:cNvSpPr>
          <p:nvPr/>
        </p:nvSpPr>
        <p:spPr bwMode="auto">
          <a:xfrm>
            <a:off x="2437496" y="1452793"/>
            <a:ext cx="4545882" cy="916590"/>
          </a:xfrm>
          <a:prstGeom prst="ellipse">
            <a:avLst/>
          </a:prstGeom>
          <a:noFill/>
          <a:ln w="9525">
            <a:noFill/>
            <a:round/>
            <a:headEnd/>
            <a:tailEnd/>
          </a:ln>
          <a:effectLst/>
        </p:spPr>
        <p:txBody>
          <a:bodyPr wrap="none" anchor="ctr"/>
          <a:lstStyle/>
          <a:p>
            <a:pPr algn="ctr"/>
            <a:r>
              <a:rPr lang="en-US" sz="2250" b="1" dirty="0" err="1">
                <a:solidFill>
                  <a:schemeClr val="bg1"/>
                </a:solidFill>
                <a:latin typeface="Times New Roman" panose="02020603050405020304" pitchFamily="18" charset="0"/>
                <a:cs typeface="Times New Roman" panose="02020603050405020304" pitchFamily="18" charset="0"/>
              </a:rPr>
              <a:t>Trường</a:t>
            </a:r>
            <a:r>
              <a:rPr lang="en-US" sz="2250" b="1" dirty="0">
                <a:solidFill>
                  <a:schemeClr val="bg1"/>
                </a:solidFill>
                <a:latin typeface="Times New Roman" panose="02020603050405020304" pitchFamily="18" charset="0"/>
                <a:cs typeface="Times New Roman" panose="02020603050405020304" pitchFamily="18" charset="0"/>
              </a:rPr>
              <a:t> </a:t>
            </a:r>
            <a:r>
              <a:rPr lang="en-US" sz="2250" b="1" dirty="0" err="1">
                <a:solidFill>
                  <a:schemeClr val="bg1"/>
                </a:solidFill>
                <a:latin typeface="Times New Roman" panose="02020603050405020304" pitchFamily="18" charset="0"/>
                <a:cs typeface="Times New Roman" panose="02020603050405020304" pitchFamily="18" charset="0"/>
              </a:rPr>
              <a:t>tiểu</a:t>
            </a:r>
            <a:r>
              <a:rPr lang="en-US" sz="2250" b="1" dirty="0">
                <a:solidFill>
                  <a:schemeClr val="bg1"/>
                </a:solidFill>
                <a:latin typeface="Times New Roman" panose="02020603050405020304" pitchFamily="18" charset="0"/>
                <a:cs typeface="Times New Roman" panose="02020603050405020304" pitchFamily="18" charset="0"/>
              </a:rPr>
              <a:t> </a:t>
            </a:r>
            <a:r>
              <a:rPr lang="en-US" sz="2250" b="1" dirty="0" err="1">
                <a:solidFill>
                  <a:schemeClr val="bg1"/>
                </a:solidFill>
                <a:latin typeface="Times New Roman" panose="02020603050405020304" pitchFamily="18" charset="0"/>
                <a:cs typeface="Times New Roman" panose="02020603050405020304" pitchFamily="18" charset="0"/>
              </a:rPr>
              <a:t>học</a:t>
            </a:r>
            <a:r>
              <a:rPr lang="en-US" sz="2250" b="1" dirty="0">
                <a:solidFill>
                  <a:schemeClr val="bg1"/>
                </a:solidFill>
                <a:latin typeface="Times New Roman" panose="02020603050405020304" pitchFamily="18" charset="0"/>
                <a:cs typeface="Times New Roman" panose="02020603050405020304" pitchFamily="18" charset="0"/>
              </a:rPr>
              <a:t> </a:t>
            </a:r>
            <a:r>
              <a:rPr lang="en-US" sz="2250" b="1" dirty="0" err="1">
                <a:solidFill>
                  <a:schemeClr val="bg1"/>
                </a:solidFill>
                <a:latin typeface="Times New Roman" panose="02020603050405020304" pitchFamily="18" charset="0"/>
                <a:cs typeface="Times New Roman" panose="02020603050405020304" pitchFamily="18" charset="0"/>
              </a:rPr>
              <a:t>Phúc</a:t>
            </a:r>
            <a:r>
              <a:rPr lang="en-US" sz="2250" b="1" dirty="0">
                <a:solidFill>
                  <a:schemeClr val="bg1"/>
                </a:solidFill>
                <a:latin typeface="Times New Roman" panose="02020603050405020304" pitchFamily="18" charset="0"/>
                <a:cs typeface="Times New Roman" panose="02020603050405020304" pitchFamily="18" charset="0"/>
              </a:rPr>
              <a:t> </a:t>
            </a:r>
            <a:r>
              <a:rPr lang="en-US" sz="2250" b="1" dirty="0" err="1">
                <a:solidFill>
                  <a:schemeClr val="bg1"/>
                </a:solidFill>
                <a:latin typeface="Times New Roman" panose="02020603050405020304" pitchFamily="18" charset="0"/>
                <a:cs typeface="Times New Roman" panose="02020603050405020304" pitchFamily="18" charset="0"/>
              </a:rPr>
              <a:t>Lợi</a:t>
            </a:r>
            <a:endParaRPr lang="en-US" sz="225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44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21" y="0"/>
            <a:ext cx="4251729" cy="50214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8224" y="0"/>
            <a:ext cx="4480155" cy="4943959"/>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35239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dirty="0"/>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13595"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141" y="-31965"/>
            <a:ext cx="4355632" cy="5143500"/>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6727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786746"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746" y="4007"/>
            <a:ext cx="4357254" cy="5139493"/>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1245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250371"/>
            <a:ext cx="0" cy="375557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86388" y="91550"/>
            <a:ext cx="1245854"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2400" dirty="0">
                <a:solidFill>
                  <a:srgbClr val="FF0000"/>
                </a:solidFill>
              </a:rPr>
              <a:t>An </a:t>
            </a:r>
            <a:r>
              <a:rPr lang="en-US" sz="2400" dirty="0" err="1">
                <a:solidFill>
                  <a:srgbClr val="FF0000"/>
                </a:solidFill>
              </a:rPr>
              <a:t>toàn</a:t>
            </a:r>
            <a:endParaRPr lang="en-US" sz="2400" dirty="0">
              <a:solidFill>
                <a:srgbClr val="FF0000"/>
              </a:solidFill>
            </a:endParaRPr>
          </a:p>
        </p:txBody>
      </p:sp>
      <p:sp>
        <p:nvSpPr>
          <p:cNvPr id="7" name="TextBox 6"/>
          <p:cNvSpPr txBox="1"/>
          <p:nvPr/>
        </p:nvSpPr>
        <p:spPr>
          <a:xfrm>
            <a:off x="5967360" y="9716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a:solidFill>
                  <a:srgbClr val="FFFF00"/>
                </a:solidFill>
              </a:rPr>
              <a:t>Không</a:t>
            </a:r>
            <a:r>
              <a:rPr lang="en-US" sz="2400" dirty="0">
                <a:solidFill>
                  <a:srgbClr val="FFFF00"/>
                </a:solidFill>
              </a:rPr>
              <a:t> an </a:t>
            </a:r>
            <a:r>
              <a:rPr lang="en-US" sz="2400" dirty="0" err="1">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5"/>
          <a:srcRect l="50794" t="17747" r="28656" b="46142"/>
          <a:stretch/>
        </p:blipFill>
        <p:spPr>
          <a:xfrm>
            <a:off x="5424856" y="3007632"/>
            <a:ext cx="2020953" cy="1996621"/>
          </a:xfrm>
          <a:prstGeom prst="rect">
            <a:avLst/>
          </a:prstGeom>
        </p:spPr>
      </p:pic>
      <p:pic>
        <p:nvPicPr>
          <p:cNvPr id="14" name="Picture 13"/>
          <p:cNvPicPr>
            <a:picLocks noChangeAspect="1"/>
          </p:cNvPicPr>
          <p:nvPr/>
        </p:nvPicPr>
        <p:blipFill rotWithShape="1">
          <a:blip r:embed="rId6"/>
          <a:srcRect l="28204" t="9491" r="51335" b="54293"/>
          <a:stretch/>
        </p:blipFill>
        <p:spPr>
          <a:xfrm>
            <a:off x="0" y="738434"/>
            <a:ext cx="1996523" cy="1986844"/>
          </a:xfrm>
          <a:prstGeom prst="rect">
            <a:avLst/>
          </a:prstGeom>
        </p:spPr>
      </p:pic>
      <p:pic>
        <p:nvPicPr>
          <p:cNvPr id="15" name="Picture 14"/>
          <p:cNvPicPr>
            <a:picLocks noChangeAspect="1"/>
          </p:cNvPicPr>
          <p:nvPr/>
        </p:nvPicPr>
        <p:blipFill rotWithShape="1">
          <a:blip r:embed="rId6"/>
          <a:srcRect l="50624" t="9491" r="27912" b="54293"/>
          <a:stretch/>
        </p:blipFill>
        <p:spPr>
          <a:xfrm>
            <a:off x="4751930" y="738434"/>
            <a:ext cx="2094462" cy="1986844"/>
          </a:xfrm>
          <a:prstGeom prst="rect">
            <a:avLst/>
          </a:prstGeom>
        </p:spPr>
      </p:pic>
      <p:pic>
        <p:nvPicPr>
          <p:cNvPr id="17" name="Picture 16"/>
          <p:cNvPicPr>
            <a:picLocks noChangeAspect="1"/>
          </p:cNvPicPr>
          <p:nvPr/>
        </p:nvPicPr>
        <p:blipFill rotWithShape="1">
          <a:blip r:embed="rId6"/>
          <a:srcRect l="28204" t="46549" r="51626" b="17292"/>
          <a:stretch/>
        </p:blipFill>
        <p:spPr>
          <a:xfrm>
            <a:off x="2317514" y="1136297"/>
            <a:ext cx="1968111" cy="1983720"/>
          </a:xfrm>
          <a:prstGeom prst="rect">
            <a:avLst/>
          </a:prstGeom>
        </p:spPr>
      </p:pic>
      <p:pic>
        <p:nvPicPr>
          <p:cNvPr id="18" name="Picture 17"/>
          <p:cNvPicPr>
            <a:picLocks noChangeAspect="1"/>
          </p:cNvPicPr>
          <p:nvPr/>
        </p:nvPicPr>
        <p:blipFill rotWithShape="1">
          <a:blip r:embed="rId5"/>
          <a:srcRect l="29090" t="17747" r="50821" b="46142"/>
          <a:stretch/>
        </p:blipFill>
        <p:spPr>
          <a:xfrm>
            <a:off x="256394" y="2910498"/>
            <a:ext cx="1975556" cy="1996621"/>
          </a:xfrm>
          <a:prstGeom prst="rect">
            <a:avLst/>
          </a:prstGeom>
        </p:spPr>
      </p:pic>
      <p:pic>
        <p:nvPicPr>
          <p:cNvPr id="19" name="Picture 18"/>
          <p:cNvPicPr>
            <a:picLocks noChangeAspect="1"/>
          </p:cNvPicPr>
          <p:nvPr/>
        </p:nvPicPr>
        <p:blipFill rotWithShape="1">
          <a:blip r:embed="rId6"/>
          <a:srcRect l="50446" t="46315" r="27912" b="17291"/>
          <a:stretch/>
        </p:blipFill>
        <p:spPr>
          <a:xfrm>
            <a:off x="7061570" y="1011011"/>
            <a:ext cx="2111829" cy="1996621"/>
          </a:xfrm>
          <a:prstGeom prst="rect">
            <a:avLst/>
          </a:prstGeom>
        </p:spPr>
      </p:pic>
      <p:pic>
        <p:nvPicPr>
          <p:cNvPr id="6146" name="Picture 2" descr="Bee GIF by Sarcadoesis on DeviantAr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4388" y="-388400"/>
            <a:ext cx="1455223" cy="188322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5025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VẬN DỤNG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2331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0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8307" y="5999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a:solidFill>
                  <a:srgbClr val="FFFF00"/>
                </a:solidFill>
              </a:rPr>
              <a:t>Không</a:t>
            </a:r>
            <a:r>
              <a:rPr lang="en-US" sz="2400" dirty="0">
                <a:solidFill>
                  <a:srgbClr val="FFFF00"/>
                </a:solidFill>
              </a:rPr>
              <a:t> an </a:t>
            </a:r>
            <a:r>
              <a:rPr lang="en-US" sz="2400" dirty="0" err="1">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5"/>
          <a:srcRect l="50794" t="17747" r="28656" b="46142"/>
          <a:stretch/>
        </p:blipFill>
        <p:spPr>
          <a:xfrm>
            <a:off x="3097781" y="1851054"/>
            <a:ext cx="2999083" cy="3292446"/>
          </a:xfrm>
          <a:prstGeom prst="rect">
            <a:avLst/>
          </a:prstGeom>
        </p:spPr>
      </p:pic>
      <p:pic>
        <p:nvPicPr>
          <p:cNvPr id="15" name="Picture 14"/>
          <p:cNvPicPr>
            <a:picLocks noChangeAspect="1"/>
          </p:cNvPicPr>
          <p:nvPr/>
        </p:nvPicPr>
        <p:blipFill rotWithShape="1">
          <a:blip r:embed="rId6"/>
          <a:srcRect l="50624" t="9491" r="27912" b="54293"/>
          <a:stretch/>
        </p:blipFill>
        <p:spPr>
          <a:xfrm>
            <a:off x="114255" y="691374"/>
            <a:ext cx="2924052" cy="3323063"/>
          </a:xfrm>
          <a:prstGeom prst="rect">
            <a:avLst/>
          </a:prstGeom>
        </p:spPr>
      </p:pic>
      <p:pic>
        <p:nvPicPr>
          <p:cNvPr id="19" name="Picture 18"/>
          <p:cNvPicPr>
            <a:picLocks noChangeAspect="1"/>
          </p:cNvPicPr>
          <p:nvPr/>
        </p:nvPicPr>
        <p:blipFill rotWithShape="1">
          <a:blip r:embed="rId6"/>
          <a:srcRect l="50446" t="46315" r="27912" b="17291"/>
          <a:stretch/>
        </p:blipFill>
        <p:spPr>
          <a:xfrm>
            <a:off x="6037390" y="521660"/>
            <a:ext cx="3106610" cy="354825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54534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2" name="TextBox 1"/>
          <p:cNvSpPr txBox="1"/>
          <p:nvPr/>
        </p:nvSpPr>
        <p:spPr>
          <a:xfrm>
            <a:off x="1426316" y="123725"/>
            <a:ext cx="6527423" cy="224676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800" dirty="0">
                <a:solidFill>
                  <a:schemeClr val="tx1"/>
                </a:solidFill>
              </a:rPr>
              <a:t>   </a:t>
            </a:r>
            <a:r>
              <a:rPr lang="en-US" sz="2800" dirty="0" err="1">
                <a:solidFill>
                  <a:schemeClr val="tx1"/>
                </a:solidFill>
              </a:rPr>
              <a:t>Trong</a:t>
            </a:r>
            <a:r>
              <a:rPr lang="en-US" sz="2800" dirty="0">
                <a:solidFill>
                  <a:schemeClr val="tx1"/>
                </a:solidFill>
              </a:rPr>
              <a:t> </a:t>
            </a:r>
            <a:r>
              <a:rPr lang="vi-VN" sz="2800" dirty="0">
                <a:solidFill>
                  <a:schemeClr val="tx1"/>
                </a:solidFill>
              </a:rPr>
              <a:t>cuộc sống hằng ngày, các con sẽ còn gặp các tình huống khác về sự không an toàn. Các con cần nhớ những kiến thức đã học hôm nay để tự bảo vệ mình, tránh bị xâm hại.</a:t>
            </a:r>
            <a:endParaRPr lang="en-US" sz="2800" dirty="0">
              <a:solidFill>
                <a:schemeClr val="tx1"/>
              </a:solidFill>
            </a:endParaRPr>
          </a:p>
        </p:txBody>
      </p:sp>
      <p:pic>
        <p:nvPicPr>
          <p:cNvPr id="5124" name="Picture 4" descr="Bị bạn học bắt nạt, bé gái uống thuốc sâu tự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896" y="2376769"/>
            <a:ext cx="4018550" cy="241113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007390" y="1226547"/>
            <a:ext cx="7005234"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XIN CHÀO VÀ HẸN GẶP LẠI!</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7540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0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486302" y="568701"/>
            <a:ext cx="7259086" cy="11598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dirty="0"/>
              <a:t>BÀI 24: </a:t>
            </a:r>
            <a:br>
              <a:rPr lang="en" dirty="0"/>
            </a:br>
            <a:r>
              <a:rPr lang="en" sz="6600" dirty="0"/>
              <a:t> </a:t>
            </a:r>
            <a:r>
              <a:rPr lang="en" dirty="0"/>
              <a:t>TỰ BẢO VỆ MÌNH</a:t>
            </a:r>
            <a:endParaRPr dirty="0"/>
          </a:p>
        </p:txBody>
      </p:sp>
      <p:sp>
        <p:nvSpPr>
          <p:cNvPr id="768" name="Google Shape;768;p15"/>
          <p:cNvSpPr/>
          <p:nvPr/>
        </p:nvSpPr>
        <p:spPr>
          <a:xfrm rot="10800000">
            <a:off x="3015760" y="1308744"/>
            <a:ext cx="20243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545963" y="428980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descr="Flower Gif - Ic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083" y="1552257"/>
            <a:ext cx="2737546" cy="273754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KHỞI ĐỘNG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74109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263112" y="578210"/>
            <a:ext cx="6489827" cy="705173"/>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200" dirty="0">
                <a:latin typeface="+mj-lt"/>
              </a:rPr>
              <a:t>Bài hát nhắc đến những ngón tay nào?</a:t>
            </a:r>
            <a:endParaRPr sz="3200"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sz="1050">
                <a:latin typeface="+mj-lt"/>
              </a:rPr>
              <a:t>4</a:t>
            </a:fld>
            <a:endParaRPr sz="1050">
              <a:latin typeface="+mj-lt"/>
            </a:endParaRPr>
          </a:p>
        </p:txBody>
      </p:sp>
      <p:sp>
        <p:nvSpPr>
          <p:cNvPr id="4" name="Google Shape;800;p19"/>
          <p:cNvSpPr txBox="1">
            <a:spLocks/>
          </p:cNvSpPr>
          <p:nvPr/>
        </p:nvSpPr>
        <p:spPr>
          <a:xfrm>
            <a:off x="1263112" y="2117707"/>
            <a:ext cx="6489827" cy="132291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406400" algn="ctr" rtl="0">
              <a:lnSpc>
                <a:spcPct val="115000"/>
              </a:lnSpc>
              <a:spcBef>
                <a:spcPts val="6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1pPr>
            <a:lvl2pPr marL="914400" marR="0" lvl="1"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2pPr>
            <a:lvl3pPr marL="1371600" marR="0" lvl="2"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3pPr>
            <a:lvl4pPr marL="1828800" marR="0" lvl="3"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4pPr>
            <a:lvl5pPr marL="2286000" marR="0" lvl="4"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5pPr>
            <a:lvl6pPr marL="2743200" marR="0" lvl="5"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6pPr>
            <a:lvl7pPr marL="3200400" marR="0" lvl="6"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7pPr>
            <a:lvl8pPr marL="3657600" marR="0" lvl="7"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8pPr>
            <a:lvl9pPr marL="4114800" marR="0" lvl="8" indent="-406400" algn="ctr" rtl="0">
              <a:lnSpc>
                <a:spcPct val="115000"/>
              </a:lnSpc>
              <a:spcBef>
                <a:spcPts val="1000"/>
              </a:spcBef>
              <a:spcAft>
                <a:spcPts val="1000"/>
              </a:spcAft>
              <a:buClr>
                <a:schemeClr val="dk1"/>
              </a:buClr>
              <a:buSzPts val="2800"/>
              <a:buFont typeface="Mali"/>
              <a:buChar char="■"/>
              <a:defRPr sz="2800" b="0" i="0" u="none" strike="noStrike" cap="none">
                <a:solidFill>
                  <a:schemeClr val="dk1"/>
                </a:solidFill>
                <a:latin typeface="Mali"/>
                <a:ea typeface="Mali"/>
                <a:cs typeface="Mali"/>
                <a:sym typeface="Mali"/>
              </a:defRPr>
            </a:lvl9pPr>
          </a:lstStyle>
          <a:p>
            <a:pPr marL="0" indent="0">
              <a:spcAft>
                <a:spcPts val="1000"/>
              </a:spcAft>
              <a:buFont typeface="Mali"/>
              <a:buNone/>
            </a:pPr>
            <a:r>
              <a:rPr lang="vi-VN" sz="3200" dirty="0">
                <a:latin typeface="+mj-lt"/>
              </a:rPr>
              <a:t>Đó là: Ngón tay cái, ngón tay trỏ, ngón tay giữa, ngón áp út và ngón út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4238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wipe(up)">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up)">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800" grpId="0" uiExpand="1" build="p" animBg="1"/>
      <p:bldP spid="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KHÁM PHÁ</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6878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pic>
        <p:nvPicPr>
          <p:cNvPr id="3" name="Picture 2"/>
          <p:cNvPicPr>
            <a:picLocks noChangeAspect="1"/>
          </p:cNvPicPr>
          <p:nvPr/>
        </p:nvPicPr>
        <p:blipFill rotWithShape="1">
          <a:blip r:embed="rId6"/>
          <a:srcRect l="27846" t="41037" r="29127" b="7279"/>
          <a:stretch/>
        </p:blipFill>
        <p:spPr>
          <a:xfrm>
            <a:off x="1758605" y="1125665"/>
            <a:ext cx="5626792" cy="3800122"/>
          </a:xfrm>
          <a:prstGeom prst="rect">
            <a:avLst/>
          </a:prstGeom>
        </p:spPr>
      </p:pic>
      <p:sp>
        <p:nvSpPr>
          <p:cNvPr id="4" name="TextBox 3"/>
          <p:cNvSpPr txBox="1"/>
          <p:nvPr/>
        </p:nvSpPr>
        <p:spPr>
          <a:xfrm>
            <a:off x="1758605" y="174172"/>
            <a:ext cx="5948482" cy="830997"/>
          </a:xfrm>
          <a:prstGeom prst="rect">
            <a:avLst/>
          </a:prstGeom>
          <a:noFill/>
        </p:spPr>
        <p:txBody>
          <a:bodyPr wrap="square" rtlCol="0">
            <a:spAutoFit/>
          </a:bodyPr>
          <a:lstStyle/>
          <a:p>
            <a:r>
              <a:rPr lang="en-US" sz="2400" dirty="0" err="1"/>
              <a:t>Em</a:t>
            </a:r>
            <a:r>
              <a:rPr lang="en-US" sz="2400" dirty="0"/>
              <a:t> </a:t>
            </a:r>
            <a:r>
              <a:rPr lang="en-US" sz="2400" dirty="0" err="1"/>
              <a:t>hãy</a:t>
            </a:r>
            <a:r>
              <a:rPr lang="en-US" sz="2400" dirty="0"/>
              <a:t> </a:t>
            </a:r>
            <a:r>
              <a:rPr lang="en-US" sz="2400" dirty="0" err="1"/>
              <a:t>kể</a:t>
            </a:r>
            <a:r>
              <a:rPr lang="en-US" sz="2400" dirty="0"/>
              <a:t> </a:t>
            </a:r>
            <a:r>
              <a:rPr lang="en-US" sz="2400" dirty="0" err="1"/>
              <a:t>tên</a:t>
            </a:r>
            <a:r>
              <a:rPr lang="en-US" sz="2400" dirty="0"/>
              <a:t> </a:t>
            </a:r>
            <a:r>
              <a:rPr lang="en-US" sz="2400" dirty="0" err="1"/>
              <a:t>những</a:t>
            </a:r>
            <a:r>
              <a:rPr lang="en-US" sz="2400" dirty="0"/>
              <a:t> </a:t>
            </a:r>
            <a:r>
              <a:rPr lang="en-US" sz="2400" dirty="0" err="1"/>
              <a:t>bộ</a:t>
            </a:r>
            <a:r>
              <a:rPr lang="en-US" sz="2400" dirty="0"/>
              <a:t> </a:t>
            </a:r>
            <a:r>
              <a:rPr lang="en-US" sz="2400" dirty="0" err="1"/>
              <a:t>phân</a:t>
            </a:r>
            <a:r>
              <a:rPr lang="en-US" sz="2400" dirty="0"/>
              <a:t> </a:t>
            </a:r>
            <a:r>
              <a:rPr lang="en-US" sz="2400" dirty="0" err="1"/>
              <a:t>trên</a:t>
            </a:r>
            <a:r>
              <a:rPr lang="en-US" sz="2400" dirty="0"/>
              <a:t> </a:t>
            </a:r>
            <a:r>
              <a:rPr lang="en-US" sz="2400" dirty="0" err="1"/>
              <a:t>cơ</a:t>
            </a:r>
            <a:r>
              <a:rPr lang="en-US" sz="2400" dirty="0"/>
              <a:t> </a:t>
            </a:r>
            <a:r>
              <a:rPr lang="en-US" sz="2400" dirty="0" err="1"/>
              <a:t>thể</a:t>
            </a:r>
            <a:r>
              <a:rPr lang="en-US" sz="2400" dirty="0"/>
              <a:t> </a:t>
            </a:r>
            <a:r>
              <a:rPr lang="en-US" sz="2400" dirty="0" err="1"/>
              <a:t>không</a:t>
            </a:r>
            <a:r>
              <a:rPr lang="en-US" sz="2400" dirty="0"/>
              <a:t> </a:t>
            </a:r>
            <a:r>
              <a:rPr lang="en-US" sz="2400" dirty="0" err="1"/>
              <a:t>được</a:t>
            </a:r>
            <a:r>
              <a:rPr lang="en-US" sz="2400" dirty="0"/>
              <a:t> </a:t>
            </a:r>
            <a:r>
              <a:rPr lang="en-US" sz="2400" dirty="0" err="1"/>
              <a:t>cho</a:t>
            </a:r>
            <a:r>
              <a:rPr lang="en-US" sz="2400" dirty="0"/>
              <a:t> </a:t>
            </a:r>
            <a:r>
              <a:rPr lang="en-US" sz="2400" dirty="0" err="1"/>
              <a:t>người</a:t>
            </a:r>
            <a:r>
              <a:rPr lang="en-US" sz="2400" dirty="0"/>
              <a:t> </a:t>
            </a:r>
            <a:r>
              <a:rPr lang="en-US" sz="2400" dirty="0" err="1"/>
              <a:t>khác</a:t>
            </a:r>
            <a:r>
              <a:rPr lang="en-US" sz="2400" dirty="0"/>
              <a:t> </a:t>
            </a:r>
            <a:r>
              <a:rPr lang="en-US" sz="2400" dirty="0" err="1"/>
              <a:t>động</a:t>
            </a:r>
            <a:r>
              <a:rPr lang="en-US" sz="2400" dirty="0"/>
              <a:t> </a:t>
            </a:r>
            <a:r>
              <a:rPr lang="en-US" sz="2400" dirty="0" err="1"/>
              <a:t>vào</a:t>
            </a:r>
            <a:r>
              <a:rPr lang="en-US" sz="2400" dirty="0"/>
              <a:t>.</a:t>
            </a:r>
          </a:p>
        </p:txBody>
      </p:sp>
      <p:pic>
        <p:nvPicPr>
          <p:cNvPr id="9" name="Picture 2" descr="Kính Lúp Hình ảnh | Định dạng hình ảnh PNG 400194439| vn.lovepik.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20" y="-329364"/>
            <a:ext cx="2612960" cy="222101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rotWithShape="1">
          <a:blip r:embed="rId6"/>
          <a:srcRect l="63075" t="23869" r="18749" b="41089"/>
          <a:stretch/>
        </p:blipFill>
        <p:spPr>
          <a:xfrm>
            <a:off x="3221265" y="1494552"/>
            <a:ext cx="2701469" cy="2928257"/>
          </a:xfrm>
          <a:prstGeom prst="rect">
            <a:avLst/>
          </a:prstGeom>
        </p:spPr>
      </p:pic>
      <p:sp>
        <p:nvSpPr>
          <p:cNvPr id="7" name="TextBox 6"/>
          <p:cNvSpPr txBox="1"/>
          <p:nvPr/>
        </p:nvSpPr>
        <p:spPr>
          <a:xfrm>
            <a:off x="1474052" y="96571"/>
            <a:ext cx="6361163" cy="830997"/>
          </a:xfrm>
          <a:prstGeom prst="rect">
            <a:avLst/>
          </a:prstGeom>
          <a:solidFill>
            <a:schemeClr val="accent6">
              <a:lumMod val="40000"/>
              <a:lumOff val="60000"/>
            </a:schemeClr>
          </a:solidFill>
        </p:spPr>
        <p:txBody>
          <a:bodyPr wrap="square" rtlCol="0">
            <a:spAutoFit/>
          </a:bodyPr>
          <a:lstStyle/>
          <a:p>
            <a:r>
              <a:rPr lang="en-US" sz="2400" dirty="0" err="1"/>
              <a:t>Không</a:t>
            </a:r>
            <a:r>
              <a:rPr lang="en-US" sz="2400" dirty="0"/>
              <a:t> </a:t>
            </a:r>
            <a:r>
              <a:rPr lang="en-US" sz="2400" dirty="0" err="1"/>
              <a:t>được</a:t>
            </a:r>
            <a:r>
              <a:rPr lang="en-US" sz="2400" dirty="0"/>
              <a:t> </a:t>
            </a:r>
            <a:r>
              <a:rPr lang="en-US" sz="2400" dirty="0" err="1"/>
              <a:t>cho</a:t>
            </a:r>
            <a:r>
              <a:rPr lang="en-US" sz="2400" dirty="0"/>
              <a:t> </a:t>
            </a:r>
            <a:r>
              <a:rPr lang="en-US" sz="2400" dirty="0" err="1"/>
              <a:t>người</a:t>
            </a:r>
            <a:r>
              <a:rPr lang="en-US" sz="2400" dirty="0"/>
              <a:t> </a:t>
            </a:r>
            <a:r>
              <a:rPr lang="en-US" sz="2400" dirty="0" err="1"/>
              <a:t>khác</a:t>
            </a:r>
            <a:r>
              <a:rPr lang="en-US" sz="2400" dirty="0"/>
              <a:t> </a:t>
            </a:r>
            <a:r>
              <a:rPr lang="en-US" sz="2400" dirty="0" err="1"/>
              <a:t>chạm</a:t>
            </a:r>
            <a:r>
              <a:rPr lang="en-US" sz="2400" dirty="0"/>
              <a:t> </a:t>
            </a:r>
            <a:r>
              <a:rPr lang="en-US" sz="2400" dirty="0" err="1"/>
              <a:t>vào</a:t>
            </a:r>
            <a:r>
              <a:rPr lang="en-US" sz="2400" dirty="0"/>
              <a:t> </a:t>
            </a:r>
            <a:r>
              <a:rPr lang="en-US" sz="2400" dirty="0" err="1"/>
              <a:t>miệng</a:t>
            </a:r>
            <a:r>
              <a:rPr lang="en-US" sz="2400" dirty="0"/>
              <a:t>, </a:t>
            </a:r>
            <a:r>
              <a:rPr lang="en-US" sz="2400" dirty="0" err="1"/>
              <a:t>ngực</a:t>
            </a:r>
            <a:r>
              <a:rPr lang="en-US" sz="2400" dirty="0"/>
              <a:t>, </a:t>
            </a:r>
            <a:r>
              <a:rPr lang="en-US" sz="2400" dirty="0" err="1"/>
              <a:t>giữa</a:t>
            </a:r>
            <a:r>
              <a:rPr lang="en-US" sz="2400" dirty="0"/>
              <a:t> </a:t>
            </a:r>
            <a:r>
              <a:rPr lang="en-US" sz="2400" dirty="0" err="1"/>
              <a:t>hai</a:t>
            </a:r>
            <a:r>
              <a:rPr lang="en-US" sz="2400" dirty="0"/>
              <a:t> </a:t>
            </a:r>
            <a:r>
              <a:rPr lang="en-US" sz="2400" dirty="0" err="1"/>
              <a:t>đùi</a:t>
            </a:r>
            <a:r>
              <a:rPr lang="en-US" sz="2400" dirty="0"/>
              <a:t> </a:t>
            </a:r>
            <a:r>
              <a:rPr lang="en-US" sz="2400" dirty="0" err="1"/>
              <a:t>và</a:t>
            </a:r>
            <a:r>
              <a:rPr lang="en-US" sz="2400" dirty="0"/>
              <a:t> </a:t>
            </a:r>
            <a:r>
              <a:rPr lang="en-US" sz="2400" dirty="0" err="1"/>
              <a:t>mông</a:t>
            </a:r>
            <a:r>
              <a:rPr lang="en-US" sz="2400" dirty="0"/>
              <a:t> </a:t>
            </a:r>
            <a:r>
              <a:rPr lang="en-US" sz="2400" dirty="0" err="1"/>
              <a:t>của</a:t>
            </a:r>
            <a:r>
              <a:rPr lang="en-US" sz="2400" dirty="0"/>
              <a:t> </a:t>
            </a:r>
            <a:r>
              <a:rPr lang="en-US" sz="2400" dirty="0" err="1"/>
              <a:t>mình</a:t>
            </a:r>
            <a:r>
              <a:rPr lang="en-US" sz="2400" dirty="0"/>
              <a:t>.</a:t>
            </a:r>
          </a:p>
        </p:txBody>
      </p:sp>
      <p:sp>
        <p:nvSpPr>
          <p:cNvPr id="8" name="TextBox 7"/>
          <p:cNvSpPr txBox="1"/>
          <p:nvPr/>
        </p:nvSpPr>
        <p:spPr>
          <a:xfrm>
            <a:off x="762000" y="1733647"/>
            <a:ext cx="102463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400" dirty="0" err="1">
                <a:solidFill>
                  <a:schemeClr val="accent1">
                    <a:lumMod val="75000"/>
                  </a:schemeClr>
                </a:solidFill>
              </a:rPr>
              <a:t>Miệng</a:t>
            </a:r>
            <a:endParaRPr lang="en-US" sz="2400" dirty="0">
              <a:solidFill>
                <a:schemeClr val="accent1">
                  <a:lumMod val="75000"/>
                </a:schemeClr>
              </a:solidFill>
            </a:endParaRPr>
          </a:p>
        </p:txBody>
      </p:sp>
      <p:sp>
        <p:nvSpPr>
          <p:cNvPr id="9" name="TextBox 8"/>
          <p:cNvSpPr txBox="1"/>
          <p:nvPr/>
        </p:nvSpPr>
        <p:spPr>
          <a:xfrm>
            <a:off x="755130" y="2727849"/>
            <a:ext cx="93968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400" dirty="0" err="1">
                <a:solidFill>
                  <a:srgbClr val="002060"/>
                </a:solidFill>
              </a:rPr>
              <a:t>Ngực</a:t>
            </a:r>
            <a:endParaRPr lang="en-US" sz="2400" dirty="0">
              <a:solidFill>
                <a:srgbClr val="002060"/>
              </a:solidFill>
            </a:endParaRPr>
          </a:p>
        </p:txBody>
      </p:sp>
      <p:sp>
        <p:nvSpPr>
          <p:cNvPr id="10" name="TextBox 9"/>
          <p:cNvSpPr txBox="1"/>
          <p:nvPr/>
        </p:nvSpPr>
        <p:spPr>
          <a:xfrm>
            <a:off x="705893" y="3722051"/>
            <a:ext cx="192845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a:solidFill>
                  <a:schemeClr val="accent3">
                    <a:lumMod val="75000"/>
                  </a:schemeClr>
                </a:solidFill>
              </a:rPr>
              <a:t>Giữa</a:t>
            </a:r>
            <a:r>
              <a:rPr lang="en-US" sz="2400" dirty="0">
                <a:solidFill>
                  <a:schemeClr val="accent3">
                    <a:lumMod val="75000"/>
                  </a:schemeClr>
                </a:solidFill>
              </a:rPr>
              <a:t> </a:t>
            </a:r>
            <a:r>
              <a:rPr lang="en-US" sz="2400" dirty="0" err="1">
                <a:solidFill>
                  <a:schemeClr val="accent3">
                    <a:lumMod val="75000"/>
                  </a:schemeClr>
                </a:solidFill>
              </a:rPr>
              <a:t>hai</a:t>
            </a:r>
            <a:r>
              <a:rPr lang="en-US" sz="2400" dirty="0">
                <a:solidFill>
                  <a:schemeClr val="accent3">
                    <a:lumMod val="75000"/>
                  </a:schemeClr>
                </a:solidFill>
              </a:rPr>
              <a:t> </a:t>
            </a:r>
            <a:r>
              <a:rPr lang="en-US" sz="2400" dirty="0" err="1">
                <a:solidFill>
                  <a:schemeClr val="accent3">
                    <a:lumMod val="75000"/>
                  </a:schemeClr>
                </a:solidFill>
              </a:rPr>
              <a:t>đùi</a:t>
            </a:r>
            <a:endParaRPr lang="en-US" sz="2400" dirty="0">
              <a:solidFill>
                <a:schemeClr val="accent3">
                  <a:lumMod val="75000"/>
                </a:schemeClr>
              </a:solidFill>
            </a:endParaRPr>
          </a:p>
        </p:txBody>
      </p:sp>
      <p:sp>
        <p:nvSpPr>
          <p:cNvPr id="11" name="TextBox 10"/>
          <p:cNvSpPr txBox="1"/>
          <p:nvPr/>
        </p:nvSpPr>
        <p:spPr>
          <a:xfrm>
            <a:off x="6879504" y="2947408"/>
            <a:ext cx="955711"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err="1">
                <a:solidFill>
                  <a:schemeClr val="accent5">
                    <a:lumMod val="75000"/>
                  </a:schemeClr>
                </a:solidFill>
              </a:rPr>
              <a:t>Mông</a:t>
            </a:r>
            <a:endParaRPr lang="en-US" sz="2400" dirty="0">
              <a:solidFill>
                <a:schemeClr val="accent5">
                  <a:lumMod val="75000"/>
                </a:schemeClr>
              </a:solidFill>
            </a:endParaRPr>
          </a:p>
        </p:txBody>
      </p:sp>
      <p:cxnSp>
        <p:nvCxnSpPr>
          <p:cNvPr id="14" name="Curved Connector 13"/>
          <p:cNvCxnSpPr>
            <a:stCxn id="8" idx="3"/>
          </p:cNvCxnSpPr>
          <p:nvPr/>
        </p:nvCxnSpPr>
        <p:spPr>
          <a:xfrm>
            <a:off x="1786639" y="1964480"/>
            <a:ext cx="1805647" cy="219557"/>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1694811" y="2653965"/>
            <a:ext cx="1777732" cy="293443"/>
          </a:xfrm>
          <a:prstGeom prst="curvedConnector3">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0" idx="3"/>
          </p:cNvCxnSpPr>
          <p:nvPr/>
        </p:nvCxnSpPr>
        <p:spPr>
          <a:xfrm flipV="1">
            <a:off x="2634343" y="3472543"/>
            <a:ext cx="1110343" cy="480341"/>
          </a:xfrm>
          <a:prstGeom prst="curvedConnector3">
            <a:avLst>
              <a:gd name="adj1" fmla="val 50000"/>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1" idx="1"/>
          </p:cNvCxnSpPr>
          <p:nvPr/>
        </p:nvCxnSpPr>
        <p:spPr>
          <a:xfrm rot="10800000" flipV="1">
            <a:off x="5529944" y="3178240"/>
            <a:ext cx="1349561" cy="163673"/>
          </a:xfrm>
          <a:prstGeom prst="curved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ChandniBisht | Pixa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63" y="-241259"/>
            <a:ext cx="2507902" cy="167193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right)">
                                      <p:cBhvr>
                                        <p:cTn id="40" dur="500"/>
                                        <p:tgtEl>
                                          <p:spTgt spid="11"/>
                                        </p:tgtEl>
                                      </p:cBhvr>
                                    </p:animEffect>
                                  </p:childTnLst>
                                </p:cTn>
                              </p:par>
                              <p:par>
                                <p:cTn id="41" presetID="2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THỰC HÀNH</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9981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7" name="Group 6"/>
          <p:cNvGrpSpPr/>
          <p:nvPr/>
        </p:nvGrpSpPr>
        <p:grpSpPr>
          <a:xfrm>
            <a:off x="1344585" y="1160035"/>
            <a:ext cx="6250201" cy="1986844"/>
            <a:chOff x="0" y="0"/>
            <a:chExt cx="6250201" cy="1986844"/>
          </a:xfrm>
        </p:grpSpPr>
        <p:pic>
          <p:nvPicPr>
            <p:cNvPr id="5" name="Picture 4"/>
            <p:cNvPicPr>
              <a:picLocks noChangeAspect="1"/>
            </p:cNvPicPr>
            <p:nvPr/>
          </p:nvPicPr>
          <p:blipFill rotWithShape="1">
            <a:blip r:embed="rId6"/>
            <a:srcRect l="28204" t="9491" r="27912" b="54293"/>
            <a:stretch/>
          </p:blipFill>
          <p:spPr>
            <a:xfrm>
              <a:off x="0" y="0"/>
              <a:ext cx="4282090" cy="1986844"/>
            </a:xfrm>
            <a:prstGeom prst="rect">
              <a:avLst/>
            </a:prstGeom>
          </p:spPr>
        </p:pic>
        <p:pic>
          <p:nvPicPr>
            <p:cNvPr id="11" name="Picture 10"/>
            <p:cNvPicPr>
              <a:picLocks noChangeAspect="1"/>
            </p:cNvPicPr>
            <p:nvPr/>
          </p:nvPicPr>
          <p:blipFill rotWithShape="1">
            <a:blip r:embed="rId6"/>
            <a:srcRect l="28204" t="46549" r="51626" b="17292"/>
            <a:stretch/>
          </p:blipFill>
          <p:spPr>
            <a:xfrm>
              <a:off x="4282090" y="3124"/>
              <a:ext cx="1968111" cy="1983720"/>
            </a:xfrm>
            <a:prstGeom prst="rect">
              <a:avLst/>
            </a:prstGeom>
          </p:spPr>
        </p:pic>
      </p:grpSp>
      <p:grpSp>
        <p:nvGrpSpPr>
          <p:cNvPr id="8" name="Group 7"/>
          <p:cNvGrpSpPr/>
          <p:nvPr/>
        </p:nvGrpSpPr>
        <p:grpSpPr>
          <a:xfrm>
            <a:off x="1344585" y="3146879"/>
            <a:ext cx="6267190" cy="1996621"/>
            <a:chOff x="0" y="1986844"/>
            <a:chExt cx="6267190" cy="1996621"/>
          </a:xfrm>
        </p:grpSpPr>
        <p:pic>
          <p:nvPicPr>
            <p:cNvPr id="6" name="Picture 5"/>
            <p:cNvPicPr>
              <a:picLocks noChangeAspect="1"/>
            </p:cNvPicPr>
            <p:nvPr/>
          </p:nvPicPr>
          <p:blipFill rotWithShape="1">
            <a:blip r:embed="rId7"/>
            <a:srcRect l="29090" t="17747" r="28656" b="46142"/>
            <a:stretch/>
          </p:blipFill>
          <p:spPr>
            <a:xfrm>
              <a:off x="2111829" y="1986844"/>
              <a:ext cx="4155361" cy="1996621"/>
            </a:xfrm>
            <a:prstGeom prst="rect">
              <a:avLst/>
            </a:prstGeom>
          </p:spPr>
        </p:pic>
        <p:pic>
          <p:nvPicPr>
            <p:cNvPr id="12" name="Picture 11"/>
            <p:cNvPicPr>
              <a:picLocks noChangeAspect="1"/>
            </p:cNvPicPr>
            <p:nvPr/>
          </p:nvPicPr>
          <p:blipFill rotWithShape="1">
            <a:blip r:embed="rId6"/>
            <a:srcRect l="50446" t="46315" r="27912" b="17291"/>
            <a:stretch/>
          </p:blipFill>
          <p:spPr>
            <a:xfrm>
              <a:off x="0" y="1986844"/>
              <a:ext cx="2111829" cy="1996621"/>
            </a:xfrm>
            <a:prstGeom prst="rect">
              <a:avLst/>
            </a:prstGeom>
          </p:spPr>
        </p:pic>
      </p:grpSp>
      <p:sp>
        <p:nvSpPr>
          <p:cNvPr id="9" name="TextBox 8"/>
          <p:cNvSpPr txBox="1"/>
          <p:nvPr/>
        </p:nvSpPr>
        <p:spPr>
          <a:xfrm>
            <a:off x="1455057" y="290675"/>
            <a:ext cx="7340471" cy="46166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2400" dirty="0" err="1"/>
              <a:t>Hành</a:t>
            </a:r>
            <a:r>
              <a:rPr lang="en-US" sz="2400" dirty="0"/>
              <a:t> </a:t>
            </a:r>
            <a:r>
              <a:rPr lang="en-US" sz="2400" dirty="0" err="1"/>
              <a:t>động</a:t>
            </a:r>
            <a:r>
              <a:rPr lang="en-US" sz="2400" dirty="0"/>
              <a:t> </a:t>
            </a:r>
            <a:r>
              <a:rPr lang="en-US" sz="2400" dirty="0" err="1"/>
              <a:t>nào</a:t>
            </a:r>
            <a:r>
              <a:rPr lang="en-US" sz="2400" dirty="0"/>
              <a:t> </a:t>
            </a:r>
            <a:r>
              <a:rPr lang="en-US" sz="2400" dirty="0" err="1"/>
              <a:t>dưới</a:t>
            </a:r>
            <a:r>
              <a:rPr lang="en-US" sz="2400" dirty="0"/>
              <a:t> </a:t>
            </a:r>
            <a:r>
              <a:rPr lang="en-US" sz="2400" dirty="0" err="1"/>
              <a:t>đây</a:t>
            </a:r>
            <a:r>
              <a:rPr lang="en-US" sz="2400" dirty="0"/>
              <a:t> </a:t>
            </a:r>
            <a:r>
              <a:rPr lang="en-US" sz="2400" dirty="0" err="1"/>
              <a:t>là</a:t>
            </a:r>
            <a:r>
              <a:rPr lang="en-US" sz="2400" dirty="0"/>
              <a:t> an </a:t>
            </a:r>
            <a:r>
              <a:rPr lang="en-US" sz="2400" dirty="0" err="1"/>
              <a:t>toàn</a:t>
            </a:r>
            <a:r>
              <a:rPr lang="en-US" sz="2400" dirty="0"/>
              <a:t>, </a:t>
            </a:r>
            <a:r>
              <a:rPr lang="en-US" sz="2400" dirty="0" err="1"/>
              <a:t>không</a:t>
            </a:r>
            <a:r>
              <a:rPr lang="en-US" sz="2400" dirty="0"/>
              <a:t> an </a:t>
            </a:r>
            <a:r>
              <a:rPr lang="en-US" sz="2400" dirty="0" err="1"/>
              <a:t>toàn</a:t>
            </a:r>
            <a:r>
              <a:rPr lang="en-US" sz="2400" dirty="0"/>
              <a:t>?</a:t>
            </a:r>
          </a:p>
        </p:txBody>
      </p:sp>
      <p:pic>
        <p:nvPicPr>
          <p:cNvPr id="3074" name="Picture 2" descr="LINE Creators' Stickers - Sora the Sailor Animated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5544" y="-117020"/>
            <a:ext cx="1978801" cy="160443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0.xml><?xml version="1.0" encoding="utf-8"?>
<p:tagLst xmlns:a="http://schemas.openxmlformats.org/drawingml/2006/main" xmlns:r="http://schemas.openxmlformats.org/officeDocument/2006/relationships" xmlns:p="http://schemas.openxmlformats.org/presentationml/2006/main">
  <p:tag name="TIMING" val="|0.6|8.5"/>
</p:tagLst>
</file>

<file path=ppt/tags/tag11.xml><?xml version="1.0" encoding="utf-8"?>
<p:tagLst xmlns:a="http://schemas.openxmlformats.org/drawingml/2006/main" xmlns:r="http://schemas.openxmlformats.org/officeDocument/2006/relationships" xmlns:p="http://schemas.openxmlformats.org/presentationml/2006/main">
  <p:tag name="TIMING" val="|0.6|15"/>
</p:tagLst>
</file>

<file path=ppt/tags/tag12.xml><?xml version="1.0" encoding="utf-8"?>
<p:tagLst xmlns:a="http://schemas.openxmlformats.org/drawingml/2006/main" xmlns:r="http://schemas.openxmlformats.org/officeDocument/2006/relationships" xmlns:p="http://schemas.openxmlformats.org/presentationml/2006/main">
  <p:tag name="TIMING" val="|25.8|1.2|1.1|49.8|2.4|1.7"/>
</p:tagLst>
</file>

<file path=ppt/tags/tag13.xml><?xml version="1.0" encoding="utf-8"?>
<p:tagLst xmlns:a="http://schemas.openxmlformats.org/drawingml/2006/main" xmlns:r="http://schemas.openxmlformats.org/officeDocument/2006/relationships" xmlns:p="http://schemas.openxmlformats.org/presentationml/2006/main">
  <p:tag name="TIMING" val="|1.8|3.1"/>
</p:tagLst>
</file>

<file path=ppt/tags/tag14.xml><?xml version="1.0" encoding="utf-8"?>
<p:tagLst xmlns:a="http://schemas.openxmlformats.org/drawingml/2006/main" xmlns:r="http://schemas.openxmlformats.org/officeDocument/2006/relationships" xmlns:p="http://schemas.openxmlformats.org/presentationml/2006/main">
  <p:tag name="TIMING" val="|6.7|8.9|8.9"/>
</p:tagLst>
</file>

<file path=ppt/tags/tag15.xml><?xml version="1.0" encoding="utf-8"?>
<p:tagLst xmlns:a="http://schemas.openxmlformats.org/drawingml/2006/main" xmlns:r="http://schemas.openxmlformats.org/officeDocument/2006/relationships" xmlns:p="http://schemas.openxmlformats.org/presentationml/2006/main">
  <p:tag name="TIMING" val="|0.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TIMING" val="|1.8|0.9"/>
</p:tagLst>
</file>

<file path=ppt/tags/tag4.xml><?xml version="1.0" encoding="utf-8"?>
<p:tagLst xmlns:a="http://schemas.openxmlformats.org/drawingml/2006/main" xmlns:r="http://schemas.openxmlformats.org/officeDocument/2006/relationships" xmlns:p="http://schemas.openxmlformats.org/presentationml/2006/main">
  <p:tag name="TIMING" val="|8.2|1.1|5.7|1.9"/>
</p:tagLst>
</file>

<file path=ppt/tags/tag5.xml><?xml version="1.0" encoding="utf-8"?>
<p:tagLst xmlns:a="http://schemas.openxmlformats.org/drawingml/2006/main" xmlns:r="http://schemas.openxmlformats.org/officeDocument/2006/relationships" xmlns:p="http://schemas.openxmlformats.org/presentationml/2006/main">
  <p:tag name="TIMING" val="|8.3"/>
</p:tagLst>
</file>

<file path=ppt/tags/tag6.xml><?xml version="1.0" encoding="utf-8"?>
<p:tagLst xmlns:a="http://schemas.openxmlformats.org/drawingml/2006/main" xmlns:r="http://schemas.openxmlformats.org/officeDocument/2006/relationships" xmlns:p="http://schemas.openxmlformats.org/presentationml/2006/main">
  <p:tag name="TIMING" val="|0.9|9.1"/>
</p:tagLst>
</file>

<file path=ppt/tags/tag7.xml><?xml version="1.0" encoding="utf-8"?>
<p:tagLst xmlns:a="http://schemas.openxmlformats.org/drawingml/2006/main" xmlns:r="http://schemas.openxmlformats.org/officeDocument/2006/relationships" xmlns:p="http://schemas.openxmlformats.org/presentationml/2006/main">
  <p:tag name="TIMING" val="|1.5|7|1.7|1.6|1.5|8.9"/>
</p:tagLst>
</file>

<file path=ppt/tags/tag8.xml><?xml version="1.0" encoding="utf-8"?>
<p:tagLst xmlns:a="http://schemas.openxmlformats.org/drawingml/2006/main" xmlns:r="http://schemas.openxmlformats.org/officeDocument/2006/relationships" xmlns:p="http://schemas.openxmlformats.org/presentationml/2006/main">
  <p:tag name="TIMING" val="|1.5|1.4"/>
</p:tagLst>
</file>

<file path=ppt/tags/tag9.xml><?xml version="1.0" encoding="utf-8"?>
<p:tagLst xmlns:a="http://schemas.openxmlformats.org/drawingml/2006/main" xmlns:r="http://schemas.openxmlformats.org/officeDocument/2006/relationships" xmlns:p="http://schemas.openxmlformats.org/presentationml/2006/main">
  <p:tag name="TIMING" val="|1.4|19.1"/>
</p:tagLst>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181</Words>
  <Application>Microsoft Office PowerPoint</Application>
  <PresentationFormat>On-screen Show (16:9)</PresentationFormat>
  <Paragraphs>30</Paragraphs>
  <Slides>17</Slides>
  <Notes>11</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Mali</vt:lpstr>
      <vt:lpstr>Arial</vt:lpstr>
      <vt:lpstr>Nunito Light</vt:lpstr>
      <vt:lpstr>Times New Roman</vt:lpstr>
      <vt:lpstr>Mali SemiBold</vt:lpstr>
      <vt:lpstr>Calibri</vt:lpstr>
      <vt:lpstr>Ely template</vt:lpstr>
      <vt:lpstr>PowerPoint Presentation</vt:lpstr>
      <vt:lpstr>BÀI 24:   TỰ BẢO VỆ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   TỰ BẢO VỆ MÌNH</dc:title>
  <dc:creator>ADMIN</dc:creator>
  <cp:lastModifiedBy>Ms Quyen</cp:lastModifiedBy>
  <cp:revision>34</cp:revision>
  <dcterms:modified xsi:type="dcterms:W3CDTF">2023-04-02T13:29:49Z</dcterms:modified>
</cp:coreProperties>
</file>