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4"/>
    <p:sldMasterId id="2147483686" r:id="rId5"/>
  </p:sldMasterIdLst>
  <p:notesMasterIdLst>
    <p:notesMasterId r:id="rId22"/>
  </p:notesMasterIdLst>
  <p:sldIdLst>
    <p:sldId id="315" r:id="rId6"/>
    <p:sldId id="294" r:id="rId7"/>
    <p:sldId id="303" r:id="rId8"/>
    <p:sldId id="296" r:id="rId9"/>
    <p:sldId id="304" r:id="rId10"/>
    <p:sldId id="297" r:id="rId11"/>
    <p:sldId id="309" r:id="rId12"/>
    <p:sldId id="308" r:id="rId13"/>
    <p:sldId id="307" r:id="rId14"/>
    <p:sldId id="306" r:id="rId15"/>
    <p:sldId id="310" r:id="rId16"/>
    <p:sldId id="311" r:id="rId17"/>
    <p:sldId id="314" r:id="rId18"/>
    <p:sldId id="312" r:id="rId19"/>
    <p:sldId id="313" r:id="rId20"/>
    <p:sldId id="316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宋体" panose="02010600030101010101" pitchFamily="2" charset="-122"/>
      <p:regular r:id="rId27"/>
    </p:embeddedFont>
    <p:embeddedFont>
      <p:font typeface="Arial-Rounded" panose="020B0500000000000000" charset="0"/>
      <p:regular r:id="rId28"/>
    </p:embeddedFont>
    <p:embeddedFont>
      <p:font typeface="Garamond" panose="02020404030301010803" pitchFamily="18" charset="0"/>
      <p:regular r:id="rId29"/>
      <p:bold r:id="rId30"/>
      <p:italic r:id="rId31"/>
    </p:embeddedFon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#9Slide01 Noi dung ngan" panose="020B0604020202020204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15"/>
            <p14:sldId id="294"/>
            <p14:sldId id="303"/>
            <p14:sldId id="296"/>
            <p14:sldId id="304"/>
            <p14:sldId id="297"/>
            <p14:sldId id="309"/>
            <p14:sldId id="308"/>
            <p14:sldId id="307"/>
            <p14:sldId id="306"/>
            <p14:sldId id="310"/>
            <p14:sldId id="311"/>
            <p14:sldId id="314"/>
            <p14:sldId id="312"/>
            <p14:sldId id="313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4CA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7" autoAdjust="0"/>
    <p:restoredTop sz="84926" autoAdjust="0"/>
  </p:normalViewPr>
  <p:slideViewPr>
    <p:cSldViewPr snapToGrid="0">
      <p:cViewPr varScale="1">
        <p:scale>
          <a:sx n="78" d="100"/>
          <a:sy n="78" d="100"/>
        </p:scale>
        <p:origin x="99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12.fntdata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8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2023/3/24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1568447"/>
            <a:ext cx="6801440" cy="19431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3511547"/>
            <a:ext cx="6803136" cy="3429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005942"/>
            <a:ext cx="1165860" cy="395410"/>
          </a:xfrm>
        </p:spPr>
        <p:txBody>
          <a:bodyPr/>
          <a:lstStyle>
            <a:lvl1pPr algn="ctr">
              <a:defRPr sz="97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defTabSz="342900"/>
            <a:fld id="{DDA51639-B2D6-4652-B8C3-1B4C224A7BAF}" type="datetimeFigureOut">
              <a:rPr lang="en-US" smtClean="0">
                <a:solidFill>
                  <a:prstClr val="black"/>
                </a:solidFill>
              </a:rPr>
              <a:pPr defTabSz="342900"/>
              <a:t>24-03-23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3908295"/>
            <a:ext cx="4429125" cy="17145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3909060"/>
            <a:ext cx="1583911" cy="1714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864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11A6AA8-A04B-4104-9AE2-BD48D340E27F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232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571500"/>
            <a:ext cx="1771650" cy="3943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71500"/>
            <a:ext cx="6057900" cy="39433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4E0BF79-FAC6-4A96-8DE1-F7B82E2E1652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9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1"/>
            <a:ext cx="9144000" cy="237392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4968816"/>
            <a:ext cx="9144000" cy="174685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6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1"/>
            <a:ext cx="9144000" cy="237392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BF0AE-F741-4914-9440-26D5A1C2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4127" y="542705"/>
            <a:ext cx="6703133" cy="31686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89DE0-F75B-4B38-B1F1-79F713D8B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02252"/>
            <a:ext cx="9144000" cy="841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762265" y="2249397"/>
            <a:ext cx="608129" cy="644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67936" y="10151041"/>
            <a:ext cx="608129" cy="644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298136" y="2249397"/>
            <a:ext cx="608129" cy="6447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67936" y="-5652249"/>
            <a:ext cx="608129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51701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5851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1568447"/>
            <a:ext cx="6801440" cy="19431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5400" b="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3511547"/>
            <a:ext cx="6803136" cy="3429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200" spc="60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9070" y="1005942"/>
            <a:ext cx="1165860" cy="395410"/>
          </a:xfrm>
        </p:spPr>
        <p:txBody>
          <a:bodyPr/>
          <a:lstStyle>
            <a:lvl1pPr algn="ctr">
              <a:defRPr sz="975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defTabSz="342900"/>
            <a:fld id="{DDA51639-B2D6-4652-B8C3-1B4C224A7BAF}" type="datetimeFigureOut">
              <a:rPr lang="en-US" smtClean="0">
                <a:solidFill>
                  <a:prstClr val="black"/>
                </a:solidFill>
              </a:rPr>
              <a:pPr defTabSz="342900"/>
              <a:t>24-03-23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090422" y="3908295"/>
            <a:ext cx="4429125" cy="17145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3909060"/>
            <a:ext cx="1583911" cy="1714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51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82FF5DD9-2C52-442D-92E2-8072C0C3D7CD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87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1570732"/>
            <a:ext cx="6803136" cy="1940814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3511547"/>
            <a:ext cx="6803136" cy="3429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008377"/>
            <a:ext cx="1165860" cy="397764"/>
          </a:xfrm>
        </p:spPr>
        <p:txBody>
          <a:bodyPr/>
          <a:lstStyle>
            <a:lvl1pPr algn="ctr">
              <a:defRPr lang="en-US" sz="97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342900"/>
            <a:fld id="{C44961B7-6B89-48AB-966F-622E2788EECC}" type="datetimeFigureOut">
              <a:rPr lang="en-GB" smtClean="0">
                <a:solidFill>
                  <a:prstClr val="black"/>
                </a:solidFill>
              </a:rPr>
              <a:pPr defTabSz="342900"/>
              <a:t>24/03/2023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3908295"/>
            <a:ext cx="4430268" cy="171450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3908295"/>
            <a:ext cx="1584198" cy="171450"/>
          </a:xfrm>
        </p:spPr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31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BD3D6FB-79CC-4683-A046-BBE785BA1BED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3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66924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067436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512B3E8-48F1-4B23-8498-D8A04A81EC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10B90D90-AA62-404D-A741-635B4370F9CB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61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82FF5DD9-2C52-442D-92E2-8072C0C3D7CD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344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002E4-6836-46D1-9DBB-3C27C0DD3A89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1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8308"/>
            <a:ext cx="6398514" cy="47868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5544"/>
            <a:ext cx="1823085" cy="123444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457200"/>
            <a:ext cx="5829300" cy="40005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3085" cy="26289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1CF131DD-A141-4471-BCF9-C6073EDD7E20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4667252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/>
              <a:pPr defTabSz="34290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50471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2628"/>
            <a:ext cx="1824228" cy="123444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8308"/>
            <a:ext cx="6398514" cy="4786884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4228" cy="262661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342900"/>
            <a:fld id="{AB334A90-EB03-42F3-8859-2C2B2724C058}" type="datetimeFigureOut">
              <a:rPr lang="en-US" smtClean="0"/>
              <a:pPr defTabSz="342900"/>
              <a:t>24-03-23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75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4670298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/>
              <a:pPr defTabSz="34290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74841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11A6AA8-A04B-4104-9AE2-BD48D340E27F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77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571500"/>
            <a:ext cx="1771650" cy="3943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571500"/>
            <a:ext cx="6057900" cy="39433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B4E0BF79-FAC6-4A96-8DE1-F7B82E2E1652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1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950797"/>
            <a:ext cx="7182197" cy="3230963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5850" y="1058711"/>
            <a:ext cx="6972300" cy="302607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851910" y="950798"/>
            <a:ext cx="1440180" cy="54864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937635" y="950798"/>
            <a:ext cx="1268730" cy="483971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1570732"/>
            <a:ext cx="6803136" cy="1940814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5400" kern="1200" cap="all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3511547"/>
            <a:ext cx="6803136" cy="34290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  <a:effectLst/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91356" y="1008377"/>
            <a:ext cx="1165860" cy="397764"/>
          </a:xfrm>
        </p:spPr>
        <p:txBody>
          <a:bodyPr/>
          <a:lstStyle>
            <a:lvl1pPr algn="ctr">
              <a:defRPr lang="en-US" sz="975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342900"/>
            <a:fld id="{C44961B7-6B89-48AB-966F-622E2788EECC}" type="datetimeFigureOut">
              <a:rPr lang="en-GB" smtClean="0">
                <a:solidFill>
                  <a:prstClr val="black"/>
                </a:solidFill>
              </a:rPr>
              <a:pPr defTabSz="342900"/>
              <a:t>24/03/2023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90165" y="3908295"/>
            <a:ext cx="4430268" cy="171450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3908295"/>
            <a:ext cx="1584198" cy="171450"/>
          </a:xfrm>
        </p:spPr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08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7740" y="1577340"/>
            <a:ext cx="3566160" cy="281178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DBD3D6FB-79CC-4683-A046-BBE785BA1BED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0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  <a:latin typeface="+mn-lt"/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066924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0026" y="1555751"/>
            <a:ext cx="3566160" cy="48006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425" b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0026" y="2067436"/>
            <a:ext cx="3566160" cy="24003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512B3E8-48F1-4B23-8498-D8A04A81EC9C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10B90D90-AA62-404D-A741-635B4370F9CB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8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A57002E4-6836-46D1-9DBB-3C27C0DD3A89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52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8308"/>
            <a:ext cx="6398514" cy="47868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5544"/>
            <a:ext cx="1823085" cy="1234440"/>
          </a:xfrm>
        </p:spPr>
        <p:txBody>
          <a:bodyPr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1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457200"/>
            <a:ext cx="5829300" cy="40005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3085" cy="26289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1CF131DD-A141-4471-BCF9-C6073EDD7E20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4667252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/>
              <a:pPr defTabSz="342900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794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8308"/>
            <a:ext cx="2194560" cy="47868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452628"/>
            <a:ext cx="1824228" cy="1234440"/>
          </a:xfrm>
        </p:spPr>
        <p:txBody>
          <a:bodyPr anchor="b">
            <a:noAutofit/>
          </a:bodyPr>
          <a:lstStyle>
            <a:lvl1pPr algn="l">
              <a:defRPr sz="21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8308"/>
            <a:ext cx="6398514" cy="4786884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1714500"/>
            <a:ext cx="1824228" cy="2626614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600"/>
              </a:spcBef>
              <a:buNone/>
              <a:defRPr sz="10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defTabSz="342900"/>
            <a:fld id="{AB334A90-EB03-42F3-8859-2C2B2724C058}" type="datetimeFigureOut">
              <a:rPr lang="en-US" smtClean="0"/>
              <a:pPr defTabSz="342900"/>
              <a:t>24-03-23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685800" rtl="0" eaLnBrk="1" latinLnBrk="0" hangingPunct="1">
              <a:defRPr lang="en-US" sz="75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4670298"/>
            <a:ext cx="1097280" cy="2057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/>
              <a:pPr defTabSz="34290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68160" y="281178"/>
            <a:ext cx="1988820" cy="4581144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91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8308"/>
            <a:ext cx="8791956" cy="4786884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77340"/>
            <a:ext cx="75438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4730754"/>
            <a:ext cx="205740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/>
            <a:fld id="{CBC48EC7-AF6A-48D3-8284-14BACBEBDD84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4730754"/>
            <a:ext cx="390906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79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98" r:id="rId12"/>
    <p:sldLayoutId id="2147483699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8308"/>
            <a:ext cx="8791956" cy="4786884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481946"/>
            <a:ext cx="75438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100" y="1577340"/>
            <a:ext cx="75438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5740" y="4730754"/>
            <a:ext cx="205740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/>
            <a:fld id="{CBC48EC7-AF6A-48D3-8284-14BACBEBDD84}" type="datetimeFigureOut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24-03-23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17470" y="4730754"/>
            <a:ext cx="390906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/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52410" y="4730754"/>
            <a:ext cx="1097280" cy="2057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7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 defTabSz="342900"/>
              <a:t>‹#›</a:t>
            </a:fld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55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en-US" sz="36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960120" indent="-13716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100000"/>
        </a:lnSpc>
        <a:spcBef>
          <a:spcPts val="375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2CEF9605-60B4-EE2E-6452-249FF5F32642}"/>
              </a:ext>
            </a:extLst>
          </p:cNvPr>
          <p:cNvSpPr/>
          <p:nvPr/>
        </p:nvSpPr>
        <p:spPr>
          <a:xfrm>
            <a:off x="1395348" y="2245968"/>
            <a:ext cx="6491473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7200" b="1" kern="0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1B0C53C0-21FF-DD22-8940-6442FB1D71D2}"/>
              </a:ext>
            </a:extLst>
          </p:cNvPr>
          <p:cNvSpPr/>
          <p:nvPr/>
        </p:nvSpPr>
        <p:spPr>
          <a:xfrm>
            <a:off x="1511430" y="391905"/>
            <a:ext cx="6491473" cy="6001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defRPr/>
            </a:pPr>
            <a:r>
              <a:rPr lang="en-US" altLang="zh-CN" sz="3300" b="1" kern="0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71637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50" y="126081"/>
            <a:ext cx="8985220" cy="461004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1289538" y="531446"/>
            <a:ext cx="406400" cy="7816"/>
          </a:xfrm>
          <a:prstGeom prst="line">
            <a:avLst/>
          </a:prstGeom>
          <a:ln w="57150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391507" y="523630"/>
            <a:ext cx="406400" cy="7816"/>
          </a:xfrm>
          <a:prstGeom prst="line">
            <a:avLst/>
          </a:prstGeom>
          <a:ln w="57150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91226" y="3966742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bay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6365" y="3566632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bay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06612" y="3966742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bơi</a:t>
            </a:r>
            <a:endParaRPr lang="en-GB" sz="2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20267" y="3966742"/>
            <a:ext cx="671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bay</a:t>
            </a:r>
          </a:p>
        </p:txBody>
      </p:sp>
    </p:spTree>
    <p:extLst>
      <p:ext uri="{BB962C8B-B14F-4D97-AF65-F5344CB8AC3E}">
        <p14:creationId xmlns:p14="http://schemas.microsoft.com/office/powerpoint/2010/main" val="354832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minh họa bài Loài chim của biển cả - Sách Kết nối tri thức và cuộc sống Lớp 1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1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86086" y="468923"/>
            <a:ext cx="5245276" cy="137654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2791" r="9968" b="82559"/>
          <a:stretch/>
        </p:blipFill>
        <p:spPr>
          <a:xfrm>
            <a:off x="3071446" y="468923"/>
            <a:ext cx="2258646" cy="359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860488">
            <a:off x="5520228" y="353984"/>
            <a:ext cx="3780930" cy="16064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19635" r="47384"/>
          <a:stretch/>
        </p:blipFill>
        <p:spPr>
          <a:xfrm>
            <a:off x="1486086" y="828431"/>
            <a:ext cx="2514885" cy="16560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54251" t="16600"/>
          <a:stretch/>
        </p:blipFill>
        <p:spPr>
          <a:xfrm>
            <a:off x="1492492" y="2484463"/>
            <a:ext cx="2266708" cy="17814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3744"/>
          <a:stretch/>
        </p:blipFill>
        <p:spPr>
          <a:xfrm>
            <a:off x="4408044" y="763369"/>
            <a:ext cx="2356574" cy="2164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2133"/>
          <a:stretch/>
        </p:blipFill>
        <p:spPr>
          <a:xfrm>
            <a:off x="4262459" y="2522926"/>
            <a:ext cx="2386008" cy="211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48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08" y="625230"/>
            <a:ext cx="2688285" cy="3829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498" y="625230"/>
            <a:ext cx="2709734" cy="3829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32" y="625230"/>
            <a:ext cx="2645860" cy="38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03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69" y="1297264"/>
            <a:ext cx="7337354" cy="18745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7381" y="2169201"/>
            <a:ext cx="5113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Hàng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ngàn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sao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lấp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lánh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bầu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trời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224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20" y="532424"/>
            <a:ext cx="6602664" cy="39848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3736" y="3630680"/>
            <a:ext cx="6465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Mặt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trăng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sao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tỏa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sang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đêm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tối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890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1E58B-4CA9-1E55-846D-2E91EAAC6061}"/>
              </a:ext>
            </a:extLst>
          </p:cNvPr>
          <p:cNvSpPr txBox="1"/>
          <p:nvPr/>
        </p:nvSpPr>
        <p:spPr>
          <a:xfrm>
            <a:off x="1674451" y="2571750"/>
            <a:ext cx="5843266" cy="854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4950" b="1" ker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2992325104"/>
      </p:ext>
    </p:extLst>
  </p:cSld>
  <p:clrMapOvr>
    <a:masterClrMapping/>
  </p:clrMapOvr>
  <p:transition spd="slow">
    <p:comb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7535" y="1521069"/>
            <a:ext cx="4799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GB" sz="7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Tiếng</a:t>
            </a:r>
            <a:r>
              <a:rPr lang="en-GB" sz="72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72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Việt</a:t>
            </a:r>
            <a:endParaRPr lang="en-GB" sz="72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688" y="3027842"/>
            <a:ext cx="3857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r>
              <a:rPr lang="en-GB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tăng</a:t>
            </a:r>
            <a:r>
              <a:rPr lang="en-GB" sz="4800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GB" sz="48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cường</a:t>
            </a:r>
            <a:endParaRPr lang="en-GB" sz="4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60225" r="1041" b="5381"/>
          <a:stretch/>
        </p:blipFill>
        <p:spPr>
          <a:xfrm>
            <a:off x="451826" y="2103951"/>
            <a:ext cx="8168543" cy="11097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1041" b="41833"/>
          <a:stretch/>
        </p:blipFill>
        <p:spPr>
          <a:xfrm>
            <a:off x="451826" y="436439"/>
            <a:ext cx="8168543" cy="1876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479" y="3213736"/>
            <a:ext cx="4493236" cy="1341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751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04" y="498350"/>
            <a:ext cx="8224000" cy="1924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68" y="2227383"/>
            <a:ext cx="8105672" cy="1719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219" y="3923322"/>
            <a:ext cx="2108201" cy="648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104" y="3946768"/>
            <a:ext cx="5530850" cy="110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Oval 20">
            <a:hlinkClick r:id="rId8" action="ppaction://hlinksldjump"/>
          </p:cNvPr>
          <p:cNvSpPr/>
          <p:nvPr/>
        </p:nvSpPr>
        <p:spPr>
          <a:xfrm>
            <a:off x="8141595" y="4122613"/>
            <a:ext cx="289170" cy="250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361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08" y="625230"/>
            <a:ext cx="2688285" cy="38292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498" y="625230"/>
            <a:ext cx="2709734" cy="3829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32" y="625230"/>
            <a:ext cx="2645860" cy="38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03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9385" y="723148"/>
            <a:ext cx="6817999" cy="36403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3411" y="2543300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nước</a:t>
            </a:r>
            <a:endParaRPr lang="en-GB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6689" y="2970212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bầu</a:t>
            </a:r>
            <a:r>
              <a:rPr lang="en-GB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trời</a:t>
            </a:r>
            <a:endParaRPr lang="en-GB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59242" y="3397125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rừng</a:t>
            </a:r>
            <a:endParaRPr lang="en-GB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7542" y="384687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hoa</a:t>
            </a:r>
            <a:endParaRPr lang="en-GB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90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504" y="1326230"/>
            <a:ext cx="7856277" cy="2756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95042" y="2004039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sải</a:t>
            </a:r>
            <a:r>
              <a:rPr lang="en-GB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endParaRPr lang="en-GB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95042" y="2519806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  <a:latin typeface="UTM Avo" panose="02040603050506020204" pitchFamily="18" charset="0"/>
              </a:rPr>
              <a:t>bay </a:t>
            </a:r>
            <a:r>
              <a:rPr lang="en-GB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xa</a:t>
            </a:r>
            <a:endParaRPr lang="en-GB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5042" y="3035573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chân</a:t>
            </a:r>
            <a:r>
              <a:rPr lang="en-GB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vịt</a:t>
            </a:r>
            <a:endParaRPr lang="en-GB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95042" y="3551340"/>
            <a:ext cx="850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trú</a:t>
            </a:r>
            <a:r>
              <a:rPr lang="en-GB" sz="1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1800" dirty="0" err="1">
                <a:solidFill>
                  <a:srgbClr val="FF0000"/>
                </a:solidFill>
                <a:latin typeface="UTM Avo" panose="02040603050506020204" pitchFamily="18" charset="0"/>
              </a:rPr>
              <a:t>ẩn</a:t>
            </a:r>
            <a:endParaRPr lang="en-GB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60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617" y="1048876"/>
            <a:ext cx="8250096" cy="2921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68" y="3243385"/>
            <a:ext cx="736274" cy="7268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069" y="2157201"/>
            <a:ext cx="851607" cy="6781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532" y="2157201"/>
            <a:ext cx="851607" cy="6781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1905" y="2157201"/>
            <a:ext cx="1058958" cy="6781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7572" y="2727567"/>
            <a:ext cx="788144" cy="67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5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79" y="478204"/>
            <a:ext cx="7473906" cy="2632319"/>
          </a:xfrm>
          <a:prstGeom prst="rect">
            <a:avLst/>
          </a:prstGeom>
        </p:spPr>
      </p:pic>
      <p:sp>
        <p:nvSpPr>
          <p:cNvPr id="4" name="Oval 3">
            <a:hlinkClick r:id="rId4" action="ppaction://hlinksldjump"/>
          </p:cNvPr>
          <p:cNvSpPr/>
          <p:nvPr/>
        </p:nvSpPr>
        <p:spPr>
          <a:xfrm>
            <a:off x="8096738" y="1609969"/>
            <a:ext cx="289170" cy="250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8096738" y="2710472"/>
            <a:ext cx="289170" cy="25009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619842" y="1526904"/>
            <a:ext cx="1715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mênh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mông</a:t>
            </a:r>
            <a:endParaRPr lang="en-GB" sz="2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842" y="2591234"/>
            <a:ext cx="1683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sải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cánh</a:t>
            </a:r>
            <a:r>
              <a:rPr lang="en-GB" sz="2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UTM Avo" panose="02040603050506020204" pitchFamily="18" charset="0"/>
              </a:rPr>
              <a:t>lớn</a:t>
            </a:r>
            <a:endParaRPr lang="en-GB" sz="2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06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2_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954521b-b4ab-4ce3-8aa8-8bfa99a4c36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60</Words>
  <Application>Microsoft Office PowerPoint</Application>
  <PresentationFormat>On-screen Show (16:9)</PresentationFormat>
  <Paragraphs>21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宋体</vt:lpstr>
      <vt:lpstr>思源黑体 CN Regular</vt:lpstr>
      <vt:lpstr>UTM Avo</vt:lpstr>
      <vt:lpstr>Arial-Rounded</vt:lpstr>
      <vt:lpstr>Garamond</vt:lpstr>
      <vt:lpstr>Century Gothic</vt:lpstr>
      <vt:lpstr>#9Slide01 Noi dung ngan</vt:lpstr>
      <vt:lpstr>Savon</vt:lpstr>
      <vt:lpstr>2_Savon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66</cp:revision>
  <dcterms:created xsi:type="dcterms:W3CDTF">2020-08-13T09:19:08Z</dcterms:created>
  <dcterms:modified xsi:type="dcterms:W3CDTF">2023-03-24T08:23:31Z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