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2" r:id="rId4"/>
    <p:sldMasterId id="2147483686" r:id="rId5"/>
    <p:sldMasterId id="2147483698" r:id="rId6"/>
  </p:sldMasterIdLst>
  <p:notesMasterIdLst>
    <p:notesMasterId r:id="rId17"/>
  </p:notesMasterIdLst>
  <p:sldIdLst>
    <p:sldId id="312" r:id="rId7"/>
    <p:sldId id="294" r:id="rId8"/>
    <p:sldId id="303" r:id="rId9"/>
    <p:sldId id="296" r:id="rId10"/>
    <p:sldId id="304" r:id="rId11"/>
    <p:sldId id="297" r:id="rId12"/>
    <p:sldId id="307" r:id="rId13"/>
    <p:sldId id="308" r:id="rId14"/>
    <p:sldId id="306" r:id="rId15"/>
    <p:sldId id="311" r:id="rId16"/>
  </p:sldIdLst>
  <p:sldSz cx="9144000" cy="5143500" type="screen16x9"/>
  <p:notesSz cx="6858000" cy="9144000"/>
  <p:embeddedFontLst>
    <p:embeddedFont>
      <p:font typeface="#9Slide01 Noi dung ngan" panose="020B0604020202020204" charset="0"/>
      <p:regular r:id="rId18"/>
    </p:embeddedFont>
    <p:embeddedFont>
      <p:font typeface="Arial-Rounded" panose="020B0500000000000000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Garamond" panose="02020404030301010803" pitchFamily="18" charset="0"/>
      <p:regular r:id="rId30"/>
      <p:bold r:id="rId31"/>
      <p:italic r:id="rId32"/>
    </p:embeddedFont>
  </p:embeddedFontLst>
  <p:custDataLst>
    <p:tags r:id="rId3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12"/>
            <p14:sldId id="294"/>
            <p14:sldId id="303"/>
            <p14:sldId id="296"/>
            <p14:sldId id="304"/>
            <p14:sldId id="297"/>
            <p14:sldId id="307"/>
            <p14:sldId id="308"/>
            <p14:sldId id="306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4CA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84926" autoAdjust="0"/>
  </p:normalViewPr>
  <p:slideViewPr>
    <p:cSldViewPr snapToGrid="0">
      <p:cViewPr varScale="1">
        <p:scale>
          <a:sx n="72" d="100"/>
          <a:sy n="72" d="100"/>
        </p:scale>
        <p:origin x="118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950797"/>
            <a:ext cx="7182197" cy="323096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058711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950798"/>
            <a:ext cx="144018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950798"/>
            <a:ext cx="1268730" cy="483971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1568447"/>
            <a:ext cx="6801440" cy="19431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540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511547"/>
            <a:ext cx="6803136" cy="3429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 spc="6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005942"/>
            <a:ext cx="1165860" cy="395410"/>
          </a:xfrm>
        </p:spPr>
        <p:txBody>
          <a:bodyPr/>
          <a:lstStyle>
            <a:lvl1pPr algn="ctr">
              <a:defRPr sz="975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defTabSz="342900"/>
            <a:fld id="{DDA51639-B2D6-4652-B8C3-1B4C224A7BAF}" type="datetimeFigureOut">
              <a:rPr lang="en-US" smtClean="0">
                <a:solidFill>
                  <a:prstClr val="black"/>
                </a:solidFill>
              </a:rPr>
              <a:pPr defTabSz="342900"/>
              <a:t>4/2/2023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3908295"/>
            <a:ext cx="4429125" cy="17145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3909060"/>
            <a:ext cx="1583911" cy="1714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64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D11A6AA8-A04B-4104-9AE2-BD48D340E27F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4/2/2023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3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571500"/>
            <a:ext cx="1771650" cy="3943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571500"/>
            <a:ext cx="6057900" cy="39433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4E0BF79-FAC6-4A96-8DE1-F7B82E2E1652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4/2/2023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9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1">
            <a:extLst>
              <a:ext uri="{FF2B5EF4-FFF2-40B4-BE49-F238E27FC236}">
                <a16:creationId xmlns:a16="http://schemas.microsoft.com/office/drawing/2014/main" id="{1B90A153-0D7E-4326-93F5-B852304F5AF2}"/>
              </a:ext>
            </a:extLst>
          </p:cNvPr>
          <p:cNvSpPr/>
          <p:nvPr userDrawn="1"/>
        </p:nvSpPr>
        <p:spPr>
          <a:xfrm>
            <a:off x="0" y="1"/>
            <a:ext cx="9144000" cy="237392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CD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0" name="PHẠM DUYÊN">
            <a:extLst>
              <a:ext uri="{FF2B5EF4-FFF2-40B4-BE49-F238E27FC236}">
                <a16:creationId xmlns:a16="http://schemas.microsoft.com/office/drawing/2014/main" id="{378B9758-1E6C-45FB-A79E-4C45CD61D00B}"/>
              </a:ext>
            </a:extLst>
          </p:cNvPr>
          <p:cNvSpPr/>
          <p:nvPr userDrawn="1"/>
        </p:nvSpPr>
        <p:spPr>
          <a:xfrm flipH="1">
            <a:off x="0" y="4968816"/>
            <a:ext cx="9144000" cy="174685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00A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759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950797"/>
            <a:ext cx="7182197" cy="323096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058711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950798"/>
            <a:ext cx="144018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950798"/>
            <a:ext cx="1268730" cy="483971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1568447"/>
            <a:ext cx="6801440" cy="19431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540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511547"/>
            <a:ext cx="6803136" cy="3429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 spc="6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005942"/>
            <a:ext cx="1165860" cy="395410"/>
          </a:xfrm>
        </p:spPr>
        <p:txBody>
          <a:bodyPr/>
          <a:lstStyle>
            <a:lvl1pPr algn="ctr">
              <a:defRPr sz="975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defTabSz="342900"/>
            <a:fld id="{DDA51639-B2D6-4652-B8C3-1B4C224A7BAF}" type="datetimeFigureOut">
              <a:rPr lang="en-US" smtClean="0">
                <a:solidFill>
                  <a:prstClr val="black"/>
                </a:solidFill>
              </a:rPr>
              <a:pPr defTabSz="342900"/>
              <a:t>4/2/2023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3908295"/>
            <a:ext cx="4429125" cy="17145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3909060"/>
            <a:ext cx="1583911" cy="1714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51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82FF5DD9-2C52-442D-92E2-8072C0C3D7CD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4/2/2023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87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950797"/>
            <a:ext cx="7182197" cy="323096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058711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950798"/>
            <a:ext cx="144018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950798"/>
            <a:ext cx="1268730" cy="483971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1570732"/>
            <a:ext cx="6803136" cy="1940814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540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3511547"/>
            <a:ext cx="6803136" cy="3429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008377"/>
            <a:ext cx="1165860" cy="397764"/>
          </a:xfrm>
        </p:spPr>
        <p:txBody>
          <a:bodyPr/>
          <a:lstStyle>
            <a:lvl1pPr algn="ctr">
              <a:defRPr lang="en-US" sz="97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342900"/>
            <a:fld id="{C44961B7-6B89-48AB-966F-622E2788EECC}" type="datetimeFigureOut">
              <a:rPr lang="en-GB" smtClean="0">
                <a:solidFill>
                  <a:prstClr val="black"/>
                </a:solidFill>
              </a:rPr>
              <a:pPr defTabSz="342900"/>
              <a:t>02/04/2023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3908295"/>
            <a:ext cx="4430268" cy="171450"/>
          </a:xfrm>
        </p:spPr>
        <p:txBody>
          <a:bodyPr/>
          <a:lstStyle>
            <a:lvl1pPr algn="l">
              <a:defRPr/>
            </a:lvl1pPr>
          </a:lstStyle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3908295"/>
            <a:ext cx="1584198" cy="171450"/>
          </a:xfrm>
        </p:spPr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31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77340"/>
            <a:ext cx="3566160" cy="281178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1577340"/>
            <a:ext cx="3566160" cy="281178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DBD3D6FB-79CC-4683-A046-BBE785BA1BED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4/2/2023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3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555751"/>
            <a:ext cx="3566160" cy="4800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066924"/>
            <a:ext cx="3566160" cy="24003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1555751"/>
            <a:ext cx="3566160" cy="4800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067436"/>
            <a:ext cx="3566160" cy="24003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512B3E8-48F1-4B23-8498-D8A04A81EC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4/2/2023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0B90D90-AA62-404D-A741-635B4370F9C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4/2/2023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11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57002E4-6836-46D1-9DBB-3C27C0DD3A89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4/2/2023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82FF5DD9-2C52-442D-92E2-8072C0C3D7CD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4/2/2023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44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8308"/>
            <a:ext cx="6398514" cy="47868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8308"/>
            <a:ext cx="2194560" cy="4786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455544"/>
            <a:ext cx="1823085" cy="123444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457200"/>
            <a:ext cx="5829300" cy="40005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714500"/>
            <a:ext cx="1823085" cy="26289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CF131DD-A141-4471-BCF9-C6073EDD7E20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4/2/2023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4667252"/>
            <a:ext cx="1097280" cy="2057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/>
              <a:pPr defTabSz="34290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281178"/>
            <a:ext cx="1988820" cy="458114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0471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8308"/>
            <a:ext cx="2194560" cy="4786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452628"/>
            <a:ext cx="1824228" cy="1234440"/>
          </a:xfrm>
        </p:spPr>
        <p:txBody>
          <a:bodyPr anchor="b">
            <a:noAutofit/>
          </a:bodyPr>
          <a:lstStyle>
            <a:lvl1pPr algn="l">
              <a:defRPr sz="21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8308"/>
            <a:ext cx="6398514" cy="4786884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714500"/>
            <a:ext cx="1824228" cy="262661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defTabSz="342900"/>
            <a:fld id="{AB334A90-EB03-42F3-8859-2C2B2724C058}" type="datetimeFigureOut">
              <a:rPr lang="en-US" smtClean="0"/>
              <a:pPr defTabSz="342900"/>
              <a:t>4/2/2023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685800" rtl="0" eaLnBrk="1" latinLnBrk="0" hangingPunct="1">
              <a:defRPr lang="en-US" sz="75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4670298"/>
            <a:ext cx="1097280" cy="2057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/>
              <a:pPr defTabSz="34290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68160" y="281178"/>
            <a:ext cx="1988820" cy="458114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4841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D11A6AA8-A04B-4104-9AE2-BD48D340E27F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4/2/2023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77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571500"/>
            <a:ext cx="1771650" cy="3943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571500"/>
            <a:ext cx="6057900" cy="39433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4E0BF79-FAC6-4A96-8DE1-F7B82E2E1652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4/2/2023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15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C30192-C9DB-4AC7-A650-1A42AB84D0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7290" y="2213509"/>
            <a:ext cx="6643692" cy="1463167"/>
          </a:xfrm>
          <a:prstGeom prst="rect">
            <a:avLst/>
          </a:prstGeom>
        </p:spPr>
      </p:pic>
      <p:sp>
        <p:nvSpPr>
          <p:cNvPr id="8" name="60">
            <a:extLst>
              <a:ext uri="{FF2B5EF4-FFF2-40B4-BE49-F238E27FC236}">
                <a16:creationId xmlns:a16="http://schemas.microsoft.com/office/drawing/2014/main" id="{2596BA64-F4FC-448E-8F9F-6F77C45872A9}"/>
              </a:ext>
            </a:extLst>
          </p:cNvPr>
          <p:cNvSpPr/>
          <p:nvPr userDrawn="1"/>
        </p:nvSpPr>
        <p:spPr>
          <a:xfrm>
            <a:off x="0" y="0"/>
            <a:ext cx="9144000" cy="2140462"/>
          </a:xfrm>
          <a:custGeom>
            <a:avLst/>
            <a:gdLst>
              <a:gd name="connsiteX0" fmla="*/ 0 w 12587678"/>
              <a:gd name="connsiteY0" fmla="*/ 0 h 2853949"/>
              <a:gd name="connsiteX1" fmla="*/ 12586523 w 12587678"/>
              <a:gd name="connsiteY1" fmla="*/ 0 h 2853949"/>
              <a:gd name="connsiteX2" fmla="*/ 12587678 w 12587678"/>
              <a:gd name="connsiteY2" fmla="*/ 15270 h 2853949"/>
              <a:gd name="connsiteX3" fmla="*/ 11524550 w 12587678"/>
              <a:gd name="connsiteY3" fmla="*/ 1078397 h 2853949"/>
              <a:gd name="connsiteX4" fmla="*/ 11246151 w 12587678"/>
              <a:gd name="connsiteY4" fmla="*/ 1041573 h 2853949"/>
              <a:gd name="connsiteX5" fmla="*/ 11172395 w 12587678"/>
              <a:gd name="connsiteY5" fmla="*/ 1018139 h 2853949"/>
              <a:gd name="connsiteX6" fmla="*/ 11125892 w 12587678"/>
              <a:gd name="connsiteY6" fmla="*/ 1167950 h 2853949"/>
              <a:gd name="connsiteX7" fmla="*/ 9831625 w 12587678"/>
              <a:gd name="connsiteY7" fmla="*/ 2025847 h 2853949"/>
              <a:gd name="connsiteX8" fmla="*/ 8938137 w 12587678"/>
              <a:gd name="connsiteY8" fmla="*/ 1705093 h 2853949"/>
              <a:gd name="connsiteX9" fmla="*/ 8925820 w 12587678"/>
              <a:gd name="connsiteY9" fmla="*/ 1693899 h 2853949"/>
              <a:gd name="connsiteX10" fmla="*/ 8807004 w 12587678"/>
              <a:gd name="connsiteY10" fmla="*/ 1858217 h 2853949"/>
              <a:gd name="connsiteX11" fmla="*/ 6577976 w 12587678"/>
              <a:gd name="connsiteY11" fmla="*/ 2853949 h 2853949"/>
              <a:gd name="connsiteX12" fmla="*/ 4503697 w 12587678"/>
              <a:gd name="connsiteY12" fmla="*/ 2032080 h 2853949"/>
              <a:gd name="connsiteX13" fmla="*/ 4479477 w 12587678"/>
              <a:gd name="connsiteY13" fmla="*/ 2004869 h 2853949"/>
              <a:gd name="connsiteX14" fmla="*/ 4460387 w 12587678"/>
              <a:gd name="connsiteY14" fmla="*/ 2019145 h 2853949"/>
              <a:gd name="connsiteX15" fmla="*/ 3675033 w 12587678"/>
              <a:gd name="connsiteY15" fmla="*/ 2259037 h 2853949"/>
              <a:gd name="connsiteX16" fmla="*/ 2380766 w 12587678"/>
              <a:gd name="connsiteY16" fmla="*/ 1401140 h 2853949"/>
              <a:gd name="connsiteX17" fmla="*/ 2379500 w 12587678"/>
              <a:gd name="connsiteY17" fmla="*/ 1397060 h 2853949"/>
              <a:gd name="connsiteX18" fmla="*/ 2325832 w 12587678"/>
              <a:gd name="connsiteY18" fmla="*/ 1405250 h 2853949"/>
              <a:gd name="connsiteX19" fmla="*/ 2217133 w 12587678"/>
              <a:gd name="connsiteY19" fmla="*/ 1410739 h 2853949"/>
              <a:gd name="connsiteX20" fmla="*/ 1237551 w 12587678"/>
              <a:gd name="connsiteY20" fmla="*/ 761429 h 2853949"/>
              <a:gd name="connsiteX21" fmla="*/ 1198211 w 12587678"/>
              <a:gd name="connsiteY21" fmla="*/ 634694 h 2853949"/>
              <a:gd name="connsiteX22" fmla="*/ 1145387 w 12587678"/>
              <a:gd name="connsiteY22" fmla="*/ 654028 h 2853949"/>
              <a:gd name="connsiteX23" fmla="*/ 876748 w 12587678"/>
              <a:gd name="connsiteY23" fmla="*/ 694642 h 2853949"/>
              <a:gd name="connsiteX24" fmla="*/ 44357 w 12587678"/>
              <a:gd name="connsiteY24" fmla="*/ 142897 h 285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587678" h="2853949">
                <a:moveTo>
                  <a:pt x="0" y="0"/>
                </a:moveTo>
                <a:lnTo>
                  <a:pt x="12586523" y="0"/>
                </a:lnTo>
                <a:lnTo>
                  <a:pt x="12587678" y="15270"/>
                </a:lnTo>
                <a:cubicBezTo>
                  <a:pt x="12587678" y="602418"/>
                  <a:pt x="12111699" y="1078397"/>
                  <a:pt x="11524550" y="1078397"/>
                </a:cubicBezTo>
                <a:cubicBezTo>
                  <a:pt x="11428221" y="1078397"/>
                  <a:pt x="11334884" y="1065585"/>
                  <a:pt x="11246151" y="1041573"/>
                </a:cubicBezTo>
                <a:lnTo>
                  <a:pt x="11172395" y="1018139"/>
                </a:lnTo>
                <a:lnTo>
                  <a:pt x="11125892" y="1167950"/>
                </a:lnTo>
                <a:cubicBezTo>
                  <a:pt x="10912654" y="1672100"/>
                  <a:pt x="10413450" y="2025847"/>
                  <a:pt x="9831625" y="2025847"/>
                </a:cubicBezTo>
                <a:cubicBezTo>
                  <a:pt x="9492227" y="2025847"/>
                  <a:pt x="9180943" y="1905475"/>
                  <a:pt x="8938137" y="1705093"/>
                </a:cubicBezTo>
                <a:lnTo>
                  <a:pt x="8925820" y="1693899"/>
                </a:lnTo>
                <a:lnTo>
                  <a:pt x="8807004" y="1858217"/>
                </a:lnTo>
                <a:cubicBezTo>
                  <a:pt x="8323930" y="2458970"/>
                  <a:pt x="7505854" y="2853949"/>
                  <a:pt x="6577976" y="2853949"/>
                </a:cubicBezTo>
                <a:cubicBezTo>
                  <a:pt x="5742886" y="2853949"/>
                  <a:pt x="4996736" y="2534016"/>
                  <a:pt x="4503697" y="2032080"/>
                </a:cubicBezTo>
                <a:lnTo>
                  <a:pt x="4479477" y="2004869"/>
                </a:lnTo>
                <a:lnTo>
                  <a:pt x="4460387" y="2019145"/>
                </a:lnTo>
                <a:cubicBezTo>
                  <a:pt x="4236203" y="2170600"/>
                  <a:pt x="3965945" y="2259037"/>
                  <a:pt x="3675033" y="2259037"/>
                </a:cubicBezTo>
                <a:cubicBezTo>
                  <a:pt x="3093207" y="2259037"/>
                  <a:pt x="2594004" y="1905290"/>
                  <a:pt x="2380766" y="1401140"/>
                </a:cubicBezTo>
                <a:lnTo>
                  <a:pt x="2379500" y="1397060"/>
                </a:lnTo>
                <a:lnTo>
                  <a:pt x="2325832" y="1405250"/>
                </a:lnTo>
                <a:cubicBezTo>
                  <a:pt x="2290093" y="1408880"/>
                  <a:pt x="2253830" y="1410739"/>
                  <a:pt x="2217133" y="1410739"/>
                </a:cubicBezTo>
                <a:cubicBezTo>
                  <a:pt x="1776772" y="1410739"/>
                  <a:pt x="1398943" y="1143001"/>
                  <a:pt x="1237551" y="761429"/>
                </a:cubicBezTo>
                <a:lnTo>
                  <a:pt x="1198211" y="634694"/>
                </a:lnTo>
                <a:lnTo>
                  <a:pt x="1145387" y="654028"/>
                </a:lnTo>
                <a:cubicBezTo>
                  <a:pt x="1060524" y="680423"/>
                  <a:pt x="970297" y="694642"/>
                  <a:pt x="876748" y="694642"/>
                </a:cubicBezTo>
                <a:cubicBezTo>
                  <a:pt x="502554" y="694642"/>
                  <a:pt x="181498" y="467135"/>
                  <a:pt x="44357" y="142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57200" dist="152400" dir="48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3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5DCBD3-5B7E-4789-B7EB-02570885CE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140" y="580474"/>
            <a:ext cx="1426588" cy="3113802"/>
          </a:xfrm>
          <a:prstGeom prst="rect">
            <a:avLst/>
          </a:prstGeom>
        </p:spPr>
      </p:pic>
      <p:sp>
        <p:nvSpPr>
          <p:cNvPr id="10" name="PHẠM DUYÊN">
            <a:extLst>
              <a:ext uri="{FF2B5EF4-FFF2-40B4-BE49-F238E27FC236}">
                <a16:creationId xmlns:a16="http://schemas.microsoft.com/office/drawing/2014/main" id="{22958861-AE0B-4C07-AEC7-A19837FC7C1E}"/>
              </a:ext>
            </a:extLst>
          </p:cNvPr>
          <p:cNvSpPr/>
          <p:nvPr userDrawn="1"/>
        </p:nvSpPr>
        <p:spPr>
          <a:xfrm flipH="1">
            <a:off x="0" y="4857988"/>
            <a:ext cx="9144000" cy="285512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F15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1" name="63">
            <a:extLst>
              <a:ext uri="{FF2B5EF4-FFF2-40B4-BE49-F238E27FC236}">
                <a16:creationId xmlns:a16="http://schemas.microsoft.com/office/drawing/2014/main" id="{C8B319CA-02F5-4CCA-B079-C2D7FFC065A8}"/>
              </a:ext>
            </a:extLst>
          </p:cNvPr>
          <p:cNvSpPr/>
          <p:nvPr userDrawn="1"/>
        </p:nvSpPr>
        <p:spPr>
          <a:xfrm>
            <a:off x="3982" y="-995"/>
            <a:ext cx="9140019" cy="1450220"/>
          </a:xfrm>
          <a:custGeom>
            <a:avLst/>
            <a:gdLst>
              <a:gd name="connsiteX0" fmla="*/ 11228064 w 12305841"/>
              <a:gd name="connsiteY0" fmla="*/ 0 h 1933626"/>
              <a:gd name="connsiteX1" fmla="*/ 12305841 w 12305841"/>
              <a:gd name="connsiteY1" fmla="*/ 0 h 1933626"/>
              <a:gd name="connsiteX2" fmla="*/ 12305841 w 12305841"/>
              <a:gd name="connsiteY2" fmla="*/ 393287 h 1933626"/>
              <a:gd name="connsiteX3" fmla="*/ 12276808 w 12305841"/>
              <a:gd name="connsiteY3" fmla="*/ 402263 h 1933626"/>
              <a:gd name="connsiteX4" fmla="*/ 12049470 w 12305841"/>
              <a:gd name="connsiteY4" fmla="*/ 429815 h 1933626"/>
              <a:gd name="connsiteX5" fmla="*/ 11291005 w 12305841"/>
              <a:gd name="connsiteY5" fmla="*/ 77500 h 1933626"/>
              <a:gd name="connsiteX6" fmla="*/ 0 w 12305841"/>
              <a:gd name="connsiteY6" fmla="*/ 0 h 1933626"/>
              <a:gd name="connsiteX7" fmla="*/ 11211893 w 12305841"/>
              <a:gd name="connsiteY7" fmla="*/ 0 h 1933626"/>
              <a:gd name="connsiteX8" fmla="*/ 11211659 w 12305841"/>
              <a:gd name="connsiteY8" fmla="*/ 2398 h 1933626"/>
              <a:gd name="connsiteX9" fmla="*/ 9665212 w 12305841"/>
              <a:gd name="connsiteY9" fmla="*/ 1306270 h 1933626"/>
              <a:gd name="connsiteX10" fmla="*/ 8447151 w 12305841"/>
              <a:gd name="connsiteY10" fmla="*/ 712019 h 1933626"/>
              <a:gd name="connsiteX11" fmla="*/ 8440912 w 12305841"/>
              <a:gd name="connsiteY11" fmla="*/ 703389 h 1933626"/>
              <a:gd name="connsiteX12" fmla="*/ 8349789 w 12305841"/>
              <a:gd name="connsiteY12" fmla="*/ 936280 h 1933626"/>
              <a:gd name="connsiteX13" fmla="*/ 6453243 w 12305841"/>
              <a:gd name="connsiteY13" fmla="*/ 1933626 h 1933626"/>
              <a:gd name="connsiteX14" fmla="*/ 4436763 w 12305841"/>
              <a:gd name="connsiteY14" fmla="*/ 629754 h 1933626"/>
              <a:gd name="connsiteX15" fmla="*/ 4435336 w 12305841"/>
              <a:gd name="connsiteY15" fmla="*/ 618525 h 1933626"/>
              <a:gd name="connsiteX16" fmla="*/ 4418353 w 12305841"/>
              <a:gd name="connsiteY16" fmla="*/ 650889 h 1933626"/>
              <a:gd name="connsiteX17" fmla="*/ 3109422 w 12305841"/>
              <a:gd name="connsiteY17" fmla="*/ 1370851 h 1933626"/>
              <a:gd name="connsiteX18" fmla="*/ 1654953 w 12305841"/>
              <a:gd name="connsiteY18" fmla="*/ 373505 h 1933626"/>
              <a:gd name="connsiteX19" fmla="*/ 1575302 w 12305841"/>
              <a:gd name="connsiteY19" fmla="*/ 108059 h 1933626"/>
              <a:gd name="connsiteX20" fmla="*/ 1544784 w 12305841"/>
              <a:gd name="connsiteY20" fmla="*/ 152528 h 1933626"/>
              <a:gd name="connsiteX21" fmla="*/ 747142 w 12305841"/>
              <a:gd name="connsiteY21" fmla="*/ 549750 h 1933626"/>
              <a:gd name="connsiteX22" fmla="*/ 29607 w 12305841"/>
              <a:gd name="connsiteY22" fmla="*/ 240060 h 1933626"/>
              <a:gd name="connsiteX23" fmla="*/ 0 w 12305841"/>
              <a:gd name="connsiteY23" fmla="*/ 207709 h 19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305841" h="1933626">
                <a:moveTo>
                  <a:pt x="11228064" y="0"/>
                </a:moveTo>
                <a:lnTo>
                  <a:pt x="12305841" y="0"/>
                </a:lnTo>
                <a:lnTo>
                  <a:pt x="12305841" y="393287"/>
                </a:lnTo>
                <a:lnTo>
                  <a:pt x="12276808" y="402263"/>
                </a:lnTo>
                <a:cubicBezTo>
                  <a:pt x="12203376" y="420327"/>
                  <a:pt x="12127345" y="429815"/>
                  <a:pt x="12049470" y="429815"/>
                </a:cubicBezTo>
                <a:cubicBezTo>
                  <a:pt x="11757441" y="429815"/>
                  <a:pt x="11491330" y="296399"/>
                  <a:pt x="11291005" y="77500"/>
                </a:cubicBezTo>
                <a:close/>
                <a:moveTo>
                  <a:pt x="0" y="0"/>
                </a:moveTo>
                <a:lnTo>
                  <a:pt x="11211893" y="0"/>
                </a:lnTo>
                <a:lnTo>
                  <a:pt x="11211659" y="2398"/>
                </a:lnTo>
                <a:cubicBezTo>
                  <a:pt x="11064468" y="746517"/>
                  <a:pt x="10428028" y="1306270"/>
                  <a:pt x="9665212" y="1306270"/>
                </a:cubicBezTo>
                <a:cubicBezTo>
                  <a:pt x="9174829" y="1306270"/>
                  <a:pt x="8736675" y="1074943"/>
                  <a:pt x="8447151" y="712019"/>
                </a:cubicBezTo>
                <a:lnTo>
                  <a:pt x="8440912" y="703389"/>
                </a:lnTo>
                <a:lnTo>
                  <a:pt x="8349789" y="936280"/>
                </a:lnTo>
                <a:cubicBezTo>
                  <a:pt x="8037322" y="1522378"/>
                  <a:pt x="7305817" y="1933626"/>
                  <a:pt x="6453243" y="1933626"/>
                </a:cubicBezTo>
                <a:cubicBezTo>
                  <a:pt x="5458571" y="1933626"/>
                  <a:pt x="4628691" y="1373871"/>
                  <a:pt x="4436763" y="629754"/>
                </a:cubicBezTo>
                <a:lnTo>
                  <a:pt x="4435336" y="618525"/>
                </a:lnTo>
                <a:lnTo>
                  <a:pt x="4418353" y="650889"/>
                </a:lnTo>
                <a:cubicBezTo>
                  <a:pt x="4134683" y="1085262"/>
                  <a:pt x="3654292" y="1370851"/>
                  <a:pt x="3109422" y="1370851"/>
                </a:cubicBezTo>
                <a:cubicBezTo>
                  <a:pt x="2455579" y="1370851"/>
                  <a:pt x="1894585" y="959603"/>
                  <a:pt x="1654953" y="373505"/>
                </a:cubicBezTo>
                <a:lnTo>
                  <a:pt x="1575302" y="108059"/>
                </a:lnTo>
                <a:lnTo>
                  <a:pt x="1544784" y="152528"/>
                </a:lnTo>
                <a:cubicBezTo>
                  <a:pt x="1340650" y="397952"/>
                  <a:pt x="1058641" y="549750"/>
                  <a:pt x="747142" y="549750"/>
                </a:cubicBezTo>
                <a:cubicBezTo>
                  <a:pt x="474582" y="549750"/>
                  <a:pt x="224598" y="433530"/>
                  <a:pt x="29607" y="240060"/>
                </a:cubicBezTo>
                <a:lnTo>
                  <a:pt x="0" y="2077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57200" dist="152400" dir="48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3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2" name="21">
            <a:extLst>
              <a:ext uri="{FF2B5EF4-FFF2-40B4-BE49-F238E27FC236}">
                <a16:creationId xmlns:a16="http://schemas.microsoft.com/office/drawing/2014/main" id="{5C3B308F-3EBB-4FE2-BD0D-4E6DF7B3200A}"/>
              </a:ext>
            </a:extLst>
          </p:cNvPr>
          <p:cNvSpPr/>
          <p:nvPr userDrawn="1"/>
        </p:nvSpPr>
        <p:spPr>
          <a:xfrm>
            <a:off x="1" y="1"/>
            <a:ext cx="9144000" cy="237392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F8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3" name="58">
            <a:extLst>
              <a:ext uri="{FF2B5EF4-FFF2-40B4-BE49-F238E27FC236}">
                <a16:creationId xmlns:a16="http://schemas.microsoft.com/office/drawing/2014/main" id="{D998065D-A73B-4654-8F4A-3C7A00EF1900}"/>
              </a:ext>
            </a:extLst>
          </p:cNvPr>
          <p:cNvSpPr/>
          <p:nvPr userDrawn="1"/>
        </p:nvSpPr>
        <p:spPr>
          <a:xfrm rot="1532284">
            <a:off x="6154450" y="806548"/>
            <a:ext cx="302328" cy="324853"/>
          </a:xfrm>
          <a:prstGeom prst="star5">
            <a:avLst>
              <a:gd name="adj" fmla="val 30364"/>
              <a:gd name="hf" fmla="val 105146"/>
              <a:gd name="vf" fmla="val 110557"/>
            </a:avLst>
          </a:prstGeom>
          <a:noFill/>
          <a:ln w="69850">
            <a:solidFill>
              <a:srgbClr val="DF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ABEAD0-1509-476D-810E-C91A9436DE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69060" y="96965"/>
            <a:ext cx="1835215" cy="7008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972406-D9D6-4678-91E6-83C6CAFCEB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78561" y="314949"/>
            <a:ext cx="849922" cy="998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004A86-74EA-4412-9FFF-116AAD797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3493" t="7108" r="15083" b="14612"/>
          <a:stretch/>
        </p:blipFill>
        <p:spPr>
          <a:xfrm>
            <a:off x="3671125" y="285206"/>
            <a:ext cx="2189501" cy="91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44924"/>
      </p:ext>
    </p:extLst>
  </p:cSld>
  <p:clrMapOvr>
    <a:masterClrMapping/>
  </p:clrMapOvr>
  <p:transition spd="slow">
    <p:comb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1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1" grpId="0" animBg="1"/>
          <p:bldP spid="12" grpId="0" animBg="1"/>
          <p:bldP spid="13" grpId="0" animBg="1"/>
        </p:bldLst>
      </p:timing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1">
            <a:extLst>
              <a:ext uri="{FF2B5EF4-FFF2-40B4-BE49-F238E27FC236}">
                <a16:creationId xmlns:a16="http://schemas.microsoft.com/office/drawing/2014/main" id="{1B90A153-0D7E-4326-93F5-B852304F5AF2}"/>
              </a:ext>
            </a:extLst>
          </p:cNvPr>
          <p:cNvSpPr/>
          <p:nvPr userDrawn="1"/>
        </p:nvSpPr>
        <p:spPr>
          <a:xfrm>
            <a:off x="0" y="1"/>
            <a:ext cx="9144000" cy="237392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F8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0" name="PHẠM DUYÊN">
            <a:extLst>
              <a:ext uri="{FF2B5EF4-FFF2-40B4-BE49-F238E27FC236}">
                <a16:creationId xmlns:a16="http://schemas.microsoft.com/office/drawing/2014/main" id="{378B9758-1E6C-45FB-A79E-4C45CD61D00B}"/>
              </a:ext>
            </a:extLst>
          </p:cNvPr>
          <p:cNvSpPr/>
          <p:nvPr userDrawn="1"/>
        </p:nvSpPr>
        <p:spPr>
          <a:xfrm flipH="1">
            <a:off x="0" y="4968816"/>
            <a:ext cx="9144000" cy="174685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F15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5218697"/>
      </p:ext>
    </p:extLst>
  </p:cSld>
  <p:clrMapOvr>
    <a:masterClrMapping/>
  </p:clrMapOvr>
  <p:transition spd="slow">
    <p:comb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1">
            <a:extLst>
              <a:ext uri="{FF2B5EF4-FFF2-40B4-BE49-F238E27FC236}">
                <a16:creationId xmlns:a16="http://schemas.microsoft.com/office/drawing/2014/main" id="{1B90A153-0D7E-4326-93F5-B852304F5AF2}"/>
              </a:ext>
            </a:extLst>
          </p:cNvPr>
          <p:cNvSpPr/>
          <p:nvPr userDrawn="1"/>
        </p:nvSpPr>
        <p:spPr>
          <a:xfrm>
            <a:off x="0" y="1"/>
            <a:ext cx="9144000" cy="237392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F8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0" name="PHẠM DUYÊN">
            <a:extLst>
              <a:ext uri="{FF2B5EF4-FFF2-40B4-BE49-F238E27FC236}">
                <a16:creationId xmlns:a16="http://schemas.microsoft.com/office/drawing/2014/main" id="{378B9758-1E6C-45FB-A79E-4C45CD61D00B}"/>
              </a:ext>
            </a:extLst>
          </p:cNvPr>
          <p:cNvSpPr/>
          <p:nvPr userDrawn="1"/>
        </p:nvSpPr>
        <p:spPr>
          <a:xfrm flipH="1">
            <a:off x="0" y="4968816"/>
            <a:ext cx="9144000" cy="174685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F15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" name="9">
            <a:extLst>
              <a:ext uri="{FF2B5EF4-FFF2-40B4-BE49-F238E27FC236}">
                <a16:creationId xmlns:a16="http://schemas.microsoft.com/office/drawing/2014/main" id="{31E1990E-03CA-4728-97AC-41301388565F}"/>
              </a:ext>
            </a:extLst>
          </p:cNvPr>
          <p:cNvSpPr/>
          <p:nvPr userDrawn="1"/>
        </p:nvSpPr>
        <p:spPr>
          <a:xfrm>
            <a:off x="371475" y="660459"/>
            <a:ext cx="8401050" cy="99082"/>
          </a:xfrm>
          <a:prstGeom prst="trapezoid">
            <a:avLst>
              <a:gd name="adj" fmla="val 47920"/>
            </a:avLst>
          </a:prstGeom>
          <a:solidFill>
            <a:srgbClr val="B8CCD5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dirty="0">
              <a:solidFill>
                <a:srgbClr val="9491F5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F02B5-E222-4A1C-AF05-0507E87B7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119608"/>
            <a:ext cx="3065408" cy="7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74371"/>
      </p:ext>
    </p:extLst>
  </p:cSld>
  <p:clrMapOvr>
    <a:masterClrMapping/>
  </p:clrMapOvr>
  <p:transition spd="slow">
    <p:comb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1">
            <a:extLst>
              <a:ext uri="{FF2B5EF4-FFF2-40B4-BE49-F238E27FC236}">
                <a16:creationId xmlns:a16="http://schemas.microsoft.com/office/drawing/2014/main" id="{53EF5745-5E26-4FFA-AAB4-DD5EFADB8AAA}"/>
              </a:ext>
            </a:extLst>
          </p:cNvPr>
          <p:cNvSpPr/>
          <p:nvPr userDrawn="1"/>
        </p:nvSpPr>
        <p:spPr>
          <a:xfrm>
            <a:off x="0" y="1"/>
            <a:ext cx="9144000" cy="237392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F8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5BF0AE-F741-4914-9440-26D5A1C2D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4127" y="542705"/>
            <a:ext cx="6703133" cy="31686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289DE0-F75B-4B38-B1F1-79F713D8B9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02252"/>
            <a:ext cx="9144000" cy="841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41046C-0EA5-431E-B783-D8D8DEBC86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762265" y="2249397"/>
            <a:ext cx="608129" cy="6447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818B08-3E26-4350-9848-7C5951A8E1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67936" y="10151041"/>
            <a:ext cx="608129" cy="6447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F47B7B-BCA2-4E31-A253-420F3D349F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98136" y="2249397"/>
            <a:ext cx="608129" cy="6447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4560EF-B19B-44B9-9E2F-7962B55870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67936" y="-5652249"/>
            <a:ext cx="608129" cy="6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86765"/>
      </p:ext>
    </p:extLst>
  </p:cSld>
  <p:clrMapOvr>
    <a:masterClrMapping/>
  </p:clrMapOvr>
  <p:transition spd="slow">
    <p:comb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90416-0CCA-44DA-B1DC-D22401BD5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33592-7E46-417A-BF3A-4007B8FF3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E41B1-5EA8-4111-A6D3-02FC8C570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094C3-6BF5-4A70-AF11-B06FB7353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A3FE6-65E1-4DC4-99AE-599BCD99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B1D4C-F4FB-43F4-AB2F-3942B14F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23990"/>
      </p:ext>
    </p:extLst>
  </p:cSld>
  <p:clrMapOvr>
    <a:masterClrMapping/>
  </p:clrMapOvr>
  <p:transition spd="slow">
    <p:comb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43E17-171A-4921-837F-B002B798C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DF7C6-0A52-4EF9-9116-D69D7F85C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1C3AC-AB7E-4FFD-BAFE-E37887D6F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505F02-AC00-4E75-BE28-A5F08C776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9C6A-CF2B-47F9-80B8-576852036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974442-75AA-4FDA-8B00-38F929BD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B112F9-7649-4726-98FE-6B30FDB54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9556CE-DAD4-44A5-8F7E-6BD5F461E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19510"/>
      </p:ext>
    </p:extLst>
  </p:cSld>
  <p:clrMapOvr>
    <a:masterClrMapping/>
  </p:clrMapOvr>
  <p:transition spd="slow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950797"/>
            <a:ext cx="7182197" cy="323096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058711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950798"/>
            <a:ext cx="144018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950798"/>
            <a:ext cx="1268730" cy="483971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1570732"/>
            <a:ext cx="6803136" cy="1940814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540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3511547"/>
            <a:ext cx="6803136" cy="3429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008377"/>
            <a:ext cx="1165860" cy="397764"/>
          </a:xfrm>
        </p:spPr>
        <p:txBody>
          <a:bodyPr/>
          <a:lstStyle>
            <a:lvl1pPr algn="ctr">
              <a:defRPr lang="en-US" sz="97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342900"/>
            <a:fld id="{C44961B7-6B89-48AB-966F-622E2788EECC}" type="datetimeFigureOut">
              <a:rPr lang="en-GB" smtClean="0">
                <a:solidFill>
                  <a:prstClr val="black"/>
                </a:solidFill>
              </a:rPr>
              <a:pPr defTabSz="342900"/>
              <a:t>02/04/2023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3908295"/>
            <a:ext cx="4430268" cy="171450"/>
          </a:xfrm>
        </p:spPr>
        <p:txBody>
          <a:bodyPr/>
          <a:lstStyle>
            <a:lvl1pPr algn="l">
              <a:defRPr/>
            </a:lvl1pPr>
          </a:lstStyle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3908295"/>
            <a:ext cx="1584198" cy="171450"/>
          </a:xfrm>
        </p:spPr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8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64E9D-3143-4ADF-91ED-31FCA4814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477072-53A9-44F9-A7AF-7AE4C58FD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FDBB7-C84A-4E87-8E58-8B8EE8A5A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387A0-B2E0-4BE9-95B6-5737A2BC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38545"/>
      </p:ext>
    </p:extLst>
  </p:cSld>
  <p:clrMapOvr>
    <a:masterClrMapping/>
  </p:clrMapOvr>
  <p:transition spd="slow">
    <p:comb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CECB1C-A006-436F-8278-8583514CD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1B71B-4A29-4790-879A-EF55D6952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9B72B-086E-4108-BB2C-6A06B5CF5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4498"/>
      </p:ext>
    </p:extLst>
  </p:cSld>
  <p:clrMapOvr>
    <a:masterClrMapping/>
  </p:clrMapOvr>
  <p:transition spd="slow">
    <p:comb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54E88-1621-45AC-9326-520B1E4BA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59699-674A-48B4-BF1A-A007A3BC9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322A5-9EE7-42D3-9A09-9D095F58E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AF5CD-C602-4B32-93AF-B20CBF60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DB590-7050-4477-B834-B10DAB052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3B764-48A0-4DFB-BEE5-48A5A756A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35976"/>
      </p:ext>
    </p:extLst>
  </p:cSld>
  <p:clrMapOvr>
    <a:masterClrMapping/>
  </p:clrMapOvr>
  <p:transition spd="slow">
    <p:comb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AAA2-D9F0-4DD3-A893-780D652EA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12D21B-3BAD-4646-A742-667C014183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19284-7DA4-45CE-A0E8-2104D534C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3E3A4-4037-4797-9C71-4565C6F99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69AA2-445F-4F20-B535-CB5556EAD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339E6-E1E9-452C-A1F8-B9E86A51F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53706"/>
      </p:ext>
    </p:extLst>
  </p:cSld>
  <p:clrMapOvr>
    <a:masterClrMapping/>
  </p:clrMapOvr>
  <p:transition spd="slow">
    <p:comb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CE9F-D087-43D0-AE23-80035E169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69F7D-FDDD-4447-A3F0-2A10EF81D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D549B-61FA-4E7B-A6AF-CB01539DB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91E4D-74F7-4634-A937-891B6FE2B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C7E7E-4EEA-4297-B048-17BC3C84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45382"/>
      </p:ext>
    </p:extLst>
  </p:cSld>
  <p:clrMapOvr>
    <a:masterClrMapping/>
  </p:clrMapOvr>
  <p:transition spd="slow">
    <p:comb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21E6F8-CB17-4D39-96FF-C30B141F3E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9CA2BA-3309-4647-8E94-BE6BFCA5D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D7510-5D22-47DB-8667-15AE5054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1698F-76FF-46B6-903E-B774483F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E3B05-96EB-4BDB-A776-C8D5ACD54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87125"/>
      </p:ext>
    </p:extLst>
  </p:cSld>
  <p:clrMapOvr>
    <a:masterClrMapping/>
  </p:clrMapOvr>
  <p:transition spd="slow">
    <p:comb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76688"/>
      </p:ext>
    </p:extLst>
  </p:cSld>
  <p:clrMapOvr>
    <a:masterClrMapping/>
  </p:clrMapOvr>
  <p:transition spd="slow">
    <p:comb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6E1C3B-89B7-4C15-BF11-7AF1F838B3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3" y="0"/>
            <a:ext cx="91277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6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29B3-6139-4893-93CE-1FA0DE025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D5E35-4722-42C8-A7FD-EE48DEA0C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0EFAA-23BA-49C2-AE83-0CEBDB225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B3B86-A4BA-42A2-B969-4061771F0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3ABD6-BD23-476A-9C4B-1F5AFB9E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5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77340"/>
            <a:ext cx="3566160" cy="281178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1577340"/>
            <a:ext cx="3566160" cy="281178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DBD3D6FB-79CC-4683-A046-BBE785BA1BED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4/2/2023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0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555751"/>
            <a:ext cx="3566160" cy="4800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066924"/>
            <a:ext cx="3566160" cy="24003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1555751"/>
            <a:ext cx="3566160" cy="4800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067436"/>
            <a:ext cx="3566160" cy="24003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512B3E8-48F1-4B23-8498-D8A04A81EC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4/2/2023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0B90D90-AA62-404D-A741-635B4370F9C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4/2/2023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8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57002E4-6836-46D1-9DBB-3C27C0DD3A89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4/2/2023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5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8308"/>
            <a:ext cx="6398514" cy="47868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8308"/>
            <a:ext cx="2194560" cy="4786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455544"/>
            <a:ext cx="1823085" cy="123444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457200"/>
            <a:ext cx="5829300" cy="40005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714500"/>
            <a:ext cx="1823085" cy="26289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CF131DD-A141-4471-BCF9-C6073EDD7E20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4/2/2023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4667252"/>
            <a:ext cx="1097280" cy="2057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/>
              <a:pPr defTabSz="34290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281178"/>
            <a:ext cx="1988820" cy="458114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79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8308"/>
            <a:ext cx="2194560" cy="4786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452628"/>
            <a:ext cx="1824228" cy="1234440"/>
          </a:xfrm>
        </p:spPr>
        <p:txBody>
          <a:bodyPr anchor="b">
            <a:noAutofit/>
          </a:bodyPr>
          <a:lstStyle>
            <a:lvl1pPr algn="l">
              <a:defRPr sz="21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8308"/>
            <a:ext cx="6398514" cy="4786884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714500"/>
            <a:ext cx="1824228" cy="262661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defTabSz="342900"/>
            <a:fld id="{AB334A90-EB03-42F3-8859-2C2B2724C058}" type="datetimeFigureOut">
              <a:rPr lang="en-US" smtClean="0"/>
              <a:pPr defTabSz="342900"/>
              <a:t>4/2/2023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685800" rtl="0" eaLnBrk="1" latinLnBrk="0" hangingPunct="1">
              <a:defRPr lang="en-US" sz="75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4670298"/>
            <a:ext cx="1097280" cy="2057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/>
              <a:pPr defTabSz="34290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68160" y="281178"/>
            <a:ext cx="1988820" cy="458114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14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8308"/>
            <a:ext cx="8791956" cy="4786884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481946"/>
            <a:ext cx="75438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577340"/>
            <a:ext cx="75438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4730754"/>
            <a:ext cx="205740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fld id="{CBC48EC7-AF6A-48D3-8284-14BACBEBDD84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4/2/2023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4730754"/>
            <a:ext cx="390906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4730754"/>
            <a:ext cx="109728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9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71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8308"/>
            <a:ext cx="8791956" cy="4786884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481946"/>
            <a:ext cx="75438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577340"/>
            <a:ext cx="75438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4730754"/>
            <a:ext cx="205740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fld id="{CBC48EC7-AF6A-48D3-8284-14BACBEBDD84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4/2/2023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4730754"/>
            <a:ext cx="390906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4730754"/>
            <a:ext cx="109728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5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38930327-BE3E-47C4-93DD-500462C32AFB}"/>
              </a:ext>
            </a:extLst>
          </p:cNvPr>
          <p:cNvSpPr txBox="1"/>
          <p:nvPr userDrawn="1"/>
        </p:nvSpPr>
        <p:spPr>
          <a:xfrm>
            <a:off x="0" y="-1203499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CCF764-E5F8-4985-8CA5-6B44000F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621B5-79FC-4B38-86F6-37FFD3F28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4906C-6B6D-457A-9B0D-D0E3FF697B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F918C-415C-4299-9F97-D5FD12D3444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B0A12-9D9C-4C2E-BD38-CA115F9EC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EC5B7-FBD3-4184-A73A-C0916646E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41046C-0EA5-431E-B783-D8D8DEBC86D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8762265" y="2249397"/>
            <a:ext cx="608129" cy="6447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818B08-3E26-4350-9848-7C5951A8E15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67936" y="10151041"/>
            <a:ext cx="608129" cy="6447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F47B7B-BCA2-4E31-A253-420F3D349FA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7298136" y="2249397"/>
            <a:ext cx="608129" cy="6447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4560EF-B19B-44B9-9E2F-7962B55870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67936" y="-5652249"/>
            <a:ext cx="608129" cy="6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8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</p:sldLayoutIdLst>
  <p:transition spd="slow">
    <p:comb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">
            <a:extLst>
              <a:ext uri="{FF2B5EF4-FFF2-40B4-BE49-F238E27FC236}">
                <a16:creationId xmlns:a16="http://schemas.microsoft.com/office/drawing/2014/main" id="{2CEF9605-60B4-EE2E-6452-249FF5F32642}"/>
              </a:ext>
            </a:extLst>
          </p:cNvPr>
          <p:cNvSpPr/>
          <p:nvPr/>
        </p:nvSpPr>
        <p:spPr>
          <a:xfrm>
            <a:off x="1395348" y="2245968"/>
            <a:ext cx="6491473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7200" b="1" kern="0" dirty="0">
                <a:ln w="158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</a:p>
        </p:txBody>
      </p:sp>
      <p:sp>
        <p:nvSpPr>
          <p:cNvPr id="3" name="矩形 7">
            <a:extLst>
              <a:ext uri="{FF2B5EF4-FFF2-40B4-BE49-F238E27FC236}">
                <a16:creationId xmlns:a16="http://schemas.microsoft.com/office/drawing/2014/main" id="{1B0C53C0-21FF-DD22-8940-6442FB1D71D2}"/>
              </a:ext>
            </a:extLst>
          </p:cNvPr>
          <p:cNvSpPr/>
          <p:nvPr/>
        </p:nvSpPr>
        <p:spPr>
          <a:xfrm>
            <a:off x="1511430" y="391905"/>
            <a:ext cx="6491473" cy="6001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3300" b="1" kern="0" dirty="0">
                <a:ln w="15875">
                  <a:noFill/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231829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F1E58B-4CA9-1E55-846D-2E91EAAC6061}"/>
              </a:ext>
            </a:extLst>
          </p:cNvPr>
          <p:cNvSpPr txBox="1"/>
          <p:nvPr/>
        </p:nvSpPr>
        <p:spPr>
          <a:xfrm>
            <a:off x="1674452" y="2571750"/>
            <a:ext cx="2784737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950" b="1" ker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TIẾP NỐI</a:t>
            </a:r>
          </a:p>
        </p:txBody>
      </p:sp>
    </p:spTree>
    <p:extLst>
      <p:ext uri="{BB962C8B-B14F-4D97-AF65-F5344CB8AC3E}">
        <p14:creationId xmlns:p14="http://schemas.microsoft.com/office/powerpoint/2010/main" val="4064198984"/>
      </p:ext>
    </p:extLst>
  </p:cSld>
  <p:clrMapOvr>
    <a:masterClrMapping/>
  </p:clrMapOvr>
  <p:transition spd="slow"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6612" y="1567961"/>
            <a:ext cx="4799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GB" sz="7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Tiếng</a:t>
            </a:r>
            <a:r>
              <a:rPr lang="en-GB" sz="7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GB" sz="7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Việt</a:t>
            </a:r>
            <a:endParaRPr lang="en-GB" sz="72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862" y="2877706"/>
            <a:ext cx="3857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GB" sz="4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tăng</a:t>
            </a:r>
            <a:r>
              <a:rPr lang="en-GB" sz="4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cường</a:t>
            </a:r>
            <a:endParaRPr lang="en-GB" sz="4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62" y="2163721"/>
            <a:ext cx="6740191" cy="13576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1041" b="41833"/>
          <a:stretch/>
        </p:blipFill>
        <p:spPr>
          <a:xfrm>
            <a:off x="451826" y="436439"/>
            <a:ext cx="8168543" cy="1876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4329" y="3294682"/>
            <a:ext cx="3601671" cy="17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11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50" y="626409"/>
            <a:ext cx="8104155" cy="3707220"/>
          </a:xfrm>
          <a:prstGeom prst="rect">
            <a:avLst/>
          </a:prstGeom>
        </p:spPr>
      </p:pic>
      <p:sp>
        <p:nvSpPr>
          <p:cNvPr id="22" name="Oval 21">
            <a:hlinkClick r:id="rId4" action="ppaction://hlinksldjump"/>
          </p:cNvPr>
          <p:cNvSpPr/>
          <p:nvPr/>
        </p:nvSpPr>
        <p:spPr>
          <a:xfrm>
            <a:off x="508450" y="4208582"/>
            <a:ext cx="289170" cy="2500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361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08" y="625230"/>
            <a:ext cx="2688285" cy="3829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087" y="625231"/>
            <a:ext cx="2712711" cy="38292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9798" y="625230"/>
            <a:ext cx="2638497" cy="382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03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30" y="1359632"/>
            <a:ext cx="7171504" cy="2594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3103" y="1996223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rừng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xanh</a:t>
            </a:r>
            <a:endParaRPr lang="en-GB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3103" y="2606071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sắc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nhọn</a:t>
            </a:r>
            <a:endParaRPr lang="en-GB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1540" y="3215919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roi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sắt</a:t>
            </a:r>
            <a:endParaRPr lang="en-GB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0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73" y="873328"/>
            <a:ext cx="7861788" cy="2107372"/>
          </a:xfrm>
          <a:prstGeom prst="rect">
            <a:avLst/>
          </a:prstGeom>
        </p:spPr>
      </p:pic>
      <p:sp>
        <p:nvSpPr>
          <p:cNvPr id="4" name="Oval 3">
            <a:hlinkClick r:id="rId4" action="ppaction://hlinksldjump"/>
          </p:cNvPr>
          <p:cNvSpPr/>
          <p:nvPr/>
        </p:nvSpPr>
        <p:spPr>
          <a:xfrm>
            <a:off x="8096738" y="1609969"/>
            <a:ext cx="289170" cy="2500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8124091" y="2380535"/>
            <a:ext cx="289170" cy="2500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494160" y="1573796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nhìn</a:t>
            </a:r>
            <a:r>
              <a:rPr lang="en-GB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rõ</a:t>
            </a:r>
            <a:endParaRPr lang="en-GB" sz="2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6058" y="2380535"/>
            <a:ext cx="154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chắc</a:t>
            </a:r>
            <a:r>
              <a:rPr lang="en-GB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khỏe</a:t>
            </a:r>
            <a:endParaRPr lang="en-GB" sz="2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6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7163"/>
          <a:stretch/>
        </p:blipFill>
        <p:spPr>
          <a:xfrm>
            <a:off x="717426" y="597511"/>
            <a:ext cx="7771667" cy="34586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02436" y="3548426"/>
            <a:ext cx="275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dài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cứng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như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roi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sắt</a:t>
            </a:r>
            <a:endParaRPr lang="en-GB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81703" y="3564056"/>
            <a:ext cx="32720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màu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vàng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pha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vằn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đen</a:t>
            </a:r>
            <a:endParaRPr lang="en-GB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85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45979"/>
          <a:stretch/>
        </p:blipFill>
        <p:spPr>
          <a:xfrm>
            <a:off x="725330" y="484442"/>
            <a:ext cx="7524531" cy="3423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51602"/>
          <a:stretch/>
        </p:blipFill>
        <p:spPr>
          <a:xfrm>
            <a:off x="662808" y="914399"/>
            <a:ext cx="7746634" cy="31574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02436" y="3548426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xa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săn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mồi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giỏi</a:t>
            </a:r>
            <a:endParaRPr lang="en-GB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3913" y="353836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rất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nhanh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832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2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2954521b-b4ab-4ce3-8aa8-8bfa99a4c36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46</Words>
  <Application>Microsoft Office PowerPoint</Application>
  <PresentationFormat>On-screen Show (16:9)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#9Slide01 Noi dung ngan</vt:lpstr>
      <vt:lpstr>Arial</vt:lpstr>
      <vt:lpstr>Century Gothic</vt:lpstr>
      <vt:lpstr>Arial-Rounded</vt:lpstr>
      <vt:lpstr>UTM Avo</vt:lpstr>
      <vt:lpstr>Calibri Light</vt:lpstr>
      <vt:lpstr>Garamond</vt:lpstr>
      <vt:lpstr>Calibri</vt:lpstr>
      <vt:lpstr>Savon</vt:lpstr>
      <vt:lpstr>2_Savon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Ms Quyen</cp:lastModifiedBy>
  <cp:revision>73</cp:revision>
  <dcterms:created xsi:type="dcterms:W3CDTF">2020-08-13T09:19:08Z</dcterms:created>
  <dcterms:modified xsi:type="dcterms:W3CDTF">2023-04-02T13:29:25Z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