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319" r:id="rId2"/>
    <p:sldId id="259" r:id="rId3"/>
    <p:sldId id="332" r:id="rId4"/>
    <p:sldId id="257" r:id="rId5"/>
    <p:sldId id="304" r:id="rId6"/>
    <p:sldId id="303" r:id="rId7"/>
    <p:sldId id="305" r:id="rId8"/>
    <p:sldId id="302" r:id="rId9"/>
    <p:sldId id="315" r:id="rId10"/>
    <p:sldId id="316" r:id="rId11"/>
    <p:sldId id="317" r:id="rId12"/>
    <p:sldId id="307" r:id="rId13"/>
    <p:sldId id="308" r:id="rId14"/>
    <p:sldId id="318" r:id="rId15"/>
    <p:sldId id="309" r:id="rId16"/>
    <p:sldId id="310" r:id="rId17"/>
    <p:sldId id="311" r:id="rId18"/>
    <p:sldId id="312" r:id="rId19"/>
    <p:sldId id="267" r:id="rId20"/>
  </p:sldIdLst>
  <p:sldSz cx="12192000" cy="6858000"/>
  <p:notesSz cx="6858000" cy="9144000"/>
  <p:embeddedFontLst>
    <p:embeddedFont>
      <p:font typeface="#9Slide01 Noi dung ngan" panose="020B0604020202020204" charset="0"/>
      <p:regular r:id="rId22"/>
    </p:embeddedFont>
    <p:embeddedFont>
      <p:font typeface=".VnArial" panose="020B7200000000000000" pitchFamily="34" charset="0"/>
      <p:regular r:id="rId23"/>
      <p:bold r:id="rId24"/>
      <p:italic r:id="rId25"/>
      <p:boldItalic r:id="rId26"/>
    </p:embeddedFont>
    <p:embeddedFont>
      <p:font typeface="Arial-Rounded" panose="020B0500000000000000" pitchFamily="34" charset="0"/>
      <p:regular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F23"/>
    <a:srgbClr val="F59159"/>
    <a:srgbClr val="7FD9F5"/>
    <a:srgbClr val="D1117A"/>
    <a:srgbClr val="EDF3DB"/>
    <a:srgbClr val="BDEBFA"/>
    <a:srgbClr val="FBB07D"/>
    <a:srgbClr val="00A650"/>
    <a:srgbClr val="BCD85F"/>
    <a:srgbClr val="DCDD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7897" autoAdjust="0"/>
  </p:normalViewPr>
  <p:slideViewPr>
    <p:cSldViewPr snapToGrid="0" showGuides="1">
      <p:cViewPr varScale="1">
        <p:scale>
          <a:sx n="63" d="100"/>
          <a:sy n="63" d="100"/>
        </p:scale>
        <p:origin x="912" y="6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4/23/2023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effectLst/>
                <a:latin typeface="Arial" panose="020B0604020202020204" pitchFamily="34" charset="0"/>
              </a:rPr>
              <a:t>Uyên</a:t>
            </a:r>
            <a:r>
              <a:rPr lang="en-US" b="0" i="0" dirty="0">
                <a:effectLst/>
                <a:latin typeface="Arial" panose="020B0604020202020204" pitchFamily="34" charset="0"/>
              </a:rPr>
              <a:t>: </a:t>
            </a:r>
            <a:r>
              <a:rPr lang="vi-VN" b="0" i="0" dirty="0">
                <a:effectLst/>
                <a:latin typeface="Arial" panose="020B0604020202020204" pitchFamily="34" charset="0"/>
              </a:rPr>
              <a:t>khuyên tai, luyên thuyên, bóng chuyền, lưu luyến, tuyển thủ, luyện tập, dấu huyền…</a:t>
            </a:r>
            <a:endParaRPr lang="en-US"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effectLst/>
                <a:latin typeface="Arial" panose="020B0604020202020204" pitchFamily="34" charset="0"/>
              </a:rPr>
              <a:t>Uân</a:t>
            </a:r>
            <a:r>
              <a:rPr lang="en-US" b="0" i="0" dirty="0">
                <a:effectLst/>
                <a:latin typeface="Arial" panose="020B0604020202020204" pitchFamily="34" charset="0"/>
              </a:rPr>
              <a:t>: </a:t>
            </a:r>
            <a:r>
              <a:rPr lang="en-US" b="0" i="0" dirty="0" err="1">
                <a:effectLst/>
                <a:latin typeface="Arial" panose="020B0604020202020204" pitchFamily="34" charset="0"/>
              </a:rPr>
              <a:t>mùa</a:t>
            </a:r>
            <a:r>
              <a:rPr lang="en-US" b="0" i="0" dirty="0">
                <a:effectLst/>
                <a:latin typeface="Arial" panose="020B0604020202020204" pitchFamily="34" charset="0"/>
              </a:rPr>
              <a:t> </a:t>
            </a:r>
            <a:r>
              <a:rPr lang="en-US" b="0" i="0" dirty="0" err="1">
                <a:effectLst/>
                <a:latin typeface="Arial" panose="020B0604020202020204" pitchFamily="34" charset="0"/>
              </a:rPr>
              <a:t>xuân</a:t>
            </a:r>
            <a:r>
              <a:rPr lang="en-US" b="0" i="0" dirty="0">
                <a:effectLst/>
                <a:latin typeface="Arial" panose="020B0604020202020204" pitchFamily="34" charset="0"/>
              </a:rPr>
              <a:t>, </a:t>
            </a:r>
            <a:r>
              <a:rPr lang="en-US" b="0" i="0" dirty="0" err="1">
                <a:effectLst/>
                <a:latin typeface="Arial" panose="020B0604020202020204" pitchFamily="34" charset="0"/>
              </a:rPr>
              <a:t>luân</a:t>
            </a:r>
            <a:r>
              <a:rPr lang="en-US" b="0" i="0" dirty="0">
                <a:effectLst/>
                <a:latin typeface="Arial" panose="020B0604020202020204" pitchFamily="34" charset="0"/>
              </a:rPr>
              <a:t> </a:t>
            </a:r>
            <a:r>
              <a:rPr lang="en-US" b="0" i="0" dirty="0" err="1">
                <a:effectLst/>
                <a:latin typeface="Arial" panose="020B0604020202020204" pitchFamily="34" charset="0"/>
              </a:rPr>
              <a:t>chuyển</a:t>
            </a:r>
            <a:r>
              <a:rPr lang="en-US" b="0" i="0" dirty="0">
                <a:effectLst/>
                <a:latin typeface="Arial" panose="020B0604020202020204" pitchFamily="34" charset="0"/>
              </a:rPr>
              <a:t>, </a:t>
            </a:r>
            <a:r>
              <a:rPr lang="en-US" b="0" i="0" dirty="0" err="1">
                <a:effectLst/>
                <a:latin typeface="Arial" panose="020B0604020202020204" pitchFamily="34" charset="0"/>
              </a:rPr>
              <a:t>giáo</a:t>
            </a:r>
            <a:r>
              <a:rPr lang="en-US" b="0" i="0" dirty="0">
                <a:effectLst/>
                <a:latin typeface="Arial" panose="020B0604020202020204" pitchFamily="34" charset="0"/>
              </a:rPr>
              <a:t> </a:t>
            </a:r>
            <a:r>
              <a:rPr lang="en-US" b="0" i="0" dirty="0" err="1">
                <a:effectLst/>
                <a:latin typeface="Arial" panose="020B0604020202020204" pitchFamily="34" charset="0"/>
              </a:rPr>
              <a:t>huấn</a:t>
            </a:r>
            <a:r>
              <a:rPr lang="en-US" b="0" i="0" dirty="0">
                <a:effectLst/>
                <a:latin typeface="Arial" panose="020B0604020202020204" pitchFamily="34" charset="0"/>
              </a:rPr>
              <a:t>, </a:t>
            </a:r>
            <a:r>
              <a:rPr lang="en-US" b="0" i="0" dirty="0" err="1">
                <a:effectLst/>
                <a:latin typeface="Arial" panose="020B0604020202020204" pitchFamily="34" charset="0"/>
              </a:rPr>
              <a:t>tuấn</a:t>
            </a:r>
            <a:r>
              <a:rPr lang="en-US" b="0" i="0" dirty="0">
                <a:effectLst/>
                <a:latin typeface="Arial" panose="020B0604020202020204" pitchFamily="34" charset="0"/>
              </a:rPr>
              <a:t> </a:t>
            </a:r>
            <a:r>
              <a:rPr lang="en-US" b="0" i="0" dirty="0" err="1">
                <a:effectLst/>
                <a:latin typeface="Arial" panose="020B0604020202020204" pitchFamily="34" charset="0"/>
              </a:rPr>
              <a:t>tú</a:t>
            </a:r>
            <a:r>
              <a:rPr lang="en-US" b="0" i="0" dirty="0">
                <a:effectLst/>
                <a:latin typeface="Arial" panose="020B0604020202020204" pitchFamily="34" charset="0"/>
              </a:rPr>
              <a:t>, </a:t>
            </a:r>
            <a:r>
              <a:rPr lang="en-US" b="0" i="0" dirty="0" err="1">
                <a:effectLst/>
                <a:latin typeface="Arial" panose="020B0604020202020204" pitchFamily="34" charset="0"/>
              </a:rPr>
              <a:t>khuân</a:t>
            </a:r>
            <a:r>
              <a:rPr lang="en-US" b="0" i="0" dirty="0">
                <a:effectLst/>
                <a:latin typeface="Arial" panose="020B0604020202020204" pitchFamily="34" charset="0"/>
              </a:rPr>
              <a:t> </a:t>
            </a:r>
            <a:r>
              <a:rPr lang="en-US" b="0" i="0" dirty="0" err="1">
                <a:effectLst/>
                <a:latin typeface="Arial" panose="020B0604020202020204" pitchFamily="34" charset="0"/>
              </a:rPr>
              <a:t>vác</a:t>
            </a:r>
            <a:r>
              <a:rPr lang="en-US" b="0" i="0" dirty="0">
                <a:effectLst/>
                <a:latin typeface="Arial" panose="020B0604020202020204" pitchFamily="34" charset="0"/>
              </a:rPr>
              <a:t>, </a:t>
            </a:r>
            <a:r>
              <a:rPr lang="en-US" b="0" i="0" dirty="0" err="1">
                <a:effectLst/>
                <a:latin typeface="Arial" panose="020B0604020202020204" pitchFamily="34" charset="0"/>
              </a:rPr>
              <a:t>bàn</a:t>
            </a:r>
            <a:r>
              <a:rPr lang="en-US" b="0" i="0" dirty="0">
                <a:effectLst/>
                <a:latin typeface="Arial" panose="020B0604020202020204" pitchFamily="34" charset="0"/>
              </a:rPr>
              <a:t> </a:t>
            </a:r>
            <a:r>
              <a:rPr lang="en-US" b="0" i="0" dirty="0" err="1">
                <a:effectLst/>
                <a:latin typeface="Arial" panose="020B0604020202020204" pitchFamily="34" charset="0"/>
              </a:rPr>
              <a:t>luận</a:t>
            </a:r>
            <a:r>
              <a:rPr lang="en-US" b="0" i="0" dirty="0">
                <a:effectLst/>
                <a:latin typeface="Arial" panose="020B0604020202020204" pitchFamily="34" charset="0"/>
              </a:rPr>
              <a:t>, </a:t>
            </a:r>
            <a:r>
              <a:rPr lang="en-US" b="0" i="0" dirty="0" err="1">
                <a:effectLst/>
                <a:latin typeface="Arial" panose="020B0604020202020204" pitchFamily="34" charset="0"/>
              </a:rPr>
              <a:t>thuần</a:t>
            </a:r>
            <a:r>
              <a:rPr lang="en-US" b="0" i="0" dirty="0">
                <a:effectLst/>
                <a:latin typeface="Arial" panose="020B0604020202020204" pitchFamily="34" charset="0"/>
              </a:rPr>
              <a:t> </a:t>
            </a:r>
            <a:r>
              <a:rPr lang="en-US" b="0" i="0" dirty="0" err="1">
                <a:effectLst/>
                <a:latin typeface="Arial" panose="020B0604020202020204" pitchFamily="34" charset="0"/>
              </a:rPr>
              <a:t>hóa</a:t>
            </a:r>
            <a:r>
              <a:rPr lang="en-US" b="0" i="0" dirty="0">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effectLst/>
                <a:latin typeface="Arial" panose="020B0604020202020204" pitchFamily="34" charset="0"/>
              </a:rPr>
              <a:t>Uôm</a:t>
            </a:r>
            <a:r>
              <a:rPr lang="en-US" b="0" i="0" dirty="0">
                <a:effectLst/>
                <a:latin typeface="Arial" panose="020B0604020202020204" pitchFamily="34" charset="0"/>
              </a:rPr>
              <a:t>: </a:t>
            </a:r>
            <a:r>
              <a:rPr lang="en-US" b="0" i="0" dirty="0" err="1">
                <a:effectLst/>
                <a:latin typeface="Arial" panose="020B0604020202020204" pitchFamily="34" charset="0"/>
              </a:rPr>
              <a:t>thuyền</a:t>
            </a:r>
            <a:r>
              <a:rPr lang="en-US" b="0" i="0" dirty="0">
                <a:effectLst/>
                <a:latin typeface="Arial" panose="020B0604020202020204" pitchFamily="34" charset="0"/>
              </a:rPr>
              <a:t> </a:t>
            </a:r>
            <a:r>
              <a:rPr lang="en-US" b="0" i="0" dirty="0" err="1">
                <a:effectLst/>
                <a:latin typeface="Arial" panose="020B0604020202020204" pitchFamily="34" charset="0"/>
              </a:rPr>
              <a:t>buồm</a:t>
            </a:r>
            <a:r>
              <a:rPr lang="en-US" b="0" i="0" dirty="0">
                <a:effectLst/>
                <a:latin typeface="Arial" panose="020B0604020202020204" pitchFamily="34" charset="0"/>
              </a:rPr>
              <a:t>, </a:t>
            </a:r>
            <a:r>
              <a:rPr lang="en-US" b="0" i="0" dirty="0" err="1">
                <a:effectLst/>
                <a:latin typeface="Arial" panose="020B0604020202020204" pitchFamily="34" charset="0"/>
              </a:rPr>
              <a:t>luộm</a:t>
            </a:r>
            <a:r>
              <a:rPr lang="en-US" b="0" i="0" dirty="0">
                <a:effectLst/>
                <a:latin typeface="Arial" panose="020B0604020202020204" pitchFamily="34" charset="0"/>
              </a:rPr>
              <a:t> </a:t>
            </a:r>
            <a:r>
              <a:rPr lang="en-US" b="0" i="0" dirty="0" err="1">
                <a:effectLst/>
                <a:latin typeface="Arial" panose="020B0604020202020204" pitchFamily="34" charset="0"/>
              </a:rPr>
              <a:t>thuộm</a:t>
            </a:r>
            <a:r>
              <a:rPr lang="en-US" b="0" i="0" dirty="0">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effectLst/>
                <a:latin typeface="Arial" panose="020B0604020202020204" pitchFamily="34" charset="0"/>
              </a:rPr>
              <a:t>Ư</a:t>
            </a:r>
            <a:r>
              <a:rPr lang="en-US" b="0" i="0" dirty="0" err="1">
                <a:effectLst/>
                <a:latin typeface="Arial" panose="020B0604020202020204" pitchFamily="34" charset="0"/>
              </a:rPr>
              <a:t>ơc</a:t>
            </a:r>
            <a:r>
              <a:rPr lang="en-US" b="0" i="0" dirty="0">
                <a:effectLst/>
                <a:latin typeface="Arial" panose="020B0604020202020204" pitchFamily="34" charset="0"/>
              </a:rPr>
              <a:t>: </a:t>
            </a:r>
            <a:r>
              <a:rPr lang="vi-VN" b="0" i="0" dirty="0">
                <a:effectLst/>
                <a:latin typeface="Arial" panose="020B0604020202020204" pitchFamily="34" charset="0"/>
              </a:rPr>
              <a:t>điều ước, cái thước, bước chân, dây cước, bắt chước, tước vỏ, vết xước…</a:t>
            </a:r>
            <a:endParaRPr lang="en-US"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effectLst/>
                <a:latin typeface="Arial" panose="020B0604020202020204" pitchFamily="34" charset="0"/>
              </a:rPr>
              <a:t>Ư</a:t>
            </a:r>
            <a:r>
              <a:rPr lang="en-US" b="0" i="0" dirty="0" err="1">
                <a:effectLst/>
                <a:latin typeface="Arial" panose="020B0604020202020204" pitchFamily="34" charset="0"/>
              </a:rPr>
              <a:t>ơm</a:t>
            </a:r>
            <a:r>
              <a:rPr lang="en-US" b="0" i="0" dirty="0">
                <a:effectLst/>
                <a:latin typeface="Arial" panose="020B0604020202020204" pitchFamily="34" charset="0"/>
              </a:rPr>
              <a:t>: </a:t>
            </a:r>
            <a:r>
              <a:rPr lang="vi-VN" b="0" i="0" dirty="0">
                <a:effectLst/>
                <a:latin typeface="Arial" panose="020B0604020202020204" pitchFamily="34" charset="0"/>
              </a:rPr>
              <a:t>ươm mầm, hạt cườm, chườm đá, vàng ươm, rướm máu, lườm nguýt, thanh gươm…</a:t>
            </a:r>
            <a:endParaRPr lang="en-US" dirty="0">
              <a:effectLst/>
            </a:endParaRPr>
          </a:p>
        </p:txBody>
      </p:sp>
      <p:sp>
        <p:nvSpPr>
          <p:cNvPr id="4" name="Slide Number Placeholder 3"/>
          <p:cNvSpPr>
            <a:spLocks noGrp="1"/>
          </p:cNvSpPr>
          <p:nvPr>
            <p:ph type="sldNum" sz="quarter" idx="5"/>
          </p:nvPr>
        </p:nvSpPr>
        <p:spPr/>
        <p:txBody>
          <a:bodyPr/>
          <a:lstStyle/>
          <a:p>
            <a:fld id="{48B0A5D9-32C8-403F-B7F4-4B438583C0C0}" type="slidenum">
              <a:rPr lang="en-US" smtClean="0"/>
              <a:t>6</a:t>
            </a:fld>
            <a:endParaRPr lang="en-US"/>
          </a:p>
        </p:txBody>
      </p:sp>
    </p:spTree>
    <p:extLst>
      <p:ext uri="{BB962C8B-B14F-4D97-AF65-F5344CB8AC3E}">
        <p14:creationId xmlns:p14="http://schemas.microsoft.com/office/powerpoint/2010/main" val="4178976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18</a:t>
            </a:fld>
            <a:endParaRPr lang="en-US"/>
          </a:p>
        </p:txBody>
      </p:sp>
    </p:spTree>
    <p:extLst>
      <p:ext uri="{BB962C8B-B14F-4D97-AF65-F5344CB8AC3E}">
        <p14:creationId xmlns:p14="http://schemas.microsoft.com/office/powerpoint/2010/main" val="278402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8</a:t>
            </a:fld>
            <a:endParaRPr lang="en-US"/>
          </a:p>
        </p:txBody>
      </p:sp>
    </p:spTree>
    <p:extLst>
      <p:ext uri="{BB962C8B-B14F-4D97-AF65-F5344CB8AC3E}">
        <p14:creationId xmlns:p14="http://schemas.microsoft.com/office/powerpoint/2010/main" val="127350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9</a:t>
            </a:fld>
            <a:endParaRPr lang="en-US"/>
          </a:p>
        </p:txBody>
      </p:sp>
    </p:spTree>
    <p:extLst>
      <p:ext uri="{BB962C8B-B14F-4D97-AF65-F5344CB8AC3E}">
        <p14:creationId xmlns:p14="http://schemas.microsoft.com/office/powerpoint/2010/main" val="170850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10</a:t>
            </a:fld>
            <a:endParaRPr lang="en-US"/>
          </a:p>
        </p:txBody>
      </p:sp>
    </p:spTree>
    <p:extLst>
      <p:ext uri="{BB962C8B-B14F-4D97-AF65-F5344CB8AC3E}">
        <p14:creationId xmlns:p14="http://schemas.microsoft.com/office/powerpoint/2010/main" val="3100172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11</a:t>
            </a:fld>
            <a:endParaRPr lang="en-US"/>
          </a:p>
        </p:txBody>
      </p:sp>
    </p:spTree>
    <p:extLst>
      <p:ext uri="{BB962C8B-B14F-4D97-AF65-F5344CB8AC3E}">
        <p14:creationId xmlns:p14="http://schemas.microsoft.com/office/powerpoint/2010/main" val="799057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13</a:t>
            </a:fld>
            <a:endParaRPr lang="en-US"/>
          </a:p>
        </p:txBody>
      </p:sp>
    </p:spTree>
    <p:extLst>
      <p:ext uri="{BB962C8B-B14F-4D97-AF65-F5344CB8AC3E}">
        <p14:creationId xmlns:p14="http://schemas.microsoft.com/office/powerpoint/2010/main" val="1824680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Arial" panose="020B0604020202020204" pitchFamily="34" charset="0"/>
              <a:buChar char="•"/>
            </a:pPr>
            <a:r>
              <a:rPr lang="vi-VN" b="0" i="0" dirty="0">
                <a:effectLst/>
                <a:latin typeface="Arial" panose="020B0604020202020204" pitchFamily="34" charset="0"/>
              </a:rPr>
              <a:t>Gợi ý 1: Sau nhà em là một dòng sông nhỏ. Quanh năm, sông luôn đong đầy nước mát và tấp nập những chiếc thuyền.</a:t>
            </a:r>
          </a:p>
          <a:p>
            <a:pPr algn="just">
              <a:buFont typeface="Arial" panose="020B0604020202020204" pitchFamily="34" charset="0"/>
              <a:buChar char="•"/>
            </a:pPr>
            <a:r>
              <a:rPr lang="vi-VN" b="0" i="0" dirty="0">
                <a:effectLst/>
                <a:latin typeface="Arial" panose="020B0604020202020204" pitchFamily="34" charset="0"/>
              </a:rPr>
              <a:t>Gợi ý 2: Đầu làng em là ruộng lúa rất lớn. Vào mùa vụ, lúa chín vàng ươm và thơm phưng phức.</a:t>
            </a:r>
          </a:p>
          <a:p>
            <a:pPr algn="just">
              <a:buFont typeface="Arial" panose="020B0604020202020204" pitchFamily="34" charset="0"/>
              <a:buChar char="•"/>
            </a:pPr>
            <a:r>
              <a:rPr lang="vi-VN" b="0" i="0" dirty="0">
                <a:effectLst/>
                <a:latin typeface="Arial" panose="020B0604020202020204" pitchFamily="34" charset="0"/>
              </a:rPr>
              <a:t>Gợi ý 3: Đầu con phố nhà em là một hiệu sách lớn. Bên trong cửa kính trong suốt là vô vàn những quyển sách hay và xinh đẹp. Lúc nào hiệu sách cũng tập nập người ra vào.</a:t>
            </a: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14</a:t>
            </a:fld>
            <a:endParaRPr lang="en-US"/>
          </a:p>
        </p:txBody>
      </p:sp>
    </p:spTree>
    <p:extLst>
      <p:ext uri="{BB962C8B-B14F-4D97-AF65-F5344CB8AC3E}">
        <p14:creationId xmlns:p14="http://schemas.microsoft.com/office/powerpoint/2010/main" val="131792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15</a:t>
            </a:fld>
            <a:endParaRPr lang="en-US"/>
          </a:p>
        </p:txBody>
      </p:sp>
    </p:spTree>
    <p:extLst>
      <p:ext uri="{BB962C8B-B14F-4D97-AF65-F5344CB8AC3E}">
        <p14:creationId xmlns:p14="http://schemas.microsoft.com/office/powerpoint/2010/main" val="118418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16</a:t>
            </a:fld>
            <a:endParaRPr lang="en-US"/>
          </a:p>
        </p:txBody>
      </p:sp>
    </p:spTree>
    <p:extLst>
      <p:ext uri="{BB962C8B-B14F-4D97-AF65-F5344CB8AC3E}">
        <p14:creationId xmlns:p14="http://schemas.microsoft.com/office/powerpoint/2010/main" val="2414710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60">
            <a:extLst>
              <a:ext uri="{FF2B5EF4-FFF2-40B4-BE49-F238E27FC236}">
                <a16:creationId xmlns:a16="http://schemas.microsoft.com/office/drawing/2014/main" id="{77BED88B-28C8-45C7-B53A-EDCA17E1EC97}"/>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4" name="PHẠM DUYÊN">
            <a:extLst>
              <a:ext uri="{FF2B5EF4-FFF2-40B4-BE49-F238E27FC236}">
                <a16:creationId xmlns:a16="http://schemas.microsoft.com/office/drawing/2014/main" id="{59CA705E-D301-472C-8456-3396D8346815}"/>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6" name="63">
            <a:extLst>
              <a:ext uri="{FF2B5EF4-FFF2-40B4-BE49-F238E27FC236}">
                <a16:creationId xmlns:a16="http://schemas.microsoft.com/office/drawing/2014/main" id="{8D7F8BBF-512F-406C-ACFD-16AED141B87F}"/>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7" name="21">
            <a:extLst>
              <a:ext uri="{FF2B5EF4-FFF2-40B4-BE49-F238E27FC236}">
                <a16:creationId xmlns:a16="http://schemas.microsoft.com/office/drawing/2014/main" id="{B62AA52D-527C-4156-AA43-297115149366}"/>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8" name="58">
            <a:extLst>
              <a:ext uri="{FF2B5EF4-FFF2-40B4-BE49-F238E27FC236}">
                <a16:creationId xmlns:a16="http://schemas.microsoft.com/office/drawing/2014/main" id="{FCA85AA9-4083-499C-9B81-B87C07305131}"/>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19" name="Picture 18">
            <a:extLst>
              <a:ext uri="{FF2B5EF4-FFF2-40B4-BE49-F238E27FC236}">
                <a16:creationId xmlns:a16="http://schemas.microsoft.com/office/drawing/2014/main" id="{8143BDEF-276D-4C5C-BE4B-71D9674B7280}"/>
              </a:ext>
            </a:extLst>
          </p:cNvPr>
          <p:cNvPicPr>
            <a:picLocks noChangeAspect="1"/>
          </p:cNvPicPr>
          <p:nvPr userDrawn="1"/>
        </p:nvPicPr>
        <p:blipFill>
          <a:blip r:embed="rId2"/>
          <a:stretch>
            <a:fillRect/>
          </a:stretch>
        </p:blipFill>
        <p:spPr>
          <a:xfrm>
            <a:off x="4789911" y="244241"/>
            <a:ext cx="3191589" cy="1289589"/>
          </a:xfrm>
          <a:prstGeom prst="rect">
            <a:avLst/>
          </a:prstGeom>
        </p:spPr>
      </p:pic>
      <p:pic>
        <p:nvPicPr>
          <p:cNvPr id="20" name="Picture 19">
            <a:extLst>
              <a:ext uri="{FF2B5EF4-FFF2-40B4-BE49-F238E27FC236}">
                <a16:creationId xmlns:a16="http://schemas.microsoft.com/office/drawing/2014/main" id="{EE5E5872-456D-4F25-A958-BFA6DAB30D77}"/>
              </a:ext>
            </a:extLst>
          </p:cNvPr>
          <p:cNvPicPr>
            <a:picLocks noChangeAspect="1"/>
          </p:cNvPicPr>
          <p:nvPr userDrawn="1"/>
        </p:nvPicPr>
        <p:blipFill rotWithShape="1">
          <a:blip r:embed="rId3"/>
          <a:srcRect r="37503" b="22358"/>
          <a:stretch/>
        </p:blipFill>
        <p:spPr>
          <a:xfrm>
            <a:off x="1908638" y="149725"/>
            <a:ext cx="2059449" cy="725671"/>
          </a:xfrm>
          <a:prstGeom prst="rect">
            <a:avLst/>
          </a:prstGeom>
        </p:spPr>
      </p:pic>
      <p:pic>
        <p:nvPicPr>
          <p:cNvPr id="21" name="Picture 20">
            <a:extLst>
              <a:ext uri="{FF2B5EF4-FFF2-40B4-BE49-F238E27FC236}">
                <a16:creationId xmlns:a16="http://schemas.microsoft.com/office/drawing/2014/main" id="{27B21A4B-AE92-4782-95D9-678550B320E9}"/>
              </a:ext>
            </a:extLst>
          </p:cNvPr>
          <p:cNvPicPr>
            <a:picLocks noChangeAspect="1"/>
          </p:cNvPicPr>
          <p:nvPr userDrawn="1"/>
        </p:nvPicPr>
        <p:blipFill rotWithShape="1">
          <a:blip r:embed="rId4"/>
          <a:srcRect l="28264" t="19546" r="29629" b="24721"/>
          <a:stretch/>
        </p:blipFill>
        <p:spPr>
          <a:xfrm>
            <a:off x="2741651" y="634162"/>
            <a:ext cx="592920" cy="911745"/>
          </a:xfrm>
          <a:prstGeom prst="rect">
            <a:avLst/>
          </a:prstGeom>
        </p:spPr>
      </p:pic>
      <p:pic>
        <p:nvPicPr>
          <p:cNvPr id="11" name="Picture 10">
            <a:extLst>
              <a:ext uri="{FF2B5EF4-FFF2-40B4-BE49-F238E27FC236}">
                <a16:creationId xmlns:a16="http://schemas.microsoft.com/office/drawing/2014/main" id="{7E41046C-0EA5-431E-B783-D8D8DEBC86D2}"/>
              </a:ext>
            </a:extLst>
          </p:cNvPr>
          <p:cNvPicPr>
            <a:picLocks noChangeAspect="1"/>
          </p:cNvPicPr>
          <p:nvPr userDrawn="1"/>
        </p:nvPicPr>
        <p:blipFill>
          <a:blip r:embed="rId5"/>
          <a:stretch>
            <a:fillRect/>
          </a:stretch>
        </p:blipFill>
        <p:spPr>
          <a:xfrm>
            <a:off x="-11683019" y="2999195"/>
            <a:ext cx="810838" cy="859611"/>
          </a:xfrm>
          <a:prstGeom prst="rect">
            <a:avLst/>
          </a:prstGeom>
        </p:spPr>
      </p:pic>
      <p:pic>
        <p:nvPicPr>
          <p:cNvPr id="12" name="Picture 11">
            <a:extLst>
              <a:ext uri="{FF2B5EF4-FFF2-40B4-BE49-F238E27FC236}">
                <a16:creationId xmlns:a16="http://schemas.microsoft.com/office/drawing/2014/main" id="{C1818B08-3E26-4350-9848-7C5951A8E15F}"/>
              </a:ext>
            </a:extLst>
          </p:cNvPr>
          <p:cNvPicPr>
            <a:picLocks noChangeAspect="1"/>
          </p:cNvPicPr>
          <p:nvPr userDrawn="1"/>
        </p:nvPicPr>
        <p:blipFill>
          <a:blip r:embed="rId5"/>
          <a:stretch>
            <a:fillRect/>
          </a:stretch>
        </p:blipFill>
        <p:spPr>
          <a:xfrm>
            <a:off x="5690581" y="13534721"/>
            <a:ext cx="810838" cy="859611"/>
          </a:xfrm>
          <a:prstGeom prst="rect">
            <a:avLst/>
          </a:prstGeom>
        </p:spPr>
      </p:pic>
      <p:pic>
        <p:nvPicPr>
          <p:cNvPr id="13" name="Picture 12">
            <a:extLst>
              <a:ext uri="{FF2B5EF4-FFF2-40B4-BE49-F238E27FC236}">
                <a16:creationId xmlns:a16="http://schemas.microsoft.com/office/drawing/2014/main" id="{BBF47B7B-BCA2-4E31-A253-420F3D349FA2}"/>
              </a:ext>
            </a:extLst>
          </p:cNvPr>
          <p:cNvPicPr>
            <a:picLocks noChangeAspect="1"/>
          </p:cNvPicPr>
          <p:nvPr userDrawn="1"/>
        </p:nvPicPr>
        <p:blipFill>
          <a:blip r:embed="rId5"/>
          <a:stretch>
            <a:fillRect/>
          </a:stretch>
        </p:blipFill>
        <p:spPr>
          <a:xfrm>
            <a:off x="23064181" y="2999195"/>
            <a:ext cx="810838" cy="859611"/>
          </a:xfrm>
          <a:prstGeom prst="rect">
            <a:avLst/>
          </a:prstGeom>
        </p:spPr>
      </p:pic>
      <p:pic>
        <p:nvPicPr>
          <p:cNvPr id="15" name="Picture 14">
            <a:extLst>
              <a:ext uri="{FF2B5EF4-FFF2-40B4-BE49-F238E27FC236}">
                <a16:creationId xmlns:a16="http://schemas.microsoft.com/office/drawing/2014/main" id="{F74560EF-B19B-44B9-9E2F-7962B55870FC}"/>
              </a:ext>
            </a:extLst>
          </p:cNvPr>
          <p:cNvPicPr>
            <a:picLocks noChangeAspect="1"/>
          </p:cNvPicPr>
          <p:nvPr userDrawn="1"/>
        </p:nvPicPr>
        <p:blipFill>
          <a:blip r:embed="rId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59081132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 calcmode="lin" valueType="num">
                                      <p:cBhvr>
                                        <p:cTn id="24" dur="500" fill="hold"/>
                                        <p:tgtEl>
                                          <p:spTgt spid="18"/>
                                        </p:tgtEl>
                                        <p:attrNameLst>
                                          <p:attrName>style.rotation</p:attrName>
                                        </p:attrNameLst>
                                      </p:cBhvr>
                                      <p:tavLst>
                                        <p:tav tm="0">
                                          <p:val>
                                            <p:fltVal val="90"/>
                                          </p:val>
                                        </p:tav>
                                        <p:tav tm="100000">
                                          <p:val>
                                            <p:fltVal val="0"/>
                                          </p:val>
                                        </p:tav>
                                      </p:tavLst>
                                    </p:anim>
                                    <p:animEffect transition="in" filter="fade">
                                      <p:cBhvr>
                                        <p:cTn id="25" dur="500"/>
                                        <p:tgtEl>
                                          <p:spTgt spid="18"/>
                                        </p:tgtEl>
                                      </p:cBhvr>
                                    </p:animEffect>
                                  </p:childTnLst>
                                </p:cTn>
                              </p:par>
                              <p:par>
                                <p:cTn id="26" presetID="22" presetClass="entr" presetSubtype="8" fill="hold" nodeType="withEffect">
                                  <p:stCondLst>
                                    <p:cond delay="2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750"/>
                                        <p:tgtEl>
                                          <p:spTgt spid="20"/>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P spid="1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CE9F-D087-43D0-AE23-80035E169E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69F7D-FDDD-4447-A3F0-2A10EF81D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D549B-61FA-4E7B-A6AF-CB01539DB263}"/>
              </a:ext>
            </a:extLst>
          </p:cNvPr>
          <p:cNvSpPr>
            <a:spLocks noGrp="1"/>
          </p:cNvSpPr>
          <p:nvPr>
            <p:ph type="dt" sz="half" idx="10"/>
          </p:nvPr>
        </p:nvSpPr>
        <p:spPr/>
        <p:txBody>
          <a:bodyPr/>
          <a:lstStyle/>
          <a:p>
            <a:fld id="{73AF918C-415C-4299-9F97-D5FD12D3444D}" type="datetimeFigureOut">
              <a:rPr lang="en-US" smtClean="0"/>
              <a:t>4/23/2023</a:t>
            </a:fld>
            <a:endParaRPr lang="en-US"/>
          </a:p>
        </p:txBody>
      </p:sp>
      <p:sp>
        <p:nvSpPr>
          <p:cNvPr id="5" name="Footer Placeholder 4">
            <a:extLst>
              <a:ext uri="{FF2B5EF4-FFF2-40B4-BE49-F238E27FC236}">
                <a16:creationId xmlns:a16="http://schemas.microsoft.com/office/drawing/2014/main" id="{67C91E4D-74F7-4634-A937-891B6FE2B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C7E7E-4EEA-4297-B048-17BC3C84DE13}"/>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3448628898"/>
      </p:ext>
    </p:extLst>
  </p:cSld>
  <p:clrMapOvr>
    <a:masterClrMapping/>
  </p:clrMapOvr>
  <p:transition spd="slow">
    <p:comb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1E6F8-CB17-4D39-96FF-C30B141F3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CA2BA-3309-4647-8E94-BE6BFCA5DF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D7510-5D22-47DB-8667-15AE5054B7B6}"/>
              </a:ext>
            </a:extLst>
          </p:cNvPr>
          <p:cNvSpPr>
            <a:spLocks noGrp="1"/>
          </p:cNvSpPr>
          <p:nvPr>
            <p:ph type="dt" sz="half" idx="10"/>
          </p:nvPr>
        </p:nvSpPr>
        <p:spPr/>
        <p:txBody>
          <a:bodyPr/>
          <a:lstStyle/>
          <a:p>
            <a:fld id="{73AF918C-415C-4299-9F97-D5FD12D3444D}" type="datetimeFigureOut">
              <a:rPr lang="en-US" smtClean="0"/>
              <a:t>4/23/2023</a:t>
            </a:fld>
            <a:endParaRPr lang="en-US"/>
          </a:p>
        </p:txBody>
      </p:sp>
      <p:sp>
        <p:nvSpPr>
          <p:cNvPr id="5" name="Footer Placeholder 4">
            <a:extLst>
              <a:ext uri="{FF2B5EF4-FFF2-40B4-BE49-F238E27FC236}">
                <a16:creationId xmlns:a16="http://schemas.microsoft.com/office/drawing/2014/main" id="{92A1698F-76FF-46B6-903E-B774483FB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E3B05-96EB-4BDB-A776-C8D5ACD54117}"/>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756254666"/>
      </p:ext>
    </p:extLst>
  </p:cSld>
  <p:clrMapOvr>
    <a:masterClrMapping/>
  </p:clrMapOvr>
  <p:transition spd="slow">
    <p:comb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HẠM DUYÊN">
            <a:extLst>
              <a:ext uri="{FF2B5EF4-FFF2-40B4-BE49-F238E27FC236}">
                <a16:creationId xmlns:a16="http://schemas.microsoft.com/office/drawing/2014/main" id="{4BAC2145-D62A-4C48-87D9-12BFAA539C2F}"/>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7" name="21">
            <a:extLst>
              <a:ext uri="{FF2B5EF4-FFF2-40B4-BE49-F238E27FC236}">
                <a16:creationId xmlns:a16="http://schemas.microsoft.com/office/drawing/2014/main" id="{476AFF6E-BB75-4351-A84A-67F2292F91F6}"/>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16BD34-3E84-480C-9880-23FE2BEA4D21}"/>
              </a:ext>
            </a:extLst>
          </p:cNvPr>
          <p:cNvPicPr>
            <a:picLocks noChangeAspect="1"/>
          </p:cNvPicPr>
          <p:nvPr userDrawn="1"/>
        </p:nvPicPr>
        <p:blipFill>
          <a:blip r:embed="rId2"/>
          <a:stretch>
            <a:fillRect/>
          </a:stretch>
        </p:blipFill>
        <p:spPr>
          <a:xfrm>
            <a:off x="10806554" y="4317326"/>
            <a:ext cx="1032529" cy="1246156"/>
          </a:xfrm>
          <a:prstGeom prst="rect">
            <a:avLst/>
          </a:prstGeom>
        </p:spPr>
      </p:pic>
      <p:grpSp>
        <p:nvGrpSpPr>
          <p:cNvPr id="11" name="90">
            <a:extLst>
              <a:ext uri="{FF2B5EF4-FFF2-40B4-BE49-F238E27FC236}">
                <a16:creationId xmlns:a16="http://schemas.microsoft.com/office/drawing/2014/main" id="{6AA8E4ED-84FF-4EE9-9B87-79CAB13F2774}"/>
              </a:ext>
            </a:extLst>
          </p:cNvPr>
          <p:cNvGrpSpPr/>
          <p:nvPr userDrawn="1"/>
        </p:nvGrpSpPr>
        <p:grpSpPr>
          <a:xfrm>
            <a:off x="9642732" y="5004862"/>
            <a:ext cx="2308359" cy="1447795"/>
            <a:chOff x="594424" y="1153191"/>
            <a:chExt cx="2605976" cy="1634460"/>
          </a:xfrm>
        </p:grpSpPr>
        <p:sp>
          <p:nvSpPr>
            <p:cNvPr id="12" name="81">
              <a:extLst>
                <a:ext uri="{FF2B5EF4-FFF2-40B4-BE49-F238E27FC236}">
                  <a16:creationId xmlns:a16="http://schemas.microsoft.com/office/drawing/2014/main" id="{C2865D08-25E4-46AA-B518-24B214D6FBA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13" name="82">
              <a:extLst>
                <a:ext uri="{FF2B5EF4-FFF2-40B4-BE49-F238E27FC236}">
                  <a16:creationId xmlns:a16="http://schemas.microsoft.com/office/drawing/2014/main" id="{6B2BEAB4-27E7-45F2-BF46-401A3E26EAC3}"/>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pic>
        <p:nvPicPr>
          <p:cNvPr id="16" name="Picture 15">
            <a:extLst>
              <a:ext uri="{FF2B5EF4-FFF2-40B4-BE49-F238E27FC236}">
                <a16:creationId xmlns:a16="http://schemas.microsoft.com/office/drawing/2014/main" id="{3FB93BD2-1B67-4AFE-83FB-76406259B4C1}"/>
              </a:ext>
            </a:extLst>
          </p:cNvPr>
          <p:cNvPicPr>
            <a:picLocks noChangeAspect="1"/>
          </p:cNvPicPr>
          <p:nvPr userDrawn="1"/>
        </p:nvPicPr>
        <p:blipFill>
          <a:blip r:embed="rId3"/>
          <a:stretch>
            <a:fillRect/>
          </a:stretch>
        </p:blipFill>
        <p:spPr>
          <a:xfrm>
            <a:off x="174271" y="405831"/>
            <a:ext cx="899758" cy="907318"/>
          </a:xfrm>
          <a:prstGeom prst="rect">
            <a:avLst/>
          </a:prstGeom>
        </p:spPr>
      </p:pic>
      <p:pic>
        <p:nvPicPr>
          <p:cNvPr id="17" name="Picture 16">
            <a:extLst>
              <a:ext uri="{FF2B5EF4-FFF2-40B4-BE49-F238E27FC236}">
                <a16:creationId xmlns:a16="http://schemas.microsoft.com/office/drawing/2014/main" id="{4F07BBEE-A4B5-4C04-B429-023651AC5DA4}"/>
              </a:ext>
            </a:extLst>
          </p:cNvPr>
          <p:cNvPicPr>
            <a:picLocks noChangeAspect="1"/>
          </p:cNvPicPr>
          <p:nvPr userDrawn="1"/>
        </p:nvPicPr>
        <p:blipFill>
          <a:blip r:embed="rId4"/>
          <a:stretch>
            <a:fillRect/>
          </a:stretch>
        </p:blipFill>
        <p:spPr>
          <a:xfrm>
            <a:off x="11556482" y="4856472"/>
            <a:ext cx="621846" cy="615749"/>
          </a:xfrm>
          <a:prstGeom prst="rect">
            <a:avLst/>
          </a:prstGeom>
        </p:spPr>
      </p:pic>
      <p:sp>
        <p:nvSpPr>
          <p:cNvPr id="18" name="PHẠM DUYÊN">
            <a:extLst>
              <a:ext uri="{FF2B5EF4-FFF2-40B4-BE49-F238E27FC236}">
                <a16:creationId xmlns:a16="http://schemas.microsoft.com/office/drawing/2014/main" id="{3769C029-9C69-43B5-96B0-FB485B6B243A}"/>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9" name="21">
            <a:extLst>
              <a:ext uri="{FF2B5EF4-FFF2-40B4-BE49-F238E27FC236}">
                <a16:creationId xmlns:a16="http://schemas.microsoft.com/office/drawing/2014/main" id="{2A39223C-9703-43C4-89BF-9DF853D79EC0}"/>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0" name="31">
            <a:extLst>
              <a:ext uri="{FF2B5EF4-FFF2-40B4-BE49-F238E27FC236}">
                <a16:creationId xmlns:a16="http://schemas.microsoft.com/office/drawing/2014/main" id="{90D72610-7A21-4303-B507-12C839BC2D52}"/>
              </a:ext>
            </a:extLst>
          </p:cNvPr>
          <p:cNvPicPr>
            <a:picLocks noChangeAspect="1"/>
          </p:cNvPicPr>
          <p:nvPr userDrawn="1"/>
        </p:nvPicPr>
        <p:blipFill>
          <a:blip r:embed="rId5">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tretch>
            <a:fillRect/>
          </a:stretch>
        </p:blipFill>
        <p:spPr>
          <a:xfrm rot="350465">
            <a:off x="1851052" y="1216021"/>
            <a:ext cx="8489898" cy="4425959"/>
          </a:xfrm>
          <a:prstGeom prst="rect">
            <a:avLst/>
          </a:prstGeom>
        </p:spPr>
      </p:pic>
      <p:pic>
        <p:nvPicPr>
          <p:cNvPr id="21" name="24">
            <a:extLst>
              <a:ext uri="{FF2B5EF4-FFF2-40B4-BE49-F238E27FC236}">
                <a16:creationId xmlns:a16="http://schemas.microsoft.com/office/drawing/2014/main" id="{E0522B47-C832-49E1-8A81-63A1BFC8829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658628" y="1511048"/>
            <a:ext cx="995134" cy="2811939"/>
          </a:xfrm>
          <a:prstGeom prst="rect">
            <a:avLst/>
          </a:prstGeom>
        </p:spPr>
      </p:pic>
      <p:pic>
        <p:nvPicPr>
          <p:cNvPr id="22" name="32">
            <a:extLst>
              <a:ext uri="{FF2B5EF4-FFF2-40B4-BE49-F238E27FC236}">
                <a16:creationId xmlns:a16="http://schemas.microsoft.com/office/drawing/2014/main" id="{9D7C5A42-B1A2-4EF2-9445-D57FA0606B9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20877452">
            <a:off x="1599876" y="2147723"/>
            <a:ext cx="1547922" cy="2036192"/>
          </a:xfrm>
          <a:prstGeom prst="rect">
            <a:avLst/>
          </a:prstGeom>
        </p:spPr>
      </p:pic>
      <p:pic>
        <p:nvPicPr>
          <p:cNvPr id="23" name="35">
            <a:extLst>
              <a:ext uri="{FF2B5EF4-FFF2-40B4-BE49-F238E27FC236}">
                <a16:creationId xmlns:a16="http://schemas.microsoft.com/office/drawing/2014/main" id="{EA5D077D-68A8-4957-8307-A37320CFABE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687395" y="5191878"/>
            <a:ext cx="961106" cy="798841"/>
          </a:xfrm>
          <a:prstGeom prst="rect">
            <a:avLst/>
          </a:prstGeom>
        </p:spPr>
      </p:pic>
      <p:pic>
        <p:nvPicPr>
          <p:cNvPr id="24" name="37">
            <a:extLst>
              <a:ext uri="{FF2B5EF4-FFF2-40B4-BE49-F238E27FC236}">
                <a16:creationId xmlns:a16="http://schemas.microsoft.com/office/drawing/2014/main" id="{CB1CDC89-2FEC-4374-A323-2E3631517F1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975184" y="1042300"/>
            <a:ext cx="1346635" cy="657659"/>
          </a:xfrm>
          <a:prstGeom prst="rect">
            <a:avLst/>
          </a:prstGeom>
        </p:spPr>
      </p:pic>
      <p:pic>
        <p:nvPicPr>
          <p:cNvPr id="25" name="Picture 24">
            <a:extLst>
              <a:ext uri="{FF2B5EF4-FFF2-40B4-BE49-F238E27FC236}">
                <a16:creationId xmlns:a16="http://schemas.microsoft.com/office/drawing/2014/main" id="{280F0B0A-C560-4C9F-92AB-734577D80236}"/>
              </a:ext>
            </a:extLst>
          </p:cNvPr>
          <p:cNvPicPr>
            <a:picLocks noChangeAspect="1"/>
          </p:cNvPicPr>
          <p:nvPr userDrawn="1"/>
        </p:nvPicPr>
        <p:blipFill>
          <a:blip r:embed="rId14"/>
          <a:stretch>
            <a:fillRect/>
          </a:stretch>
        </p:blipFill>
        <p:spPr>
          <a:xfrm>
            <a:off x="3066472" y="1944736"/>
            <a:ext cx="5671128" cy="3002364"/>
          </a:xfrm>
          <a:prstGeom prst="rect">
            <a:avLst/>
          </a:prstGeom>
        </p:spPr>
      </p:pic>
    </p:spTree>
    <p:extLst>
      <p:ext uri="{BB962C8B-B14F-4D97-AF65-F5344CB8AC3E}">
        <p14:creationId xmlns:p14="http://schemas.microsoft.com/office/powerpoint/2010/main" val="134313758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par>
                          <p:cTn id="22" fill="hold">
                            <p:stCondLst>
                              <p:cond delay="2500"/>
                            </p:stCondLst>
                            <p:childTnLst>
                              <p:par>
                                <p:cTn id="23" presetID="8" presetClass="emph" presetSubtype="0" fill="hold" nodeType="afterEffect">
                                  <p:stCondLst>
                                    <p:cond delay="0"/>
                                  </p:stCondLst>
                                  <p:childTnLst>
                                    <p:animRot by="-10800000">
                                      <p:cBhvr>
                                        <p:cTn id="24" dur="2000" fill="hold"/>
                                        <p:tgtEl>
                                          <p:spTgt spid="17"/>
                                        </p:tgtEl>
                                        <p:attrNameLst>
                                          <p:attrName>r</p:attrName>
                                        </p:attrNameLst>
                                      </p:cBhvr>
                                    </p:animRot>
                                  </p:childTnLst>
                                </p:cTn>
                              </p:par>
                            </p:childTnLst>
                          </p:cTn>
                        </p:par>
                        <p:par>
                          <p:cTn id="25" fill="hold">
                            <p:stCondLst>
                              <p:cond delay="4500"/>
                            </p:stCondLst>
                            <p:childTnLst>
                              <p:par>
                                <p:cTn id="26" presetID="53" presetClass="entr" presetSubtype="16"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par>
                          <p:cTn id="31" fill="hold">
                            <p:stCondLst>
                              <p:cond delay="5000"/>
                            </p:stCondLst>
                            <p:childTnLst>
                              <p:par>
                                <p:cTn id="32" presetID="8" presetClass="emph" presetSubtype="0" fill="hold" nodeType="afterEffect">
                                  <p:stCondLst>
                                    <p:cond delay="0"/>
                                  </p:stCondLst>
                                  <p:childTnLst>
                                    <p:animRot by="21600000">
                                      <p:cBhvr>
                                        <p:cTn id="33" dur="2250" fill="hold"/>
                                        <p:tgtEl>
                                          <p:spTgt spid="16"/>
                                        </p:tgtEl>
                                        <p:attrNameLst>
                                          <p:attrName>r</p:attrName>
                                        </p:attrNameLst>
                                      </p:cBhvr>
                                    </p:animRot>
                                  </p:childTnLst>
                                </p:cTn>
                              </p:par>
                              <p:par>
                                <p:cTn id="34" presetID="47" presetClass="entr" presetSubtype="0" fill="hold" grpId="0" nodeType="withEffect">
                                  <p:stCondLst>
                                    <p:cond delay="10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50" presetClass="entr" presetSubtype="0" decel="10000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1000" fill="hold"/>
                                        <p:tgtEl>
                                          <p:spTgt spid="25"/>
                                        </p:tgtEl>
                                        <p:attrNameLst>
                                          <p:attrName>ppt_w</p:attrName>
                                        </p:attrNameLst>
                                      </p:cBhvr>
                                      <p:tavLst>
                                        <p:tav tm="0">
                                          <p:val>
                                            <p:strVal val="#ppt_w+.3"/>
                                          </p:val>
                                        </p:tav>
                                        <p:tav tm="100000">
                                          <p:val>
                                            <p:strVal val="#ppt_w"/>
                                          </p:val>
                                        </p:tav>
                                      </p:tavLst>
                                    </p:anim>
                                    <p:anim calcmode="lin" valueType="num">
                                      <p:cBhvr>
                                        <p:cTn id="42" dur="1000" fill="hold"/>
                                        <p:tgtEl>
                                          <p:spTgt spid="25"/>
                                        </p:tgtEl>
                                        <p:attrNameLst>
                                          <p:attrName>ppt_h</p:attrName>
                                        </p:attrNameLst>
                                      </p:cBhvr>
                                      <p:tavLst>
                                        <p:tav tm="0">
                                          <p:val>
                                            <p:strVal val="#ppt_h"/>
                                          </p:val>
                                        </p:tav>
                                        <p:tav tm="100000">
                                          <p:val>
                                            <p:strVal val="#ppt_h"/>
                                          </p:val>
                                        </p:tav>
                                      </p:tavLst>
                                    </p:anim>
                                    <p:animEffect transition="in" filter="fade">
                                      <p:cBhvr>
                                        <p:cTn id="4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0416-0CCA-44DA-B1DC-D22401BD5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D33592-7E46-417A-BF3A-4007B8FF32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EE41B1-5EA8-4111-A6D3-02FC8C570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B094C3-6BF5-4A70-AF11-B06FB7353F3C}"/>
              </a:ext>
            </a:extLst>
          </p:cNvPr>
          <p:cNvSpPr>
            <a:spLocks noGrp="1"/>
          </p:cNvSpPr>
          <p:nvPr>
            <p:ph type="dt" sz="half" idx="10"/>
          </p:nvPr>
        </p:nvSpPr>
        <p:spPr/>
        <p:txBody>
          <a:bodyPr/>
          <a:lstStyle/>
          <a:p>
            <a:fld id="{73AF918C-415C-4299-9F97-D5FD12D3444D}" type="datetimeFigureOut">
              <a:rPr lang="en-US" smtClean="0"/>
              <a:t>4/23/2023</a:t>
            </a:fld>
            <a:endParaRPr lang="en-US"/>
          </a:p>
        </p:txBody>
      </p:sp>
      <p:sp>
        <p:nvSpPr>
          <p:cNvPr id="6" name="Footer Placeholder 5">
            <a:extLst>
              <a:ext uri="{FF2B5EF4-FFF2-40B4-BE49-F238E27FC236}">
                <a16:creationId xmlns:a16="http://schemas.microsoft.com/office/drawing/2014/main" id="{6ADA3FE6-65E1-4DC4-99AE-599BCD99A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B1D4C-F4FB-43F4-AB2F-3942B14FF829}"/>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67830283"/>
      </p:ext>
    </p:extLst>
  </p:cSld>
  <p:clrMapOvr>
    <a:masterClrMapping/>
  </p:clrMapOvr>
  <p:transition spd="slow">
    <p:comb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3E17-171A-4921-837F-B002B798CB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DF7C6-0A52-4EF9-9116-D69D7F85C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1C3AC-AB7E-4FFD-BAFE-E37887D6F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505F02-AC00-4E75-BE28-A5F08C776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9C6A-CF2B-47F9-80B8-576852036A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74442-75AA-4FDA-8B00-38F929BDFDF7}"/>
              </a:ext>
            </a:extLst>
          </p:cNvPr>
          <p:cNvSpPr>
            <a:spLocks noGrp="1"/>
          </p:cNvSpPr>
          <p:nvPr>
            <p:ph type="dt" sz="half" idx="10"/>
          </p:nvPr>
        </p:nvSpPr>
        <p:spPr/>
        <p:txBody>
          <a:bodyPr/>
          <a:lstStyle/>
          <a:p>
            <a:fld id="{73AF918C-415C-4299-9F97-D5FD12D3444D}" type="datetimeFigureOut">
              <a:rPr lang="en-US" smtClean="0"/>
              <a:t>4/23/2023</a:t>
            </a:fld>
            <a:endParaRPr lang="en-US"/>
          </a:p>
        </p:txBody>
      </p:sp>
      <p:sp>
        <p:nvSpPr>
          <p:cNvPr id="8" name="Footer Placeholder 7">
            <a:extLst>
              <a:ext uri="{FF2B5EF4-FFF2-40B4-BE49-F238E27FC236}">
                <a16:creationId xmlns:a16="http://schemas.microsoft.com/office/drawing/2014/main" id="{E0B112F9-7649-4726-98FE-6B30FDB54C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9556CE-DAD4-44A5-8F7E-6BD5F461EDDE}"/>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425122002"/>
      </p:ext>
    </p:extLst>
  </p:cSld>
  <p:clrMapOvr>
    <a:masterClrMapping/>
  </p:clrMapOvr>
  <p:transition spd="slow">
    <p:comb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4E9D-3143-4ADF-91ED-31FCA4814C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477072-53A9-44F9-A7AF-7AE4C58FD2CF}"/>
              </a:ext>
            </a:extLst>
          </p:cNvPr>
          <p:cNvSpPr>
            <a:spLocks noGrp="1"/>
          </p:cNvSpPr>
          <p:nvPr>
            <p:ph type="dt" sz="half" idx="10"/>
          </p:nvPr>
        </p:nvSpPr>
        <p:spPr/>
        <p:txBody>
          <a:bodyPr/>
          <a:lstStyle/>
          <a:p>
            <a:fld id="{73AF918C-415C-4299-9F97-D5FD12D3444D}" type="datetimeFigureOut">
              <a:rPr lang="en-US" smtClean="0"/>
              <a:t>4/23/2023</a:t>
            </a:fld>
            <a:endParaRPr lang="en-US"/>
          </a:p>
        </p:txBody>
      </p:sp>
      <p:sp>
        <p:nvSpPr>
          <p:cNvPr id="4" name="Footer Placeholder 3">
            <a:extLst>
              <a:ext uri="{FF2B5EF4-FFF2-40B4-BE49-F238E27FC236}">
                <a16:creationId xmlns:a16="http://schemas.microsoft.com/office/drawing/2014/main" id="{7D5FDBB7-C84A-4E87-8E58-8B8EE8A5A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387A0-B2E0-4BE9-95B6-5737A2BC6F14}"/>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1756147022"/>
      </p:ext>
    </p:extLst>
  </p:cSld>
  <p:clrMapOvr>
    <a:masterClrMapping/>
  </p:clrMapOvr>
  <p:transition spd="slow">
    <p:comb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ECB1C-A006-436F-8278-8583514CDCF4}"/>
              </a:ext>
            </a:extLst>
          </p:cNvPr>
          <p:cNvSpPr>
            <a:spLocks noGrp="1"/>
          </p:cNvSpPr>
          <p:nvPr>
            <p:ph type="dt" sz="half" idx="10"/>
          </p:nvPr>
        </p:nvSpPr>
        <p:spPr/>
        <p:txBody>
          <a:bodyPr/>
          <a:lstStyle/>
          <a:p>
            <a:fld id="{73AF918C-415C-4299-9F97-D5FD12D3444D}" type="datetimeFigureOut">
              <a:rPr lang="en-US" smtClean="0"/>
              <a:t>4/23/2023</a:t>
            </a:fld>
            <a:endParaRPr lang="en-US"/>
          </a:p>
        </p:txBody>
      </p:sp>
      <p:sp>
        <p:nvSpPr>
          <p:cNvPr id="3" name="Footer Placeholder 2">
            <a:extLst>
              <a:ext uri="{FF2B5EF4-FFF2-40B4-BE49-F238E27FC236}">
                <a16:creationId xmlns:a16="http://schemas.microsoft.com/office/drawing/2014/main" id="{7141B71B-4A29-4790-879A-EF55D6952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79B72B-086E-4108-BB2C-6A06B5CF5F7F}"/>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59074005"/>
      </p:ext>
    </p:extLst>
  </p:cSld>
  <p:clrMapOvr>
    <a:masterClrMapping/>
  </p:clrMapOvr>
  <p:transition spd="slow">
    <p:comb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4E88-1621-45AC-9326-520B1E4BA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459699-674A-48B4-BF1A-A007A3BC9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322A5-9EE7-42D3-9A09-9D095F58E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AF5CD-C602-4B32-93AF-B20CBF60983C}"/>
              </a:ext>
            </a:extLst>
          </p:cNvPr>
          <p:cNvSpPr>
            <a:spLocks noGrp="1"/>
          </p:cNvSpPr>
          <p:nvPr>
            <p:ph type="dt" sz="half" idx="10"/>
          </p:nvPr>
        </p:nvSpPr>
        <p:spPr/>
        <p:txBody>
          <a:bodyPr/>
          <a:lstStyle/>
          <a:p>
            <a:fld id="{73AF918C-415C-4299-9F97-D5FD12D3444D}" type="datetimeFigureOut">
              <a:rPr lang="en-US" smtClean="0"/>
              <a:t>4/23/2023</a:t>
            </a:fld>
            <a:endParaRPr lang="en-US"/>
          </a:p>
        </p:txBody>
      </p:sp>
      <p:sp>
        <p:nvSpPr>
          <p:cNvPr id="6" name="Footer Placeholder 5">
            <a:extLst>
              <a:ext uri="{FF2B5EF4-FFF2-40B4-BE49-F238E27FC236}">
                <a16:creationId xmlns:a16="http://schemas.microsoft.com/office/drawing/2014/main" id="{4FCDB590-7050-4477-B834-B10DAB052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3B764-48A0-4DFB-BEE5-48A5A756A472}"/>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135870777"/>
      </p:ext>
    </p:extLst>
  </p:cSld>
  <p:clrMapOvr>
    <a:masterClrMapping/>
  </p:clrMapOvr>
  <p:transition spd="slow">
    <p:comb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AAA2-D9F0-4DD3-A893-780D652E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12D21B-3BAD-4646-A742-667C0141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19284-7DA4-45CE-A0E8-2104D534C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3E3A4-4037-4797-9C71-4565C6F99416}"/>
              </a:ext>
            </a:extLst>
          </p:cNvPr>
          <p:cNvSpPr>
            <a:spLocks noGrp="1"/>
          </p:cNvSpPr>
          <p:nvPr>
            <p:ph type="dt" sz="half" idx="10"/>
          </p:nvPr>
        </p:nvSpPr>
        <p:spPr/>
        <p:txBody>
          <a:bodyPr/>
          <a:lstStyle/>
          <a:p>
            <a:fld id="{73AF918C-415C-4299-9F97-D5FD12D3444D}" type="datetimeFigureOut">
              <a:rPr lang="en-US" smtClean="0"/>
              <a:t>4/23/2023</a:t>
            </a:fld>
            <a:endParaRPr lang="en-US"/>
          </a:p>
        </p:txBody>
      </p:sp>
      <p:sp>
        <p:nvSpPr>
          <p:cNvPr id="6" name="Footer Placeholder 5">
            <a:extLst>
              <a:ext uri="{FF2B5EF4-FFF2-40B4-BE49-F238E27FC236}">
                <a16:creationId xmlns:a16="http://schemas.microsoft.com/office/drawing/2014/main" id="{9B869AA2-445F-4F20-B535-CB5556EAD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339E6-E1E9-452C-A1F8-B9E86A51FC96}"/>
              </a:ext>
            </a:extLst>
          </p:cNvPr>
          <p:cNvSpPr>
            <a:spLocks noGrp="1"/>
          </p:cNvSpPr>
          <p:nvPr>
            <p:ph type="sldNum" sz="quarter" idx="12"/>
          </p:nvPr>
        </p:nvSpPr>
        <p:spPr>
          <a:xfrm>
            <a:off x="8610600" y="6356350"/>
            <a:ext cx="2743200" cy="365125"/>
          </a:xfrm>
          <a:prstGeom prst="rect">
            <a:avLst/>
          </a:prstGeom>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596075620"/>
      </p:ext>
    </p:extLst>
  </p:cSld>
  <p:clrMapOvr>
    <a:masterClrMapping/>
  </p:clrMapOvr>
  <p:transition spd="slow">
    <p:comb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CDB4A508-935D-4772-B25B-33B70B8BA7F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4/23/2023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4"/>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4"/>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4"/>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4"/>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mb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hyperlink" Target="http://pngimg.com/download/71170" TargetMode="External"/><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hyperlink" Target="http://pngimg.com/download/7117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microsoft.com/office/2007/relationships/hdphoto" Target="../media/hdphoto1.wdp"/><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hyperlink" Target="http://pngimg.com/download/71170" TargetMode="External"/><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hyperlink" Target="http://pngimg.com/download/71170" TargetMode="External"/><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hyperlink" Target="http://pngimg.com/download/71170" TargetMode="External"/><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F05605-A5D6-2831-4A38-9343A57D9889}"/>
              </a:ext>
            </a:extLst>
          </p:cNvPr>
          <p:cNvPicPr>
            <a:picLocks noChangeAspect="1"/>
          </p:cNvPicPr>
          <p:nvPr/>
        </p:nvPicPr>
        <p:blipFill>
          <a:blip r:embed="rId2"/>
          <a:stretch>
            <a:fillRect/>
          </a:stretch>
        </p:blipFill>
        <p:spPr>
          <a:xfrm>
            <a:off x="0" y="0"/>
            <a:ext cx="12192000" cy="6873240"/>
          </a:xfrm>
          <a:prstGeom prst="rect">
            <a:avLst/>
          </a:prstGeom>
        </p:spPr>
      </p:pic>
      <p:sp>
        <p:nvSpPr>
          <p:cNvPr id="2" name="矩形 7">
            <a:extLst>
              <a:ext uri="{FF2B5EF4-FFF2-40B4-BE49-F238E27FC236}">
                <a16:creationId xmlns:a16="http://schemas.microsoft.com/office/drawing/2014/main" id="{E915A0D4-948A-C004-9EF8-F7CAA50349C3}"/>
              </a:ext>
            </a:extLst>
          </p:cNvPr>
          <p:cNvSpPr/>
          <p:nvPr/>
        </p:nvSpPr>
        <p:spPr>
          <a:xfrm>
            <a:off x="1875703" y="2836461"/>
            <a:ext cx="8655297" cy="1862048"/>
          </a:xfrm>
          <a:prstGeom prst="rect">
            <a:avLst/>
          </a:prstGeom>
        </p:spPr>
        <p:txBody>
          <a:bodyPr wrap="square">
            <a:spAutoFit/>
            <a:scene3d>
              <a:camera prst="orthographicFront"/>
              <a:lightRig rig="threePt" dir="t"/>
            </a:scene3d>
            <a:sp3d contourW="12700"/>
          </a:bodyPr>
          <a:lstStyle/>
          <a:p>
            <a:pPr algn="ctr"/>
            <a:r>
              <a:rPr lang="en-US" altLang="zh-CN" sz="115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3" name="矩形 7">
            <a:extLst>
              <a:ext uri="{FF2B5EF4-FFF2-40B4-BE49-F238E27FC236}">
                <a16:creationId xmlns:a16="http://schemas.microsoft.com/office/drawing/2014/main" id="{E6149A29-9E53-D7D6-CC79-8B6C7BB5D766}"/>
              </a:ext>
            </a:extLst>
          </p:cNvPr>
          <p:cNvSpPr/>
          <p:nvPr/>
        </p:nvSpPr>
        <p:spPr>
          <a:xfrm>
            <a:off x="1768351" y="960336"/>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45172655"/>
      </p:ext>
    </p:extLst>
  </p:cSld>
  <p:clrMapOvr>
    <a:masterClrMapping/>
  </p:clrMapOvr>
  <p:transition spd="slow">
    <p:comb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D093E4D1-A480-41E5-8FD1-66F700918CC2}"/>
              </a:ext>
            </a:extLst>
          </p:cNvPr>
          <p:cNvSpPr/>
          <p:nvPr/>
        </p:nvSpPr>
        <p:spPr>
          <a:xfrm>
            <a:off x="1197172" y="345340"/>
            <a:ext cx="10866008" cy="769441"/>
          </a:xfrm>
          <a:prstGeom prst="rect">
            <a:avLst/>
          </a:prstGeom>
        </p:spPr>
        <p:txBody>
          <a:bodyPr wrap="square">
            <a:spAutoFit/>
          </a:bodyPr>
          <a:lstStyle/>
          <a:p>
            <a:pPr algn="just"/>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Xếp</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các</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từ</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ngữ</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sau</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vào</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nhóm</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nghe</a:t>
            </a:r>
            <a:r>
              <a:rPr lang="en-US" sz="4400" b="1" i="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thấy</a:t>
            </a:r>
            <a:endParaRPr lang="en-US" sz="8000" b="1" i="1" dirty="0">
              <a:solidFill>
                <a:srgbClr val="F26F23"/>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71E4B741-6675-48D9-80BB-4D93FD19817F}"/>
              </a:ext>
            </a:extLst>
          </p:cNvPr>
          <p:cNvGrpSpPr/>
          <p:nvPr/>
        </p:nvGrpSpPr>
        <p:grpSpPr>
          <a:xfrm>
            <a:off x="156362" y="186093"/>
            <a:ext cx="863972" cy="1015663"/>
            <a:chOff x="647810" y="1552984"/>
            <a:chExt cx="863972" cy="1015663"/>
          </a:xfrm>
        </p:grpSpPr>
        <p:sp>
          <p:nvSpPr>
            <p:cNvPr id="4" name="Oval 3">
              <a:extLst>
                <a:ext uri="{FF2B5EF4-FFF2-40B4-BE49-F238E27FC236}">
                  <a16:creationId xmlns:a16="http://schemas.microsoft.com/office/drawing/2014/main" id="{448D3786-241C-45D9-836A-0E5A3160287F}"/>
                </a:ext>
              </a:extLst>
            </p:cNvPr>
            <p:cNvSpPr/>
            <p:nvPr/>
          </p:nvSpPr>
          <p:spPr>
            <a:xfrm>
              <a:off x="647810" y="1669149"/>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D1A8EFA6-1060-437A-8EE9-1695ACA74D67}"/>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33" name="Rectangle 32">
            <a:extLst>
              <a:ext uri="{FF2B5EF4-FFF2-40B4-BE49-F238E27FC236}">
                <a16:creationId xmlns:a16="http://schemas.microsoft.com/office/drawing/2014/main" id="{7B2637F1-9CEC-42AA-B796-F6639C303E8A}"/>
              </a:ext>
            </a:extLst>
          </p:cNvPr>
          <p:cNvSpPr/>
          <p:nvPr/>
        </p:nvSpPr>
        <p:spPr>
          <a:xfrm>
            <a:off x="0" y="1201756"/>
            <a:ext cx="12192000" cy="522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9Slide01 Noi dung ngan" panose="00000600000000000000" pitchFamily="2" charset="0"/>
            </a:endParaRPr>
          </a:p>
        </p:txBody>
      </p:sp>
      <p:pic>
        <p:nvPicPr>
          <p:cNvPr id="67" name="Picture 66">
            <a:extLst>
              <a:ext uri="{FF2B5EF4-FFF2-40B4-BE49-F238E27FC236}">
                <a16:creationId xmlns:a16="http://schemas.microsoft.com/office/drawing/2014/main" id="{81C848BC-D31D-4860-9D8A-A5164CCCD319}"/>
              </a:ext>
            </a:extLst>
          </p:cNvPr>
          <p:cNvPicPr>
            <a:picLocks noChangeAspect="1"/>
          </p:cNvPicPr>
          <p:nvPr/>
        </p:nvPicPr>
        <p:blipFill>
          <a:blip r:embed="rId3"/>
          <a:stretch>
            <a:fillRect/>
          </a:stretch>
        </p:blipFill>
        <p:spPr>
          <a:xfrm>
            <a:off x="1528556" y="1486608"/>
            <a:ext cx="1944793" cy="1585097"/>
          </a:xfrm>
          <a:prstGeom prst="rect">
            <a:avLst/>
          </a:prstGeom>
        </p:spPr>
      </p:pic>
      <p:pic>
        <p:nvPicPr>
          <p:cNvPr id="68" name="Picture 67">
            <a:extLst>
              <a:ext uri="{FF2B5EF4-FFF2-40B4-BE49-F238E27FC236}">
                <a16:creationId xmlns:a16="http://schemas.microsoft.com/office/drawing/2014/main" id="{28266F26-0C45-4673-94AF-17AA1206A4ED}"/>
              </a:ext>
            </a:extLst>
          </p:cNvPr>
          <p:cNvPicPr>
            <a:picLocks noChangeAspect="1"/>
          </p:cNvPicPr>
          <p:nvPr/>
        </p:nvPicPr>
        <p:blipFill>
          <a:blip r:embed="rId4"/>
          <a:stretch>
            <a:fillRect/>
          </a:stretch>
        </p:blipFill>
        <p:spPr>
          <a:xfrm>
            <a:off x="4862859" y="1634156"/>
            <a:ext cx="1993565" cy="1383912"/>
          </a:xfrm>
          <a:prstGeom prst="rect">
            <a:avLst/>
          </a:prstGeom>
        </p:spPr>
      </p:pic>
      <p:pic>
        <p:nvPicPr>
          <p:cNvPr id="69" name="Picture 68">
            <a:extLst>
              <a:ext uri="{FF2B5EF4-FFF2-40B4-BE49-F238E27FC236}">
                <a16:creationId xmlns:a16="http://schemas.microsoft.com/office/drawing/2014/main" id="{C082B771-DB14-47D2-9AD8-A8AED2B90BDE}"/>
              </a:ext>
            </a:extLst>
          </p:cNvPr>
          <p:cNvPicPr>
            <a:picLocks noChangeAspect="1"/>
          </p:cNvPicPr>
          <p:nvPr/>
        </p:nvPicPr>
        <p:blipFill>
          <a:blip r:embed="rId5"/>
          <a:stretch>
            <a:fillRect/>
          </a:stretch>
        </p:blipFill>
        <p:spPr>
          <a:xfrm>
            <a:off x="8112160" y="1237299"/>
            <a:ext cx="2328874" cy="1774090"/>
          </a:xfrm>
          <a:prstGeom prst="rect">
            <a:avLst/>
          </a:prstGeom>
        </p:spPr>
      </p:pic>
      <p:pic>
        <p:nvPicPr>
          <p:cNvPr id="70" name="Picture 69">
            <a:extLst>
              <a:ext uri="{FF2B5EF4-FFF2-40B4-BE49-F238E27FC236}">
                <a16:creationId xmlns:a16="http://schemas.microsoft.com/office/drawing/2014/main" id="{B3A3E7BF-9210-464E-A245-379FDC3D1684}"/>
              </a:ext>
            </a:extLst>
          </p:cNvPr>
          <p:cNvPicPr>
            <a:picLocks noChangeAspect="1"/>
          </p:cNvPicPr>
          <p:nvPr/>
        </p:nvPicPr>
        <p:blipFill>
          <a:blip r:embed="rId6"/>
          <a:stretch>
            <a:fillRect/>
          </a:stretch>
        </p:blipFill>
        <p:spPr>
          <a:xfrm>
            <a:off x="176004" y="2967570"/>
            <a:ext cx="2042337" cy="1902117"/>
          </a:xfrm>
          <a:prstGeom prst="rect">
            <a:avLst/>
          </a:prstGeom>
        </p:spPr>
      </p:pic>
      <p:pic>
        <p:nvPicPr>
          <p:cNvPr id="71" name="Picture 70">
            <a:extLst>
              <a:ext uri="{FF2B5EF4-FFF2-40B4-BE49-F238E27FC236}">
                <a16:creationId xmlns:a16="http://schemas.microsoft.com/office/drawing/2014/main" id="{8EAEF484-8B0E-49DC-A162-62769E7DCC5E}"/>
              </a:ext>
            </a:extLst>
          </p:cNvPr>
          <p:cNvPicPr>
            <a:picLocks noChangeAspect="1"/>
          </p:cNvPicPr>
          <p:nvPr/>
        </p:nvPicPr>
        <p:blipFill>
          <a:blip r:embed="rId7"/>
          <a:stretch>
            <a:fillRect/>
          </a:stretch>
        </p:blipFill>
        <p:spPr>
          <a:xfrm>
            <a:off x="1699720" y="4188491"/>
            <a:ext cx="2566638" cy="2158171"/>
          </a:xfrm>
          <a:prstGeom prst="rect">
            <a:avLst/>
          </a:prstGeom>
        </p:spPr>
      </p:pic>
      <p:pic>
        <p:nvPicPr>
          <p:cNvPr id="72" name="Picture 71">
            <a:extLst>
              <a:ext uri="{FF2B5EF4-FFF2-40B4-BE49-F238E27FC236}">
                <a16:creationId xmlns:a16="http://schemas.microsoft.com/office/drawing/2014/main" id="{D2245460-A5AE-411C-879A-E56A836EDF83}"/>
              </a:ext>
            </a:extLst>
          </p:cNvPr>
          <p:cNvPicPr>
            <a:picLocks noChangeAspect="1"/>
          </p:cNvPicPr>
          <p:nvPr/>
        </p:nvPicPr>
        <p:blipFill>
          <a:blip r:embed="rId8"/>
          <a:stretch>
            <a:fillRect/>
          </a:stretch>
        </p:blipFill>
        <p:spPr>
          <a:xfrm>
            <a:off x="3378772" y="3108952"/>
            <a:ext cx="2042337" cy="1798476"/>
          </a:xfrm>
          <a:prstGeom prst="rect">
            <a:avLst/>
          </a:prstGeom>
        </p:spPr>
      </p:pic>
      <p:pic>
        <p:nvPicPr>
          <p:cNvPr id="73" name="Picture 72">
            <a:extLst>
              <a:ext uri="{FF2B5EF4-FFF2-40B4-BE49-F238E27FC236}">
                <a16:creationId xmlns:a16="http://schemas.microsoft.com/office/drawing/2014/main" id="{830CF77A-53FD-4489-8CE0-62379AFCFA45}"/>
              </a:ext>
            </a:extLst>
          </p:cNvPr>
          <p:cNvPicPr>
            <a:picLocks noChangeAspect="1"/>
          </p:cNvPicPr>
          <p:nvPr/>
        </p:nvPicPr>
        <p:blipFill>
          <a:blip r:embed="rId9"/>
          <a:stretch>
            <a:fillRect/>
          </a:stretch>
        </p:blipFill>
        <p:spPr>
          <a:xfrm>
            <a:off x="5098814" y="4276888"/>
            <a:ext cx="2238549" cy="2232626"/>
          </a:xfrm>
          <a:prstGeom prst="rect">
            <a:avLst/>
          </a:prstGeom>
        </p:spPr>
      </p:pic>
      <p:pic>
        <p:nvPicPr>
          <p:cNvPr id="74" name="Picture 73">
            <a:extLst>
              <a:ext uri="{FF2B5EF4-FFF2-40B4-BE49-F238E27FC236}">
                <a16:creationId xmlns:a16="http://schemas.microsoft.com/office/drawing/2014/main" id="{A4594A37-2E13-46BB-B67A-FFE92104EFD4}"/>
              </a:ext>
            </a:extLst>
          </p:cNvPr>
          <p:cNvPicPr>
            <a:picLocks noChangeAspect="1"/>
          </p:cNvPicPr>
          <p:nvPr/>
        </p:nvPicPr>
        <p:blipFill>
          <a:blip r:embed="rId10"/>
          <a:stretch>
            <a:fillRect/>
          </a:stretch>
        </p:blipFill>
        <p:spPr>
          <a:xfrm>
            <a:off x="6385258" y="2280389"/>
            <a:ext cx="2274005" cy="1938696"/>
          </a:xfrm>
          <a:prstGeom prst="rect">
            <a:avLst/>
          </a:prstGeom>
        </p:spPr>
      </p:pic>
      <p:pic>
        <p:nvPicPr>
          <p:cNvPr id="75" name="Picture 74">
            <a:extLst>
              <a:ext uri="{FF2B5EF4-FFF2-40B4-BE49-F238E27FC236}">
                <a16:creationId xmlns:a16="http://schemas.microsoft.com/office/drawing/2014/main" id="{A2D26AFC-D73B-4E85-8E01-1AB83F6AB262}"/>
              </a:ext>
            </a:extLst>
          </p:cNvPr>
          <p:cNvPicPr>
            <a:picLocks noChangeAspect="1"/>
          </p:cNvPicPr>
          <p:nvPr/>
        </p:nvPicPr>
        <p:blipFill>
          <a:blip r:embed="rId11"/>
          <a:stretch>
            <a:fillRect/>
          </a:stretch>
        </p:blipFill>
        <p:spPr>
          <a:xfrm>
            <a:off x="7874030" y="3898721"/>
            <a:ext cx="2645893" cy="2481287"/>
          </a:xfrm>
          <a:prstGeom prst="rect">
            <a:avLst/>
          </a:prstGeom>
        </p:spPr>
      </p:pic>
      <p:pic>
        <p:nvPicPr>
          <p:cNvPr id="76" name="Picture 75">
            <a:extLst>
              <a:ext uri="{FF2B5EF4-FFF2-40B4-BE49-F238E27FC236}">
                <a16:creationId xmlns:a16="http://schemas.microsoft.com/office/drawing/2014/main" id="{A3E122ED-1888-4D07-AE25-F76CD3215683}"/>
              </a:ext>
            </a:extLst>
          </p:cNvPr>
          <p:cNvPicPr>
            <a:picLocks noChangeAspect="1"/>
          </p:cNvPicPr>
          <p:nvPr/>
        </p:nvPicPr>
        <p:blipFill>
          <a:blip r:embed="rId12"/>
          <a:stretch>
            <a:fillRect/>
          </a:stretch>
        </p:blipFill>
        <p:spPr>
          <a:xfrm>
            <a:off x="10070470" y="2731605"/>
            <a:ext cx="1950889" cy="1688738"/>
          </a:xfrm>
          <a:prstGeom prst="rect">
            <a:avLst/>
          </a:prstGeom>
        </p:spPr>
      </p:pic>
    </p:spTree>
    <p:extLst>
      <p:ext uri="{BB962C8B-B14F-4D97-AF65-F5344CB8AC3E}">
        <p14:creationId xmlns:p14="http://schemas.microsoft.com/office/powerpoint/2010/main" val="10737991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750"/>
                                        <p:tgtEl>
                                          <p:spTgt spid="67"/>
                                        </p:tgtEl>
                                        <p:attrNameLst>
                                          <p:attrName>ppt_x</p:attrName>
                                        </p:attrNameLst>
                                      </p:cBhvr>
                                      <p:tavLst>
                                        <p:tav tm="0">
                                          <p:val>
                                            <p:strVal val="ppt_x"/>
                                          </p:val>
                                        </p:tav>
                                        <p:tav tm="100000">
                                          <p:val>
                                            <p:strVal val="ppt_x"/>
                                          </p:val>
                                        </p:tav>
                                      </p:tavLst>
                                    </p:anim>
                                    <p:anim calcmode="lin" valueType="num">
                                      <p:cBhvr additive="base">
                                        <p:cTn id="7" dur="750"/>
                                        <p:tgtEl>
                                          <p:spTgt spid="67"/>
                                        </p:tgtEl>
                                        <p:attrNameLst>
                                          <p:attrName>ppt_y</p:attrName>
                                        </p:attrNameLst>
                                      </p:cBhvr>
                                      <p:tavLst>
                                        <p:tav tm="0">
                                          <p:val>
                                            <p:strVal val="ppt_y"/>
                                          </p:val>
                                        </p:tav>
                                        <p:tav tm="100000">
                                          <p:val>
                                            <p:strVal val="1+ppt_h/2"/>
                                          </p:val>
                                        </p:tav>
                                      </p:tavLst>
                                    </p:anim>
                                    <p:set>
                                      <p:cBhvr>
                                        <p:cTn id="8" dur="1" fill="hold">
                                          <p:stCondLst>
                                            <p:cond delay="749"/>
                                          </p:stCondLst>
                                        </p:cTn>
                                        <p:tgtEl>
                                          <p:spTgt spid="67"/>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750"/>
                                        <p:tgtEl>
                                          <p:spTgt spid="70"/>
                                        </p:tgtEl>
                                        <p:attrNameLst>
                                          <p:attrName>ppt_x</p:attrName>
                                        </p:attrNameLst>
                                      </p:cBhvr>
                                      <p:tavLst>
                                        <p:tav tm="0">
                                          <p:val>
                                            <p:strVal val="ppt_x"/>
                                          </p:val>
                                        </p:tav>
                                        <p:tav tm="100000">
                                          <p:val>
                                            <p:strVal val="ppt_x"/>
                                          </p:val>
                                        </p:tav>
                                      </p:tavLst>
                                    </p:anim>
                                    <p:anim calcmode="lin" valueType="num">
                                      <p:cBhvr additive="base">
                                        <p:cTn id="11" dur="750"/>
                                        <p:tgtEl>
                                          <p:spTgt spid="70"/>
                                        </p:tgtEl>
                                        <p:attrNameLst>
                                          <p:attrName>ppt_y</p:attrName>
                                        </p:attrNameLst>
                                      </p:cBhvr>
                                      <p:tavLst>
                                        <p:tav tm="0">
                                          <p:val>
                                            <p:strVal val="ppt_y"/>
                                          </p:val>
                                        </p:tav>
                                        <p:tav tm="100000">
                                          <p:val>
                                            <p:strVal val="1+ppt_h/2"/>
                                          </p:val>
                                        </p:tav>
                                      </p:tavLst>
                                    </p:anim>
                                    <p:set>
                                      <p:cBhvr>
                                        <p:cTn id="12" dur="1" fill="hold">
                                          <p:stCondLst>
                                            <p:cond delay="749"/>
                                          </p:stCondLst>
                                        </p:cTn>
                                        <p:tgtEl>
                                          <p:spTgt spid="70"/>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750"/>
                                        <p:tgtEl>
                                          <p:spTgt spid="72"/>
                                        </p:tgtEl>
                                        <p:attrNameLst>
                                          <p:attrName>ppt_x</p:attrName>
                                        </p:attrNameLst>
                                      </p:cBhvr>
                                      <p:tavLst>
                                        <p:tav tm="0">
                                          <p:val>
                                            <p:strVal val="ppt_x"/>
                                          </p:val>
                                        </p:tav>
                                        <p:tav tm="100000">
                                          <p:val>
                                            <p:strVal val="ppt_x"/>
                                          </p:val>
                                        </p:tav>
                                      </p:tavLst>
                                    </p:anim>
                                    <p:anim calcmode="lin" valueType="num">
                                      <p:cBhvr additive="base">
                                        <p:cTn id="15" dur="750"/>
                                        <p:tgtEl>
                                          <p:spTgt spid="72"/>
                                        </p:tgtEl>
                                        <p:attrNameLst>
                                          <p:attrName>ppt_y</p:attrName>
                                        </p:attrNameLst>
                                      </p:cBhvr>
                                      <p:tavLst>
                                        <p:tav tm="0">
                                          <p:val>
                                            <p:strVal val="ppt_y"/>
                                          </p:val>
                                        </p:tav>
                                        <p:tav tm="100000">
                                          <p:val>
                                            <p:strVal val="1+ppt_h/2"/>
                                          </p:val>
                                        </p:tav>
                                      </p:tavLst>
                                    </p:anim>
                                    <p:set>
                                      <p:cBhvr>
                                        <p:cTn id="16" dur="1" fill="hold">
                                          <p:stCondLst>
                                            <p:cond delay="749"/>
                                          </p:stCondLst>
                                        </p:cTn>
                                        <p:tgtEl>
                                          <p:spTgt spid="72"/>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750"/>
                                        <p:tgtEl>
                                          <p:spTgt spid="68"/>
                                        </p:tgtEl>
                                        <p:attrNameLst>
                                          <p:attrName>ppt_x</p:attrName>
                                        </p:attrNameLst>
                                      </p:cBhvr>
                                      <p:tavLst>
                                        <p:tav tm="0">
                                          <p:val>
                                            <p:strVal val="ppt_x"/>
                                          </p:val>
                                        </p:tav>
                                        <p:tav tm="100000">
                                          <p:val>
                                            <p:strVal val="ppt_x"/>
                                          </p:val>
                                        </p:tav>
                                      </p:tavLst>
                                    </p:anim>
                                    <p:anim calcmode="lin" valueType="num">
                                      <p:cBhvr additive="base">
                                        <p:cTn id="19" dur="750"/>
                                        <p:tgtEl>
                                          <p:spTgt spid="68"/>
                                        </p:tgtEl>
                                        <p:attrNameLst>
                                          <p:attrName>ppt_y</p:attrName>
                                        </p:attrNameLst>
                                      </p:cBhvr>
                                      <p:tavLst>
                                        <p:tav tm="0">
                                          <p:val>
                                            <p:strVal val="ppt_y"/>
                                          </p:val>
                                        </p:tav>
                                        <p:tav tm="100000">
                                          <p:val>
                                            <p:strVal val="1+ppt_h/2"/>
                                          </p:val>
                                        </p:tav>
                                      </p:tavLst>
                                    </p:anim>
                                    <p:set>
                                      <p:cBhvr>
                                        <p:cTn id="20" dur="1" fill="hold">
                                          <p:stCondLst>
                                            <p:cond delay="749"/>
                                          </p:stCondLst>
                                        </p:cTn>
                                        <p:tgtEl>
                                          <p:spTgt spid="68"/>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750"/>
                                        <p:tgtEl>
                                          <p:spTgt spid="73"/>
                                        </p:tgtEl>
                                        <p:attrNameLst>
                                          <p:attrName>ppt_x</p:attrName>
                                        </p:attrNameLst>
                                      </p:cBhvr>
                                      <p:tavLst>
                                        <p:tav tm="0">
                                          <p:val>
                                            <p:strVal val="ppt_x"/>
                                          </p:val>
                                        </p:tav>
                                        <p:tav tm="100000">
                                          <p:val>
                                            <p:strVal val="ppt_x"/>
                                          </p:val>
                                        </p:tav>
                                      </p:tavLst>
                                    </p:anim>
                                    <p:anim calcmode="lin" valueType="num">
                                      <p:cBhvr additive="base">
                                        <p:cTn id="23" dur="750"/>
                                        <p:tgtEl>
                                          <p:spTgt spid="73"/>
                                        </p:tgtEl>
                                        <p:attrNameLst>
                                          <p:attrName>ppt_y</p:attrName>
                                        </p:attrNameLst>
                                      </p:cBhvr>
                                      <p:tavLst>
                                        <p:tav tm="0">
                                          <p:val>
                                            <p:strVal val="ppt_y"/>
                                          </p:val>
                                        </p:tav>
                                        <p:tav tm="100000">
                                          <p:val>
                                            <p:strVal val="1+ppt_h/2"/>
                                          </p:val>
                                        </p:tav>
                                      </p:tavLst>
                                    </p:anim>
                                    <p:set>
                                      <p:cBhvr>
                                        <p:cTn id="24" dur="1" fill="hold">
                                          <p:stCondLst>
                                            <p:cond delay="749"/>
                                          </p:stCondLst>
                                        </p:cTn>
                                        <p:tgtEl>
                                          <p:spTgt spid="73"/>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750"/>
                                        <p:tgtEl>
                                          <p:spTgt spid="74"/>
                                        </p:tgtEl>
                                        <p:attrNameLst>
                                          <p:attrName>ppt_x</p:attrName>
                                        </p:attrNameLst>
                                      </p:cBhvr>
                                      <p:tavLst>
                                        <p:tav tm="0">
                                          <p:val>
                                            <p:strVal val="ppt_x"/>
                                          </p:val>
                                        </p:tav>
                                        <p:tav tm="100000">
                                          <p:val>
                                            <p:strVal val="ppt_x"/>
                                          </p:val>
                                        </p:tav>
                                      </p:tavLst>
                                    </p:anim>
                                    <p:anim calcmode="lin" valueType="num">
                                      <p:cBhvr additive="base">
                                        <p:cTn id="27" dur="750"/>
                                        <p:tgtEl>
                                          <p:spTgt spid="74"/>
                                        </p:tgtEl>
                                        <p:attrNameLst>
                                          <p:attrName>ppt_y</p:attrName>
                                        </p:attrNameLst>
                                      </p:cBhvr>
                                      <p:tavLst>
                                        <p:tav tm="0">
                                          <p:val>
                                            <p:strVal val="ppt_y"/>
                                          </p:val>
                                        </p:tav>
                                        <p:tav tm="100000">
                                          <p:val>
                                            <p:strVal val="1+ppt_h/2"/>
                                          </p:val>
                                        </p:tav>
                                      </p:tavLst>
                                    </p:anim>
                                    <p:set>
                                      <p:cBhvr>
                                        <p:cTn id="28" dur="1" fill="hold">
                                          <p:stCondLst>
                                            <p:cond delay="749"/>
                                          </p:stCondLst>
                                        </p:cTn>
                                        <p:tgtEl>
                                          <p:spTgt spid="74"/>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750"/>
                                        <p:tgtEl>
                                          <p:spTgt spid="75"/>
                                        </p:tgtEl>
                                        <p:attrNameLst>
                                          <p:attrName>ppt_x</p:attrName>
                                        </p:attrNameLst>
                                      </p:cBhvr>
                                      <p:tavLst>
                                        <p:tav tm="0">
                                          <p:val>
                                            <p:strVal val="ppt_x"/>
                                          </p:val>
                                        </p:tav>
                                        <p:tav tm="100000">
                                          <p:val>
                                            <p:strVal val="ppt_x"/>
                                          </p:val>
                                        </p:tav>
                                      </p:tavLst>
                                    </p:anim>
                                    <p:anim calcmode="lin" valueType="num">
                                      <p:cBhvr additive="base">
                                        <p:cTn id="31" dur="750"/>
                                        <p:tgtEl>
                                          <p:spTgt spid="75"/>
                                        </p:tgtEl>
                                        <p:attrNameLst>
                                          <p:attrName>ppt_y</p:attrName>
                                        </p:attrNameLst>
                                      </p:cBhvr>
                                      <p:tavLst>
                                        <p:tav tm="0">
                                          <p:val>
                                            <p:strVal val="ppt_y"/>
                                          </p:val>
                                        </p:tav>
                                        <p:tav tm="100000">
                                          <p:val>
                                            <p:strVal val="1+ppt_h/2"/>
                                          </p:val>
                                        </p:tav>
                                      </p:tavLst>
                                    </p:anim>
                                    <p:set>
                                      <p:cBhvr>
                                        <p:cTn id="32" dur="1" fill="hold">
                                          <p:stCondLst>
                                            <p:cond delay="749"/>
                                          </p:stCondLst>
                                        </p:cTn>
                                        <p:tgtEl>
                                          <p:spTgt spid="75"/>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750"/>
                                        <p:tgtEl>
                                          <p:spTgt spid="76"/>
                                        </p:tgtEl>
                                        <p:attrNameLst>
                                          <p:attrName>ppt_x</p:attrName>
                                        </p:attrNameLst>
                                      </p:cBhvr>
                                      <p:tavLst>
                                        <p:tav tm="0">
                                          <p:val>
                                            <p:strVal val="ppt_x"/>
                                          </p:val>
                                        </p:tav>
                                        <p:tav tm="100000">
                                          <p:val>
                                            <p:strVal val="ppt_x"/>
                                          </p:val>
                                        </p:tav>
                                      </p:tavLst>
                                    </p:anim>
                                    <p:anim calcmode="lin" valueType="num">
                                      <p:cBhvr additive="base">
                                        <p:cTn id="35" dur="750"/>
                                        <p:tgtEl>
                                          <p:spTgt spid="76"/>
                                        </p:tgtEl>
                                        <p:attrNameLst>
                                          <p:attrName>ppt_y</p:attrName>
                                        </p:attrNameLst>
                                      </p:cBhvr>
                                      <p:tavLst>
                                        <p:tav tm="0">
                                          <p:val>
                                            <p:strVal val="ppt_y"/>
                                          </p:val>
                                        </p:tav>
                                        <p:tav tm="100000">
                                          <p:val>
                                            <p:strVal val="1+ppt_h/2"/>
                                          </p:val>
                                        </p:tav>
                                      </p:tavLst>
                                    </p:anim>
                                    <p:set>
                                      <p:cBhvr>
                                        <p:cTn id="36" dur="1" fill="hold">
                                          <p:stCondLst>
                                            <p:cond delay="74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D093E4D1-A480-41E5-8FD1-66F700918CC2}"/>
              </a:ext>
            </a:extLst>
          </p:cNvPr>
          <p:cNvSpPr/>
          <p:nvPr/>
        </p:nvSpPr>
        <p:spPr>
          <a:xfrm>
            <a:off x="1197172" y="345340"/>
            <a:ext cx="10866008" cy="769441"/>
          </a:xfrm>
          <a:prstGeom prst="rect">
            <a:avLst/>
          </a:prstGeom>
        </p:spPr>
        <p:txBody>
          <a:bodyPr wrap="square">
            <a:spAutoFit/>
          </a:bodyPr>
          <a:lstStyle/>
          <a:p>
            <a:pPr algn="just"/>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Xếp</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các</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từ</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ngữ</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sau</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vào</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nhóm</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ngửi</a:t>
            </a:r>
            <a:r>
              <a:rPr lang="en-US" sz="4400" b="1" i="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thấy</a:t>
            </a:r>
            <a:endParaRPr lang="en-US" sz="8000" b="1" i="1" dirty="0">
              <a:solidFill>
                <a:srgbClr val="F26F23"/>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71E4B741-6675-48D9-80BB-4D93FD19817F}"/>
              </a:ext>
            </a:extLst>
          </p:cNvPr>
          <p:cNvGrpSpPr/>
          <p:nvPr/>
        </p:nvGrpSpPr>
        <p:grpSpPr>
          <a:xfrm>
            <a:off x="156362" y="186093"/>
            <a:ext cx="863972" cy="1015663"/>
            <a:chOff x="647810" y="1552984"/>
            <a:chExt cx="863972" cy="1015663"/>
          </a:xfrm>
        </p:grpSpPr>
        <p:sp>
          <p:nvSpPr>
            <p:cNvPr id="4" name="Oval 3">
              <a:extLst>
                <a:ext uri="{FF2B5EF4-FFF2-40B4-BE49-F238E27FC236}">
                  <a16:creationId xmlns:a16="http://schemas.microsoft.com/office/drawing/2014/main" id="{448D3786-241C-45D9-836A-0E5A3160287F}"/>
                </a:ext>
              </a:extLst>
            </p:cNvPr>
            <p:cNvSpPr/>
            <p:nvPr/>
          </p:nvSpPr>
          <p:spPr>
            <a:xfrm>
              <a:off x="647810" y="1669149"/>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D1A8EFA6-1060-437A-8EE9-1695ACA74D67}"/>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33" name="Rectangle 32">
            <a:extLst>
              <a:ext uri="{FF2B5EF4-FFF2-40B4-BE49-F238E27FC236}">
                <a16:creationId xmlns:a16="http://schemas.microsoft.com/office/drawing/2014/main" id="{7B2637F1-9CEC-42AA-B796-F6639C303E8A}"/>
              </a:ext>
            </a:extLst>
          </p:cNvPr>
          <p:cNvSpPr/>
          <p:nvPr/>
        </p:nvSpPr>
        <p:spPr>
          <a:xfrm>
            <a:off x="0" y="1201756"/>
            <a:ext cx="12192000" cy="522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9Slide01 Noi dung ngan" panose="00000600000000000000" pitchFamily="2" charset="0"/>
            </a:endParaRPr>
          </a:p>
        </p:txBody>
      </p:sp>
      <p:pic>
        <p:nvPicPr>
          <p:cNvPr id="67" name="Picture 66">
            <a:extLst>
              <a:ext uri="{FF2B5EF4-FFF2-40B4-BE49-F238E27FC236}">
                <a16:creationId xmlns:a16="http://schemas.microsoft.com/office/drawing/2014/main" id="{81C848BC-D31D-4860-9D8A-A5164CCCD319}"/>
              </a:ext>
            </a:extLst>
          </p:cNvPr>
          <p:cNvPicPr>
            <a:picLocks noChangeAspect="1"/>
          </p:cNvPicPr>
          <p:nvPr/>
        </p:nvPicPr>
        <p:blipFill>
          <a:blip r:embed="rId3"/>
          <a:stretch>
            <a:fillRect/>
          </a:stretch>
        </p:blipFill>
        <p:spPr>
          <a:xfrm>
            <a:off x="1528556" y="1486608"/>
            <a:ext cx="1944793" cy="1585097"/>
          </a:xfrm>
          <a:prstGeom prst="rect">
            <a:avLst/>
          </a:prstGeom>
        </p:spPr>
      </p:pic>
      <p:pic>
        <p:nvPicPr>
          <p:cNvPr id="68" name="Picture 67">
            <a:extLst>
              <a:ext uri="{FF2B5EF4-FFF2-40B4-BE49-F238E27FC236}">
                <a16:creationId xmlns:a16="http://schemas.microsoft.com/office/drawing/2014/main" id="{28266F26-0C45-4673-94AF-17AA1206A4ED}"/>
              </a:ext>
            </a:extLst>
          </p:cNvPr>
          <p:cNvPicPr>
            <a:picLocks noChangeAspect="1"/>
          </p:cNvPicPr>
          <p:nvPr/>
        </p:nvPicPr>
        <p:blipFill>
          <a:blip r:embed="rId4"/>
          <a:stretch>
            <a:fillRect/>
          </a:stretch>
        </p:blipFill>
        <p:spPr>
          <a:xfrm>
            <a:off x="4862859" y="1634156"/>
            <a:ext cx="1993565" cy="1383912"/>
          </a:xfrm>
          <a:prstGeom prst="rect">
            <a:avLst/>
          </a:prstGeom>
        </p:spPr>
      </p:pic>
      <p:pic>
        <p:nvPicPr>
          <p:cNvPr id="69" name="Picture 68">
            <a:extLst>
              <a:ext uri="{FF2B5EF4-FFF2-40B4-BE49-F238E27FC236}">
                <a16:creationId xmlns:a16="http://schemas.microsoft.com/office/drawing/2014/main" id="{C082B771-DB14-47D2-9AD8-A8AED2B90BDE}"/>
              </a:ext>
            </a:extLst>
          </p:cNvPr>
          <p:cNvPicPr>
            <a:picLocks noChangeAspect="1"/>
          </p:cNvPicPr>
          <p:nvPr/>
        </p:nvPicPr>
        <p:blipFill>
          <a:blip r:embed="rId5"/>
          <a:stretch>
            <a:fillRect/>
          </a:stretch>
        </p:blipFill>
        <p:spPr>
          <a:xfrm>
            <a:off x="8112160" y="1237299"/>
            <a:ext cx="2328874" cy="1774090"/>
          </a:xfrm>
          <a:prstGeom prst="rect">
            <a:avLst/>
          </a:prstGeom>
        </p:spPr>
      </p:pic>
      <p:pic>
        <p:nvPicPr>
          <p:cNvPr id="70" name="Picture 69">
            <a:extLst>
              <a:ext uri="{FF2B5EF4-FFF2-40B4-BE49-F238E27FC236}">
                <a16:creationId xmlns:a16="http://schemas.microsoft.com/office/drawing/2014/main" id="{B3A3E7BF-9210-464E-A245-379FDC3D1684}"/>
              </a:ext>
            </a:extLst>
          </p:cNvPr>
          <p:cNvPicPr>
            <a:picLocks noChangeAspect="1"/>
          </p:cNvPicPr>
          <p:nvPr/>
        </p:nvPicPr>
        <p:blipFill>
          <a:blip r:embed="rId6"/>
          <a:stretch>
            <a:fillRect/>
          </a:stretch>
        </p:blipFill>
        <p:spPr>
          <a:xfrm>
            <a:off x="176004" y="2967570"/>
            <a:ext cx="2042337" cy="1902117"/>
          </a:xfrm>
          <a:prstGeom prst="rect">
            <a:avLst/>
          </a:prstGeom>
        </p:spPr>
      </p:pic>
      <p:pic>
        <p:nvPicPr>
          <p:cNvPr id="71" name="Picture 70">
            <a:extLst>
              <a:ext uri="{FF2B5EF4-FFF2-40B4-BE49-F238E27FC236}">
                <a16:creationId xmlns:a16="http://schemas.microsoft.com/office/drawing/2014/main" id="{8EAEF484-8B0E-49DC-A162-62769E7DCC5E}"/>
              </a:ext>
            </a:extLst>
          </p:cNvPr>
          <p:cNvPicPr>
            <a:picLocks noChangeAspect="1"/>
          </p:cNvPicPr>
          <p:nvPr/>
        </p:nvPicPr>
        <p:blipFill>
          <a:blip r:embed="rId7"/>
          <a:stretch>
            <a:fillRect/>
          </a:stretch>
        </p:blipFill>
        <p:spPr>
          <a:xfrm>
            <a:off x="1699720" y="4188491"/>
            <a:ext cx="2566638" cy="2158171"/>
          </a:xfrm>
          <a:prstGeom prst="rect">
            <a:avLst/>
          </a:prstGeom>
        </p:spPr>
      </p:pic>
      <p:pic>
        <p:nvPicPr>
          <p:cNvPr id="72" name="Picture 71">
            <a:extLst>
              <a:ext uri="{FF2B5EF4-FFF2-40B4-BE49-F238E27FC236}">
                <a16:creationId xmlns:a16="http://schemas.microsoft.com/office/drawing/2014/main" id="{D2245460-A5AE-411C-879A-E56A836EDF83}"/>
              </a:ext>
            </a:extLst>
          </p:cNvPr>
          <p:cNvPicPr>
            <a:picLocks noChangeAspect="1"/>
          </p:cNvPicPr>
          <p:nvPr/>
        </p:nvPicPr>
        <p:blipFill>
          <a:blip r:embed="rId8"/>
          <a:stretch>
            <a:fillRect/>
          </a:stretch>
        </p:blipFill>
        <p:spPr>
          <a:xfrm>
            <a:off x="3378772" y="3108952"/>
            <a:ext cx="2042337" cy="1798476"/>
          </a:xfrm>
          <a:prstGeom prst="rect">
            <a:avLst/>
          </a:prstGeom>
        </p:spPr>
      </p:pic>
      <p:pic>
        <p:nvPicPr>
          <p:cNvPr id="73" name="Picture 72">
            <a:extLst>
              <a:ext uri="{FF2B5EF4-FFF2-40B4-BE49-F238E27FC236}">
                <a16:creationId xmlns:a16="http://schemas.microsoft.com/office/drawing/2014/main" id="{830CF77A-53FD-4489-8CE0-62379AFCFA45}"/>
              </a:ext>
            </a:extLst>
          </p:cNvPr>
          <p:cNvPicPr>
            <a:picLocks noChangeAspect="1"/>
          </p:cNvPicPr>
          <p:nvPr/>
        </p:nvPicPr>
        <p:blipFill>
          <a:blip r:embed="rId9"/>
          <a:stretch>
            <a:fillRect/>
          </a:stretch>
        </p:blipFill>
        <p:spPr>
          <a:xfrm>
            <a:off x="5098814" y="4276888"/>
            <a:ext cx="2238549" cy="2232626"/>
          </a:xfrm>
          <a:prstGeom prst="rect">
            <a:avLst/>
          </a:prstGeom>
        </p:spPr>
      </p:pic>
      <p:pic>
        <p:nvPicPr>
          <p:cNvPr id="74" name="Picture 73">
            <a:extLst>
              <a:ext uri="{FF2B5EF4-FFF2-40B4-BE49-F238E27FC236}">
                <a16:creationId xmlns:a16="http://schemas.microsoft.com/office/drawing/2014/main" id="{A4594A37-2E13-46BB-B67A-FFE92104EFD4}"/>
              </a:ext>
            </a:extLst>
          </p:cNvPr>
          <p:cNvPicPr>
            <a:picLocks noChangeAspect="1"/>
          </p:cNvPicPr>
          <p:nvPr/>
        </p:nvPicPr>
        <p:blipFill>
          <a:blip r:embed="rId10"/>
          <a:stretch>
            <a:fillRect/>
          </a:stretch>
        </p:blipFill>
        <p:spPr>
          <a:xfrm>
            <a:off x="6385258" y="2280389"/>
            <a:ext cx="2274005" cy="1938696"/>
          </a:xfrm>
          <a:prstGeom prst="rect">
            <a:avLst/>
          </a:prstGeom>
        </p:spPr>
      </p:pic>
      <p:pic>
        <p:nvPicPr>
          <p:cNvPr id="75" name="Picture 74">
            <a:extLst>
              <a:ext uri="{FF2B5EF4-FFF2-40B4-BE49-F238E27FC236}">
                <a16:creationId xmlns:a16="http://schemas.microsoft.com/office/drawing/2014/main" id="{A2D26AFC-D73B-4E85-8E01-1AB83F6AB262}"/>
              </a:ext>
            </a:extLst>
          </p:cNvPr>
          <p:cNvPicPr>
            <a:picLocks noChangeAspect="1"/>
          </p:cNvPicPr>
          <p:nvPr/>
        </p:nvPicPr>
        <p:blipFill>
          <a:blip r:embed="rId11"/>
          <a:stretch>
            <a:fillRect/>
          </a:stretch>
        </p:blipFill>
        <p:spPr>
          <a:xfrm>
            <a:off x="7874030" y="3898721"/>
            <a:ext cx="2645893" cy="2481287"/>
          </a:xfrm>
          <a:prstGeom prst="rect">
            <a:avLst/>
          </a:prstGeom>
        </p:spPr>
      </p:pic>
      <p:pic>
        <p:nvPicPr>
          <p:cNvPr id="76" name="Picture 75">
            <a:extLst>
              <a:ext uri="{FF2B5EF4-FFF2-40B4-BE49-F238E27FC236}">
                <a16:creationId xmlns:a16="http://schemas.microsoft.com/office/drawing/2014/main" id="{A3E122ED-1888-4D07-AE25-F76CD3215683}"/>
              </a:ext>
            </a:extLst>
          </p:cNvPr>
          <p:cNvPicPr>
            <a:picLocks noChangeAspect="1"/>
          </p:cNvPicPr>
          <p:nvPr/>
        </p:nvPicPr>
        <p:blipFill>
          <a:blip r:embed="rId12"/>
          <a:stretch>
            <a:fillRect/>
          </a:stretch>
        </p:blipFill>
        <p:spPr>
          <a:xfrm>
            <a:off x="10070470" y="2731605"/>
            <a:ext cx="1950889" cy="1688738"/>
          </a:xfrm>
          <a:prstGeom prst="rect">
            <a:avLst/>
          </a:prstGeom>
        </p:spPr>
      </p:pic>
    </p:spTree>
    <p:extLst>
      <p:ext uri="{BB962C8B-B14F-4D97-AF65-F5344CB8AC3E}">
        <p14:creationId xmlns:p14="http://schemas.microsoft.com/office/powerpoint/2010/main" val="284094187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67"/>
                                        </p:tgtEl>
                                        <p:attrNameLst>
                                          <p:attrName>ppt_x</p:attrName>
                                        </p:attrNameLst>
                                      </p:cBhvr>
                                      <p:tavLst>
                                        <p:tav tm="0">
                                          <p:val>
                                            <p:strVal val="ppt_x"/>
                                          </p:val>
                                        </p:tav>
                                        <p:tav tm="100000">
                                          <p:val>
                                            <p:strVal val="ppt_x"/>
                                          </p:val>
                                        </p:tav>
                                      </p:tavLst>
                                    </p:anim>
                                    <p:anim calcmode="lin" valueType="num">
                                      <p:cBhvr additive="base">
                                        <p:cTn id="7" dur="1000"/>
                                        <p:tgtEl>
                                          <p:spTgt spid="67"/>
                                        </p:tgtEl>
                                        <p:attrNameLst>
                                          <p:attrName>ppt_y</p:attrName>
                                        </p:attrNameLst>
                                      </p:cBhvr>
                                      <p:tavLst>
                                        <p:tav tm="0">
                                          <p:val>
                                            <p:strVal val="ppt_y"/>
                                          </p:val>
                                        </p:tav>
                                        <p:tav tm="100000">
                                          <p:val>
                                            <p:strVal val="1+ppt_h/2"/>
                                          </p:val>
                                        </p:tav>
                                      </p:tavLst>
                                    </p:anim>
                                    <p:set>
                                      <p:cBhvr>
                                        <p:cTn id="8" dur="1" fill="hold">
                                          <p:stCondLst>
                                            <p:cond delay="999"/>
                                          </p:stCondLst>
                                        </p:cTn>
                                        <p:tgtEl>
                                          <p:spTgt spid="67"/>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1000"/>
                                        <p:tgtEl>
                                          <p:spTgt spid="70"/>
                                        </p:tgtEl>
                                        <p:attrNameLst>
                                          <p:attrName>ppt_x</p:attrName>
                                        </p:attrNameLst>
                                      </p:cBhvr>
                                      <p:tavLst>
                                        <p:tav tm="0">
                                          <p:val>
                                            <p:strVal val="ppt_x"/>
                                          </p:val>
                                        </p:tav>
                                        <p:tav tm="100000">
                                          <p:val>
                                            <p:strVal val="ppt_x"/>
                                          </p:val>
                                        </p:tav>
                                      </p:tavLst>
                                    </p:anim>
                                    <p:anim calcmode="lin" valueType="num">
                                      <p:cBhvr additive="base">
                                        <p:cTn id="11" dur="1000"/>
                                        <p:tgtEl>
                                          <p:spTgt spid="70"/>
                                        </p:tgtEl>
                                        <p:attrNameLst>
                                          <p:attrName>ppt_y</p:attrName>
                                        </p:attrNameLst>
                                      </p:cBhvr>
                                      <p:tavLst>
                                        <p:tav tm="0">
                                          <p:val>
                                            <p:strVal val="ppt_y"/>
                                          </p:val>
                                        </p:tav>
                                        <p:tav tm="100000">
                                          <p:val>
                                            <p:strVal val="1+ppt_h/2"/>
                                          </p:val>
                                        </p:tav>
                                      </p:tavLst>
                                    </p:anim>
                                    <p:set>
                                      <p:cBhvr>
                                        <p:cTn id="12" dur="1" fill="hold">
                                          <p:stCondLst>
                                            <p:cond delay="999"/>
                                          </p:stCondLst>
                                        </p:cTn>
                                        <p:tgtEl>
                                          <p:spTgt spid="70"/>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1000"/>
                                        <p:tgtEl>
                                          <p:spTgt spid="72"/>
                                        </p:tgtEl>
                                        <p:attrNameLst>
                                          <p:attrName>ppt_x</p:attrName>
                                        </p:attrNameLst>
                                      </p:cBhvr>
                                      <p:tavLst>
                                        <p:tav tm="0">
                                          <p:val>
                                            <p:strVal val="ppt_x"/>
                                          </p:val>
                                        </p:tav>
                                        <p:tav tm="100000">
                                          <p:val>
                                            <p:strVal val="ppt_x"/>
                                          </p:val>
                                        </p:tav>
                                      </p:tavLst>
                                    </p:anim>
                                    <p:anim calcmode="lin" valueType="num">
                                      <p:cBhvr additive="base">
                                        <p:cTn id="15" dur="1000"/>
                                        <p:tgtEl>
                                          <p:spTgt spid="72"/>
                                        </p:tgtEl>
                                        <p:attrNameLst>
                                          <p:attrName>ppt_y</p:attrName>
                                        </p:attrNameLst>
                                      </p:cBhvr>
                                      <p:tavLst>
                                        <p:tav tm="0">
                                          <p:val>
                                            <p:strVal val="ppt_y"/>
                                          </p:val>
                                        </p:tav>
                                        <p:tav tm="100000">
                                          <p:val>
                                            <p:strVal val="1+ppt_h/2"/>
                                          </p:val>
                                        </p:tav>
                                      </p:tavLst>
                                    </p:anim>
                                    <p:set>
                                      <p:cBhvr>
                                        <p:cTn id="16" dur="1" fill="hold">
                                          <p:stCondLst>
                                            <p:cond delay="999"/>
                                          </p:stCondLst>
                                        </p:cTn>
                                        <p:tgtEl>
                                          <p:spTgt spid="72"/>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1000"/>
                                        <p:tgtEl>
                                          <p:spTgt spid="71"/>
                                        </p:tgtEl>
                                        <p:attrNameLst>
                                          <p:attrName>ppt_x</p:attrName>
                                        </p:attrNameLst>
                                      </p:cBhvr>
                                      <p:tavLst>
                                        <p:tav tm="0">
                                          <p:val>
                                            <p:strVal val="ppt_x"/>
                                          </p:val>
                                        </p:tav>
                                        <p:tav tm="100000">
                                          <p:val>
                                            <p:strVal val="ppt_x"/>
                                          </p:val>
                                        </p:tav>
                                      </p:tavLst>
                                    </p:anim>
                                    <p:anim calcmode="lin" valueType="num">
                                      <p:cBhvr additive="base">
                                        <p:cTn id="19" dur="1000"/>
                                        <p:tgtEl>
                                          <p:spTgt spid="71"/>
                                        </p:tgtEl>
                                        <p:attrNameLst>
                                          <p:attrName>ppt_y</p:attrName>
                                        </p:attrNameLst>
                                      </p:cBhvr>
                                      <p:tavLst>
                                        <p:tav tm="0">
                                          <p:val>
                                            <p:strVal val="ppt_y"/>
                                          </p:val>
                                        </p:tav>
                                        <p:tav tm="100000">
                                          <p:val>
                                            <p:strVal val="1+ppt_h/2"/>
                                          </p:val>
                                        </p:tav>
                                      </p:tavLst>
                                    </p:anim>
                                    <p:set>
                                      <p:cBhvr>
                                        <p:cTn id="20" dur="1" fill="hold">
                                          <p:stCondLst>
                                            <p:cond delay="999"/>
                                          </p:stCondLst>
                                        </p:cTn>
                                        <p:tgtEl>
                                          <p:spTgt spid="71"/>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1000"/>
                                        <p:tgtEl>
                                          <p:spTgt spid="68"/>
                                        </p:tgtEl>
                                        <p:attrNameLst>
                                          <p:attrName>ppt_x</p:attrName>
                                        </p:attrNameLst>
                                      </p:cBhvr>
                                      <p:tavLst>
                                        <p:tav tm="0">
                                          <p:val>
                                            <p:strVal val="ppt_x"/>
                                          </p:val>
                                        </p:tav>
                                        <p:tav tm="100000">
                                          <p:val>
                                            <p:strVal val="ppt_x"/>
                                          </p:val>
                                        </p:tav>
                                      </p:tavLst>
                                    </p:anim>
                                    <p:anim calcmode="lin" valueType="num">
                                      <p:cBhvr additive="base">
                                        <p:cTn id="23" dur="1000"/>
                                        <p:tgtEl>
                                          <p:spTgt spid="68"/>
                                        </p:tgtEl>
                                        <p:attrNameLst>
                                          <p:attrName>ppt_y</p:attrName>
                                        </p:attrNameLst>
                                      </p:cBhvr>
                                      <p:tavLst>
                                        <p:tav tm="0">
                                          <p:val>
                                            <p:strVal val="ppt_y"/>
                                          </p:val>
                                        </p:tav>
                                        <p:tav tm="100000">
                                          <p:val>
                                            <p:strVal val="1+ppt_h/2"/>
                                          </p:val>
                                        </p:tav>
                                      </p:tavLst>
                                    </p:anim>
                                    <p:set>
                                      <p:cBhvr>
                                        <p:cTn id="24" dur="1" fill="hold">
                                          <p:stCondLst>
                                            <p:cond delay="999"/>
                                          </p:stCondLst>
                                        </p:cTn>
                                        <p:tgtEl>
                                          <p:spTgt spid="68"/>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1000"/>
                                        <p:tgtEl>
                                          <p:spTgt spid="73"/>
                                        </p:tgtEl>
                                        <p:attrNameLst>
                                          <p:attrName>ppt_x</p:attrName>
                                        </p:attrNameLst>
                                      </p:cBhvr>
                                      <p:tavLst>
                                        <p:tav tm="0">
                                          <p:val>
                                            <p:strVal val="ppt_x"/>
                                          </p:val>
                                        </p:tav>
                                        <p:tav tm="100000">
                                          <p:val>
                                            <p:strVal val="ppt_x"/>
                                          </p:val>
                                        </p:tav>
                                      </p:tavLst>
                                    </p:anim>
                                    <p:anim calcmode="lin" valueType="num">
                                      <p:cBhvr additive="base">
                                        <p:cTn id="27" dur="1000"/>
                                        <p:tgtEl>
                                          <p:spTgt spid="73"/>
                                        </p:tgtEl>
                                        <p:attrNameLst>
                                          <p:attrName>ppt_y</p:attrName>
                                        </p:attrNameLst>
                                      </p:cBhvr>
                                      <p:tavLst>
                                        <p:tav tm="0">
                                          <p:val>
                                            <p:strVal val="ppt_y"/>
                                          </p:val>
                                        </p:tav>
                                        <p:tav tm="100000">
                                          <p:val>
                                            <p:strVal val="1+ppt_h/2"/>
                                          </p:val>
                                        </p:tav>
                                      </p:tavLst>
                                    </p:anim>
                                    <p:set>
                                      <p:cBhvr>
                                        <p:cTn id="28" dur="1" fill="hold">
                                          <p:stCondLst>
                                            <p:cond delay="999"/>
                                          </p:stCondLst>
                                        </p:cTn>
                                        <p:tgtEl>
                                          <p:spTgt spid="73"/>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1000"/>
                                        <p:tgtEl>
                                          <p:spTgt spid="74"/>
                                        </p:tgtEl>
                                        <p:attrNameLst>
                                          <p:attrName>ppt_x</p:attrName>
                                        </p:attrNameLst>
                                      </p:cBhvr>
                                      <p:tavLst>
                                        <p:tav tm="0">
                                          <p:val>
                                            <p:strVal val="ppt_x"/>
                                          </p:val>
                                        </p:tav>
                                        <p:tav tm="100000">
                                          <p:val>
                                            <p:strVal val="ppt_x"/>
                                          </p:val>
                                        </p:tav>
                                      </p:tavLst>
                                    </p:anim>
                                    <p:anim calcmode="lin" valueType="num">
                                      <p:cBhvr additive="base">
                                        <p:cTn id="31" dur="1000"/>
                                        <p:tgtEl>
                                          <p:spTgt spid="74"/>
                                        </p:tgtEl>
                                        <p:attrNameLst>
                                          <p:attrName>ppt_y</p:attrName>
                                        </p:attrNameLst>
                                      </p:cBhvr>
                                      <p:tavLst>
                                        <p:tav tm="0">
                                          <p:val>
                                            <p:strVal val="ppt_y"/>
                                          </p:val>
                                        </p:tav>
                                        <p:tav tm="100000">
                                          <p:val>
                                            <p:strVal val="1+ppt_h/2"/>
                                          </p:val>
                                        </p:tav>
                                      </p:tavLst>
                                    </p:anim>
                                    <p:set>
                                      <p:cBhvr>
                                        <p:cTn id="32" dur="1" fill="hold">
                                          <p:stCondLst>
                                            <p:cond delay="999"/>
                                          </p:stCondLst>
                                        </p:cTn>
                                        <p:tgtEl>
                                          <p:spTgt spid="74"/>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1000"/>
                                        <p:tgtEl>
                                          <p:spTgt spid="69"/>
                                        </p:tgtEl>
                                        <p:attrNameLst>
                                          <p:attrName>ppt_x</p:attrName>
                                        </p:attrNameLst>
                                      </p:cBhvr>
                                      <p:tavLst>
                                        <p:tav tm="0">
                                          <p:val>
                                            <p:strVal val="ppt_x"/>
                                          </p:val>
                                        </p:tav>
                                        <p:tav tm="100000">
                                          <p:val>
                                            <p:strVal val="ppt_x"/>
                                          </p:val>
                                        </p:tav>
                                      </p:tavLst>
                                    </p:anim>
                                    <p:anim calcmode="lin" valueType="num">
                                      <p:cBhvr additive="base">
                                        <p:cTn id="35" dur="1000"/>
                                        <p:tgtEl>
                                          <p:spTgt spid="69"/>
                                        </p:tgtEl>
                                        <p:attrNameLst>
                                          <p:attrName>ppt_y</p:attrName>
                                        </p:attrNameLst>
                                      </p:cBhvr>
                                      <p:tavLst>
                                        <p:tav tm="0">
                                          <p:val>
                                            <p:strVal val="ppt_y"/>
                                          </p:val>
                                        </p:tav>
                                        <p:tav tm="100000">
                                          <p:val>
                                            <p:strVal val="1+ppt_h/2"/>
                                          </p:val>
                                        </p:tav>
                                      </p:tavLst>
                                    </p:anim>
                                    <p:set>
                                      <p:cBhvr>
                                        <p:cTn id="36" dur="1" fill="hold">
                                          <p:stCondLst>
                                            <p:cond delay="999"/>
                                          </p:stCondLst>
                                        </p:cTn>
                                        <p:tgtEl>
                                          <p:spTgt spid="69"/>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1000"/>
                                        <p:tgtEl>
                                          <p:spTgt spid="76"/>
                                        </p:tgtEl>
                                        <p:attrNameLst>
                                          <p:attrName>ppt_x</p:attrName>
                                        </p:attrNameLst>
                                      </p:cBhvr>
                                      <p:tavLst>
                                        <p:tav tm="0">
                                          <p:val>
                                            <p:strVal val="ppt_x"/>
                                          </p:val>
                                        </p:tav>
                                        <p:tav tm="100000">
                                          <p:val>
                                            <p:strVal val="ppt_x"/>
                                          </p:val>
                                        </p:tav>
                                      </p:tavLst>
                                    </p:anim>
                                    <p:anim calcmode="lin" valueType="num">
                                      <p:cBhvr additive="base">
                                        <p:cTn id="39" dur="1000"/>
                                        <p:tgtEl>
                                          <p:spTgt spid="76"/>
                                        </p:tgtEl>
                                        <p:attrNameLst>
                                          <p:attrName>ppt_y</p:attrName>
                                        </p:attrNameLst>
                                      </p:cBhvr>
                                      <p:tavLst>
                                        <p:tav tm="0">
                                          <p:val>
                                            <p:strVal val="ppt_y"/>
                                          </p:val>
                                        </p:tav>
                                        <p:tav tm="100000">
                                          <p:val>
                                            <p:strVal val="1+ppt_h/2"/>
                                          </p:val>
                                        </p:tav>
                                      </p:tavLst>
                                    </p:anim>
                                    <p:set>
                                      <p:cBhvr>
                                        <p:cTn id="40" dur="1" fill="hold">
                                          <p:stCondLst>
                                            <p:cond delay="9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9D3BD404-95ED-4A4D-BF4E-8B858771130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halkSketch/>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sp>
        <p:nvSpPr>
          <p:cNvPr id="5" name="8">
            <a:extLst>
              <a:ext uri="{FF2B5EF4-FFF2-40B4-BE49-F238E27FC236}">
                <a16:creationId xmlns:a16="http://schemas.microsoft.com/office/drawing/2014/main" id="{57E2735F-F57C-48B2-9116-D5AA973DC504}"/>
              </a:ext>
            </a:extLst>
          </p:cNvPr>
          <p:cNvSpPr/>
          <p:nvPr/>
        </p:nvSpPr>
        <p:spPr>
          <a:xfrm>
            <a:off x="4423733" y="2931808"/>
            <a:ext cx="4885960" cy="1200329"/>
          </a:xfrm>
          <a:prstGeom prst="rect">
            <a:avLst/>
          </a:prstGeom>
        </p:spPr>
        <p:txBody>
          <a:bodyPr wrap="square">
            <a:spAutoFit/>
          </a:bodyPr>
          <a:lstStyle/>
          <a:p>
            <a:pPr algn="ctr" fontAlgn="base"/>
            <a:r>
              <a:rPr lang="en-US" sz="72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VIẾT</a:t>
            </a:r>
            <a:endParaRPr lang="en-US" sz="239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ADB5EA52-D9B8-48EF-A3C2-AF11537153C7}"/>
              </a:ext>
            </a:extLst>
          </p:cNvPr>
          <p:cNvGrpSpPr/>
          <p:nvPr/>
        </p:nvGrpSpPr>
        <p:grpSpPr>
          <a:xfrm>
            <a:off x="4320407" y="2767280"/>
            <a:ext cx="1258524" cy="1323439"/>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1" name="32">
            <a:extLst>
              <a:ext uri="{FF2B5EF4-FFF2-40B4-BE49-F238E27FC236}">
                <a16:creationId xmlns:a16="http://schemas.microsoft.com/office/drawing/2014/main" id="{D48F5149-B53E-4AD6-9B77-1341AF292A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11257815" y="994590"/>
            <a:ext cx="842327" cy="842327"/>
          </a:xfrm>
          <a:prstGeom prst="rect">
            <a:avLst/>
          </a:prstGeom>
        </p:spPr>
      </p:pic>
    </p:spTree>
    <p:extLst>
      <p:ext uri="{BB962C8B-B14F-4D97-AF65-F5344CB8AC3E}">
        <p14:creationId xmlns:p14="http://schemas.microsoft.com/office/powerpoint/2010/main" val="1558932495"/>
      </p:ext>
    </p:extLst>
  </p:cSld>
  <p:clrMapOvr>
    <a:masterClrMapping/>
  </p:clrMapOvr>
  <p:transition spd="slow">
    <p:comb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BC7127A1-D154-4FAE-B510-B19CEEF0292B}"/>
              </a:ext>
            </a:extLst>
          </p:cNvPr>
          <p:cNvSpPr/>
          <p:nvPr/>
        </p:nvSpPr>
        <p:spPr>
          <a:xfrm>
            <a:off x="1077433" y="313893"/>
            <a:ext cx="9169809" cy="707886"/>
          </a:xfrm>
          <a:prstGeom prst="rect">
            <a:avLst/>
          </a:prstGeom>
        </p:spPr>
        <p:txBody>
          <a:bodyPr wrap="square">
            <a:spAutoFit/>
          </a:bodyPr>
          <a:lstStyle/>
          <a:p>
            <a:pPr algn="ctr" fontAlgn="base"/>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Viết</a:t>
            </a:r>
            <a:r>
              <a:rPr lang="en-US" sz="40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1 – 2 </a:t>
            </a:r>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xung</a:t>
            </a:r>
            <a:r>
              <a:rPr lang="en-US" sz="40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quanh</a:t>
            </a:r>
            <a:r>
              <a:rPr lang="en-US" sz="40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em</a:t>
            </a:r>
            <a:endParaRPr lang="en-US" sz="102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793DB4AE-F71D-44A6-B6AC-1F8D051F25B6}"/>
              </a:ext>
            </a:extLst>
          </p:cNvPr>
          <p:cNvGrpSpPr/>
          <p:nvPr/>
        </p:nvGrpSpPr>
        <p:grpSpPr>
          <a:xfrm>
            <a:off x="156362" y="186093"/>
            <a:ext cx="863972" cy="1015663"/>
            <a:chOff x="647810" y="1552984"/>
            <a:chExt cx="863972" cy="1015663"/>
          </a:xfrm>
        </p:grpSpPr>
        <p:sp>
          <p:nvSpPr>
            <p:cNvPr id="4" name="Oval 3">
              <a:extLst>
                <a:ext uri="{FF2B5EF4-FFF2-40B4-BE49-F238E27FC236}">
                  <a16:creationId xmlns:a16="http://schemas.microsoft.com/office/drawing/2014/main" id="{67EA4B7D-C74F-4491-A445-16CB735482B4}"/>
                </a:ext>
              </a:extLst>
            </p:cNvPr>
            <p:cNvSpPr/>
            <p:nvPr/>
          </p:nvSpPr>
          <p:spPr>
            <a:xfrm>
              <a:off x="647810" y="1669149"/>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B2401AE2-B2D5-4F6E-8AA5-0A747187F27C}"/>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pic>
        <p:nvPicPr>
          <p:cNvPr id="8" name="Picture 7">
            <a:extLst>
              <a:ext uri="{FF2B5EF4-FFF2-40B4-BE49-F238E27FC236}">
                <a16:creationId xmlns:a16="http://schemas.microsoft.com/office/drawing/2014/main" id="{67C78505-7FF9-42DC-8216-B24E91A98EC5}"/>
              </a:ext>
            </a:extLst>
          </p:cNvPr>
          <p:cNvPicPr>
            <a:picLocks noChangeAspect="1"/>
          </p:cNvPicPr>
          <p:nvPr/>
        </p:nvPicPr>
        <p:blipFill>
          <a:blip r:embed="rId3"/>
          <a:stretch>
            <a:fillRect/>
          </a:stretch>
        </p:blipFill>
        <p:spPr>
          <a:xfrm>
            <a:off x="2628597" y="1201756"/>
            <a:ext cx="6704245" cy="5179604"/>
          </a:xfrm>
          <a:prstGeom prst="rect">
            <a:avLst/>
          </a:prstGeom>
          <a:ln>
            <a:noFill/>
          </a:ln>
          <a:effectLst>
            <a:softEdge rad="112500"/>
          </a:effectLst>
        </p:spPr>
      </p:pic>
    </p:spTree>
    <p:extLst>
      <p:ext uri="{BB962C8B-B14F-4D97-AF65-F5344CB8AC3E}">
        <p14:creationId xmlns:p14="http://schemas.microsoft.com/office/powerpoint/2010/main" val="1260968923"/>
      </p:ext>
    </p:extLst>
  </p:cSld>
  <p:clrMapOvr>
    <a:masterClrMapping/>
  </p:clrMapOvr>
  <p:transition spd="slow">
    <p:comb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C78505-7FF9-42DC-8216-B24E91A98EC5}"/>
              </a:ext>
            </a:extLst>
          </p:cNvPr>
          <p:cNvPicPr>
            <a:picLocks noChangeAspect="1"/>
          </p:cNvPicPr>
          <p:nvPr/>
        </p:nvPicPr>
        <p:blipFill>
          <a:blip r:embed="rId3"/>
          <a:stretch>
            <a:fillRect/>
          </a:stretch>
        </p:blipFill>
        <p:spPr>
          <a:xfrm>
            <a:off x="9784952" y="235893"/>
            <a:ext cx="2512055" cy="1940778"/>
          </a:xfrm>
          <a:prstGeom prst="rect">
            <a:avLst/>
          </a:prstGeom>
          <a:ln>
            <a:noFill/>
          </a:ln>
          <a:effectLst>
            <a:softEdge rad="112500"/>
          </a:effectLst>
        </p:spPr>
      </p:pic>
      <p:sp>
        <p:nvSpPr>
          <p:cNvPr id="2" name="8">
            <a:extLst>
              <a:ext uri="{FF2B5EF4-FFF2-40B4-BE49-F238E27FC236}">
                <a16:creationId xmlns:a16="http://schemas.microsoft.com/office/drawing/2014/main" id="{BC7127A1-D154-4FAE-B510-B19CEEF0292B}"/>
              </a:ext>
            </a:extLst>
          </p:cNvPr>
          <p:cNvSpPr/>
          <p:nvPr/>
        </p:nvSpPr>
        <p:spPr>
          <a:xfrm>
            <a:off x="1077433" y="313893"/>
            <a:ext cx="9169809" cy="707886"/>
          </a:xfrm>
          <a:prstGeom prst="rect">
            <a:avLst/>
          </a:prstGeom>
        </p:spPr>
        <p:txBody>
          <a:bodyPr wrap="square">
            <a:spAutoFit/>
          </a:bodyPr>
          <a:lstStyle/>
          <a:p>
            <a:pPr algn="ctr" fontAlgn="base"/>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Viết</a:t>
            </a:r>
            <a:r>
              <a:rPr lang="en-US" sz="40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1 – 2 </a:t>
            </a:r>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xung</a:t>
            </a:r>
            <a:r>
              <a:rPr lang="en-US" sz="40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quanh</a:t>
            </a:r>
            <a:r>
              <a:rPr lang="en-US" sz="40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em</a:t>
            </a:r>
            <a:endParaRPr lang="en-US" sz="102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793DB4AE-F71D-44A6-B6AC-1F8D051F25B6}"/>
              </a:ext>
            </a:extLst>
          </p:cNvPr>
          <p:cNvGrpSpPr/>
          <p:nvPr/>
        </p:nvGrpSpPr>
        <p:grpSpPr>
          <a:xfrm>
            <a:off x="156362" y="186093"/>
            <a:ext cx="863972" cy="1015663"/>
            <a:chOff x="647810" y="1552984"/>
            <a:chExt cx="863972" cy="1015663"/>
          </a:xfrm>
        </p:grpSpPr>
        <p:sp>
          <p:nvSpPr>
            <p:cNvPr id="4" name="Oval 3">
              <a:extLst>
                <a:ext uri="{FF2B5EF4-FFF2-40B4-BE49-F238E27FC236}">
                  <a16:creationId xmlns:a16="http://schemas.microsoft.com/office/drawing/2014/main" id="{67EA4B7D-C74F-4491-A445-16CB735482B4}"/>
                </a:ext>
              </a:extLst>
            </p:cNvPr>
            <p:cNvSpPr/>
            <p:nvPr/>
          </p:nvSpPr>
          <p:spPr>
            <a:xfrm>
              <a:off x="647810" y="1669149"/>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B2401AE2-B2D5-4F6E-8AA5-0A747187F27C}"/>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pic>
        <p:nvPicPr>
          <p:cNvPr id="7" name="Picture 6" descr="Icon&#10;&#10;Description automatically generated">
            <a:extLst>
              <a:ext uri="{FF2B5EF4-FFF2-40B4-BE49-F238E27FC236}">
                <a16:creationId xmlns:a16="http://schemas.microsoft.com/office/drawing/2014/main" id="{1C9DFA10-7A49-4B0D-BA3D-12ED665454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134" y="3908511"/>
            <a:ext cx="4302537" cy="2516327"/>
          </a:xfrm>
          <a:prstGeom prst="rect">
            <a:avLst/>
          </a:prstGeom>
          <a:ln w="28575">
            <a:solidFill>
              <a:srgbClr val="F59159"/>
            </a:solidFill>
          </a:ln>
        </p:spPr>
      </p:pic>
      <p:pic>
        <p:nvPicPr>
          <p:cNvPr id="12" name="Picture 11" descr="A picture containing tree, water, grass, river&#10;&#10;Description automatically generated">
            <a:extLst>
              <a:ext uri="{FF2B5EF4-FFF2-40B4-BE49-F238E27FC236}">
                <a16:creationId xmlns:a16="http://schemas.microsoft.com/office/drawing/2014/main" id="{012B33D6-0136-47F3-9559-96B96B3EC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5454" y="3908512"/>
            <a:ext cx="4302537" cy="2516327"/>
          </a:xfrm>
          <a:prstGeom prst="rect">
            <a:avLst/>
          </a:prstGeom>
          <a:ln w="28575">
            <a:solidFill>
              <a:srgbClr val="F59159"/>
            </a:solidFill>
          </a:ln>
        </p:spPr>
      </p:pic>
      <p:pic>
        <p:nvPicPr>
          <p:cNvPr id="14" name="Picture 13" descr="A picture containing tree, sky, grass, outdoor&#10;&#10;Description automatically generated">
            <a:extLst>
              <a:ext uri="{FF2B5EF4-FFF2-40B4-BE49-F238E27FC236}">
                <a16:creationId xmlns:a16="http://schemas.microsoft.com/office/drawing/2014/main" id="{24A2A335-0CFD-4294-B4B4-61C50862D1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8866" y="1191962"/>
            <a:ext cx="4302537" cy="2516327"/>
          </a:xfrm>
          <a:prstGeom prst="rect">
            <a:avLst/>
          </a:prstGeom>
          <a:ln w="28575">
            <a:solidFill>
              <a:srgbClr val="F59159"/>
            </a:solidFill>
          </a:ln>
        </p:spPr>
      </p:pic>
      <p:pic>
        <p:nvPicPr>
          <p:cNvPr id="10" name="Picture 9" descr="A picture containing text, vector graphics, several&#10;&#10;Description automatically generated">
            <a:extLst>
              <a:ext uri="{FF2B5EF4-FFF2-40B4-BE49-F238E27FC236}">
                <a16:creationId xmlns:a16="http://schemas.microsoft.com/office/drawing/2014/main" id="{6CFCEC33-D05D-42A0-B80F-53F64864B9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288" y="1191962"/>
            <a:ext cx="4302537" cy="2516327"/>
          </a:xfrm>
          <a:prstGeom prst="rect">
            <a:avLst/>
          </a:prstGeom>
          <a:ln w="28575">
            <a:solidFill>
              <a:srgbClr val="F59159"/>
            </a:solidFill>
          </a:ln>
        </p:spPr>
      </p:pic>
    </p:spTree>
    <p:extLst>
      <p:ext uri="{BB962C8B-B14F-4D97-AF65-F5344CB8AC3E}">
        <p14:creationId xmlns:p14="http://schemas.microsoft.com/office/powerpoint/2010/main" val="3997878003"/>
      </p:ext>
    </p:extLst>
  </p:cSld>
  <p:clrMapOvr>
    <a:masterClrMapping/>
  </p:clrMapOvr>
  <p:transition spd="slow">
    <p:comb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9D3BD404-95ED-4A4D-BF4E-8B858771130E}"/>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ChalkSketch/>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sp>
        <p:nvSpPr>
          <p:cNvPr id="5" name="8">
            <a:extLst>
              <a:ext uri="{FF2B5EF4-FFF2-40B4-BE49-F238E27FC236}">
                <a16:creationId xmlns:a16="http://schemas.microsoft.com/office/drawing/2014/main" id="{57E2735F-F57C-48B2-9116-D5AA973DC504}"/>
              </a:ext>
            </a:extLst>
          </p:cNvPr>
          <p:cNvSpPr/>
          <p:nvPr/>
        </p:nvSpPr>
        <p:spPr>
          <a:xfrm>
            <a:off x="4682045" y="2875560"/>
            <a:ext cx="4885960" cy="1200329"/>
          </a:xfrm>
          <a:prstGeom prst="rect">
            <a:avLst/>
          </a:prstGeom>
        </p:spPr>
        <p:txBody>
          <a:bodyPr wrap="square">
            <a:spAutoFit/>
          </a:bodyPr>
          <a:lstStyle/>
          <a:p>
            <a:pPr algn="ctr" fontAlgn="base"/>
            <a:r>
              <a:rPr lang="en-US" sz="72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VẼ TRANH</a:t>
            </a:r>
          </a:p>
        </p:txBody>
      </p:sp>
      <p:grpSp>
        <p:nvGrpSpPr>
          <p:cNvPr id="6" name="Group 5">
            <a:extLst>
              <a:ext uri="{FF2B5EF4-FFF2-40B4-BE49-F238E27FC236}">
                <a16:creationId xmlns:a16="http://schemas.microsoft.com/office/drawing/2014/main" id="{ADB5EA52-D9B8-48EF-A3C2-AF11537153C7}"/>
              </a:ext>
            </a:extLst>
          </p:cNvPr>
          <p:cNvGrpSpPr/>
          <p:nvPr/>
        </p:nvGrpSpPr>
        <p:grpSpPr>
          <a:xfrm>
            <a:off x="3637782" y="2767280"/>
            <a:ext cx="1258524" cy="1323439"/>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1" name="32">
            <a:extLst>
              <a:ext uri="{FF2B5EF4-FFF2-40B4-BE49-F238E27FC236}">
                <a16:creationId xmlns:a16="http://schemas.microsoft.com/office/drawing/2014/main" id="{D48F5149-B53E-4AD6-9B77-1341AF292AF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flipH="1">
            <a:off x="11257815" y="994590"/>
            <a:ext cx="842327" cy="842327"/>
          </a:xfrm>
          <a:prstGeom prst="rect">
            <a:avLst/>
          </a:prstGeom>
        </p:spPr>
      </p:pic>
    </p:spTree>
    <p:extLst>
      <p:ext uri="{BB962C8B-B14F-4D97-AF65-F5344CB8AC3E}">
        <p14:creationId xmlns:p14="http://schemas.microsoft.com/office/powerpoint/2010/main" val="3003626526"/>
      </p:ext>
    </p:extLst>
  </p:cSld>
  <p:clrMapOvr>
    <a:masterClrMapping/>
  </p:clrMapOvr>
  <p:transition spd="slow">
    <p:comb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58D48B-E65A-4465-95F6-B2100A2612A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225471" y="1758746"/>
            <a:ext cx="5595353" cy="4651559"/>
          </a:xfrm>
          <a:prstGeom prst="rect">
            <a:avLst/>
          </a:prstGeom>
        </p:spPr>
      </p:pic>
      <p:sp>
        <p:nvSpPr>
          <p:cNvPr id="11" name="8">
            <a:extLst>
              <a:ext uri="{FF2B5EF4-FFF2-40B4-BE49-F238E27FC236}">
                <a16:creationId xmlns:a16="http://schemas.microsoft.com/office/drawing/2014/main" id="{09D07551-3190-4DE2-A3E8-4EADECB5E7C7}"/>
              </a:ext>
            </a:extLst>
          </p:cNvPr>
          <p:cNvSpPr/>
          <p:nvPr/>
        </p:nvSpPr>
        <p:spPr>
          <a:xfrm>
            <a:off x="1212574" y="215910"/>
            <a:ext cx="10823064" cy="1446550"/>
          </a:xfrm>
          <a:prstGeom prst="rect">
            <a:avLst/>
          </a:prstGeom>
        </p:spPr>
        <p:txBody>
          <a:bodyPr wrap="square">
            <a:spAutoFit/>
          </a:bodyPr>
          <a:lstStyle/>
          <a:p>
            <a:pPr fontAlgn="base"/>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Vẽ</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một</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bức</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tranh</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về</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cảnh</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vật</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xung</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quanh</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và</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đặt</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tên</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cho</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bức</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tranh</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em</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vẽ</a:t>
            </a:r>
            <a:r>
              <a:rPr lang="en-US" sz="4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a:t>
            </a:r>
            <a:endParaRPr lang="en-US" sz="362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C9E66F96-2DCE-488D-B8C1-E06A378092DF}"/>
              </a:ext>
            </a:extLst>
          </p:cNvPr>
          <p:cNvGrpSpPr/>
          <p:nvPr/>
        </p:nvGrpSpPr>
        <p:grpSpPr>
          <a:xfrm>
            <a:off x="156362" y="186093"/>
            <a:ext cx="863972" cy="1015663"/>
            <a:chOff x="647810" y="1552984"/>
            <a:chExt cx="863972" cy="1015663"/>
          </a:xfrm>
        </p:grpSpPr>
        <p:sp>
          <p:nvSpPr>
            <p:cNvPr id="14" name="Oval 13">
              <a:extLst>
                <a:ext uri="{FF2B5EF4-FFF2-40B4-BE49-F238E27FC236}">
                  <a16:creationId xmlns:a16="http://schemas.microsoft.com/office/drawing/2014/main" id="{611E6E91-55F1-4563-833C-485F650BC1AB}"/>
                </a:ext>
              </a:extLst>
            </p:cNvPr>
            <p:cNvSpPr/>
            <p:nvPr/>
          </p:nvSpPr>
          <p:spPr>
            <a:xfrm>
              <a:off x="647810" y="1669149"/>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15" name="Rectangle 14">
              <a:extLst>
                <a:ext uri="{FF2B5EF4-FFF2-40B4-BE49-F238E27FC236}">
                  <a16:creationId xmlns:a16="http://schemas.microsoft.com/office/drawing/2014/main" id="{7B5F84E5-93A2-454D-8E67-3E376F6497B0}"/>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Tree>
    <p:extLst>
      <p:ext uri="{BB962C8B-B14F-4D97-AF65-F5344CB8AC3E}">
        <p14:creationId xmlns:p14="http://schemas.microsoft.com/office/powerpoint/2010/main" val="47783076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9D3BD404-95ED-4A4D-BF4E-8B858771130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halkSketch/>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sp>
        <p:nvSpPr>
          <p:cNvPr id="5" name="8">
            <a:extLst>
              <a:ext uri="{FF2B5EF4-FFF2-40B4-BE49-F238E27FC236}">
                <a16:creationId xmlns:a16="http://schemas.microsoft.com/office/drawing/2014/main" id="{57E2735F-F57C-48B2-9116-D5AA973DC504}"/>
              </a:ext>
            </a:extLst>
          </p:cNvPr>
          <p:cNvSpPr/>
          <p:nvPr/>
        </p:nvSpPr>
        <p:spPr>
          <a:xfrm>
            <a:off x="4689912" y="3019475"/>
            <a:ext cx="4885960" cy="923330"/>
          </a:xfrm>
          <a:prstGeom prst="rect">
            <a:avLst/>
          </a:prstGeom>
        </p:spPr>
        <p:txBody>
          <a:bodyPr wrap="square">
            <a:spAutoFit/>
          </a:bodyPr>
          <a:lstStyle/>
          <a:p>
            <a:pPr algn="ctr" fontAlgn="base"/>
            <a:r>
              <a:rPr lang="en-US" sz="5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ĐỌC MỞ RỘNG</a:t>
            </a:r>
          </a:p>
        </p:txBody>
      </p:sp>
      <p:grpSp>
        <p:nvGrpSpPr>
          <p:cNvPr id="6" name="Group 5">
            <a:extLst>
              <a:ext uri="{FF2B5EF4-FFF2-40B4-BE49-F238E27FC236}">
                <a16:creationId xmlns:a16="http://schemas.microsoft.com/office/drawing/2014/main" id="{ADB5EA52-D9B8-48EF-A3C2-AF11537153C7}"/>
              </a:ext>
            </a:extLst>
          </p:cNvPr>
          <p:cNvGrpSpPr/>
          <p:nvPr/>
        </p:nvGrpSpPr>
        <p:grpSpPr>
          <a:xfrm>
            <a:off x="3383782" y="2767280"/>
            <a:ext cx="1258524" cy="1323439"/>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1" name="32">
            <a:extLst>
              <a:ext uri="{FF2B5EF4-FFF2-40B4-BE49-F238E27FC236}">
                <a16:creationId xmlns:a16="http://schemas.microsoft.com/office/drawing/2014/main" id="{D48F5149-B53E-4AD6-9B77-1341AF292A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11257815" y="994590"/>
            <a:ext cx="842327" cy="842327"/>
          </a:xfrm>
          <a:prstGeom prst="rect">
            <a:avLst/>
          </a:prstGeom>
        </p:spPr>
      </p:pic>
    </p:spTree>
    <p:extLst>
      <p:ext uri="{BB962C8B-B14F-4D97-AF65-F5344CB8AC3E}">
        <p14:creationId xmlns:p14="http://schemas.microsoft.com/office/powerpoint/2010/main" val="3187015340"/>
      </p:ext>
    </p:extLst>
  </p:cSld>
  <p:clrMapOvr>
    <a:masterClrMapping/>
  </p:clrMapOvr>
  <p:transition spd="slow">
    <p:comb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BC7127A1-D154-4FAE-B510-B19CEEF0292B}"/>
              </a:ext>
            </a:extLst>
          </p:cNvPr>
          <p:cNvSpPr/>
          <p:nvPr/>
        </p:nvSpPr>
        <p:spPr>
          <a:xfrm>
            <a:off x="1129360" y="355160"/>
            <a:ext cx="3233918" cy="769441"/>
          </a:xfrm>
          <a:prstGeom prst="rect">
            <a:avLst/>
          </a:prstGeom>
        </p:spPr>
        <p:txBody>
          <a:bodyPr wrap="square">
            <a:spAutoFit/>
          </a:bodyPr>
          <a:lstStyle/>
          <a:p>
            <a:pPr algn="just"/>
            <a:r>
              <a:rPr lang="en-US" sz="4400" b="1" dirty="0" err="1">
                <a:solidFill>
                  <a:srgbClr val="F26F23"/>
                </a:solidFill>
                <a:latin typeface="Arial-Rounded" pitchFamily="34" charset="0"/>
                <a:ea typeface="Arial-Rounded" pitchFamily="34" charset="0"/>
                <a:cs typeface="Arial-Rounded" pitchFamily="34" charset="0"/>
              </a:rPr>
              <a:t>Đọc</a:t>
            </a:r>
            <a:r>
              <a:rPr lang="en-US" sz="4400" b="1" dirty="0">
                <a:solidFill>
                  <a:srgbClr val="F26F23"/>
                </a:solidFill>
                <a:latin typeface="Arial-Rounded" pitchFamily="34" charset="0"/>
                <a:ea typeface="Arial-Rounded" pitchFamily="34" charset="0"/>
                <a:cs typeface="Arial-Rounded" pitchFamily="34" charset="0"/>
              </a:rPr>
              <a:t> </a:t>
            </a:r>
            <a:r>
              <a:rPr lang="en-US" sz="4400" b="1" dirty="0" err="1">
                <a:solidFill>
                  <a:srgbClr val="F26F23"/>
                </a:solidFill>
                <a:latin typeface="Arial-Rounded" pitchFamily="34" charset="0"/>
                <a:ea typeface="Arial-Rounded" pitchFamily="34" charset="0"/>
                <a:cs typeface="Arial-Rounded" pitchFamily="34" charset="0"/>
              </a:rPr>
              <a:t>mở</a:t>
            </a:r>
            <a:r>
              <a:rPr lang="en-US" sz="4400" b="1" dirty="0">
                <a:solidFill>
                  <a:srgbClr val="F26F23"/>
                </a:solidFill>
                <a:latin typeface="Arial-Rounded" pitchFamily="34" charset="0"/>
                <a:ea typeface="Arial-Rounded" pitchFamily="34" charset="0"/>
                <a:cs typeface="Arial-Rounded" pitchFamily="34" charset="0"/>
              </a:rPr>
              <a:t> </a:t>
            </a:r>
            <a:r>
              <a:rPr lang="en-US" sz="4400" b="1" dirty="0" err="1">
                <a:solidFill>
                  <a:srgbClr val="F26F23"/>
                </a:solidFill>
                <a:latin typeface="Arial-Rounded" pitchFamily="34" charset="0"/>
                <a:ea typeface="Arial-Rounded" pitchFamily="34" charset="0"/>
                <a:cs typeface="Arial-Rounded" pitchFamily="34" charset="0"/>
              </a:rPr>
              <a:t>rộng</a:t>
            </a:r>
            <a:endParaRPr lang="en-US" sz="4400" b="1" i="1" dirty="0">
              <a:solidFill>
                <a:srgbClr val="F26F23"/>
              </a:solidFill>
              <a:latin typeface="Arial-Rounded" pitchFamily="34" charset="0"/>
              <a:ea typeface="Arial-Rounded" pitchFamily="34" charset="0"/>
              <a:cs typeface="Arial-Rounded" pitchFamily="34" charset="0"/>
            </a:endParaRPr>
          </a:p>
        </p:txBody>
      </p:sp>
      <p:grpSp>
        <p:nvGrpSpPr>
          <p:cNvPr id="3" name="Group 2">
            <a:extLst>
              <a:ext uri="{FF2B5EF4-FFF2-40B4-BE49-F238E27FC236}">
                <a16:creationId xmlns:a16="http://schemas.microsoft.com/office/drawing/2014/main" id="{793DB4AE-F71D-44A6-B6AC-1F8D051F25B6}"/>
              </a:ext>
            </a:extLst>
          </p:cNvPr>
          <p:cNvGrpSpPr/>
          <p:nvPr/>
        </p:nvGrpSpPr>
        <p:grpSpPr>
          <a:xfrm>
            <a:off x="156362" y="186093"/>
            <a:ext cx="863972" cy="1015663"/>
            <a:chOff x="647810" y="1552984"/>
            <a:chExt cx="863972" cy="1015663"/>
          </a:xfrm>
        </p:grpSpPr>
        <p:sp>
          <p:nvSpPr>
            <p:cNvPr id="4" name="Oval 3">
              <a:extLst>
                <a:ext uri="{FF2B5EF4-FFF2-40B4-BE49-F238E27FC236}">
                  <a16:creationId xmlns:a16="http://schemas.microsoft.com/office/drawing/2014/main" id="{67EA4B7D-C74F-4491-A445-16CB735482B4}"/>
                </a:ext>
              </a:extLst>
            </p:cNvPr>
            <p:cNvSpPr/>
            <p:nvPr/>
          </p:nvSpPr>
          <p:spPr>
            <a:xfrm>
              <a:off x="647810" y="1669149"/>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B2401AE2-B2D5-4F6E-8AA5-0A747187F27C}"/>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33" name="8">
            <a:extLst>
              <a:ext uri="{FF2B5EF4-FFF2-40B4-BE49-F238E27FC236}">
                <a16:creationId xmlns:a16="http://schemas.microsoft.com/office/drawing/2014/main" id="{FD3903BA-FC56-4ED7-B01A-0C75CA704C2D}"/>
              </a:ext>
            </a:extLst>
          </p:cNvPr>
          <p:cNvSpPr/>
          <p:nvPr/>
        </p:nvSpPr>
        <p:spPr>
          <a:xfrm>
            <a:off x="215996" y="1079088"/>
            <a:ext cx="11770250" cy="1323439"/>
          </a:xfrm>
          <a:prstGeom prst="rect">
            <a:avLst/>
          </a:prstGeom>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a. Tìm đọc một bài thơ về thiên nhiên hoặc cuộc sống xung quanh.</a:t>
            </a:r>
          </a:p>
        </p:txBody>
      </p:sp>
      <p:sp>
        <p:nvSpPr>
          <p:cNvPr id="34" name="8">
            <a:extLst>
              <a:ext uri="{FF2B5EF4-FFF2-40B4-BE49-F238E27FC236}">
                <a16:creationId xmlns:a16="http://schemas.microsoft.com/office/drawing/2014/main" id="{925E829D-2AEA-4B3C-A4A8-71D7F4080239}"/>
              </a:ext>
            </a:extLst>
          </p:cNvPr>
          <p:cNvSpPr/>
          <p:nvPr/>
        </p:nvSpPr>
        <p:spPr>
          <a:xfrm>
            <a:off x="215996" y="2286234"/>
            <a:ext cx="11770250" cy="1323439"/>
          </a:xfrm>
          <a:prstGeom prst="rect">
            <a:avLst/>
          </a:prstGeom>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b. Đọc cho bạn nghe và nói cảm nghĩ của em về bài thơ đó.</a:t>
            </a:r>
          </a:p>
        </p:txBody>
      </p:sp>
      <p:pic>
        <p:nvPicPr>
          <p:cNvPr id="8" name="Picture 7">
            <a:extLst>
              <a:ext uri="{FF2B5EF4-FFF2-40B4-BE49-F238E27FC236}">
                <a16:creationId xmlns:a16="http://schemas.microsoft.com/office/drawing/2014/main" id="{255E458D-AC5B-402B-A584-9077B43DE651}"/>
              </a:ext>
            </a:extLst>
          </p:cNvPr>
          <p:cNvPicPr>
            <a:picLocks noChangeAspect="1"/>
          </p:cNvPicPr>
          <p:nvPr/>
        </p:nvPicPr>
        <p:blipFill>
          <a:blip r:embed="rId3"/>
          <a:stretch>
            <a:fillRect/>
          </a:stretch>
        </p:blipFill>
        <p:spPr>
          <a:xfrm>
            <a:off x="2007704" y="3050688"/>
            <a:ext cx="7708349" cy="3452152"/>
          </a:xfrm>
          <a:prstGeom prst="rect">
            <a:avLst/>
          </a:prstGeom>
          <a:ln>
            <a:noFill/>
          </a:ln>
          <a:effectLst>
            <a:softEdge rad="112500"/>
          </a:effectLst>
        </p:spPr>
      </p:pic>
    </p:spTree>
    <p:extLst>
      <p:ext uri="{BB962C8B-B14F-4D97-AF65-F5344CB8AC3E}">
        <p14:creationId xmlns:p14="http://schemas.microsoft.com/office/powerpoint/2010/main" val="2378721324"/>
      </p:ext>
    </p:extLst>
  </p:cSld>
  <p:clrMapOvr>
    <a:masterClrMapping/>
  </p:clrMapOvr>
  <p:transition spd="slow">
    <p:comb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1">
            <a:extLst>
              <a:ext uri="{FF2B5EF4-FFF2-40B4-BE49-F238E27FC236}">
                <a16:creationId xmlns:a16="http://schemas.microsoft.com/office/drawing/2014/main" id="{F6EB5607-44C2-627D-187E-991DCDC8DE06}"/>
              </a:ext>
            </a:extLst>
          </p:cNvPr>
          <p:cNvPicPr>
            <a:picLocks noChangeAspect="1"/>
          </p:cNvPicPr>
          <p:nvPr/>
        </p:nvPicPr>
        <p:blipFill>
          <a:blip r:embed="rId2">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tretch>
            <a:fillRect/>
          </a:stretch>
        </p:blipFill>
        <p:spPr>
          <a:xfrm rot="350465">
            <a:off x="1851052" y="1216021"/>
            <a:ext cx="8489898" cy="4425959"/>
          </a:xfrm>
          <a:prstGeom prst="rect">
            <a:avLst/>
          </a:prstGeom>
        </p:spPr>
      </p:pic>
      <p:pic>
        <p:nvPicPr>
          <p:cNvPr id="4" name="24">
            <a:extLst>
              <a:ext uri="{FF2B5EF4-FFF2-40B4-BE49-F238E27FC236}">
                <a16:creationId xmlns:a16="http://schemas.microsoft.com/office/drawing/2014/main" id="{77569304-64D4-EBB6-B357-FB70085AB6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8628" y="1511048"/>
            <a:ext cx="995134" cy="2811939"/>
          </a:xfrm>
          <a:prstGeom prst="rect">
            <a:avLst/>
          </a:prstGeom>
        </p:spPr>
      </p:pic>
      <p:pic>
        <p:nvPicPr>
          <p:cNvPr id="5" name="32">
            <a:extLst>
              <a:ext uri="{FF2B5EF4-FFF2-40B4-BE49-F238E27FC236}">
                <a16:creationId xmlns:a16="http://schemas.microsoft.com/office/drawing/2014/main" id="{CDD305F4-3FFD-9CBE-E1DA-05D327889E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77452">
            <a:off x="1599876" y="2147723"/>
            <a:ext cx="1547922" cy="2036192"/>
          </a:xfrm>
          <a:prstGeom prst="rect">
            <a:avLst/>
          </a:prstGeom>
        </p:spPr>
      </p:pic>
      <p:pic>
        <p:nvPicPr>
          <p:cNvPr id="6" name="35">
            <a:extLst>
              <a:ext uri="{FF2B5EF4-FFF2-40B4-BE49-F238E27FC236}">
                <a16:creationId xmlns:a16="http://schemas.microsoft.com/office/drawing/2014/main" id="{91082978-B57E-2415-2812-E18DC48759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7395" y="5191878"/>
            <a:ext cx="961106" cy="798841"/>
          </a:xfrm>
          <a:prstGeom prst="rect">
            <a:avLst/>
          </a:prstGeom>
        </p:spPr>
      </p:pic>
      <p:pic>
        <p:nvPicPr>
          <p:cNvPr id="7" name="37">
            <a:extLst>
              <a:ext uri="{FF2B5EF4-FFF2-40B4-BE49-F238E27FC236}">
                <a16:creationId xmlns:a16="http://schemas.microsoft.com/office/drawing/2014/main" id="{F9D43C05-4689-6E51-2C71-F0B3D4F036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75184" y="1042300"/>
            <a:ext cx="1346635" cy="657659"/>
          </a:xfrm>
          <a:prstGeom prst="rect">
            <a:avLst/>
          </a:prstGeom>
        </p:spPr>
      </p:pic>
      <p:sp>
        <p:nvSpPr>
          <p:cNvPr id="8" name="TextBox 1">
            <a:extLst>
              <a:ext uri="{FF2B5EF4-FFF2-40B4-BE49-F238E27FC236}">
                <a16:creationId xmlns:a16="http://schemas.microsoft.com/office/drawing/2014/main" id="{279D6E0F-34C3-752F-FF12-2B27D4EECFEC}"/>
              </a:ext>
            </a:extLst>
          </p:cNvPr>
          <p:cNvSpPr txBox="1"/>
          <p:nvPr/>
        </p:nvSpPr>
        <p:spPr>
          <a:xfrm>
            <a:off x="2232602" y="2875002"/>
            <a:ext cx="7726795" cy="110799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 ĐỘNG TIẾP NỐI</a:t>
            </a:r>
          </a:p>
        </p:txBody>
      </p:sp>
    </p:spTree>
    <p:extLst>
      <p:ext uri="{BB962C8B-B14F-4D97-AF65-F5344CB8AC3E}">
        <p14:creationId xmlns:p14="http://schemas.microsoft.com/office/powerpoint/2010/main" val="1585287579"/>
      </p:ext>
    </p:extLst>
  </p:cSld>
  <p:clrMapOvr>
    <a:masterClrMapping/>
  </p:clrMapOvr>
  <p:transition spd="slow">
    <p:comb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1">
            <a:extLst>
              <a:ext uri="{FF2B5EF4-FFF2-40B4-BE49-F238E27FC236}">
                <a16:creationId xmlns:a16="http://schemas.microsoft.com/office/drawing/2014/main" id="{8EDC673F-FA44-4F2F-8ABB-20478E764BE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pic>
        <p:nvPicPr>
          <p:cNvPr id="9" name="Picture 8">
            <a:extLst>
              <a:ext uri="{FF2B5EF4-FFF2-40B4-BE49-F238E27FC236}">
                <a16:creationId xmlns:a16="http://schemas.microsoft.com/office/drawing/2014/main" id="{C2F45C56-59AB-4DCE-8CEC-40077FD9E6E9}"/>
              </a:ext>
            </a:extLst>
          </p:cNvPr>
          <p:cNvPicPr>
            <a:picLocks noChangeAspect="1"/>
          </p:cNvPicPr>
          <p:nvPr/>
        </p:nvPicPr>
        <p:blipFill>
          <a:blip r:embed="rId3"/>
          <a:stretch>
            <a:fillRect/>
          </a:stretch>
        </p:blipFill>
        <p:spPr>
          <a:xfrm>
            <a:off x="1583416" y="3221798"/>
            <a:ext cx="6962235" cy="2219136"/>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3979197" y="1738332"/>
            <a:ext cx="1678664" cy="1862048"/>
          </a:xfrm>
          <a:prstGeom prst="rect">
            <a:avLst/>
          </a:prstGeom>
          <a:noFill/>
        </p:spPr>
        <p:txBody>
          <a:bodyPr wrap="none" rtlCol="0">
            <a:spAutoFit/>
          </a:bodyPr>
          <a:lstStyle/>
          <a:p>
            <a:r>
              <a:rPr lang="en-US" altLang="zh-CN"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8" name="24">
            <a:extLst>
              <a:ext uri="{FF2B5EF4-FFF2-40B4-BE49-F238E27FC236}">
                <a16:creationId xmlns:a16="http://schemas.microsoft.com/office/drawing/2014/main" id="{E0D8BEB2-C807-432A-BF2B-545004B896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1886" y="1815828"/>
            <a:ext cx="995134" cy="2811939"/>
          </a:xfrm>
          <a:prstGeom prst="rect">
            <a:avLst/>
          </a:prstGeom>
        </p:spPr>
      </p:pic>
      <p:pic>
        <p:nvPicPr>
          <p:cNvPr id="10" name="32">
            <a:extLst>
              <a:ext uri="{FF2B5EF4-FFF2-40B4-BE49-F238E27FC236}">
                <a16:creationId xmlns:a16="http://schemas.microsoft.com/office/drawing/2014/main" id="{4B50CE2C-C0F2-4D02-8E85-B2AC44ADDB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877452">
            <a:off x="322404" y="2147722"/>
            <a:ext cx="1547922" cy="2036192"/>
          </a:xfrm>
          <a:prstGeom prst="rect">
            <a:avLst/>
          </a:prstGeom>
        </p:spPr>
      </p:pic>
      <p:pic>
        <p:nvPicPr>
          <p:cNvPr id="11" name="35">
            <a:extLst>
              <a:ext uri="{FF2B5EF4-FFF2-40B4-BE49-F238E27FC236}">
                <a16:creationId xmlns:a16="http://schemas.microsoft.com/office/drawing/2014/main" id="{009616BE-8FA6-4248-9F94-F011CF3AB8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09923" y="5191877"/>
            <a:ext cx="961106" cy="798841"/>
          </a:xfrm>
          <a:prstGeom prst="rect">
            <a:avLst/>
          </a:prstGeom>
        </p:spPr>
      </p:pic>
      <p:pic>
        <p:nvPicPr>
          <p:cNvPr id="14" name="37">
            <a:extLst>
              <a:ext uri="{FF2B5EF4-FFF2-40B4-BE49-F238E27FC236}">
                <a16:creationId xmlns:a16="http://schemas.microsoft.com/office/drawing/2014/main" id="{186E9519-FC0C-4966-BF6E-F0B2EED347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97712" y="1042299"/>
            <a:ext cx="1346635" cy="657659"/>
          </a:xfrm>
          <a:prstGeom prst="rect">
            <a:avLst/>
          </a:prstGeom>
        </p:spPr>
      </p:pic>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Dạy Em Bài Thể Dục Buổi Sáng">
            <a:hlinkClick r:id="" action="ppaction://media"/>
            <a:extLst>
              <a:ext uri="{FF2B5EF4-FFF2-40B4-BE49-F238E27FC236}">
                <a16:creationId xmlns:a16="http://schemas.microsoft.com/office/drawing/2014/main" id="{FEA4D9CC-5240-A4CE-44AF-C85D40A76D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646"/>
          </a:xfrm>
          <a:prstGeom prst="rect">
            <a:avLst/>
          </a:prstGeom>
        </p:spPr>
      </p:pic>
    </p:spTree>
    <p:extLst>
      <p:ext uri="{BB962C8B-B14F-4D97-AF65-F5344CB8AC3E}">
        <p14:creationId xmlns:p14="http://schemas.microsoft.com/office/powerpoint/2010/main" val="348219936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18ADFE2-EA2F-4620-87BE-729A06CB2B4E}"/>
              </a:ext>
            </a:extLst>
          </p:cNvPr>
          <p:cNvGrpSpPr/>
          <p:nvPr/>
        </p:nvGrpSpPr>
        <p:grpSpPr>
          <a:xfrm>
            <a:off x="2491989" y="3023139"/>
            <a:ext cx="7208022" cy="2296806"/>
            <a:chOff x="2359335" y="2764722"/>
            <a:chExt cx="7208022" cy="2296806"/>
          </a:xfrm>
        </p:grpSpPr>
        <p:sp>
          <p:nvSpPr>
            <p:cNvPr id="5" name="62">
              <a:extLst>
                <a:ext uri="{FF2B5EF4-FFF2-40B4-BE49-F238E27FC236}">
                  <a16:creationId xmlns:a16="http://schemas.microsoft.com/office/drawing/2014/main" id="{481B44FE-7BCE-42F3-90E3-F5C5521C22C6}"/>
                </a:ext>
              </a:extLst>
            </p:cNvPr>
            <p:cNvSpPr/>
            <p:nvPr/>
          </p:nvSpPr>
          <p:spPr>
            <a:xfrm>
              <a:off x="2496792" y="3002256"/>
              <a:ext cx="7070565" cy="2059272"/>
            </a:xfrm>
            <a:prstGeom prst="roundRect">
              <a:avLst/>
            </a:pr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64">
              <a:extLst>
                <a:ext uri="{FF2B5EF4-FFF2-40B4-BE49-F238E27FC236}">
                  <a16:creationId xmlns:a16="http://schemas.microsoft.com/office/drawing/2014/main" id="{3502406E-51F2-4245-9213-430893CA2103}"/>
                </a:ext>
              </a:extLst>
            </p:cNvPr>
            <p:cNvSpPr/>
            <p:nvPr/>
          </p:nvSpPr>
          <p:spPr>
            <a:xfrm>
              <a:off x="2359335" y="2911764"/>
              <a:ext cx="1391943" cy="2059272"/>
            </a:xfrm>
            <a:custGeom>
              <a:avLst/>
              <a:gdLst>
                <a:gd name="connsiteX0" fmla="*/ 439429 w 1782127"/>
                <a:gd name="connsiteY0" fmla="*/ 0 h 2636520"/>
                <a:gd name="connsiteX1" fmla="*/ 1782127 w 1782127"/>
                <a:gd name="connsiteY1" fmla="*/ 0 h 2636520"/>
                <a:gd name="connsiteX2" fmla="*/ 1782127 w 1782127"/>
                <a:gd name="connsiteY2" fmla="*/ 2636520 h 2636520"/>
                <a:gd name="connsiteX3" fmla="*/ 439429 w 1782127"/>
                <a:gd name="connsiteY3" fmla="*/ 2636520 h 2636520"/>
                <a:gd name="connsiteX4" fmla="*/ 0 w 1782127"/>
                <a:gd name="connsiteY4" fmla="*/ 2197091 h 2636520"/>
                <a:gd name="connsiteX5" fmla="*/ 0 w 1782127"/>
                <a:gd name="connsiteY5" fmla="*/ 439429 h 2636520"/>
                <a:gd name="connsiteX6" fmla="*/ 439429 w 1782127"/>
                <a:gd name="connsiteY6" fmla="*/ 0 h 2636520"/>
                <a:gd name="connsiteX0" fmla="*/ 1782127 w 1873567"/>
                <a:gd name="connsiteY0" fmla="*/ 2636520 h 2727960"/>
                <a:gd name="connsiteX1" fmla="*/ 439429 w 1873567"/>
                <a:gd name="connsiteY1" fmla="*/ 2636520 h 2727960"/>
                <a:gd name="connsiteX2" fmla="*/ 0 w 1873567"/>
                <a:gd name="connsiteY2" fmla="*/ 2197091 h 2727960"/>
                <a:gd name="connsiteX3" fmla="*/ 0 w 1873567"/>
                <a:gd name="connsiteY3" fmla="*/ 439429 h 2727960"/>
                <a:gd name="connsiteX4" fmla="*/ 439429 w 1873567"/>
                <a:gd name="connsiteY4" fmla="*/ 0 h 2727960"/>
                <a:gd name="connsiteX5" fmla="*/ 1782127 w 1873567"/>
                <a:gd name="connsiteY5" fmla="*/ 0 h 2727960"/>
                <a:gd name="connsiteX6" fmla="*/ 1873567 w 1873567"/>
                <a:gd name="connsiteY6" fmla="*/ 2727960 h 2727960"/>
                <a:gd name="connsiteX0" fmla="*/ 1782127 w 1782127"/>
                <a:gd name="connsiteY0" fmla="*/ 2636520 h 2636520"/>
                <a:gd name="connsiteX1" fmla="*/ 439429 w 1782127"/>
                <a:gd name="connsiteY1" fmla="*/ 2636520 h 2636520"/>
                <a:gd name="connsiteX2" fmla="*/ 0 w 1782127"/>
                <a:gd name="connsiteY2" fmla="*/ 2197091 h 2636520"/>
                <a:gd name="connsiteX3" fmla="*/ 0 w 1782127"/>
                <a:gd name="connsiteY3" fmla="*/ 439429 h 2636520"/>
                <a:gd name="connsiteX4" fmla="*/ 439429 w 1782127"/>
                <a:gd name="connsiteY4" fmla="*/ 0 h 2636520"/>
                <a:gd name="connsiteX5" fmla="*/ 1782127 w 1782127"/>
                <a:gd name="connsiteY5" fmla="*/ 0 h 263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2127" h="2636520">
                  <a:moveTo>
                    <a:pt x="1782127" y="2636520"/>
                  </a:moveTo>
                  <a:lnTo>
                    <a:pt x="439429" y="2636520"/>
                  </a:lnTo>
                  <a:cubicBezTo>
                    <a:pt x="196739" y="2636520"/>
                    <a:pt x="0" y="2439781"/>
                    <a:pt x="0" y="2197091"/>
                  </a:cubicBezTo>
                  <a:lnTo>
                    <a:pt x="0" y="439429"/>
                  </a:lnTo>
                  <a:cubicBezTo>
                    <a:pt x="0" y="196739"/>
                    <a:pt x="196739" y="0"/>
                    <a:pt x="439429" y="0"/>
                  </a:cubicBezTo>
                  <a:lnTo>
                    <a:pt x="1782127" y="0"/>
                  </a:lnTo>
                </a:path>
              </a:pathLst>
            </a:custGeom>
            <a:noFill/>
            <a:ln w="38100">
              <a:solidFill>
                <a:srgbClr val="F26F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65">
              <a:extLst>
                <a:ext uri="{FF2B5EF4-FFF2-40B4-BE49-F238E27FC236}">
                  <a16:creationId xmlns:a16="http://schemas.microsoft.com/office/drawing/2014/main" id="{10574DC7-9288-47FD-9B27-00DB9AFDECC4}"/>
                </a:ext>
              </a:extLst>
            </p:cNvPr>
            <p:cNvSpPr/>
            <p:nvPr/>
          </p:nvSpPr>
          <p:spPr>
            <a:xfrm>
              <a:off x="8287182" y="2911764"/>
              <a:ext cx="1142718" cy="2059272"/>
            </a:xfrm>
            <a:custGeom>
              <a:avLst/>
              <a:gdLst>
                <a:gd name="connsiteX0" fmla="*/ 0 w 1463040"/>
                <a:gd name="connsiteY0" fmla="*/ 0 h 2636520"/>
                <a:gd name="connsiteX1" fmla="*/ 1023611 w 1463040"/>
                <a:gd name="connsiteY1" fmla="*/ 0 h 2636520"/>
                <a:gd name="connsiteX2" fmla="*/ 1463040 w 1463040"/>
                <a:gd name="connsiteY2" fmla="*/ 439429 h 2636520"/>
                <a:gd name="connsiteX3" fmla="*/ 1463040 w 1463040"/>
                <a:gd name="connsiteY3" fmla="*/ 2197091 h 2636520"/>
                <a:gd name="connsiteX4" fmla="*/ 1023611 w 1463040"/>
                <a:gd name="connsiteY4" fmla="*/ 2636520 h 2636520"/>
                <a:gd name="connsiteX5" fmla="*/ 0 w 1463040"/>
                <a:gd name="connsiteY5" fmla="*/ 2636520 h 2636520"/>
                <a:gd name="connsiteX6" fmla="*/ 0 w 1463040"/>
                <a:gd name="connsiteY6" fmla="*/ 0 h 2636520"/>
                <a:gd name="connsiteX0" fmla="*/ 0 w 1463040"/>
                <a:gd name="connsiteY0" fmla="*/ 0 h 2636520"/>
                <a:gd name="connsiteX1" fmla="*/ 1023611 w 1463040"/>
                <a:gd name="connsiteY1" fmla="*/ 0 h 2636520"/>
                <a:gd name="connsiteX2" fmla="*/ 1463040 w 1463040"/>
                <a:gd name="connsiteY2" fmla="*/ 439429 h 2636520"/>
                <a:gd name="connsiteX3" fmla="*/ 1463040 w 1463040"/>
                <a:gd name="connsiteY3" fmla="*/ 2197091 h 2636520"/>
                <a:gd name="connsiteX4" fmla="*/ 1023611 w 1463040"/>
                <a:gd name="connsiteY4" fmla="*/ 2636520 h 2636520"/>
                <a:gd name="connsiteX5" fmla="*/ 0 w 1463040"/>
                <a:gd name="connsiteY5" fmla="*/ 2636520 h 2636520"/>
                <a:gd name="connsiteX6" fmla="*/ 91440 w 1463040"/>
                <a:gd name="connsiteY6" fmla="*/ 91440 h 2636520"/>
                <a:gd name="connsiteX0" fmla="*/ 0 w 1463040"/>
                <a:gd name="connsiteY0" fmla="*/ 0 h 2636520"/>
                <a:gd name="connsiteX1" fmla="*/ 1023611 w 1463040"/>
                <a:gd name="connsiteY1" fmla="*/ 0 h 2636520"/>
                <a:gd name="connsiteX2" fmla="*/ 1463040 w 1463040"/>
                <a:gd name="connsiteY2" fmla="*/ 439429 h 2636520"/>
                <a:gd name="connsiteX3" fmla="*/ 1463040 w 1463040"/>
                <a:gd name="connsiteY3" fmla="*/ 2197091 h 2636520"/>
                <a:gd name="connsiteX4" fmla="*/ 1023611 w 1463040"/>
                <a:gd name="connsiteY4" fmla="*/ 2636520 h 2636520"/>
                <a:gd name="connsiteX5" fmla="*/ 0 w 1463040"/>
                <a:gd name="connsiteY5" fmla="*/ 2636520 h 263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40" h="2636520">
                  <a:moveTo>
                    <a:pt x="0" y="0"/>
                  </a:moveTo>
                  <a:lnTo>
                    <a:pt x="1023611" y="0"/>
                  </a:lnTo>
                  <a:cubicBezTo>
                    <a:pt x="1266301" y="0"/>
                    <a:pt x="1463040" y="196739"/>
                    <a:pt x="1463040" y="439429"/>
                  </a:cubicBezTo>
                  <a:lnTo>
                    <a:pt x="1463040" y="2197091"/>
                  </a:lnTo>
                  <a:cubicBezTo>
                    <a:pt x="1463040" y="2439781"/>
                    <a:pt x="1266301" y="2636520"/>
                    <a:pt x="1023611" y="2636520"/>
                  </a:cubicBezTo>
                  <a:lnTo>
                    <a:pt x="0" y="2636520"/>
                  </a:lnTo>
                </a:path>
              </a:pathLst>
            </a:custGeom>
            <a:noFill/>
            <a:ln w="38100">
              <a:solidFill>
                <a:srgbClr val="F26F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73">
              <a:extLst>
                <a:ext uri="{FF2B5EF4-FFF2-40B4-BE49-F238E27FC236}">
                  <a16:creationId xmlns:a16="http://schemas.microsoft.com/office/drawing/2014/main" id="{D11BC7B3-2AA9-4E56-ADAB-E9351FEDDEE8}"/>
                </a:ext>
              </a:extLst>
            </p:cNvPr>
            <p:cNvCxnSpPr/>
            <p:nvPr/>
          </p:nvCxnSpPr>
          <p:spPr>
            <a:xfrm>
              <a:off x="3901382" y="2911764"/>
              <a:ext cx="1823751" cy="0"/>
            </a:xfrm>
            <a:prstGeom prst="line">
              <a:avLst/>
            </a:prstGeom>
            <a:ln w="38100" cap="rnd">
              <a:solidFill>
                <a:srgbClr val="F26F23"/>
              </a:solidFill>
            </a:ln>
          </p:spPr>
          <p:style>
            <a:lnRef idx="1">
              <a:schemeClr val="accent1"/>
            </a:lnRef>
            <a:fillRef idx="0">
              <a:schemeClr val="accent1"/>
            </a:fillRef>
            <a:effectRef idx="0">
              <a:schemeClr val="accent1"/>
            </a:effectRef>
            <a:fontRef idx="minor">
              <a:schemeClr val="tx1"/>
            </a:fontRef>
          </p:style>
        </p:cxnSp>
        <p:cxnSp>
          <p:nvCxnSpPr>
            <p:cNvPr id="9" name="74">
              <a:extLst>
                <a:ext uri="{FF2B5EF4-FFF2-40B4-BE49-F238E27FC236}">
                  <a16:creationId xmlns:a16="http://schemas.microsoft.com/office/drawing/2014/main" id="{ACACE3D5-4E9A-4F23-AC58-81F2D2EA6B84}"/>
                </a:ext>
              </a:extLst>
            </p:cNvPr>
            <p:cNvCxnSpPr/>
            <p:nvPr/>
          </p:nvCxnSpPr>
          <p:spPr>
            <a:xfrm>
              <a:off x="6032074" y="2911764"/>
              <a:ext cx="600548" cy="0"/>
            </a:xfrm>
            <a:prstGeom prst="line">
              <a:avLst/>
            </a:prstGeom>
            <a:ln w="38100" cap="rnd">
              <a:solidFill>
                <a:srgbClr val="F26F23"/>
              </a:solidFill>
            </a:ln>
          </p:spPr>
          <p:style>
            <a:lnRef idx="1">
              <a:schemeClr val="accent1"/>
            </a:lnRef>
            <a:fillRef idx="0">
              <a:schemeClr val="accent1"/>
            </a:fillRef>
            <a:effectRef idx="0">
              <a:schemeClr val="accent1"/>
            </a:effectRef>
            <a:fontRef idx="minor">
              <a:schemeClr val="tx1"/>
            </a:fontRef>
          </p:style>
        </p:cxnSp>
        <p:cxnSp>
          <p:nvCxnSpPr>
            <p:cNvPr id="10" name="75">
              <a:extLst>
                <a:ext uri="{FF2B5EF4-FFF2-40B4-BE49-F238E27FC236}">
                  <a16:creationId xmlns:a16="http://schemas.microsoft.com/office/drawing/2014/main" id="{9A6EF043-63D9-4F42-877C-F387ACDD7CB3}"/>
                </a:ext>
              </a:extLst>
            </p:cNvPr>
            <p:cNvCxnSpPr/>
            <p:nvPr/>
          </p:nvCxnSpPr>
          <p:spPr>
            <a:xfrm>
              <a:off x="6787365" y="2911764"/>
              <a:ext cx="1499817" cy="0"/>
            </a:xfrm>
            <a:prstGeom prst="line">
              <a:avLst/>
            </a:prstGeom>
            <a:ln w="38100" cap="rnd">
              <a:solidFill>
                <a:srgbClr val="F26F23"/>
              </a:solidFill>
            </a:ln>
          </p:spPr>
          <p:style>
            <a:lnRef idx="1">
              <a:schemeClr val="accent1"/>
            </a:lnRef>
            <a:fillRef idx="0">
              <a:schemeClr val="accent1"/>
            </a:fillRef>
            <a:effectRef idx="0">
              <a:schemeClr val="accent1"/>
            </a:effectRef>
            <a:fontRef idx="minor">
              <a:schemeClr val="tx1"/>
            </a:fontRef>
          </p:style>
        </p:cxnSp>
        <p:grpSp>
          <p:nvGrpSpPr>
            <p:cNvPr id="11" name="68">
              <a:extLst>
                <a:ext uri="{FF2B5EF4-FFF2-40B4-BE49-F238E27FC236}">
                  <a16:creationId xmlns:a16="http://schemas.microsoft.com/office/drawing/2014/main" id="{DA9458D0-F1A3-4334-861C-DB442ABD594F}"/>
                </a:ext>
              </a:extLst>
            </p:cNvPr>
            <p:cNvGrpSpPr/>
            <p:nvPr/>
          </p:nvGrpSpPr>
          <p:grpSpPr>
            <a:xfrm>
              <a:off x="3751278" y="4971036"/>
              <a:ext cx="3631254" cy="0"/>
              <a:chOff x="3726908" y="2286000"/>
              <a:chExt cx="4649153" cy="0"/>
            </a:xfrm>
          </p:grpSpPr>
          <p:cxnSp>
            <p:nvCxnSpPr>
              <p:cNvPr id="16" name="70">
                <a:extLst>
                  <a:ext uri="{FF2B5EF4-FFF2-40B4-BE49-F238E27FC236}">
                    <a16:creationId xmlns:a16="http://schemas.microsoft.com/office/drawing/2014/main" id="{4B6B6246-3C44-4CF0-A0A0-5C9121571E0B}"/>
                  </a:ext>
                </a:extLst>
              </p:cNvPr>
              <p:cNvCxnSpPr/>
              <p:nvPr/>
            </p:nvCxnSpPr>
            <p:spPr>
              <a:xfrm>
                <a:off x="3726908" y="2286000"/>
                <a:ext cx="2334978" cy="0"/>
              </a:xfrm>
              <a:prstGeom prst="line">
                <a:avLst/>
              </a:prstGeom>
              <a:ln w="38100" cap="rnd">
                <a:solidFill>
                  <a:srgbClr val="F26F23"/>
                </a:solidFill>
              </a:ln>
            </p:spPr>
            <p:style>
              <a:lnRef idx="1">
                <a:schemeClr val="accent1"/>
              </a:lnRef>
              <a:fillRef idx="0">
                <a:schemeClr val="accent1"/>
              </a:fillRef>
              <a:effectRef idx="0">
                <a:schemeClr val="accent1"/>
              </a:effectRef>
              <a:fontRef idx="minor">
                <a:schemeClr val="tx1"/>
              </a:fontRef>
            </p:style>
          </p:cxnSp>
          <p:cxnSp>
            <p:nvCxnSpPr>
              <p:cNvPr id="17" name="71">
                <a:extLst>
                  <a:ext uri="{FF2B5EF4-FFF2-40B4-BE49-F238E27FC236}">
                    <a16:creationId xmlns:a16="http://schemas.microsoft.com/office/drawing/2014/main" id="{B6427478-355A-4F20-810A-5BB7E9B47979}"/>
                  </a:ext>
                </a:extLst>
              </p:cNvPr>
              <p:cNvCxnSpPr/>
              <p:nvPr/>
            </p:nvCxnSpPr>
            <p:spPr>
              <a:xfrm>
                <a:off x="6454868" y="2286000"/>
                <a:ext cx="768892" cy="0"/>
              </a:xfrm>
              <a:prstGeom prst="line">
                <a:avLst/>
              </a:prstGeom>
              <a:ln w="38100" cap="rnd">
                <a:solidFill>
                  <a:srgbClr val="F26F23"/>
                </a:solidFill>
              </a:ln>
            </p:spPr>
            <p:style>
              <a:lnRef idx="1">
                <a:schemeClr val="accent1"/>
              </a:lnRef>
              <a:fillRef idx="0">
                <a:schemeClr val="accent1"/>
              </a:fillRef>
              <a:effectRef idx="0">
                <a:schemeClr val="accent1"/>
              </a:effectRef>
              <a:fontRef idx="minor">
                <a:schemeClr val="tx1"/>
              </a:fontRef>
            </p:style>
          </p:cxnSp>
          <p:cxnSp>
            <p:nvCxnSpPr>
              <p:cNvPr id="18" name="72">
                <a:extLst>
                  <a:ext uri="{FF2B5EF4-FFF2-40B4-BE49-F238E27FC236}">
                    <a16:creationId xmlns:a16="http://schemas.microsoft.com/office/drawing/2014/main" id="{E13BB7C7-3D12-4105-8447-FBDE61F87C7B}"/>
                  </a:ext>
                </a:extLst>
              </p:cNvPr>
              <p:cNvCxnSpPr/>
              <p:nvPr/>
            </p:nvCxnSpPr>
            <p:spPr>
              <a:xfrm>
                <a:off x="7421880" y="2286000"/>
                <a:ext cx="954181" cy="0"/>
              </a:xfrm>
              <a:prstGeom prst="line">
                <a:avLst/>
              </a:prstGeom>
              <a:ln w="38100" cap="rnd">
                <a:solidFill>
                  <a:srgbClr val="F26F23"/>
                </a:solidFill>
              </a:ln>
            </p:spPr>
            <p:style>
              <a:lnRef idx="1">
                <a:schemeClr val="accent1"/>
              </a:lnRef>
              <a:fillRef idx="0">
                <a:schemeClr val="accent1"/>
              </a:fillRef>
              <a:effectRef idx="0">
                <a:schemeClr val="accent1"/>
              </a:effectRef>
              <a:fontRef idx="minor">
                <a:schemeClr val="tx1"/>
              </a:fontRef>
            </p:style>
          </p:cxnSp>
        </p:grpSp>
        <p:cxnSp>
          <p:nvCxnSpPr>
            <p:cNvPr id="12" name="69">
              <a:extLst>
                <a:ext uri="{FF2B5EF4-FFF2-40B4-BE49-F238E27FC236}">
                  <a16:creationId xmlns:a16="http://schemas.microsoft.com/office/drawing/2014/main" id="{3F666D14-10D9-419D-B79C-AB4444A1966A}"/>
                </a:ext>
              </a:extLst>
            </p:cNvPr>
            <p:cNvCxnSpPr/>
            <p:nvPr/>
          </p:nvCxnSpPr>
          <p:spPr>
            <a:xfrm>
              <a:off x="7541913" y="4971036"/>
              <a:ext cx="745270" cy="0"/>
            </a:xfrm>
            <a:prstGeom prst="line">
              <a:avLst/>
            </a:prstGeom>
            <a:ln w="38100" cap="rnd">
              <a:solidFill>
                <a:srgbClr val="F26F23"/>
              </a:solidFill>
            </a:ln>
          </p:spPr>
          <p:style>
            <a:lnRef idx="1">
              <a:schemeClr val="accent1"/>
            </a:lnRef>
            <a:fillRef idx="0">
              <a:schemeClr val="accent1"/>
            </a:fillRef>
            <a:effectRef idx="0">
              <a:schemeClr val="accent1"/>
            </a:effectRef>
            <a:fontRef idx="minor">
              <a:schemeClr val="tx1"/>
            </a:fontRef>
          </p:style>
        </p:cxnSp>
        <p:sp>
          <p:nvSpPr>
            <p:cNvPr id="13" name="78">
              <a:extLst>
                <a:ext uri="{FF2B5EF4-FFF2-40B4-BE49-F238E27FC236}">
                  <a16:creationId xmlns:a16="http://schemas.microsoft.com/office/drawing/2014/main" id="{F8B4C987-A3EE-4E27-A5C8-7A48CDFAAE03}"/>
                </a:ext>
              </a:extLst>
            </p:cNvPr>
            <p:cNvSpPr/>
            <p:nvPr/>
          </p:nvSpPr>
          <p:spPr>
            <a:xfrm rot="5400000">
              <a:off x="8160008" y="3091313"/>
              <a:ext cx="397979" cy="431122"/>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DCEEF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21">
              <a:extLst>
                <a:ext uri="{FF2B5EF4-FFF2-40B4-BE49-F238E27FC236}">
                  <a16:creationId xmlns:a16="http://schemas.microsoft.com/office/drawing/2014/main" id="{399291D5-48CF-4572-A831-BDD0AFA75CC1}"/>
                </a:ext>
              </a:extLst>
            </p:cNvPr>
            <p:cNvSpPr/>
            <p:nvPr/>
          </p:nvSpPr>
          <p:spPr>
            <a:xfrm rot="10800000">
              <a:off x="3205520" y="4429919"/>
              <a:ext cx="586363" cy="58636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1">
              <a:extLst>
                <a:ext uri="{FF2B5EF4-FFF2-40B4-BE49-F238E27FC236}">
                  <a16:creationId xmlns:a16="http://schemas.microsoft.com/office/drawing/2014/main" id="{8262F953-D9C9-4EA5-8204-0ACF38188037}"/>
                </a:ext>
              </a:extLst>
            </p:cNvPr>
            <p:cNvSpPr/>
            <p:nvPr/>
          </p:nvSpPr>
          <p:spPr>
            <a:xfrm rot="5400000" flipH="1" flipV="1">
              <a:off x="3996297" y="2784788"/>
              <a:ext cx="399774" cy="359641"/>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FF0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9" name="Picture 18">
            <a:extLst>
              <a:ext uri="{FF2B5EF4-FFF2-40B4-BE49-F238E27FC236}">
                <a16:creationId xmlns:a16="http://schemas.microsoft.com/office/drawing/2014/main" id="{755CB2F5-5F6E-4F21-A30D-D66392D2FA24}"/>
              </a:ext>
            </a:extLst>
          </p:cNvPr>
          <p:cNvPicPr>
            <a:picLocks noChangeAspect="1"/>
          </p:cNvPicPr>
          <p:nvPr/>
        </p:nvPicPr>
        <p:blipFill>
          <a:blip r:embed="rId2">
            <a:duotone>
              <a:prstClr val="black"/>
              <a:schemeClr val="accent4">
                <a:tint val="45000"/>
                <a:satMod val="400000"/>
              </a:schemeClr>
            </a:duotone>
          </a:blip>
          <a:stretch>
            <a:fillRect/>
          </a:stretch>
        </p:blipFill>
        <p:spPr>
          <a:xfrm>
            <a:off x="3334816" y="3409839"/>
            <a:ext cx="5614903" cy="1670449"/>
          </a:xfrm>
          <a:prstGeom prst="rect">
            <a:avLst/>
          </a:prstGeom>
        </p:spPr>
      </p:pic>
      <p:pic>
        <p:nvPicPr>
          <p:cNvPr id="20" name="Picture 19">
            <a:extLst>
              <a:ext uri="{FF2B5EF4-FFF2-40B4-BE49-F238E27FC236}">
                <a16:creationId xmlns:a16="http://schemas.microsoft.com/office/drawing/2014/main" id="{BF929831-BD1B-473A-9582-6DCBD23FD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51335">
            <a:off x="1943018" y="4446680"/>
            <a:ext cx="1148944" cy="1717945"/>
          </a:xfrm>
          <a:prstGeom prst="rect">
            <a:avLst/>
          </a:prstGeom>
        </p:spPr>
      </p:pic>
    </p:spTree>
    <p:extLst>
      <p:ext uri="{BB962C8B-B14F-4D97-AF65-F5344CB8AC3E}">
        <p14:creationId xmlns:p14="http://schemas.microsoft.com/office/powerpoint/2010/main" val="4170458218"/>
      </p:ext>
    </p:extLst>
  </p:cSld>
  <p:clrMapOvr>
    <a:masterClrMapping/>
  </p:clrMapOvr>
  <p:transition spd="slow">
    <p:comb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9D3BD404-95ED-4A4D-BF4E-8B858771130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halkSketch/>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sp>
        <p:nvSpPr>
          <p:cNvPr id="5" name="8">
            <a:extLst>
              <a:ext uri="{FF2B5EF4-FFF2-40B4-BE49-F238E27FC236}">
                <a16:creationId xmlns:a16="http://schemas.microsoft.com/office/drawing/2014/main" id="{57E2735F-F57C-48B2-9116-D5AA973DC504}"/>
              </a:ext>
            </a:extLst>
          </p:cNvPr>
          <p:cNvSpPr/>
          <p:nvPr/>
        </p:nvSpPr>
        <p:spPr>
          <a:xfrm>
            <a:off x="4596348" y="3214355"/>
            <a:ext cx="4358531" cy="1015663"/>
          </a:xfrm>
          <a:prstGeom prst="rect">
            <a:avLst/>
          </a:prstGeom>
        </p:spPr>
        <p:txBody>
          <a:bodyPr wrap="square">
            <a:spAutoFit/>
          </a:bodyPr>
          <a:lstStyle/>
          <a:p>
            <a:pPr algn="ctr"/>
            <a:r>
              <a:rPr lang="en-US" altLang="zh-CN" sz="6000" dirty="0">
                <a:latin typeface="Arial-Rounded" panose="020B0500000000000000" pitchFamily="34" charset="-93"/>
                <a:ea typeface="Arial-Rounded" panose="020B0500000000000000" pitchFamily="34" charset="-93"/>
                <a:cs typeface="Arial-Rounded" panose="020B0500000000000000" pitchFamily="34" charset="-93"/>
                <a:sym typeface="+mn-lt"/>
              </a:rPr>
              <a:t>TÌM TỪ NGỮ</a:t>
            </a:r>
            <a:endParaRPr lang="zh-CN" altLang="en-US" sz="6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6" name="Group 5">
            <a:extLst>
              <a:ext uri="{FF2B5EF4-FFF2-40B4-BE49-F238E27FC236}">
                <a16:creationId xmlns:a16="http://schemas.microsoft.com/office/drawing/2014/main" id="{ADB5EA52-D9B8-48EF-A3C2-AF11537153C7}"/>
              </a:ext>
            </a:extLst>
          </p:cNvPr>
          <p:cNvGrpSpPr/>
          <p:nvPr/>
        </p:nvGrpSpPr>
        <p:grpSpPr>
          <a:xfrm>
            <a:off x="3109462" y="2970726"/>
            <a:ext cx="1258524" cy="1323439"/>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1" name="32">
            <a:extLst>
              <a:ext uri="{FF2B5EF4-FFF2-40B4-BE49-F238E27FC236}">
                <a16:creationId xmlns:a16="http://schemas.microsoft.com/office/drawing/2014/main" id="{D48F5149-B53E-4AD6-9B77-1341AF292A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11257815" y="994590"/>
            <a:ext cx="842327" cy="842327"/>
          </a:xfrm>
          <a:prstGeom prst="rect">
            <a:avLst/>
          </a:prstGeom>
        </p:spPr>
      </p:pic>
    </p:spTree>
    <p:extLst>
      <p:ext uri="{BB962C8B-B14F-4D97-AF65-F5344CB8AC3E}">
        <p14:creationId xmlns:p14="http://schemas.microsoft.com/office/powerpoint/2010/main" val="4239069217"/>
      </p:ext>
    </p:extLst>
  </p:cSld>
  <p:clrMapOvr>
    <a:masterClrMapping/>
  </p:clrMapOvr>
  <p:transition spd="slow">
    <p:comb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8C574C35-0A84-4C62-A1AE-27DA0DBEE647}"/>
              </a:ext>
            </a:extLst>
          </p:cNvPr>
          <p:cNvSpPr/>
          <p:nvPr/>
        </p:nvSpPr>
        <p:spPr>
          <a:xfrm>
            <a:off x="1219975" y="142596"/>
            <a:ext cx="10332928" cy="1569660"/>
          </a:xfrm>
          <a:prstGeom prst="rect">
            <a:avLst/>
          </a:prstGeom>
        </p:spPr>
        <p:txBody>
          <a:bodyPr wrap="square">
            <a:spAutoFit/>
          </a:bodyPr>
          <a:lstStyle/>
          <a:p>
            <a:pPr algn="just"/>
            <a:r>
              <a:rPr lang="en-US" sz="4800" dirty="0" err="1">
                <a:latin typeface="Arial-Rounded" pitchFamily="34" charset="0"/>
                <a:ea typeface="Arial-Rounded" pitchFamily="34" charset="0"/>
                <a:cs typeface="Arial-Rounded" pitchFamily="34" charset="0"/>
              </a:rPr>
              <a:t>Tìm</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từ</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ngữ</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có</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tiếng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chứa</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vần</a:t>
            </a:r>
            <a:r>
              <a:rPr lang="en-US" sz="4800" dirty="0">
                <a:latin typeface="Arial-Rounded" pitchFamily="34" charset="0"/>
                <a:ea typeface="Arial-Rounded" pitchFamily="34" charset="0"/>
                <a:cs typeface="Arial-Rounded" pitchFamily="34" charset="0"/>
              </a:rPr>
              <a:t> </a:t>
            </a:r>
            <a:r>
              <a:rPr lang="en-US" sz="4800" dirty="0" err="1">
                <a:solidFill>
                  <a:srgbClr val="F08010"/>
                </a:solidFill>
                <a:latin typeface="Arial-Rounded" pitchFamily="34" charset="0"/>
                <a:ea typeface="Arial-Rounded" pitchFamily="34" charset="0"/>
                <a:cs typeface="Arial-Rounded" pitchFamily="34" charset="0"/>
              </a:rPr>
              <a:t>uyên</a:t>
            </a:r>
            <a:r>
              <a:rPr lang="en-US" sz="4800" dirty="0">
                <a:solidFill>
                  <a:srgbClr val="F08010"/>
                </a:solidFill>
                <a:latin typeface="Arial-Rounded" pitchFamily="34" charset="0"/>
                <a:ea typeface="Arial-Rounded" pitchFamily="34" charset="0"/>
                <a:cs typeface="Arial-Rounded" pitchFamily="34" charset="0"/>
              </a:rPr>
              <a:t>, </a:t>
            </a:r>
            <a:r>
              <a:rPr lang="en-US" sz="4800" dirty="0" err="1">
                <a:solidFill>
                  <a:srgbClr val="F08010"/>
                </a:solidFill>
                <a:latin typeface="Arial-Rounded" pitchFamily="34" charset="0"/>
                <a:ea typeface="Arial-Rounded" pitchFamily="34" charset="0"/>
                <a:cs typeface="Arial-Rounded" pitchFamily="34" charset="0"/>
              </a:rPr>
              <a:t>uân</a:t>
            </a:r>
            <a:r>
              <a:rPr lang="en-US" sz="4800" dirty="0">
                <a:solidFill>
                  <a:srgbClr val="F08010"/>
                </a:solidFill>
                <a:latin typeface="Arial-Rounded" pitchFamily="34" charset="0"/>
                <a:ea typeface="Arial-Rounded" pitchFamily="34" charset="0"/>
                <a:cs typeface="Arial-Rounded" pitchFamily="34" charset="0"/>
              </a:rPr>
              <a:t>, </a:t>
            </a:r>
            <a:r>
              <a:rPr lang="en-US" sz="4800" dirty="0" err="1">
                <a:solidFill>
                  <a:srgbClr val="F08010"/>
                </a:solidFill>
                <a:latin typeface="Arial-Rounded" pitchFamily="34" charset="0"/>
                <a:ea typeface="Arial-Rounded" pitchFamily="34" charset="0"/>
                <a:cs typeface="Arial-Rounded" pitchFamily="34" charset="0"/>
              </a:rPr>
              <a:t>uôm</a:t>
            </a:r>
            <a:r>
              <a:rPr lang="en-US" sz="4800" dirty="0">
                <a:solidFill>
                  <a:srgbClr val="F08010"/>
                </a:solidFill>
                <a:latin typeface="Arial-Rounded" pitchFamily="34" charset="0"/>
                <a:ea typeface="Arial-Rounded" pitchFamily="34" charset="0"/>
                <a:cs typeface="Arial-Rounded" pitchFamily="34" charset="0"/>
              </a:rPr>
              <a:t>, </a:t>
            </a:r>
            <a:r>
              <a:rPr lang="en-US" sz="4800" dirty="0" err="1">
                <a:solidFill>
                  <a:srgbClr val="F08010"/>
                </a:solidFill>
                <a:latin typeface="Arial-Rounded" pitchFamily="34" charset="0"/>
                <a:ea typeface="Arial-Rounded" pitchFamily="34" charset="0"/>
                <a:cs typeface="Arial-Rounded" pitchFamily="34" charset="0"/>
              </a:rPr>
              <a:t>ươc</a:t>
            </a:r>
            <a:r>
              <a:rPr lang="en-US" sz="4800" dirty="0">
                <a:solidFill>
                  <a:srgbClr val="F08010"/>
                </a:solidFill>
                <a:latin typeface="Arial-Rounded" pitchFamily="34" charset="0"/>
                <a:ea typeface="Arial-Rounded" pitchFamily="34" charset="0"/>
                <a:cs typeface="Arial-Rounded" pitchFamily="34" charset="0"/>
              </a:rPr>
              <a:t>, </a:t>
            </a:r>
            <a:r>
              <a:rPr lang="en-US" sz="4800" dirty="0" err="1">
                <a:solidFill>
                  <a:srgbClr val="F08010"/>
                </a:solidFill>
                <a:latin typeface="Arial-Rounded" pitchFamily="34" charset="0"/>
                <a:ea typeface="Arial-Rounded" pitchFamily="34" charset="0"/>
                <a:cs typeface="Arial-Rounded" pitchFamily="34" charset="0"/>
              </a:rPr>
              <a:t>ươm</a:t>
            </a:r>
            <a:endParaRPr lang="en-US" sz="4800" i="1" dirty="0">
              <a:solidFill>
                <a:srgbClr val="F08010"/>
              </a:solidFill>
              <a:latin typeface="Arial-Rounded" pitchFamily="34" charset="0"/>
              <a:ea typeface="Arial-Rounded" pitchFamily="34" charset="0"/>
              <a:cs typeface="Arial-Rounded" pitchFamily="34" charset="0"/>
            </a:endParaRPr>
          </a:p>
        </p:txBody>
      </p:sp>
      <p:grpSp>
        <p:nvGrpSpPr>
          <p:cNvPr id="3" name="Group 2">
            <a:extLst>
              <a:ext uri="{FF2B5EF4-FFF2-40B4-BE49-F238E27FC236}">
                <a16:creationId xmlns:a16="http://schemas.microsoft.com/office/drawing/2014/main" id="{F3D0FB22-406B-42B0-94B3-544F205C6030}"/>
              </a:ext>
            </a:extLst>
          </p:cNvPr>
          <p:cNvGrpSpPr/>
          <p:nvPr/>
        </p:nvGrpSpPr>
        <p:grpSpPr>
          <a:xfrm>
            <a:off x="308762" y="186093"/>
            <a:ext cx="863972" cy="1015663"/>
            <a:chOff x="647810" y="1552984"/>
            <a:chExt cx="863972" cy="1015663"/>
          </a:xfrm>
        </p:grpSpPr>
        <p:sp>
          <p:nvSpPr>
            <p:cNvPr id="4" name="Oval 3">
              <a:extLst>
                <a:ext uri="{FF2B5EF4-FFF2-40B4-BE49-F238E27FC236}">
                  <a16:creationId xmlns:a16="http://schemas.microsoft.com/office/drawing/2014/main" id="{9B317C42-7B51-4E6C-992B-D66AD0435173}"/>
                </a:ext>
              </a:extLst>
            </p:cNvPr>
            <p:cNvSpPr/>
            <p:nvPr/>
          </p:nvSpPr>
          <p:spPr>
            <a:xfrm>
              <a:off x="647810" y="1669149"/>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E8A811A6-0513-47CD-ACB2-9559EC1D16B2}"/>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grpSp>
        <p:nvGrpSpPr>
          <p:cNvPr id="6" name="Group 5">
            <a:extLst>
              <a:ext uri="{FF2B5EF4-FFF2-40B4-BE49-F238E27FC236}">
                <a16:creationId xmlns:a16="http://schemas.microsoft.com/office/drawing/2014/main" id="{5B260897-AF22-4372-91B4-453B61323E99}"/>
              </a:ext>
            </a:extLst>
          </p:cNvPr>
          <p:cNvGrpSpPr/>
          <p:nvPr/>
        </p:nvGrpSpPr>
        <p:grpSpPr>
          <a:xfrm>
            <a:off x="2535358" y="2116841"/>
            <a:ext cx="2254820" cy="1291656"/>
            <a:chOff x="1676928" y="2546103"/>
            <a:chExt cx="2254820" cy="1291656"/>
          </a:xfrm>
        </p:grpSpPr>
        <p:sp>
          <p:nvSpPr>
            <p:cNvPr id="7" name="Freeform: Shape 6">
              <a:extLst>
                <a:ext uri="{FF2B5EF4-FFF2-40B4-BE49-F238E27FC236}">
                  <a16:creationId xmlns:a16="http://schemas.microsoft.com/office/drawing/2014/main" id="{6DF60ED6-682E-429E-9D7C-D10AF553F33A}"/>
                </a:ext>
              </a:extLst>
            </p:cNvPr>
            <p:cNvSpPr/>
            <p:nvPr/>
          </p:nvSpPr>
          <p:spPr>
            <a:xfrm>
              <a:off x="1676928" y="2546103"/>
              <a:ext cx="2254820" cy="1291656"/>
            </a:xfrm>
            <a:custGeom>
              <a:avLst/>
              <a:gdLst>
                <a:gd name="connsiteX0" fmla="*/ 1313400 w 2845929"/>
                <a:gd name="connsiteY0" fmla="*/ 0 h 1550257"/>
                <a:gd name="connsiteX1" fmla="*/ 1815061 w 2845929"/>
                <a:gd name="connsiteY1" fmla="*/ 245589 h 1550257"/>
                <a:gd name="connsiteX2" fmla="*/ 1816442 w 2845929"/>
                <a:gd name="connsiteY2" fmla="*/ 247933 h 1550257"/>
                <a:gd name="connsiteX3" fmla="*/ 1869160 w 2845929"/>
                <a:gd name="connsiteY3" fmla="*/ 221349 h 1550257"/>
                <a:gd name="connsiteX4" fmla="*/ 2053818 w 2845929"/>
                <a:gd name="connsiteY4" fmla="*/ 186713 h 1550257"/>
                <a:gd name="connsiteX5" fmla="*/ 2528218 w 2845929"/>
                <a:gd name="connsiteY5" fmla="*/ 627450 h 1550257"/>
                <a:gd name="connsiteX6" fmla="*/ 2518580 w 2845929"/>
                <a:gd name="connsiteY6" fmla="*/ 716274 h 1550257"/>
                <a:gd name="connsiteX7" fmla="*/ 2513949 w 2845929"/>
                <a:gd name="connsiteY7" fmla="*/ 730136 h 1550257"/>
                <a:gd name="connsiteX8" fmla="*/ 2535954 w 2845929"/>
                <a:gd name="connsiteY8" fmla="*/ 735840 h 1550257"/>
                <a:gd name="connsiteX9" fmla="*/ 2845929 w 2845929"/>
                <a:gd name="connsiteY9" fmla="*/ 1126394 h 1550257"/>
                <a:gd name="connsiteX10" fmla="*/ 2338401 w 2845929"/>
                <a:gd name="connsiteY10" fmla="*/ 1550257 h 1550257"/>
                <a:gd name="connsiteX11" fmla="*/ 2236117 w 2845929"/>
                <a:gd name="connsiteY11" fmla="*/ 1541646 h 1550257"/>
                <a:gd name="connsiteX12" fmla="*/ 2229946 w 2845929"/>
                <a:gd name="connsiteY12" fmla="*/ 1540046 h 1550257"/>
                <a:gd name="connsiteX13" fmla="*/ 609599 w 2845929"/>
                <a:gd name="connsiteY13" fmla="*/ 1540046 h 1550257"/>
                <a:gd name="connsiteX14" fmla="*/ 609599 w 2845929"/>
                <a:gd name="connsiteY14" fmla="*/ 1539572 h 1550257"/>
                <a:gd name="connsiteX15" fmla="*/ 604982 w 2845929"/>
                <a:gd name="connsiteY15" fmla="*/ 1540047 h 1550257"/>
                <a:gd name="connsiteX16" fmla="*/ 0 w 2845929"/>
                <a:gd name="connsiteY16" fmla="*/ 922241 h 1550257"/>
                <a:gd name="connsiteX17" fmla="*/ 604982 w 2845929"/>
                <a:gd name="connsiteY17" fmla="*/ 304435 h 1550257"/>
                <a:gd name="connsiteX18" fmla="*/ 712074 w 2845929"/>
                <a:gd name="connsiteY18" fmla="*/ 314085 h 1550257"/>
                <a:gd name="connsiteX19" fmla="*/ 763068 w 2845929"/>
                <a:gd name="connsiteY19" fmla="*/ 328151 h 1550257"/>
                <a:gd name="connsiteX20" fmla="*/ 811739 w 2845929"/>
                <a:gd name="connsiteY20" fmla="*/ 245589 h 1550257"/>
                <a:gd name="connsiteX21" fmla="*/ 1313400 w 2845929"/>
                <a:gd name="connsiteY21" fmla="*/ 0 h 155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45929" h="1550257">
                  <a:moveTo>
                    <a:pt x="1313400" y="0"/>
                  </a:moveTo>
                  <a:cubicBezTo>
                    <a:pt x="1522226" y="0"/>
                    <a:pt x="1706341" y="97418"/>
                    <a:pt x="1815061" y="245589"/>
                  </a:cubicBezTo>
                  <a:lnTo>
                    <a:pt x="1816442" y="247933"/>
                  </a:lnTo>
                  <a:lnTo>
                    <a:pt x="1869160" y="221349"/>
                  </a:lnTo>
                  <a:cubicBezTo>
                    <a:pt x="1925917" y="199046"/>
                    <a:pt x="1988317" y="186713"/>
                    <a:pt x="2053818" y="186713"/>
                  </a:cubicBezTo>
                  <a:cubicBezTo>
                    <a:pt x="2315822" y="186713"/>
                    <a:pt x="2528218" y="384038"/>
                    <a:pt x="2528218" y="627450"/>
                  </a:cubicBezTo>
                  <a:cubicBezTo>
                    <a:pt x="2528218" y="657877"/>
                    <a:pt x="2524900" y="687583"/>
                    <a:pt x="2518580" y="716274"/>
                  </a:cubicBezTo>
                  <a:lnTo>
                    <a:pt x="2513949" y="730136"/>
                  </a:lnTo>
                  <a:lnTo>
                    <a:pt x="2535954" y="735840"/>
                  </a:lnTo>
                  <a:cubicBezTo>
                    <a:pt x="2718113" y="800186"/>
                    <a:pt x="2845929" y="950824"/>
                    <a:pt x="2845929" y="1126394"/>
                  </a:cubicBezTo>
                  <a:cubicBezTo>
                    <a:pt x="2845929" y="1360487"/>
                    <a:pt x="2618701" y="1550257"/>
                    <a:pt x="2338401" y="1550257"/>
                  </a:cubicBezTo>
                  <a:cubicBezTo>
                    <a:pt x="2303364" y="1550257"/>
                    <a:pt x="2269156" y="1547292"/>
                    <a:pt x="2236117" y="1541646"/>
                  </a:cubicBezTo>
                  <a:lnTo>
                    <a:pt x="2229946" y="1540046"/>
                  </a:lnTo>
                  <a:lnTo>
                    <a:pt x="609599" y="1540046"/>
                  </a:lnTo>
                  <a:lnTo>
                    <a:pt x="609599" y="1539572"/>
                  </a:lnTo>
                  <a:lnTo>
                    <a:pt x="604982" y="1540047"/>
                  </a:lnTo>
                  <a:cubicBezTo>
                    <a:pt x="270860" y="1540047"/>
                    <a:pt x="0" y="1263446"/>
                    <a:pt x="0" y="922241"/>
                  </a:cubicBezTo>
                  <a:cubicBezTo>
                    <a:pt x="0" y="581036"/>
                    <a:pt x="270860" y="304435"/>
                    <a:pt x="604982" y="304435"/>
                  </a:cubicBezTo>
                  <a:cubicBezTo>
                    <a:pt x="641526" y="304435"/>
                    <a:pt x="677314" y="307744"/>
                    <a:pt x="712074" y="314085"/>
                  </a:cubicBezTo>
                  <a:lnTo>
                    <a:pt x="763068" y="328151"/>
                  </a:lnTo>
                  <a:lnTo>
                    <a:pt x="811739" y="245589"/>
                  </a:lnTo>
                  <a:cubicBezTo>
                    <a:pt x="920459" y="97418"/>
                    <a:pt x="1104574" y="0"/>
                    <a:pt x="1313400" y="0"/>
                  </a:cubicBezTo>
                  <a:close/>
                </a:path>
              </a:pathLst>
            </a:custGeom>
            <a:solidFill>
              <a:schemeClr val="bg1"/>
            </a:solidFill>
            <a:ln w="38100">
              <a:solidFill>
                <a:srgbClr val="7FD9F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26F23"/>
                </a:solidFill>
              </a:endParaRPr>
            </a:p>
          </p:txBody>
        </p:sp>
        <p:sp>
          <p:nvSpPr>
            <p:cNvPr id="8" name="TextBox 7">
              <a:extLst>
                <a:ext uri="{FF2B5EF4-FFF2-40B4-BE49-F238E27FC236}">
                  <a16:creationId xmlns:a16="http://schemas.microsoft.com/office/drawing/2014/main" id="{A1C5790E-E4A8-48E1-96A5-5B7C0C7D4CB8}"/>
                </a:ext>
              </a:extLst>
            </p:cNvPr>
            <p:cNvSpPr txBox="1"/>
            <p:nvPr/>
          </p:nvSpPr>
          <p:spPr>
            <a:xfrm>
              <a:off x="2209800" y="2848250"/>
              <a:ext cx="1493982" cy="784818"/>
            </a:xfrm>
            <a:prstGeom prst="rect">
              <a:avLst/>
            </a:prstGeom>
            <a:noFill/>
          </p:spPr>
          <p:txBody>
            <a:bodyPr wrap="square" lIns="91428" tIns="45714" rIns="91428" bIns="45714" rtlCol="0">
              <a:spAutoFit/>
            </a:bodyPr>
            <a:lstStyle/>
            <a:p>
              <a:pPr algn="just"/>
              <a:r>
                <a:rPr lang="en-US" sz="4500" b="1" dirty="0" err="1">
                  <a:solidFill>
                    <a:srgbClr val="F26F23"/>
                  </a:solidFill>
                  <a:latin typeface="Arial-Rounded" pitchFamily="34" charset="0"/>
                  <a:ea typeface="Arial-Rounded" pitchFamily="34" charset="0"/>
                  <a:cs typeface="Arial-Rounded" pitchFamily="34" charset="0"/>
                </a:rPr>
                <a:t>uyên</a:t>
              </a:r>
              <a:endParaRPr lang="en-US" sz="4500" b="1" dirty="0">
                <a:solidFill>
                  <a:srgbClr val="F26F23"/>
                </a:solidFill>
                <a:latin typeface="Arial-Rounded" pitchFamily="34" charset="0"/>
                <a:ea typeface="Arial-Rounded" pitchFamily="34" charset="0"/>
                <a:cs typeface="Arial-Rounded" pitchFamily="34" charset="0"/>
              </a:endParaRPr>
            </a:p>
          </p:txBody>
        </p:sp>
      </p:grpSp>
      <p:grpSp>
        <p:nvGrpSpPr>
          <p:cNvPr id="12" name="Group 11">
            <a:extLst>
              <a:ext uri="{FF2B5EF4-FFF2-40B4-BE49-F238E27FC236}">
                <a16:creationId xmlns:a16="http://schemas.microsoft.com/office/drawing/2014/main" id="{68DE4B81-C86F-4C17-96A1-CC5583C40D33}"/>
              </a:ext>
            </a:extLst>
          </p:cNvPr>
          <p:cNvGrpSpPr/>
          <p:nvPr/>
        </p:nvGrpSpPr>
        <p:grpSpPr>
          <a:xfrm>
            <a:off x="7083209" y="2087234"/>
            <a:ext cx="2186086" cy="1350870"/>
            <a:chOff x="1642378" y="3994981"/>
            <a:chExt cx="2186086" cy="1350870"/>
          </a:xfrm>
        </p:grpSpPr>
        <p:sp>
          <p:nvSpPr>
            <p:cNvPr id="13" name="Freeform: Shape 12">
              <a:extLst>
                <a:ext uri="{FF2B5EF4-FFF2-40B4-BE49-F238E27FC236}">
                  <a16:creationId xmlns:a16="http://schemas.microsoft.com/office/drawing/2014/main" id="{3E5E9401-D32D-4449-9D66-DC7B80F19494}"/>
                </a:ext>
              </a:extLst>
            </p:cNvPr>
            <p:cNvSpPr/>
            <p:nvPr/>
          </p:nvSpPr>
          <p:spPr>
            <a:xfrm>
              <a:off x="1642378" y="3994981"/>
              <a:ext cx="2186086" cy="1350870"/>
            </a:xfrm>
            <a:custGeom>
              <a:avLst/>
              <a:gdLst>
                <a:gd name="connsiteX0" fmla="*/ 1354818 w 2186086"/>
                <a:gd name="connsiteY0" fmla="*/ 0 h 1350870"/>
                <a:gd name="connsiteX1" fmla="*/ 1580141 w 2186086"/>
                <a:gd name="connsiteY1" fmla="*/ 74395 h 1350870"/>
                <a:gd name="connsiteX2" fmla="*/ 1644625 w 2186086"/>
                <a:gd name="connsiteY2" fmla="*/ 150632 h 1350870"/>
                <a:gd name="connsiteX3" fmla="*/ 1673471 w 2186086"/>
                <a:gd name="connsiteY3" fmla="*/ 148314 h 1350870"/>
                <a:gd name="connsiteX4" fmla="*/ 1992126 w 2186086"/>
                <a:gd name="connsiteY4" fmla="*/ 402314 h 1350870"/>
                <a:gd name="connsiteX5" fmla="*/ 1982733 w 2186086"/>
                <a:gd name="connsiteY5" fmla="*/ 439402 h 1350870"/>
                <a:gd name="connsiteX6" fmla="*/ 1991466 w 2186086"/>
                <a:gd name="connsiteY6" fmla="*/ 441563 h 1350870"/>
                <a:gd name="connsiteX7" fmla="*/ 2186086 w 2186086"/>
                <a:gd name="connsiteY7" fmla="*/ 675602 h 1350870"/>
                <a:gd name="connsiteX8" fmla="*/ 2092754 w 2186086"/>
                <a:gd name="connsiteY8" fmla="*/ 855207 h 1350870"/>
                <a:gd name="connsiteX9" fmla="*/ 2056290 w 2186086"/>
                <a:gd name="connsiteY9" fmla="*/ 879189 h 1350870"/>
                <a:gd name="connsiteX10" fmla="*/ 2056769 w 2186086"/>
                <a:gd name="connsiteY10" fmla="*/ 882978 h 1350870"/>
                <a:gd name="connsiteX11" fmla="*/ 1738114 w 2186086"/>
                <a:gd name="connsiteY11" fmla="*/ 1136978 h 1350870"/>
                <a:gd name="connsiteX12" fmla="*/ 1736053 w 2186086"/>
                <a:gd name="connsiteY12" fmla="*/ 1136813 h 1350870"/>
                <a:gd name="connsiteX13" fmla="*/ 1667872 w 2186086"/>
                <a:gd name="connsiteY13" fmla="*/ 1217419 h 1350870"/>
                <a:gd name="connsiteX14" fmla="*/ 1442549 w 2186086"/>
                <a:gd name="connsiteY14" fmla="*/ 1291814 h 1350870"/>
                <a:gd name="connsiteX15" fmla="*/ 1264386 w 2186086"/>
                <a:gd name="connsiteY15" fmla="*/ 1248435 h 1350870"/>
                <a:gd name="connsiteX16" fmla="*/ 1227319 w 2186086"/>
                <a:gd name="connsiteY16" fmla="*/ 1224057 h 1350870"/>
                <a:gd name="connsiteX17" fmla="*/ 1182981 w 2186086"/>
                <a:gd name="connsiteY17" fmla="*/ 1276475 h 1350870"/>
                <a:gd name="connsiteX18" fmla="*/ 957658 w 2186086"/>
                <a:gd name="connsiteY18" fmla="*/ 1350870 h 1350870"/>
                <a:gd name="connsiteX19" fmla="*/ 732335 w 2186086"/>
                <a:gd name="connsiteY19" fmla="*/ 1276475 h 1350870"/>
                <a:gd name="connsiteX20" fmla="*/ 728624 w 2186086"/>
                <a:gd name="connsiteY20" fmla="*/ 1272088 h 1350870"/>
                <a:gd name="connsiteX21" fmla="*/ 669755 w 2186086"/>
                <a:gd name="connsiteY21" fmla="*/ 1286654 h 1350870"/>
                <a:gd name="connsiteX22" fmla="*/ 605535 w 2186086"/>
                <a:gd name="connsiteY22" fmla="*/ 1291814 h 1350870"/>
                <a:gd name="connsiteX23" fmla="*/ 311921 w 2186086"/>
                <a:gd name="connsiteY23" fmla="*/ 1136682 h 1350870"/>
                <a:gd name="connsiteX24" fmla="*/ 294311 w 2186086"/>
                <a:gd name="connsiteY24" fmla="*/ 1091462 h 1350870"/>
                <a:gd name="connsiteX25" fmla="*/ 254435 w 2186086"/>
                <a:gd name="connsiteY25" fmla="*/ 1088258 h 1350870"/>
                <a:gd name="connsiteX26" fmla="*/ 0 w 2186086"/>
                <a:gd name="connsiteY26" fmla="*/ 839418 h 1350870"/>
                <a:gd name="connsiteX27" fmla="*/ 194620 w 2186086"/>
                <a:gd name="connsiteY27" fmla="*/ 605379 h 1350870"/>
                <a:gd name="connsiteX28" fmla="*/ 244326 w 2186086"/>
                <a:gd name="connsiteY28" fmla="*/ 593080 h 1350870"/>
                <a:gd name="connsiteX29" fmla="*/ 219221 w 2186086"/>
                <a:gd name="connsiteY29" fmla="*/ 551454 h 1350870"/>
                <a:gd name="connsiteX30" fmla="*/ 204895 w 2186086"/>
                <a:gd name="connsiteY30" fmla="*/ 475922 h 1350870"/>
                <a:gd name="connsiteX31" fmla="*/ 523550 w 2186086"/>
                <a:gd name="connsiteY31" fmla="*/ 221922 h 1350870"/>
                <a:gd name="connsiteX32" fmla="*/ 618308 w 2186086"/>
                <a:gd name="connsiteY32" fmla="*/ 233341 h 1350870"/>
                <a:gd name="connsiteX33" fmla="*/ 657838 w 2186086"/>
                <a:gd name="connsiteY33" fmla="*/ 248489 h 1350870"/>
                <a:gd name="connsiteX34" fmla="*/ 664045 w 2186086"/>
                <a:gd name="connsiteY34" fmla="*/ 232550 h 1350870"/>
                <a:gd name="connsiteX35" fmla="*/ 957658 w 2186086"/>
                <a:gd name="connsiteY35" fmla="*/ 77418 h 1350870"/>
                <a:gd name="connsiteX36" fmla="*/ 1081693 w 2186086"/>
                <a:gd name="connsiteY36" fmla="*/ 97379 h 1350870"/>
                <a:gd name="connsiteX37" fmla="*/ 1102456 w 2186086"/>
                <a:gd name="connsiteY37" fmla="*/ 106362 h 1350870"/>
                <a:gd name="connsiteX38" fmla="*/ 1129495 w 2186086"/>
                <a:gd name="connsiteY38" fmla="*/ 74395 h 1350870"/>
                <a:gd name="connsiteX39" fmla="*/ 1354818 w 2186086"/>
                <a:gd name="connsiteY39" fmla="*/ 0 h 135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6086" h="1350870">
                  <a:moveTo>
                    <a:pt x="1354818" y="0"/>
                  </a:moveTo>
                  <a:cubicBezTo>
                    <a:pt x="1442812" y="0"/>
                    <a:pt x="1522476" y="28430"/>
                    <a:pt x="1580141" y="74395"/>
                  </a:cubicBezTo>
                  <a:lnTo>
                    <a:pt x="1644625" y="150632"/>
                  </a:lnTo>
                  <a:lnTo>
                    <a:pt x="1673471" y="148314"/>
                  </a:lnTo>
                  <a:cubicBezTo>
                    <a:pt x="1849459" y="148314"/>
                    <a:pt x="1992126" y="262034"/>
                    <a:pt x="1992126" y="402314"/>
                  </a:cubicBezTo>
                  <a:lnTo>
                    <a:pt x="1982733" y="439402"/>
                  </a:lnTo>
                  <a:lnTo>
                    <a:pt x="1991466" y="441563"/>
                  </a:lnTo>
                  <a:cubicBezTo>
                    <a:pt x="2105836" y="480122"/>
                    <a:pt x="2186086" y="570392"/>
                    <a:pt x="2186086" y="675602"/>
                  </a:cubicBezTo>
                  <a:cubicBezTo>
                    <a:pt x="2186086" y="745742"/>
                    <a:pt x="2150420" y="809242"/>
                    <a:pt x="2092754" y="855207"/>
                  </a:cubicBezTo>
                  <a:lnTo>
                    <a:pt x="2056290" y="879189"/>
                  </a:lnTo>
                  <a:lnTo>
                    <a:pt x="2056769" y="882978"/>
                  </a:lnTo>
                  <a:cubicBezTo>
                    <a:pt x="2056769" y="1023258"/>
                    <a:pt x="1914102" y="1136978"/>
                    <a:pt x="1738114" y="1136978"/>
                  </a:cubicBezTo>
                  <a:lnTo>
                    <a:pt x="1736053" y="1136813"/>
                  </a:lnTo>
                  <a:lnTo>
                    <a:pt x="1667872" y="1217419"/>
                  </a:lnTo>
                  <a:cubicBezTo>
                    <a:pt x="1610207" y="1263384"/>
                    <a:pt x="1530543" y="1291814"/>
                    <a:pt x="1442549" y="1291814"/>
                  </a:cubicBezTo>
                  <a:cubicBezTo>
                    <a:pt x="1376554" y="1291814"/>
                    <a:pt x="1315244" y="1275822"/>
                    <a:pt x="1264386" y="1248435"/>
                  </a:cubicBezTo>
                  <a:lnTo>
                    <a:pt x="1227319" y="1224057"/>
                  </a:lnTo>
                  <a:lnTo>
                    <a:pt x="1182981" y="1276475"/>
                  </a:lnTo>
                  <a:cubicBezTo>
                    <a:pt x="1125316" y="1322440"/>
                    <a:pt x="1045652" y="1350870"/>
                    <a:pt x="957658" y="1350870"/>
                  </a:cubicBezTo>
                  <a:cubicBezTo>
                    <a:pt x="869664" y="1350870"/>
                    <a:pt x="790001" y="1322440"/>
                    <a:pt x="732335" y="1276475"/>
                  </a:cubicBezTo>
                  <a:lnTo>
                    <a:pt x="728624" y="1272088"/>
                  </a:lnTo>
                  <a:lnTo>
                    <a:pt x="669755" y="1286654"/>
                  </a:lnTo>
                  <a:cubicBezTo>
                    <a:pt x="649012" y="1290037"/>
                    <a:pt x="627534" y="1291814"/>
                    <a:pt x="605535" y="1291814"/>
                  </a:cubicBezTo>
                  <a:cubicBezTo>
                    <a:pt x="473544" y="1291814"/>
                    <a:pt x="360296" y="1227847"/>
                    <a:pt x="311921" y="1136682"/>
                  </a:cubicBezTo>
                  <a:lnTo>
                    <a:pt x="294311" y="1091462"/>
                  </a:lnTo>
                  <a:lnTo>
                    <a:pt x="254435" y="1088258"/>
                  </a:lnTo>
                  <a:cubicBezTo>
                    <a:pt x="109229" y="1064573"/>
                    <a:pt x="0" y="962163"/>
                    <a:pt x="0" y="839418"/>
                  </a:cubicBezTo>
                  <a:cubicBezTo>
                    <a:pt x="0" y="734208"/>
                    <a:pt x="80250" y="643938"/>
                    <a:pt x="194620" y="605379"/>
                  </a:cubicBezTo>
                  <a:lnTo>
                    <a:pt x="244326" y="593080"/>
                  </a:lnTo>
                  <a:lnTo>
                    <a:pt x="219221" y="551454"/>
                  </a:lnTo>
                  <a:cubicBezTo>
                    <a:pt x="209911" y="527594"/>
                    <a:pt x="204895" y="502225"/>
                    <a:pt x="204895" y="475922"/>
                  </a:cubicBezTo>
                  <a:cubicBezTo>
                    <a:pt x="204895" y="335642"/>
                    <a:pt x="347562" y="221922"/>
                    <a:pt x="523550" y="221922"/>
                  </a:cubicBezTo>
                  <a:cubicBezTo>
                    <a:pt x="556548" y="221922"/>
                    <a:pt x="588374" y="225920"/>
                    <a:pt x="618308" y="233341"/>
                  </a:cubicBezTo>
                  <a:lnTo>
                    <a:pt x="657838" y="248489"/>
                  </a:lnTo>
                  <a:lnTo>
                    <a:pt x="664045" y="232550"/>
                  </a:lnTo>
                  <a:cubicBezTo>
                    <a:pt x="712419" y="141385"/>
                    <a:pt x="825667" y="77418"/>
                    <a:pt x="957658" y="77418"/>
                  </a:cubicBezTo>
                  <a:cubicBezTo>
                    <a:pt x="1001655" y="77418"/>
                    <a:pt x="1043570" y="84525"/>
                    <a:pt x="1081693" y="97379"/>
                  </a:cubicBezTo>
                  <a:lnTo>
                    <a:pt x="1102456" y="106362"/>
                  </a:lnTo>
                  <a:lnTo>
                    <a:pt x="1129495" y="74395"/>
                  </a:lnTo>
                  <a:cubicBezTo>
                    <a:pt x="1187160" y="28430"/>
                    <a:pt x="1266824" y="0"/>
                    <a:pt x="1354818" y="0"/>
                  </a:cubicBezTo>
                  <a:close/>
                </a:path>
              </a:pathLst>
            </a:custGeom>
            <a:solidFill>
              <a:schemeClr val="bg1"/>
            </a:solidFill>
            <a:ln w="38100">
              <a:solidFill>
                <a:srgbClr val="7FD9F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26F23"/>
                </a:solidFill>
              </a:endParaRPr>
            </a:p>
          </p:txBody>
        </p:sp>
        <p:sp>
          <p:nvSpPr>
            <p:cNvPr id="14" name="TextBox 13">
              <a:extLst>
                <a:ext uri="{FF2B5EF4-FFF2-40B4-BE49-F238E27FC236}">
                  <a16:creationId xmlns:a16="http://schemas.microsoft.com/office/drawing/2014/main" id="{C2FE3610-BD41-4722-B804-58C0530BF43C}"/>
                </a:ext>
              </a:extLst>
            </p:cNvPr>
            <p:cNvSpPr txBox="1"/>
            <p:nvPr/>
          </p:nvSpPr>
          <p:spPr>
            <a:xfrm>
              <a:off x="2045856" y="4290089"/>
              <a:ext cx="1493982" cy="784818"/>
            </a:xfrm>
            <a:prstGeom prst="rect">
              <a:avLst/>
            </a:prstGeom>
            <a:noFill/>
          </p:spPr>
          <p:txBody>
            <a:bodyPr wrap="square" lIns="91428" tIns="45714" rIns="91428" bIns="45714" rtlCol="0">
              <a:spAutoFit/>
            </a:bodyPr>
            <a:lstStyle/>
            <a:p>
              <a:pPr algn="ctr"/>
              <a:r>
                <a:rPr lang="en-US" sz="4500" b="1" dirty="0" err="1">
                  <a:solidFill>
                    <a:srgbClr val="F26F23"/>
                  </a:solidFill>
                  <a:latin typeface="Arial-Rounded" pitchFamily="34" charset="0"/>
                  <a:ea typeface="Arial-Rounded" pitchFamily="34" charset="0"/>
                  <a:cs typeface="Arial-Rounded" pitchFamily="34" charset="0"/>
                </a:rPr>
                <a:t>ươc</a:t>
              </a:r>
              <a:endParaRPr lang="en-US" sz="4500" b="1" dirty="0">
                <a:solidFill>
                  <a:srgbClr val="F26F23"/>
                </a:solidFill>
                <a:latin typeface="Arial-Rounded" pitchFamily="34" charset="0"/>
                <a:ea typeface="Arial-Rounded" pitchFamily="34" charset="0"/>
                <a:cs typeface="Arial-Rounded" pitchFamily="34" charset="0"/>
              </a:endParaRPr>
            </a:p>
          </p:txBody>
        </p:sp>
      </p:grpSp>
      <p:grpSp>
        <p:nvGrpSpPr>
          <p:cNvPr id="18" name="Group 17">
            <a:extLst>
              <a:ext uri="{FF2B5EF4-FFF2-40B4-BE49-F238E27FC236}">
                <a16:creationId xmlns:a16="http://schemas.microsoft.com/office/drawing/2014/main" id="{1BB3F135-16BA-44FF-BCF7-461F442ACB12}"/>
              </a:ext>
            </a:extLst>
          </p:cNvPr>
          <p:cNvGrpSpPr/>
          <p:nvPr/>
        </p:nvGrpSpPr>
        <p:grpSpPr>
          <a:xfrm>
            <a:off x="855901" y="4260722"/>
            <a:ext cx="2558472" cy="1472812"/>
            <a:chOff x="4603205" y="3842077"/>
            <a:chExt cx="2558472" cy="1472812"/>
          </a:xfrm>
        </p:grpSpPr>
        <p:sp>
          <p:nvSpPr>
            <p:cNvPr id="19" name="Freeform: Shape 18">
              <a:extLst>
                <a:ext uri="{FF2B5EF4-FFF2-40B4-BE49-F238E27FC236}">
                  <a16:creationId xmlns:a16="http://schemas.microsoft.com/office/drawing/2014/main" id="{70FFB915-62F7-4624-BA7E-EF3F9C9D6090}"/>
                </a:ext>
              </a:extLst>
            </p:cNvPr>
            <p:cNvSpPr/>
            <p:nvPr/>
          </p:nvSpPr>
          <p:spPr>
            <a:xfrm>
              <a:off x="4603205" y="3842077"/>
              <a:ext cx="2558472" cy="1472812"/>
            </a:xfrm>
            <a:custGeom>
              <a:avLst/>
              <a:gdLst>
                <a:gd name="connsiteX0" fmla="*/ 823159 w 2063513"/>
                <a:gd name="connsiteY0" fmla="*/ 0 h 1472812"/>
                <a:gd name="connsiteX1" fmla="*/ 1248231 w 2063513"/>
                <a:gd name="connsiteY1" fmla="*/ 215131 h 1472812"/>
                <a:gd name="connsiteX2" fmla="*/ 1277692 w 2063513"/>
                <a:gd name="connsiteY2" fmla="*/ 266797 h 1472812"/>
                <a:gd name="connsiteX3" fmla="*/ 1321514 w 2063513"/>
                <a:gd name="connsiteY3" fmla="*/ 252469 h 1472812"/>
                <a:gd name="connsiteX4" fmla="*/ 1384927 w 2063513"/>
                <a:gd name="connsiteY4" fmla="*/ 245736 h 1472812"/>
                <a:gd name="connsiteX5" fmla="*/ 1699580 w 2063513"/>
                <a:gd name="connsiteY5" fmla="*/ 577155 h 1472812"/>
                <a:gd name="connsiteX6" fmla="*/ 1693521 w 2063513"/>
                <a:gd name="connsiteY6" fmla="*/ 640459 h 1472812"/>
                <a:gd name="connsiteX7" fmla="*/ 1748860 w 2063513"/>
                <a:gd name="connsiteY7" fmla="*/ 634583 h 1472812"/>
                <a:gd name="connsiteX8" fmla="*/ 2063513 w 2063513"/>
                <a:gd name="connsiteY8" fmla="*/ 966002 h 1472812"/>
                <a:gd name="connsiteX9" fmla="*/ 1748860 w 2063513"/>
                <a:gd name="connsiteY9" fmla="*/ 1297421 h 1472812"/>
                <a:gd name="connsiteX10" fmla="*/ 1685447 w 2063513"/>
                <a:gd name="connsiteY10" fmla="*/ 1290688 h 1472812"/>
                <a:gd name="connsiteX11" fmla="*/ 1665561 w 2063513"/>
                <a:gd name="connsiteY11" fmla="*/ 1284186 h 1472812"/>
                <a:gd name="connsiteX12" fmla="*/ 1622509 w 2063513"/>
                <a:gd name="connsiteY12" fmla="*/ 1321170 h 1472812"/>
                <a:gd name="connsiteX13" fmla="*/ 1291871 w 2063513"/>
                <a:gd name="connsiteY13" fmla="*/ 1418240 h 1472812"/>
                <a:gd name="connsiteX14" fmla="*/ 1109863 w 2063513"/>
                <a:gd name="connsiteY14" fmla="*/ 1392196 h 1472812"/>
                <a:gd name="connsiteX15" fmla="*/ 1039202 w 2063513"/>
                <a:gd name="connsiteY15" fmla="*/ 1365012 h 1472812"/>
                <a:gd name="connsiteX16" fmla="*/ 1029719 w 2063513"/>
                <a:gd name="connsiteY16" fmla="*/ 1375742 h 1472812"/>
                <a:gd name="connsiteX17" fmla="*/ 778692 w 2063513"/>
                <a:gd name="connsiteY17" fmla="*/ 1472812 h 1472812"/>
                <a:gd name="connsiteX18" fmla="*/ 484315 w 2063513"/>
                <a:gd name="connsiteY18" fmla="*/ 1326693 h 1472812"/>
                <a:gd name="connsiteX19" fmla="*/ 464649 w 2063513"/>
                <a:gd name="connsiteY19" fmla="*/ 1292868 h 1472812"/>
                <a:gd name="connsiteX20" fmla="*/ 411579 w 2063513"/>
                <a:gd name="connsiteY20" fmla="*/ 1297421 h 1472812"/>
                <a:gd name="connsiteX21" fmla="*/ 0 w 2063513"/>
                <a:gd name="connsiteY21" fmla="*/ 897170 h 1472812"/>
                <a:gd name="connsiteX22" fmla="*/ 251374 w 2063513"/>
                <a:gd name="connsiteY22" fmla="*/ 528373 h 1472812"/>
                <a:gd name="connsiteX23" fmla="*/ 312856 w 2063513"/>
                <a:gd name="connsiteY23" fmla="*/ 509813 h 1472812"/>
                <a:gd name="connsiteX24" fmla="*/ 310540 w 2063513"/>
                <a:gd name="connsiteY24" fmla="*/ 487946 h 1472812"/>
                <a:gd name="connsiteX25" fmla="*/ 823159 w 2063513"/>
                <a:gd name="connsiteY25" fmla="*/ 0 h 147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63513" h="1472812">
                  <a:moveTo>
                    <a:pt x="823159" y="0"/>
                  </a:moveTo>
                  <a:cubicBezTo>
                    <a:pt x="1000104" y="0"/>
                    <a:pt x="1156110" y="85336"/>
                    <a:pt x="1248231" y="215131"/>
                  </a:cubicBezTo>
                  <a:lnTo>
                    <a:pt x="1277692" y="266797"/>
                  </a:lnTo>
                  <a:lnTo>
                    <a:pt x="1321514" y="252469"/>
                  </a:lnTo>
                  <a:cubicBezTo>
                    <a:pt x="1341997" y="248055"/>
                    <a:pt x="1363205" y="245736"/>
                    <a:pt x="1384927" y="245736"/>
                  </a:cubicBezTo>
                  <a:cubicBezTo>
                    <a:pt x="1558705" y="245736"/>
                    <a:pt x="1699580" y="394117"/>
                    <a:pt x="1699580" y="577155"/>
                  </a:cubicBezTo>
                  <a:lnTo>
                    <a:pt x="1693521" y="640459"/>
                  </a:lnTo>
                  <a:lnTo>
                    <a:pt x="1748860" y="634583"/>
                  </a:lnTo>
                  <a:cubicBezTo>
                    <a:pt x="1922638" y="634583"/>
                    <a:pt x="2063513" y="782964"/>
                    <a:pt x="2063513" y="966002"/>
                  </a:cubicBezTo>
                  <a:cubicBezTo>
                    <a:pt x="2063513" y="1149040"/>
                    <a:pt x="1922638" y="1297421"/>
                    <a:pt x="1748860" y="1297421"/>
                  </a:cubicBezTo>
                  <a:cubicBezTo>
                    <a:pt x="1727138" y="1297421"/>
                    <a:pt x="1705930" y="1295103"/>
                    <a:pt x="1685447" y="1290688"/>
                  </a:cubicBezTo>
                  <a:lnTo>
                    <a:pt x="1665561" y="1284186"/>
                  </a:lnTo>
                  <a:lnTo>
                    <a:pt x="1622509" y="1321170"/>
                  </a:lnTo>
                  <a:cubicBezTo>
                    <a:pt x="1537891" y="1381145"/>
                    <a:pt x="1420993" y="1418240"/>
                    <a:pt x="1291871" y="1418240"/>
                  </a:cubicBezTo>
                  <a:cubicBezTo>
                    <a:pt x="1227310" y="1418240"/>
                    <a:pt x="1165805" y="1408966"/>
                    <a:pt x="1109863" y="1392196"/>
                  </a:cubicBezTo>
                  <a:lnTo>
                    <a:pt x="1039202" y="1365012"/>
                  </a:lnTo>
                  <a:lnTo>
                    <a:pt x="1029719" y="1375742"/>
                  </a:lnTo>
                  <a:cubicBezTo>
                    <a:pt x="965475" y="1435717"/>
                    <a:pt x="876724" y="1472812"/>
                    <a:pt x="778692" y="1472812"/>
                  </a:cubicBezTo>
                  <a:cubicBezTo>
                    <a:pt x="656152" y="1472812"/>
                    <a:pt x="548113" y="1414851"/>
                    <a:pt x="484315" y="1326693"/>
                  </a:cubicBezTo>
                  <a:lnTo>
                    <a:pt x="464649" y="1292868"/>
                  </a:lnTo>
                  <a:lnTo>
                    <a:pt x="411579" y="1297421"/>
                  </a:lnTo>
                  <a:cubicBezTo>
                    <a:pt x="184270" y="1297421"/>
                    <a:pt x="0" y="1118223"/>
                    <a:pt x="0" y="897170"/>
                  </a:cubicBezTo>
                  <a:cubicBezTo>
                    <a:pt x="0" y="731380"/>
                    <a:pt x="103652" y="589134"/>
                    <a:pt x="251374" y="528373"/>
                  </a:cubicBezTo>
                  <a:lnTo>
                    <a:pt x="312856" y="509813"/>
                  </a:lnTo>
                  <a:lnTo>
                    <a:pt x="310540" y="487946"/>
                  </a:lnTo>
                  <a:cubicBezTo>
                    <a:pt x="310540" y="218461"/>
                    <a:pt x="540047" y="0"/>
                    <a:pt x="823159" y="0"/>
                  </a:cubicBezTo>
                  <a:close/>
                </a:path>
              </a:pathLst>
            </a:custGeom>
            <a:solidFill>
              <a:schemeClr val="bg1"/>
            </a:solidFill>
            <a:ln w="38100">
              <a:solidFill>
                <a:srgbClr val="7FD9F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26F23"/>
                </a:solidFill>
              </a:endParaRPr>
            </a:p>
          </p:txBody>
        </p:sp>
        <p:sp>
          <p:nvSpPr>
            <p:cNvPr id="20" name="TextBox 19">
              <a:extLst>
                <a:ext uri="{FF2B5EF4-FFF2-40B4-BE49-F238E27FC236}">
                  <a16:creationId xmlns:a16="http://schemas.microsoft.com/office/drawing/2014/main" id="{8C55774C-D45B-47A7-8E30-0D669B135DC5}"/>
                </a:ext>
              </a:extLst>
            </p:cNvPr>
            <p:cNvSpPr txBox="1"/>
            <p:nvPr/>
          </p:nvSpPr>
          <p:spPr>
            <a:xfrm>
              <a:off x="5222593" y="4182149"/>
              <a:ext cx="1493982" cy="784818"/>
            </a:xfrm>
            <a:prstGeom prst="rect">
              <a:avLst/>
            </a:prstGeom>
            <a:noFill/>
          </p:spPr>
          <p:txBody>
            <a:bodyPr wrap="square" lIns="91428" tIns="45714" rIns="91428" bIns="45714" rtlCol="0">
              <a:spAutoFit/>
            </a:bodyPr>
            <a:lstStyle/>
            <a:p>
              <a:pPr algn="just"/>
              <a:r>
                <a:rPr lang="en-US" sz="4500" b="1" dirty="0" err="1">
                  <a:solidFill>
                    <a:srgbClr val="F26F23"/>
                  </a:solidFill>
                  <a:latin typeface="Arial-Rounded" pitchFamily="34" charset="0"/>
                  <a:ea typeface="Arial-Rounded" pitchFamily="34" charset="0"/>
                  <a:cs typeface="Arial-Rounded" pitchFamily="34" charset="0"/>
                </a:rPr>
                <a:t>uôm</a:t>
              </a:r>
              <a:endParaRPr lang="en-US" sz="4500" b="1" dirty="0">
                <a:solidFill>
                  <a:srgbClr val="F26F23"/>
                </a:solidFill>
                <a:latin typeface="Arial-Rounded" pitchFamily="34" charset="0"/>
                <a:ea typeface="Arial-Rounded" pitchFamily="34" charset="0"/>
                <a:cs typeface="Arial-Rounded" pitchFamily="34" charset="0"/>
              </a:endParaRPr>
            </a:p>
          </p:txBody>
        </p:sp>
      </p:grpSp>
      <p:grpSp>
        <p:nvGrpSpPr>
          <p:cNvPr id="24" name="Group 23">
            <a:extLst>
              <a:ext uri="{FF2B5EF4-FFF2-40B4-BE49-F238E27FC236}">
                <a16:creationId xmlns:a16="http://schemas.microsoft.com/office/drawing/2014/main" id="{B5D517D8-1CAD-4F4F-826B-127F411AC593}"/>
              </a:ext>
            </a:extLst>
          </p:cNvPr>
          <p:cNvGrpSpPr/>
          <p:nvPr/>
        </p:nvGrpSpPr>
        <p:grpSpPr>
          <a:xfrm>
            <a:off x="4737317" y="4083422"/>
            <a:ext cx="2558472" cy="1465601"/>
            <a:chOff x="1588656" y="2473272"/>
            <a:chExt cx="2558472" cy="1465601"/>
          </a:xfrm>
        </p:grpSpPr>
        <p:sp>
          <p:nvSpPr>
            <p:cNvPr id="25" name="Freeform: Shape 24">
              <a:extLst>
                <a:ext uri="{FF2B5EF4-FFF2-40B4-BE49-F238E27FC236}">
                  <a16:creationId xmlns:a16="http://schemas.microsoft.com/office/drawing/2014/main" id="{F157A8DD-A687-40E6-BD8A-869FC0BE890F}"/>
                </a:ext>
              </a:extLst>
            </p:cNvPr>
            <p:cNvSpPr/>
            <p:nvPr/>
          </p:nvSpPr>
          <p:spPr>
            <a:xfrm flipH="1">
              <a:off x="1588656" y="2473272"/>
              <a:ext cx="2558472" cy="1465601"/>
            </a:xfrm>
            <a:custGeom>
              <a:avLst/>
              <a:gdLst>
                <a:gd name="connsiteX0" fmla="*/ 1313400 w 2845929"/>
                <a:gd name="connsiteY0" fmla="*/ 0 h 1550257"/>
                <a:gd name="connsiteX1" fmla="*/ 1815061 w 2845929"/>
                <a:gd name="connsiteY1" fmla="*/ 245589 h 1550257"/>
                <a:gd name="connsiteX2" fmla="*/ 1816442 w 2845929"/>
                <a:gd name="connsiteY2" fmla="*/ 247933 h 1550257"/>
                <a:gd name="connsiteX3" fmla="*/ 1869160 w 2845929"/>
                <a:gd name="connsiteY3" fmla="*/ 221349 h 1550257"/>
                <a:gd name="connsiteX4" fmla="*/ 2053818 w 2845929"/>
                <a:gd name="connsiteY4" fmla="*/ 186713 h 1550257"/>
                <a:gd name="connsiteX5" fmla="*/ 2528218 w 2845929"/>
                <a:gd name="connsiteY5" fmla="*/ 627450 h 1550257"/>
                <a:gd name="connsiteX6" fmla="*/ 2518580 w 2845929"/>
                <a:gd name="connsiteY6" fmla="*/ 716274 h 1550257"/>
                <a:gd name="connsiteX7" fmla="*/ 2513949 w 2845929"/>
                <a:gd name="connsiteY7" fmla="*/ 730136 h 1550257"/>
                <a:gd name="connsiteX8" fmla="*/ 2535954 w 2845929"/>
                <a:gd name="connsiteY8" fmla="*/ 735840 h 1550257"/>
                <a:gd name="connsiteX9" fmla="*/ 2845929 w 2845929"/>
                <a:gd name="connsiteY9" fmla="*/ 1126394 h 1550257"/>
                <a:gd name="connsiteX10" fmla="*/ 2338401 w 2845929"/>
                <a:gd name="connsiteY10" fmla="*/ 1550257 h 1550257"/>
                <a:gd name="connsiteX11" fmla="*/ 2236117 w 2845929"/>
                <a:gd name="connsiteY11" fmla="*/ 1541646 h 1550257"/>
                <a:gd name="connsiteX12" fmla="*/ 2229946 w 2845929"/>
                <a:gd name="connsiteY12" fmla="*/ 1540046 h 1550257"/>
                <a:gd name="connsiteX13" fmla="*/ 609599 w 2845929"/>
                <a:gd name="connsiteY13" fmla="*/ 1540046 h 1550257"/>
                <a:gd name="connsiteX14" fmla="*/ 609599 w 2845929"/>
                <a:gd name="connsiteY14" fmla="*/ 1539572 h 1550257"/>
                <a:gd name="connsiteX15" fmla="*/ 604982 w 2845929"/>
                <a:gd name="connsiteY15" fmla="*/ 1540047 h 1550257"/>
                <a:gd name="connsiteX16" fmla="*/ 0 w 2845929"/>
                <a:gd name="connsiteY16" fmla="*/ 922241 h 1550257"/>
                <a:gd name="connsiteX17" fmla="*/ 604982 w 2845929"/>
                <a:gd name="connsiteY17" fmla="*/ 304435 h 1550257"/>
                <a:gd name="connsiteX18" fmla="*/ 712074 w 2845929"/>
                <a:gd name="connsiteY18" fmla="*/ 314085 h 1550257"/>
                <a:gd name="connsiteX19" fmla="*/ 763068 w 2845929"/>
                <a:gd name="connsiteY19" fmla="*/ 328151 h 1550257"/>
                <a:gd name="connsiteX20" fmla="*/ 811739 w 2845929"/>
                <a:gd name="connsiteY20" fmla="*/ 245589 h 1550257"/>
                <a:gd name="connsiteX21" fmla="*/ 1313400 w 2845929"/>
                <a:gd name="connsiteY21" fmla="*/ 0 h 155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45929" h="1550257">
                  <a:moveTo>
                    <a:pt x="1313400" y="0"/>
                  </a:moveTo>
                  <a:cubicBezTo>
                    <a:pt x="1522226" y="0"/>
                    <a:pt x="1706341" y="97418"/>
                    <a:pt x="1815061" y="245589"/>
                  </a:cubicBezTo>
                  <a:lnTo>
                    <a:pt x="1816442" y="247933"/>
                  </a:lnTo>
                  <a:lnTo>
                    <a:pt x="1869160" y="221349"/>
                  </a:lnTo>
                  <a:cubicBezTo>
                    <a:pt x="1925917" y="199046"/>
                    <a:pt x="1988317" y="186713"/>
                    <a:pt x="2053818" y="186713"/>
                  </a:cubicBezTo>
                  <a:cubicBezTo>
                    <a:pt x="2315822" y="186713"/>
                    <a:pt x="2528218" y="384038"/>
                    <a:pt x="2528218" y="627450"/>
                  </a:cubicBezTo>
                  <a:cubicBezTo>
                    <a:pt x="2528218" y="657877"/>
                    <a:pt x="2524900" y="687583"/>
                    <a:pt x="2518580" y="716274"/>
                  </a:cubicBezTo>
                  <a:lnTo>
                    <a:pt x="2513949" y="730136"/>
                  </a:lnTo>
                  <a:lnTo>
                    <a:pt x="2535954" y="735840"/>
                  </a:lnTo>
                  <a:cubicBezTo>
                    <a:pt x="2718113" y="800186"/>
                    <a:pt x="2845929" y="950824"/>
                    <a:pt x="2845929" y="1126394"/>
                  </a:cubicBezTo>
                  <a:cubicBezTo>
                    <a:pt x="2845929" y="1360487"/>
                    <a:pt x="2618701" y="1550257"/>
                    <a:pt x="2338401" y="1550257"/>
                  </a:cubicBezTo>
                  <a:cubicBezTo>
                    <a:pt x="2303364" y="1550257"/>
                    <a:pt x="2269156" y="1547292"/>
                    <a:pt x="2236117" y="1541646"/>
                  </a:cubicBezTo>
                  <a:lnTo>
                    <a:pt x="2229946" y="1540046"/>
                  </a:lnTo>
                  <a:lnTo>
                    <a:pt x="609599" y="1540046"/>
                  </a:lnTo>
                  <a:lnTo>
                    <a:pt x="609599" y="1539572"/>
                  </a:lnTo>
                  <a:lnTo>
                    <a:pt x="604982" y="1540047"/>
                  </a:lnTo>
                  <a:cubicBezTo>
                    <a:pt x="270860" y="1540047"/>
                    <a:pt x="0" y="1263446"/>
                    <a:pt x="0" y="922241"/>
                  </a:cubicBezTo>
                  <a:cubicBezTo>
                    <a:pt x="0" y="581036"/>
                    <a:pt x="270860" y="304435"/>
                    <a:pt x="604982" y="304435"/>
                  </a:cubicBezTo>
                  <a:cubicBezTo>
                    <a:pt x="641526" y="304435"/>
                    <a:pt x="677314" y="307744"/>
                    <a:pt x="712074" y="314085"/>
                  </a:cubicBezTo>
                  <a:lnTo>
                    <a:pt x="763068" y="328151"/>
                  </a:lnTo>
                  <a:lnTo>
                    <a:pt x="811739" y="245589"/>
                  </a:lnTo>
                  <a:cubicBezTo>
                    <a:pt x="920459" y="97418"/>
                    <a:pt x="1104574" y="0"/>
                    <a:pt x="1313400" y="0"/>
                  </a:cubicBezTo>
                  <a:close/>
                </a:path>
              </a:pathLst>
            </a:custGeom>
            <a:solidFill>
              <a:schemeClr val="bg1"/>
            </a:solidFill>
            <a:ln w="38100">
              <a:solidFill>
                <a:srgbClr val="7FD9F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26F23"/>
                </a:solidFill>
              </a:endParaRPr>
            </a:p>
          </p:txBody>
        </p:sp>
        <p:sp>
          <p:nvSpPr>
            <p:cNvPr id="26" name="TextBox 25">
              <a:extLst>
                <a:ext uri="{FF2B5EF4-FFF2-40B4-BE49-F238E27FC236}">
                  <a16:creationId xmlns:a16="http://schemas.microsoft.com/office/drawing/2014/main" id="{A87AB959-633F-4AC1-B8C2-E24C84AAF7DF}"/>
                </a:ext>
              </a:extLst>
            </p:cNvPr>
            <p:cNvSpPr txBox="1"/>
            <p:nvPr/>
          </p:nvSpPr>
          <p:spPr>
            <a:xfrm>
              <a:off x="2478155" y="2848250"/>
              <a:ext cx="1493982" cy="784818"/>
            </a:xfrm>
            <a:prstGeom prst="rect">
              <a:avLst/>
            </a:prstGeom>
            <a:noFill/>
          </p:spPr>
          <p:txBody>
            <a:bodyPr wrap="square" lIns="91428" tIns="45714" rIns="91428" bIns="45714" rtlCol="0">
              <a:spAutoFit/>
            </a:bodyPr>
            <a:lstStyle/>
            <a:p>
              <a:pPr algn="just"/>
              <a:r>
                <a:rPr lang="en-US" sz="4500" b="1" dirty="0" err="1">
                  <a:solidFill>
                    <a:srgbClr val="F26F23"/>
                  </a:solidFill>
                  <a:latin typeface="Arial-Rounded" pitchFamily="34" charset="0"/>
                  <a:ea typeface="Arial-Rounded" pitchFamily="34" charset="0"/>
                  <a:cs typeface="Arial-Rounded" pitchFamily="34" charset="0"/>
                </a:rPr>
                <a:t>uân</a:t>
              </a:r>
              <a:endParaRPr lang="en-US" sz="4500" b="1" dirty="0">
                <a:solidFill>
                  <a:srgbClr val="F26F23"/>
                </a:solidFill>
                <a:latin typeface="Arial-Rounded" pitchFamily="34" charset="0"/>
                <a:ea typeface="Arial-Rounded" pitchFamily="34" charset="0"/>
                <a:cs typeface="Arial-Rounded" pitchFamily="34" charset="0"/>
              </a:endParaRPr>
            </a:p>
          </p:txBody>
        </p:sp>
      </p:grpSp>
      <p:grpSp>
        <p:nvGrpSpPr>
          <p:cNvPr id="27" name="Group 26">
            <a:extLst>
              <a:ext uri="{FF2B5EF4-FFF2-40B4-BE49-F238E27FC236}">
                <a16:creationId xmlns:a16="http://schemas.microsoft.com/office/drawing/2014/main" id="{BB868B11-6125-4C9C-AB95-AF7708A4323E}"/>
              </a:ext>
            </a:extLst>
          </p:cNvPr>
          <p:cNvGrpSpPr/>
          <p:nvPr/>
        </p:nvGrpSpPr>
        <p:grpSpPr>
          <a:xfrm>
            <a:off x="8895444" y="4260722"/>
            <a:ext cx="2186086" cy="1350870"/>
            <a:chOff x="1642378" y="3994981"/>
            <a:chExt cx="2186086" cy="1350870"/>
          </a:xfrm>
        </p:grpSpPr>
        <p:sp>
          <p:nvSpPr>
            <p:cNvPr id="28" name="Freeform: Shape 27">
              <a:extLst>
                <a:ext uri="{FF2B5EF4-FFF2-40B4-BE49-F238E27FC236}">
                  <a16:creationId xmlns:a16="http://schemas.microsoft.com/office/drawing/2014/main" id="{9D50EAA4-9B52-41BE-8BCB-70966705386E}"/>
                </a:ext>
              </a:extLst>
            </p:cNvPr>
            <p:cNvSpPr/>
            <p:nvPr/>
          </p:nvSpPr>
          <p:spPr>
            <a:xfrm>
              <a:off x="1642378" y="3994981"/>
              <a:ext cx="2186086" cy="1350870"/>
            </a:xfrm>
            <a:custGeom>
              <a:avLst/>
              <a:gdLst>
                <a:gd name="connsiteX0" fmla="*/ 1354818 w 2186086"/>
                <a:gd name="connsiteY0" fmla="*/ 0 h 1350870"/>
                <a:gd name="connsiteX1" fmla="*/ 1580141 w 2186086"/>
                <a:gd name="connsiteY1" fmla="*/ 74395 h 1350870"/>
                <a:gd name="connsiteX2" fmla="*/ 1644625 w 2186086"/>
                <a:gd name="connsiteY2" fmla="*/ 150632 h 1350870"/>
                <a:gd name="connsiteX3" fmla="*/ 1673471 w 2186086"/>
                <a:gd name="connsiteY3" fmla="*/ 148314 h 1350870"/>
                <a:gd name="connsiteX4" fmla="*/ 1992126 w 2186086"/>
                <a:gd name="connsiteY4" fmla="*/ 402314 h 1350870"/>
                <a:gd name="connsiteX5" fmla="*/ 1982733 w 2186086"/>
                <a:gd name="connsiteY5" fmla="*/ 439402 h 1350870"/>
                <a:gd name="connsiteX6" fmla="*/ 1991466 w 2186086"/>
                <a:gd name="connsiteY6" fmla="*/ 441563 h 1350870"/>
                <a:gd name="connsiteX7" fmla="*/ 2186086 w 2186086"/>
                <a:gd name="connsiteY7" fmla="*/ 675602 h 1350870"/>
                <a:gd name="connsiteX8" fmla="*/ 2092754 w 2186086"/>
                <a:gd name="connsiteY8" fmla="*/ 855207 h 1350870"/>
                <a:gd name="connsiteX9" fmla="*/ 2056290 w 2186086"/>
                <a:gd name="connsiteY9" fmla="*/ 879189 h 1350870"/>
                <a:gd name="connsiteX10" fmla="*/ 2056769 w 2186086"/>
                <a:gd name="connsiteY10" fmla="*/ 882978 h 1350870"/>
                <a:gd name="connsiteX11" fmla="*/ 1738114 w 2186086"/>
                <a:gd name="connsiteY11" fmla="*/ 1136978 h 1350870"/>
                <a:gd name="connsiteX12" fmla="*/ 1736053 w 2186086"/>
                <a:gd name="connsiteY12" fmla="*/ 1136813 h 1350870"/>
                <a:gd name="connsiteX13" fmla="*/ 1667872 w 2186086"/>
                <a:gd name="connsiteY13" fmla="*/ 1217419 h 1350870"/>
                <a:gd name="connsiteX14" fmla="*/ 1442549 w 2186086"/>
                <a:gd name="connsiteY14" fmla="*/ 1291814 h 1350870"/>
                <a:gd name="connsiteX15" fmla="*/ 1264386 w 2186086"/>
                <a:gd name="connsiteY15" fmla="*/ 1248435 h 1350870"/>
                <a:gd name="connsiteX16" fmla="*/ 1227319 w 2186086"/>
                <a:gd name="connsiteY16" fmla="*/ 1224057 h 1350870"/>
                <a:gd name="connsiteX17" fmla="*/ 1182981 w 2186086"/>
                <a:gd name="connsiteY17" fmla="*/ 1276475 h 1350870"/>
                <a:gd name="connsiteX18" fmla="*/ 957658 w 2186086"/>
                <a:gd name="connsiteY18" fmla="*/ 1350870 h 1350870"/>
                <a:gd name="connsiteX19" fmla="*/ 732335 w 2186086"/>
                <a:gd name="connsiteY19" fmla="*/ 1276475 h 1350870"/>
                <a:gd name="connsiteX20" fmla="*/ 728624 w 2186086"/>
                <a:gd name="connsiteY20" fmla="*/ 1272088 h 1350870"/>
                <a:gd name="connsiteX21" fmla="*/ 669755 w 2186086"/>
                <a:gd name="connsiteY21" fmla="*/ 1286654 h 1350870"/>
                <a:gd name="connsiteX22" fmla="*/ 605535 w 2186086"/>
                <a:gd name="connsiteY22" fmla="*/ 1291814 h 1350870"/>
                <a:gd name="connsiteX23" fmla="*/ 311921 w 2186086"/>
                <a:gd name="connsiteY23" fmla="*/ 1136682 h 1350870"/>
                <a:gd name="connsiteX24" fmla="*/ 294311 w 2186086"/>
                <a:gd name="connsiteY24" fmla="*/ 1091462 h 1350870"/>
                <a:gd name="connsiteX25" fmla="*/ 254435 w 2186086"/>
                <a:gd name="connsiteY25" fmla="*/ 1088258 h 1350870"/>
                <a:gd name="connsiteX26" fmla="*/ 0 w 2186086"/>
                <a:gd name="connsiteY26" fmla="*/ 839418 h 1350870"/>
                <a:gd name="connsiteX27" fmla="*/ 194620 w 2186086"/>
                <a:gd name="connsiteY27" fmla="*/ 605379 h 1350870"/>
                <a:gd name="connsiteX28" fmla="*/ 244326 w 2186086"/>
                <a:gd name="connsiteY28" fmla="*/ 593080 h 1350870"/>
                <a:gd name="connsiteX29" fmla="*/ 219221 w 2186086"/>
                <a:gd name="connsiteY29" fmla="*/ 551454 h 1350870"/>
                <a:gd name="connsiteX30" fmla="*/ 204895 w 2186086"/>
                <a:gd name="connsiteY30" fmla="*/ 475922 h 1350870"/>
                <a:gd name="connsiteX31" fmla="*/ 523550 w 2186086"/>
                <a:gd name="connsiteY31" fmla="*/ 221922 h 1350870"/>
                <a:gd name="connsiteX32" fmla="*/ 618308 w 2186086"/>
                <a:gd name="connsiteY32" fmla="*/ 233341 h 1350870"/>
                <a:gd name="connsiteX33" fmla="*/ 657838 w 2186086"/>
                <a:gd name="connsiteY33" fmla="*/ 248489 h 1350870"/>
                <a:gd name="connsiteX34" fmla="*/ 664045 w 2186086"/>
                <a:gd name="connsiteY34" fmla="*/ 232550 h 1350870"/>
                <a:gd name="connsiteX35" fmla="*/ 957658 w 2186086"/>
                <a:gd name="connsiteY35" fmla="*/ 77418 h 1350870"/>
                <a:gd name="connsiteX36" fmla="*/ 1081693 w 2186086"/>
                <a:gd name="connsiteY36" fmla="*/ 97379 h 1350870"/>
                <a:gd name="connsiteX37" fmla="*/ 1102456 w 2186086"/>
                <a:gd name="connsiteY37" fmla="*/ 106362 h 1350870"/>
                <a:gd name="connsiteX38" fmla="*/ 1129495 w 2186086"/>
                <a:gd name="connsiteY38" fmla="*/ 74395 h 1350870"/>
                <a:gd name="connsiteX39" fmla="*/ 1354818 w 2186086"/>
                <a:gd name="connsiteY39" fmla="*/ 0 h 135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86086" h="1350870">
                  <a:moveTo>
                    <a:pt x="1354818" y="0"/>
                  </a:moveTo>
                  <a:cubicBezTo>
                    <a:pt x="1442812" y="0"/>
                    <a:pt x="1522476" y="28430"/>
                    <a:pt x="1580141" y="74395"/>
                  </a:cubicBezTo>
                  <a:lnTo>
                    <a:pt x="1644625" y="150632"/>
                  </a:lnTo>
                  <a:lnTo>
                    <a:pt x="1673471" y="148314"/>
                  </a:lnTo>
                  <a:cubicBezTo>
                    <a:pt x="1849459" y="148314"/>
                    <a:pt x="1992126" y="262034"/>
                    <a:pt x="1992126" y="402314"/>
                  </a:cubicBezTo>
                  <a:lnTo>
                    <a:pt x="1982733" y="439402"/>
                  </a:lnTo>
                  <a:lnTo>
                    <a:pt x="1991466" y="441563"/>
                  </a:lnTo>
                  <a:cubicBezTo>
                    <a:pt x="2105836" y="480122"/>
                    <a:pt x="2186086" y="570392"/>
                    <a:pt x="2186086" y="675602"/>
                  </a:cubicBezTo>
                  <a:cubicBezTo>
                    <a:pt x="2186086" y="745742"/>
                    <a:pt x="2150420" y="809242"/>
                    <a:pt x="2092754" y="855207"/>
                  </a:cubicBezTo>
                  <a:lnTo>
                    <a:pt x="2056290" y="879189"/>
                  </a:lnTo>
                  <a:lnTo>
                    <a:pt x="2056769" y="882978"/>
                  </a:lnTo>
                  <a:cubicBezTo>
                    <a:pt x="2056769" y="1023258"/>
                    <a:pt x="1914102" y="1136978"/>
                    <a:pt x="1738114" y="1136978"/>
                  </a:cubicBezTo>
                  <a:lnTo>
                    <a:pt x="1736053" y="1136813"/>
                  </a:lnTo>
                  <a:lnTo>
                    <a:pt x="1667872" y="1217419"/>
                  </a:lnTo>
                  <a:cubicBezTo>
                    <a:pt x="1610207" y="1263384"/>
                    <a:pt x="1530543" y="1291814"/>
                    <a:pt x="1442549" y="1291814"/>
                  </a:cubicBezTo>
                  <a:cubicBezTo>
                    <a:pt x="1376554" y="1291814"/>
                    <a:pt x="1315244" y="1275822"/>
                    <a:pt x="1264386" y="1248435"/>
                  </a:cubicBezTo>
                  <a:lnTo>
                    <a:pt x="1227319" y="1224057"/>
                  </a:lnTo>
                  <a:lnTo>
                    <a:pt x="1182981" y="1276475"/>
                  </a:lnTo>
                  <a:cubicBezTo>
                    <a:pt x="1125316" y="1322440"/>
                    <a:pt x="1045652" y="1350870"/>
                    <a:pt x="957658" y="1350870"/>
                  </a:cubicBezTo>
                  <a:cubicBezTo>
                    <a:pt x="869664" y="1350870"/>
                    <a:pt x="790001" y="1322440"/>
                    <a:pt x="732335" y="1276475"/>
                  </a:cubicBezTo>
                  <a:lnTo>
                    <a:pt x="728624" y="1272088"/>
                  </a:lnTo>
                  <a:lnTo>
                    <a:pt x="669755" y="1286654"/>
                  </a:lnTo>
                  <a:cubicBezTo>
                    <a:pt x="649012" y="1290037"/>
                    <a:pt x="627534" y="1291814"/>
                    <a:pt x="605535" y="1291814"/>
                  </a:cubicBezTo>
                  <a:cubicBezTo>
                    <a:pt x="473544" y="1291814"/>
                    <a:pt x="360296" y="1227847"/>
                    <a:pt x="311921" y="1136682"/>
                  </a:cubicBezTo>
                  <a:lnTo>
                    <a:pt x="294311" y="1091462"/>
                  </a:lnTo>
                  <a:lnTo>
                    <a:pt x="254435" y="1088258"/>
                  </a:lnTo>
                  <a:cubicBezTo>
                    <a:pt x="109229" y="1064573"/>
                    <a:pt x="0" y="962163"/>
                    <a:pt x="0" y="839418"/>
                  </a:cubicBezTo>
                  <a:cubicBezTo>
                    <a:pt x="0" y="734208"/>
                    <a:pt x="80250" y="643938"/>
                    <a:pt x="194620" y="605379"/>
                  </a:cubicBezTo>
                  <a:lnTo>
                    <a:pt x="244326" y="593080"/>
                  </a:lnTo>
                  <a:lnTo>
                    <a:pt x="219221" y="551454"/>
                  </a:lnTo>
                  <a:cubicBezTo>
                    <a:pt x="209911" y="527594"/>
                    <a:pt x="204895" y="502225"/>
                    <a:pt x="204895" y="475922"/>
                  </a:cubicBezTo>
                  <a:cubicBezTo>
                    <a:pt x="204895" y="335642"/>
                    <a:pt x="347562" y="221922"/>
                    <a:pt x="523550" y="221922"/>
                  </a:cubicBezTo>
                  <a:cubicBezTo>
                    <a:pt x="556548" y="221922"/>
                    <a:pt x="588374" y="225920"/>
                    <a:pt x="618308" y="233341"/>
                  </a:cubicBezTo>
                  <a:lnTo>
                    <a:pt x="657838" y="248489"/>
                  </a:lnTo>
                  <a:lnTo>
                    <a:pt x="664045" y="232550"/>
                  </a:lnTo>
                  <a:cubicBezTo>
                    <a:pt x="712419" y="141385"/>
                    <a:pt x="825667" y="77418"/>
                    <a:pt x="957658" y="77418"/>
                  </a:cubicBezTo>
                  <a:cubicBezTo>
                    <a:pt x="1001655" y="77418"/>
                    <a:pt x="1043570" y="84525"/>
                    <a:pt x="1081693" y="97379"/>
                  </a:cubicBezTo>
                  <a:lnTo>
                    <a:pt x="1102456" y="106362"/>
                  </a:lnTo>
                  <a:lnTo>
                    <a:pt x="1129495" y="74395"/>
                  </a:lnTo>
                  <a:cubicBezTo>
                    <a:pt x="1187160" y="28430"/>
                    <a:pt x="1266824" y="0"/>
                    <a:pt x="1354818" y="0"/>
                  </a:cubicBezTo>
                  <a:close/>
                </a:path>
              </a:pathLst>
            </a:custGeom>
            <a:solidFill>
              <a:schemeClr val="bg1"/>
            </a:solidFill>
            <a:ln w="38100">
              <a:solidFill>
                <a:srgbClr val="7FD9F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26F23"/>
                </a:solidFill>
              </a:endParaRPr>
            </a:p>
          </p:txBody>
        </p:sp>
        <p:sp>
          <p:nvSpPr>
            <p:cNvPr id="29" name="TextBox 28">
              <a:extLst>
                <a:ext uri="{FF2B5EF4-FFF2-40B4-BE49-F238E27FC236}">
                  <a16:creationId xmlns:a16="http://schemas.microsoft.com/office/drawing/2014/main" id="{B88E6BB6-545C-47E2-BFBF-63BF2DC4CDC7}"/>
                </a:ext>
              </a:extLst>
            </p:cNvPr>
            <p:cNvSpPr txBox="1"/>
            <p:nvPr/>
          </p:nvSpPr>
          <p:spPr>
            <a:xfrm>
              <a:off x="2045856" y="4290089"/>
              <a:ext cx="1493982" cy="784818"/>
            </a:xfrm>
            <a:prstGeom prst="rect">
              <a:avLst/>
            </a:prstGeom>
            <a:noFill/>
          </p:spPr>
          <p:txBody>
            <a:bodyPr wrap="square" lIns="91428" tIns="45714" rIns="91428" bIns="45714" rtlCol="0">
              <a:spAutoFit/>
            </a:bodyPr>
            <a:lstStyle/>
            <a:p>
              <a:pPr algn="ctr"/>
              <a:r>
                <a:rPr lang="en-US" sz="4500" b="1" dirty="0" err="1">
                  <a:solidFill>
                    <a:srgbClr val="F26F23"/>
                  </a:solidFill>
                  <a:latin typeface="Arial-Rounded" pitchFamily="34" charset="0"/>
                  <a:ea typeface="Arial-Rounded" pitchFamily="34" charset="0"/>
                  <a:cs typeface="Arial-Rounded" pitchFamily="34" charset="0"/>
                </a:rPr>
                <a:t>ươm</a:t>
              </a:r>
              <a:endParaRPr lang="en-US" sz="4500" b="1" dirty="0">
                <a:solidFill>
                  <a:srgbClr val="F26F23"/>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981254576"/>
      </p:ext>
    </p:extLst>
  </p:cSld>
  <p:clrMapOvr>
    <a:masterClrMapping/>
  </p:clrMapOvr>
  <p:transition spd="slow">
    <p:comb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extLst>
              <a:ext uri="{FF2B5EF4-FFF2-40B4-BE49-F238E27FC236}">
                <a16:creationId xmlns:a16="http://schemas.microsoft.com/office/drawing/2014/main" id="{9D3BD404-95ED-4A4D-BF4E-8B858771130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halkSketch/>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551085" y="-742384"/>
            <a:ext cx="9089829" cy="6813730"/>
          </a:xfrm>
          <a:prstGeom prst="rect">
            <a:avLst/>
          </a:prstGeom>
        </p:spPr>
      </p:pic>
      <p:pic>
        <p:nvPicPr>
          <p:cNvPr id="3" name="6">
            <a:extLst>
              <a:ext uri="{FF2B5EF4-FFF2-40B4-BE49-F238E27FC236}">
                <a16:creationId xmlns:a16="http://schemas.microsoft.com/office/drawing/2014/main" id="{72F65AF0-F0A1-4183-B3FA-DF39E78CC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2189" t="-3811" b="83596"/>
          <a:stretch/>
        </p:blipFill>
        <p:spPr>
          <a:xfrm>
            <a:off x="7969259" y="-474621"/>
            <a:ext cx="4222741" cy="2678379"/>
          </a:xfrm>
          <a:prstGeom prst="rect">
            <a:avLst/>
          </a:prstGeom>
        </p:spPr>
      </p:pic>
      <p:pic>
        <p:nvPicPr>
          <p:cNvPr id="4" name="7">
            <a:extLst>
              <a:ext uri="{FF2B5EF4-FFF2-40B4-BE49-F238E27FC236}">
                <a16:creationId xmlns:a16="http://schemas.microsoft.com/office/drawing/2014/main" id="{ACF52B61-82E2-417B-A91D-6B7FF1DF0D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085" t="-318" r="18557" b="86667"/>
          <a:stretch/>
        </p:blipFill>
        <p:spPr>
          <a:xfrm>
            <a:off x="5578931" y="-99224"/>
            <a:ext cx="5121664" cy="2214709"/>
          </a:xfrm>
          <a:prstGeom prst="rect">
            <a:avLst/>
          </a:prstGeom>
        </p:spPr>
      </p:pic>
      <p:sp>
        <p:nvSpPr>
          <p:cNvPr id="5" name="8">
            <a:extLst>
              <a:ext uri="{FF2B5EF4-FFF2-40B4-BE49-F238E27FC236}">
                <a16:creationId xmlns:a16="http://schemas.microsoft.com/office/drawing/2014/main" id="{57E2735F-F57C-48B2-9116-D5AA973DC504}"/>
              </a:ext>
            </a:extLst>
          </p:cNvPr>
          <p:cNvSpPr/>
          <p:nvPr/>
        </p:nvSpPr>
        <p:spPr>
          <a:xfrm>
            <a:off x="4559677" y="3151083"/>
            <a:ext cx="5121664" cy="923330"/>
          </a:xfrm>
          <a:prstGeom prst="rect">
            <a:avLst/>
          </a:prstGeom>
        </p:spPr>
        <p:txBody>
          <a:bodyPr wrap="square">
            <a:spAutoFit/>
          </a:bodyPr>
          <a:lstStyle/>
          <a:p>
            <a:pPr algn="ctr" fontAlgn="base"/>
            <a:r>
              <a:rPr lang="en-US" sz="5400" b="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XẾP CÁC TỪ NGỮ</a:t>
            </a:r>
            <a:endParaRPr lang="en-US" sz="5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ADB5EA52-D9B8-48EF-A3C2-AF11537153C7}"/>
              </a:ext>
            </a:extLst>
          </p:cNvPr>
          <p:cNvGrpSpPr/>
          <p:nvPr/>
        </p:nvGrpSpPr>
        <p:grpSpPr>
          <a:xfrm>
            <a:off x="3109462" y="2901153"/>
            <a:ext cx="1258524" cy="1323439"/>
            <a:chOff x="647810" y="1587380"/>
            <a:chExt cx="863972" cy="908536"/>
          </a:xfrm>
        </p:grpSpPr>
        <p:sp>
          <p:nvSpPr>
            <p:cNvPr id="7" name="Oval 6">
              <a:extLst>
                <a:ext uri="{FF2B5EF4-FFF2-40B4-BE49-F238E27FC236}">
                  <a16:creationId xmlns:a16="http://schemas.microsoft.com/office/drawing/2014/main" id="{11E60638-CADE-46AD-BDEB-491EA15AEEB1}"/>
                </a:ext>
              </a:extLst>
            </p:cNvPr>
            <p:cNvSpPr/>
            <p:nvPr/>
          </p:nvSpPr>
          <p:spPr>
            <a:xfrm>
              <a:off x="647810" y="1669149"/>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2800" dirty="0">
                <a:solidFill>
                  <a:srgbClr val="0070C0"/>
                </a:solidFill>
              </a:endParaRPr>
            </a:p>
          </p:txBody>
        </p:sp>
        <p:sp>
          <p:nvSpPr>
            <p:cNvPr id="8" name="Rectangle 7">
              <a:extLst>
                <a:ext uri="{FF2B5EF4-FFF2-40B4-BE49-F238E27FC236}">
                  <a16:creationId xmlns:a16="http://schemas.microsoft.com/office/drawing/2014/main" id="{C759C77F-14D2-4B77-8D54-E117DB194CBB}"/>
                </a:ext>
              </a:extLst>
            </p:cNvPr>
            <p:cNvSpPr/>
            <p:nvPr/>
          </p:nvSpPr>
          <p:spPr>
            <a:xfrm>
              <a:off x="803903" y="1587380"/>
              <a:ext cx="518535" cy="908536"/>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pic>
        <p:nvPicPr>
          <p:cNvPr id="9" name="30">
            <a:extLst>
              <a:ext uri="{FF2B5EF4-FFF2-40B4-BE49-F238E27FC236}">
                <a16:creationId xmlns:a16="http://schemas.microsoft.com/office/drawing/2014/main" id="{396846F9-A176-47AE-8406-A193AA9FB8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0555140" y="2325173"/>
            <a:ext cx="1179871" cy="1651820"/>
          </a:xfrm>
          <a:prstGeom prst="rect">
            <a:avLst/>
          </a:prstGeom>
        </p:spPr>
      </p:pic>
      <p:pic>
        <p:nvPicPr>
          <p:cNvPr id="10" name="31">
            <a:extLst>
              <a:ext uri="{FF2B5EF4-FFF2-40B4-BE49-F238E27FC236}">
                <a16:creationId xmlns:a16="http://schemas.microsoft.com/office/drawing/2014/main" id="{AED8E3D5-51F9-4D08-8828-4D6BC94535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201" t="70983" b="6132"/>
          <a:stretch/>
        </p:blipFill>
        <p:spPr>
          <a:xfrm flipH="1">
            <a:off x="-3313" y="4291277"/>
            <a:ext cx="1861652" cy="2803202"/>
          </a:xfrm>
          <a:prstGeom prst="rect">
            <a:avLst/>
          </a:prstGeom>
        </p:spPr>
      </p:pic>
      <p:pic>
        <p:nvPicPr>
          <p:cNvPr id="11" name="32">
            <a:extLst>
              <a:ext uri="{FF2B5EF4-FFF2-40B4-BE49-F238E27FC236}">
                <a16:creationId xmlns:a16="http://schemas.microsoft.com/office/drawing/2014/main" id="{D48F5149-B53E-4AD6-9B77-1341AF292A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8705" t="57328" r="8549" b="25379"/>
          <a:stretch/>
        </p:blipFill>
        <p:spPr>
          <a:xfrm rot="21102089">
            <a:off x="-203321" y="-503634"/>
            <a:ext cx="2852792" cy="3253623"/>
          </a:xfrm>
          <a:prstGeom prst="rect">
            <a:avLst/>
          </a:prstGeom>
        </p:spPr>
      </p:pic>
      <p:pic>
        <p:nvPicPr>
          <p:cNvPr id="12" name="2">
            <a:extLst>
              <a:ext uri="{FF2B5EF4-FFF2-40B4-BE49-F238E27FC236}">
                <a16:creationId xmlns:a16="http://schemas.microsoft.com/office/drawing/2014/main" id="{674C8A48-0260-4765-B681-5292AA7BD0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441228" y="5685815"/>
            <a:ext cx="1658914" cy="1172185"/>
          </a:xfrm>
          <a:prstGeom prst="rect">
            <a:avLst/>
          </a:prstGeom>
        </p:spPr>
      </p:pic>
      <p:pic>
        <p:nvPicPr>
          <p:cNvPr id="13" name="Picture 12" descr="A picture containing text, queen, vector graphics, businesscard&#10;&#10;Description automatically generated">
            <a:extLst>
              <a:ext uri="{FF2B5EF4-FFF2-40B4-BE49-F238E27FC236}">
                <a16:creationId xmlns:a16="http://schemas.microsoft.com/office/drawing/2014/main" id="{A5AEEA71-CC90-46F8-A24A-12583EC4450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11257815" y="994590"/>
            <a:ext cx="842327" cy="842327"/>
          </a:xfrm>
          <a:prstGeom prst="rect">
            <a:avLst/>
          </a:prstGeom>
        </p:spPr>
      </p:pic>
    </p:spTree>
    <p:extLst>
      <p:ext uri="{BB962C8B-B14F-4D97-AF65-F5344CB8AC3E}">
        <p14:creationId xmlns:p14="http://schemas.microsoft.com/office/powerpoint/2010/main" val="2100521554"/>
      </p:ext>
    </p:extLst>
  </p:cSld>
  <p:clrMapOvr>
    <a:masterClrMapping/>
  </p:clrMapOvr>
  <p:transition spd="slow">
    <p:comb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D093E4D1-A480-41E5-8FD1-66F700918CC2}"/>
              </a:ext>
            </a:extLst>
          </p:cNvPr>
          <p:cNvSpPr/>
          <p:nvPr/>
        </p:nvSpPr>
        <p:spPr>
          <a:xfrm>
            <a:off x="1129360" y="232685"/>
            <a:ext cx="10866008" cy="1446550"/>
          </a:xfrm>
          <a:prstGeom prst="rect">
            <a:avLst/>
          </a:prstGeom>
        </p:spPr>
        <p:txBody>
          <a:bodyPr wrap="square">
            <a:spAutoFit/>
          </a:bodyPr>
          <a:lstStyle/>
          <a:p>
            <a:pPr algn="just"/>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Xếp</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các</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từ</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ngữ</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sau</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vào</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nhóm</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phù</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hợp</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a:t>
            </a:r>
            <a:r>
              <a:rPr lang="en-US" sz="4400" b="1" i="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nhìn</a:t>
            </a:r>
            <a:r>
              <a:rPr lang="en-US" sz="4400" b="1" i="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thấy</a:t>
            </a:r>
            <a:r>
              <a:rPr lang="en-US" sz="4400" b="1" i="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nghe</a:t>
            </a:r>
            <a:r>
              <a:rPr lang="en-US" sz="4400" b="1" i="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thấy</a:t>
            </a:r>
            <a:r>
              <a:rPr lang="en-US" sz="4400" b="1" i="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ngửi</a:t>
            </a:r>
            <a:r>
              <a:rPr lang="en-US" sz="4400" b="1" i="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thấy</a:t>
            </a:r>
            <a:r>
              <a:rPr lang="en-US" sz="4400" b="1" i="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a:t>
            </a:r>
            <a:endParaRPr lang="en-US" sz="8000" b="1" i="1" dirty="0">
              <a:solidFill>
                <a:srgbClr val="F26F23"/>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71E4B741-6675-48D9-80BB-4D93FD19817F}"/>
              </a:ext>
            </a:extLst>
          </p:cNvPr>
          <p:cNvGrpSpPr/>
          <p:nvPr/>
        </p:nvGrpSpPr>
        <p:grpSpPr>
          <a:xfrm>
            <a:off x="156362" y="186093"/>
            <a:ext cx="863972" cy="1015663"/>
            <a:chOff x="647810" y="1552984"/>
            <a:chExt cx="863972" cy="1015663"/>
          </a:xfrm>
        </p:grpSpPr>
        <p:sp>
          <p:nvSpPr>
            <p:cNvPr id="4" name="Oval 3">
              <a:extLst>
                <a:ext uri="{FF2B5EF4-FFF2-40B4-BE49-F238E27FC236}">
                  <a16:creationId xmlns:a16="http://schemas.microsoft.com/office/drawing/2014/main" id="{448D3786-241C-45D9-836A-0E5A3160287F}"/>
                </a:ext>
              </a:extLst>
            </p:cNvPr>
            <p:cNvSpPr/>
            <p:nvPr/>
          </p:nvSpPr>
          <p:spPr>
            <a:xfrm>
              <a:off x="647810" y="1669149"/>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D1A8EFA6-1060-437A-8EE9-1695ACA74D67}"/>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33" name="Rectangle 32">
            <a:extLst>
              <a:ext uri="{FF2B5EF4-FFF2-40B4-BE49-F238E27FC236}">
                <a16:creationId xmlns:a16="http://schemas.microsoft.com/office/drawing/2014/main" id="{7B2637F1-9CEC-42AA-B796-F6639C303E8A}"/>
              </a:ext>
            </a:extLst>
          </p:cNvPr>
          <p:cNvSpPr/>
          <p:nvPr/>
        </p:nvSpPr>
        <p:spPr>
          <a:xfrm>
            <a:off x="0" y="1748638"/>
            <a:ext cx="12192000" cy="5109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9Slide01 Noi dung ngan" panose="00000600000000000000" pitchFamily="2" charset="0"/>
            </a:endParaRPr>
          </a:p>
        </p:txBody>
      </p:sp>
      <p:pic>
        <p:nvPicPr>
          <p:cNvPr id="67" name="Picture 66">
            <a:extLst>
              <a:ext uri="{FF2B5EF4-FFF2-40B4-BE49-F238E27FC236}">
                <a16:creationId xmlns:a16="http://schemas.microsoft.com/office/drawing/2014/main" id="{81C848BC-D31D-4860-9D8A-A5164CCCD319}"/>
              </a:ext>
            </a:extLst>
          </p:cNvPr>
          <p:cNvPicPr>
            <a:picLocks noChangeAspect="1"/>
          </p:cNvPicPr>
          <p:nvPr/>
        </p:nvPicPr>
        <p:blipFill>
          <a:blip r:embed="rId3"/>
          <a:stretch>
            <a:fillRect/>
          </a:stretch>
        </p:blipFill>
        <p:spPr>
          <a:xfrm>
            <a:off x="1528556" y="1993500"/>
            <a:ext cx="1944793" cy="1585097"/>
          </a:xfrm>
          <a:prstGeom prst="rect">
            <a:avLst/>
          </a:prstGeom>
        </p:spPr>
      </p:pic>
      <p:pic>
        <p:nvPicPr>
          <p:cNvPr id="68" name="Picture 67">
            <a:extLst>
              <a:ext uri="{FF2B5EF4-FFF2-40B4-BE49-F238E27FC236}">
                <a16:creationId xmlns:a16="http://schemas.microsoft.com/office/drawing/2014/main" id="{28266F26-0C45-4673-94AF-17AA1206A4ED}"/>
              </a:ext>
            </a:extLst>
          </p:cNvPr>
          <p:cNvPicPr>
            <a:picLocks noChangeAspect="1"/>
          </p:cNvPicPr>
          <p:nvPr/>
        </p:nvPicPr>
        <p:blipFill>
          <a:blip r:embed="rId4"/>
          <a:stretch>
            <a:fillRect/>
          </a:stretch>
        </p:blipFill>
        <p:spPr>
          <a:xfrm>
            <a:off x="4862859" y="2141048"/>
            <a:ext cx="1993565" cy="1383912"/>
          </a:xfrm>
          <a:prstGeom prst="rect">
            <a:avLst/>
          </a:prstGeom>
        </p:spPr>
      </p:pic>
      <p:pic>
        <p:nvPicPr>
          <p:cNvPr id="69" name="Picture 68">
            <a:extLst>
              <a:ext uri="{FF2B5EF4-FFF2-40B4-BE49-F238E27FC236}">
                <a16:creationId xmlns:a16="http://schemas.microsoft.com/office/drawing/2014/main" id="{C082B771-DB14-47D2-9AD8-A8AED2B90BDE}"/>
              </a:ext>
            </a:extLst>
          </p:cNvPr>
          <p:cNvPicPr>
            <a:picLocks noChangeAspect="1"/>
          </p:cNvPicPr>
          <p:nvPr/>
        </p:nvPicPr>
        <p:blipFill>
          <a:blip r:embed="rId5"/>
          <a:stretch>
            <a:fillRect/>
          </a:stretch>
        </p:blipFill>
        <p:spPr>
          <a:xfrm>
            <a:off x="8112160" y="1744191"/>
            <a:ext cx="2328874" cy="1774090"/>
          </a:xfrm>
          <a:prstGeom prst="rect">
            <a:avLst/>
          </a:prstGeom>
        </p:spPr>
      </p:pic>
      <p:pic>
        <p:nvPicPr>
          <p:cNvPr id="70" name="Picture 69">
            <a:extLst>
              <a:ext uri="{FF2B5EF4-FFF2-40B4-BE49-F238E27FC236}">
                <a16:creationId xmlns:a16="http://schemas.microsoft.com/office/drawing/2014/main" id="{B3A3E7BF-9210-464E-A245-379FDC3D1684}"/>
              </a:ext>
            </a:extLst>
          </p:cNvPr>
          <p:cNvPicPr>
            <a:picLocks noChangeAspect="1"/>
          </p:cNvPicPr>
          <p:nvPr/>
        </p:nvPicPr>
        <p:blipFill>
          <a:blip r:embed="rId6"/>
          <a:stretch>
            <a:fillRect/>
          </a:stretch>
        </p:blipFill>
        <p:spPr>
          <a:xfrm>
            <a:off x="176004" y="3474462"/>
            <a:ext cx="2042337" cy="1902117"/>
          </a:xfrm>
          <a:prstGeom prst="rect">
            <a:avLst/>
          </a:prstGeom>
        </p:spPr>
      </p:pic>
      <p:pic>
        <p:nvPicPr>
          <p:cNvPr id="71" name="Picture 70">
            <a:extLst>
              <a:ext uri="{FF2B5EF4-FFF2-40B4-BE49-F238E27FC236}">
                <a16:creationId xmlns:a16="http://schemas.microsoft.com/office/drawing/2014/main" id="{8EAEF484-8B0E-49DC-A162-62769E7DCC5E}"/>
              </a:ext>
            </a:extLst>
          </p:cNvPr>
          <p:cNvPicPr>
            <a:picLocks noChangeAspect="1"/>
          </p:cNvPicPr>
          <p:nvPr/>
        </p:nvPicPr>
        <p:blipFill>
          <a:blip r:embed="rId7"/>
          <a:stretch>
            <a:fillRect/>
          </a:stretch>
        </p:blipFill>
        <p:spPr>
          <a:xfrm>
            <a:off x="1699720" y="4695383"/>
            <a:ext cx="2566638" cy="2158171"/>
          </a:xfrm>
          <a:prstGeom prst="rect">
            <a:avLst/>
          </a:prstGeom>
        </p:spPr>
      </p:pic>
      <p:pic>
        <p:nvPicPr>
          <p:cNvPr id="72" name="Picture 71">
            <a:extLst>
              <a:ext uri="{FF2B5EF4-FFF2-40B4-BE49-F238E27FC236}">
                <a16:creationId xmlns:a16="http://schemas.microsoft.com/office/drawing/2014/main" id="{D2245460-A5AE-411C-879A-E56A836EDF83}"/>
              </a:ext>
            </a:extLst>
          </p:cNvPr>
          <p:cNvPicPr>
            <a:picLocks noChangeAspect="1"/>
          </p:cNvPicPr>
          <p:nvPr/>
        </p:nvPicPr>
        <p:blipFill>
          <a:blip r:embed="rId8"/>
          <a:stretch>
            <a:fillRect/>
          </a:stretch>
        </p:blipFill>
        <p:spPr>
          <a:xfrm>
            <a:off x="3378772" y="3615844"/>
            <a:ext cx="2042337" cy="1798476"/>
          </a:xfrm>
          <a:prstGeom prst="rect">
            <a:avLst/>
          </a:prstGeom>
        </p:spPr>
      </p:pic>
      <p:pic>
        <p:nvPicPr>
          <p:cNvPr id="73" name="Picture 72">
            <a:extLst>
              <a:ext uri="{FF2B5EF4-FFF2-40B4-BE49-F238E27FC236}">
                <a16:creationId xmlns:a16="http://schemas.microsoft.com/office/drawing/2014/main" id="{830CF77A-53FD-4489-8CE0-62379AFCFA45}"/>
              </a:ext>
            </a:extLst>
          </p:cNvPr>
          <p:cNvPicPr>
            <a:picLocks noChangeAspect="1"/>
          </p:cNvPicPr>
          <p:nvPr/>
        </p:nvPicPr>
        <p:blipFill>
          <a:blip r:embed="rId9"/>
          <a:stretch>
            <a:fillRect/>
          </a:stretch>
        </p:blipFill>
        <p:spPr>
          <a:xfrm>
            <a:off x="5098814" y="4783780"/>
            <a:ext cx="2238549" cy="2232626"/>
          </a:xfrm>
          <a:prstGeom prst="rect">
            <a:avLst/>
          </a:prstGeom>
        </p:spPr>
      </p:pic>
      <p:pic>
        <p:nvPicPr>
          <p:cNvPr id="74" name="Picture 73">
            <a:extLst>
              <a:ext uri="{FF2B5EF4-FFF2-40B4-BE49-F238E27FC236}">
                <a16:creationId xmlns:a16="http://schemas.microsoft.com/office/drawing/2014/main" id="{A4594A37-2E13-46BB-B67A-FFE92104EFD4}"/>
              </a:ext>
            </a:extLst>
          </p:cNvPr>
          <p:cNvPicPr>
            <a:picLocks noChangeAspect="1"/>
          </p:cNvPicPr>
          <p:nvPr/>
        </p:nvPicPr>
        <p:blipFill>
          <a:blip r:embed="rId10"/>
          <a:stretch>
            <a:fillRect/>
          </a:stretch>
        </p:blipFill>
        <p:spPr>
          <a:xfrm>
            <a:off x="6385258" y="2787281"/>
            <a:ext cx="2274005" cy="1938696"/>
          </a:xfrm>
          <a:prstGeom prst="rect">
            <a:avLst/>
          </a:prstGeom>
        </p:spPr>
      </p:pic>
      <p:pic>
        <p:nvPicPr>
          <p:cNvPr id="75" name="Picture 74">
            <a:extLst>
              <a:ext uri="{FF2B5EF4-FFF2-40B4-BE49-F238E27FC236}">
                <a16:creationId xmlns:a16="http://schemas.microsoft.com/office/drawing/2014/main" id="{A2D26AFC-D73B-4E85-8E01-1AB83F6AB262}"/>
              </a:ext>
            </a:extLst>
          </p:cNvPr>
          <p:cNvPicPr>
            <a:picLocks noChangeAspect="1"/>
          </p:cNvPicPr>
          <p:nvPr/>
        </p:nvPicPr>
        <p:blipFill>
          <a:blip r:embed="rId11"/>
          <a:stretch>
            <a:fillRect/>
          </a:stretch>
        </p:blipFill>
        <p:spPr>
          <a:xfrm>
            <a:off x="7874030" y="4405613"/>
            <a:ext cx="2645893" cy="2481287"/>
          </a:xfrm>
          <a:prstGeom prst="rect">
            <a:avLst/>
          </a:prstGeom>
        </p:spPr>
      </p:pic>
      <p:pic>
        <p:nvPicPr>
          <p:cNvPr id="76" name="Picture 75">
            <a:extLst>
              <a:ext uri="{FF2B5EF4-FFF2-40B4-BE49-F238E27FC236}">
                <a16:creationId xmlns:a16="http://schemas.microsoft.com/office/drawing/2014/main" id="{A3E122ED-1888-4D07-AE25-F76CD3215683}"/>
              </a:ext>
            </a:extLst>
          </p:cNvPr>
          <p:cNvPicPr>
            <a:picLocks noChangeAspect="1"/>
          </p:cNvPicPr>
          <p:nvPr/>
        </p:nvPicPr>
        <p:blipFill>
          <a:blip r:embed="rId12"/>
          <a:stretch>
            <a:fillRect/>
          </a:stretch>
        </p:blipFill>
        <p:spPr>
          <a:xfrm>
            <a:off x="10070470" y="3238497"/>
            <a:ext cx="1950889" cy="1688738"/>
          </a:xfrm>
          <a:prstGeom prst="rect">
            <a:avLst/>
          </a:prstGeom>
        </p:spPr>
      </p:pic>
    </p:spTree>
    <p:extLst>
      <p:ext uri="{BB962C8B-B14F-4D97-AF65-F5344CB8AC3E}">
        <p14:creationId xmlns:p14="http://schemas.microsoft.com/office/powerpoint/2010/main" val="3741790317"/>
      </p:ext>
    </p:extLst>
  </p:cSld>
  <p:clrMapOvr>
    <a:masterClrMapping/>
  </p:clrMapOvr>
  <p:transition spd="slow">
    <p:comb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D093E4D1-A480-41E5-8FD1-66F700918CC2}"/>
              </a:ext>
            </a:extLst>
          </p:cNvPr>
          <p:cNvSpPr/>
          <p:nvPr/>
        </p:nvSpPr>
        <p:spPr>
          <a:xfrm>
            <a:off x="1197172" y="345340"/>
            <a:ext cx="10866008" cy="769441"/>
          </a:xfrm>
          <a:prstGeom prst="rect">
            <a:avLst/>
          </a:prstGeom>
        </p:spPr>
        <p:txBody>
          <a:bodyPr wrap="square">
            <a:spAutoFit/>
          </a:bodyPr>
          <a:lstStyle/>
          <a:p>
            <a:pPr algn="just"/>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Xếp</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các</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từ</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ngữ</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sau</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vào</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nhóm</a:t>
            </a:r>
            <a:r>
              <a:rPr lang="en-US" sz="4400"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nhìn</a:t>
            </a:r>
            <a:r>
              <a:rPr lang="en-US" sz="4400" b="1" i="1" dirty="0">
                <a:solidFill>
                  <a:srgbClr val="F26F23"/>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i="1" dirty="0" err="1">
                <a:solidFill>
                  <a:srgbClr val="F26F23"/>
                </a:solidFill>
                <a:latin typeface="Arial-Rounded" panose="020B0500000000000000" pitchFamily="34" charset="0"/>
                <a:ea typeface="Arial-Rounded" panose="020B0500000000000000" pitchFamily="34" charset="0"/>
                <a:cs typeface="Arial-Rounded" panose="020B0500000000000000" pitchFamily="34" charset="0"/>
              </a:rPr>
              <a:t>thấy</a:t>
            </a:r>
            <a:endParaRPr lang="en-US" sz="8000" b="1" i="1" dirty="0">
              <a:solidFill>
                <a:srgbClr val="F26F23"/>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71E4B741-6675-48D9-80BB-4D93FD19817F}"/>
              </a:ext>
            </a:extLst>
          </p:cNvPr>
          <p:cNvGrpSpPr/>
          <p:nvPr/>
        </p:nvGrpSpPr>
        <p:grpSpPr>
          <a:xfrm>
            <a:off x="156362" y="186093"/>
            <a:ext cx="863972" cy="1015663"/>
            <a:chOff x="647810" y="1552984"/>
            <a:chExt cx="863972" cy="1015663"/>
          </a:xfrm>
        </p:grpSpPr>
        <p:sp>
          <p:nvSpPr>
            <p:cNvPr id="4" name="Oval 3">
              <a:extLst>
                <a:ext uri="{FF2B5EF4-FFF2-40B4-BE49-F238E27FC236}">
                  <a16:creationId xmlns:a16="http://schemas.microsoft.com/office/drawing/2014/main" id="{448D3786-241C-45D9-836A-0E5A3160287F}"/>
                </a:ext>
              </a:extLst>
            </p:cNvPr>
            <p:cNvSpPr/>
            <p:nvPr/>
          </p:nvSpPr>
          <p:spPr>
            <a:xfrm>
              <a:off x="647810" y="1669149"/>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D1A8EFA6-1060-437A-8EE9-1695ACA74D67}"/>
                </a:ext>
              </a:extLst>
            </p:cNvPr>
            <p:cNvSpPr/>
            <p:nvPr/>
          </p:nvSpPr>
          <p:spPr>
            <a:xfrm>
              <a:off x="756836" y="155298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33" name="Rectangle 32">
            <a:extLst>
              <a:ext uri="{FF2B5EF4-FFF2-40B4-BE49-F238E27FC236}">
                <a16:creationId xmlns:a16="http://schemas.microsoft.com/office/drawing/2014/main" id="{7B2637F1-9CEC-42AA-B796-F6639C303E8A}"/>
              </a:ext>
            </a:extLst>
          </p:cNvPr>
          <p:cNvSpPr/>
          <p:nvPr/>
        </p:nvSpPr>
        <p:spPr>
          <a:xfrm>
            <a:off x="0" y="1201756"/>
            <a:ext cx="12192000" cy="522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9Slide01 Noi dung ngan" panose="00000600000000000000" pitchFamily="2" charset="0"/>
            </a:endParaRPr>
          </a:p>
        </p:txBody>
      </p:sp>
      <p:pic>
        <p:nvPicPr>
          <p:cNvPr id="67" name="Picture 66">
            <a:extLst>
              <a:ext uri="{FF2B5EF4-FFF2-40B4-BE49-F238E27FC236}">
                <a16:creationId xmlns:a16="http://schemas.microsoft.com/office/drawing/2014/main" id="{81C848BC-D31D-4860-9D8A-A5164CCCD319}"/>
              </a:ext>
            </a:extLst>
          </p:cNvPr>
          <p:cNvPicPr>
            <a:picLocks noChangeAspect="1"/>
          </p:cNvPicPr>
          <p:nvPr/>
        </p:nvPicPr>
        <p:blipFill>
          <a:blip r:embed="rId3"/>
          <a:stretch>
            <a:fillRect/>
          </a:stretch>
        </p:blipFill>
        <p:spPr>
          <a:xfrm>
            <a:off x="1528556" y="1486608"/>
            <a:ext cx="1944793" cy="1585097"/>
          </a:xfrm>
          <a:prstGeom prst="rect">
            <a:avLst/>
          </a:prstGeom>
        </p:spPr>
      </p:pic>
      <p:pic>
        <p:nvPicPr>
          <p:cNvPr id="68" name="Picture 67">
            <a:extLst>
              <a:ext uri="{FF2B5EF4-FFF2-40B4-BE49-F238E27FC236}">
                <a16:creationId xmlns:a16="http://schemas.microsoft.com/office/drawing/2014/main" id="{28266F26-0C45-4673-94AF-17AA1206A4ED}"/>
              </a:ext>
            </a:extLst>
          </p:cNvPr>
          <p:cNvPicPr>
            <a:picLocks noChangeAspect="1"/>
          </p:cNvPicPr>
          <p:nvPr/>
        </p:nvPicPr>
        <p:blipFill>
          <a:blip r:embed="rId4"/>
          <a:stretch>
            <a:fillRect/>
          </a:stretch>
        </p:blipFill>
        <p:spPr>
          <a:xfrm>
            <a:off x="4862859" y="1634156"/>
            <a:ext cx="1993565" cy="1383912"/>
          </a:xfrm>
          <a:prstGeom prst="rect">
            <a:avLst/>
          </a:prstGeom>
        </p:spPr>
      </p:pic>
      <p:pic>
        <p:nvPicPr>
          <p:cNvPr id="69" name="Picture 68">
            <a:extLst>
              <a:ext uri="{FF2B5EF4-FFF2-40B4-BE49-F238E27FC236}">
                <a16:creationId xmlns:a16="http://schemas.microsoft.com/office/drawing/2014/main" id="{C082B771-DB14-47D2-9AD8-A8AED2B90BDE}"/>
              </a:ext>
            </a:extLst>
          </p:cNvPr>
          <p:cNvPicPr>
            <a:picLocks noChangeAspect="1"/>
          </p:cNvPicPr>
          <p:nvPr/>
        </p:nvPicPr>
        <p:blipFill>
          <a:blip r:embed="rId5"/>
          <a:stretch>
            <a:fillRect/>
          </a:stretch>
        </p:blipFill>
        <p:spPr>
          <a:xfrm>
            <a:off x="8112160" y="1237299"/>
            <a:ext cx="2328874" cy="1774090"/>
          </a:xfrm>
          <a:prstGeom prst="rect">
            <a:avLst/>
          </a:prstGeom>
        </p:spPr>
      </p:pic>
      <p:pic>
        <p:nvPicPr>
          <p:cNvPr id="70" name="Picture 69">
            <a:extLst>
              <a:ext uri="{FF2B5EF4-FFF2-40B4-BE49-F238E27FC236}">
                <a16:creationId xmlns:a16="http://schemas.microsoft.com/office/drawing/2014/main" id="{B3A3E7BF-9210-464E-A245-379FDC3D1684}"/>
              </a:ext>
            </a:extLst>
          </p:cNvPr>
          <p:cNvPicPr>
            <a:picLocks noChangeAspect="1"/>
          </p:cNvPicPr>
          <p:nvPr/>
        </p:nvPicPr>
        <p:blipFill>
          <a:blip r:embed="rId6"/>
          <a:stretch>
            <a:fillRect/>
          </a:stretch>
        </p:blipFill>
        <p:spPr>
          <a:xfrm>
            <a:off x="176004" y="2967570"/>
            <a:ext cx="2042337" cy="1902117"/>
          </a:xfrm>
          <a:prstGeom prst="rect">
            <a:avLst/>
          </a:prstGeom>
        </p:spPr>
      </p:pic>
      <p:pic>
        <p:nvPicPr>
          <p:cNvPr id="71" name="Picture 70">
            <a:extLst>
              <a:ext uri="{FF2B5EF4-FFF2-40B4-BE49-F238E27FC236}">
                <a16:creationId xmlns:a16="http://schemas.microsoft.com/office/drawing/2014/main" id="{8EAEF484-8B0E-49DC-A162-62769E7DCC5E}"/>
              </a:ext>
            </a:extLst>
          </p:cNvPr>
          <p:cNvPicPr>
            <a:picLocks noChangeAspect="1"/>
          </p:cNvPicPr>
          <p:nvPr/>
        </p:nvPicPr>
        <p:blipFill>
          <a:blip r:embed="rId7"/>
          <a:stretch>
            <a:fillRect/>
          </a:stretch>
        </p:blipFill>
        <p:spPr>
          <a:xfrm>
            <a:off x="1699720" y="4188491"/>
            <a:ext cx="2566638" cy="2158171"/>
          </a:xfrm>
          <a:prstGeom prst="rect">
            <a:avLst/>
          </a:prstGeom>
        </p:spPr>
      </p:pic>
      <p:pic>
        <p:nvPicPr>
          <p:cNvPr id="72" name="Picture 71">
            <a:extLst>
              <a:ext uri="{FF2B5EF4-FFF2-40B4-BE49-F238E27FC236}">
                <a16:creationId xmlns:a16="http://schemas.microsoft.com/office/drawing/2014/main" id="{D2245460-A5AE-411C-879A-E56A836EDF83}"/>
              </a:ext>
            </a:extLst>
          </p:cNvPr>
          <p:cNvPicPr>
            <a:picLocks noChangeAspect="1"/>
          </p:cNvPicPr>
          <p:nvPr/>
        </p:nvPicPr>
        <p:blipFill>
          <a:blip r:embed="rId8"/>
          <a:stretch>
            <a:fillRect/>
          </a:stretch>
        </p:blipFill>
        <p:spPr>
          <a:xfrm>
            <a:off x="3378772" y="3108952"/>
            <a:ext cx="2042337" cy="1798476"/>
          </a:xfrm>
          <a:prstGeom prst="rect">
            <a:avLst/>
          </a:prstGeom>
        </p:spPr>
      </p:pic>
      <p:pic>
        <p:nvPicPr>
          <p:cNvPr id="73" name="Picture 72">
            <a:extLst>
              <a:ext uri="{FF2B5EF4-FFF2-40B4-BE49-F238E27FC236}">
                <a16:creationId xmlns:a16="http://schemas.microsoft.com/office/drawing/2014/main" id="{830CF77A-53FD-4489-8CE0-62379AFCFA45}"/>
              </a:ext>
            </a:extLst>
          </p:cNvPr>
          <p:cNvPicPr>
            <a:picLocks noChangeAspect="1"/>
          </p:cNvPicPr>
          <p:nvPr/>
        </p:nvPicPr>
        <p:blipFill>
          <a:blip r:embed="rId9"/>
          <a:stretch>
            <a:fillRect/>
          </a:stretch>
        </p:blipFill>
        <p:spPr>
          <a:xfrm>
            <a:off x="5098814" y="4276888"/>
            <a:ext cx="2238549" cy="2232626"/>
          </a:xfrm>
          <a:prstGeom prst="rect">
            <a:avLst/>
          </a:prstGeom>
        </p:spPr>
      </p:pic>
      <p:pic>
        <p:nvPicPr>
          <p:cNvPr id="74" name="Picture 73">
            <a:extLst>
              <a:ext uri="{FF2B5EF4-FFF2-40B4-BE49-F238E27FC236}">
                <a16:creationId xmlns:a16="http://schemas.microsoft.com/office/drawing/2014/main" id="{A4594A37-2E13-46BB-B67A-FFE92104EFD4}"/>
              </a:ext>
            </a:extLst>
          </p:cNvPr>
          <p:cNvPicPr>
            <a:picLocks noChangeAspect="1"/>
          </p:cNvPicPr>
          <p:nvPr/>
        </p:nvPicPr>
        <p:blipFill>
          <a:blip r:embed="rId10"/>
          <a:stretch>
            <a:fillRect/>
          </a:stretch>
        </p:blipFill>
        <p:spPr>
          <a:xfrm>
            <a:off x="6385258" y="2280389"/>
            <a:ext cx="2274005" cy="1938696"/>
          </a:xfrm>
          <a:prstGeom prst="rect">
            <a:avLst/>
          </a:prstGeom>
        </p:spPr>
      </p:pic>
      <p:pic>
        <p:nvPicPr>
          <p:cNvPr id="75" name="Picture 74">
            <a:extLst>
              <a:ext uri="{FF2B5EF4-FFF2-40B4-BE49-F238E27FC236}">
                <a16:creationId xmlns:a16="http://schemas.microsoft.com/office/drawing/2014/main" id="{A2D26AFC-D73B-4E85-8E01-1AB83F6AB262}"/>
              </a:ext>
            </a:extLst>
          </p:cNvPr>
          <p:cNvPicPr>
            <a:picLocks noChangeAspect="1"/>
          </p:cNvPicPr>
          <p:nvPr/>
        </p:nvPicPr>
        <p:blipFill>
          <a:blip r:embed="rId11"/>
          <a:stretch>
            <a:fillRect/>
          </a:stretch>
        </p:blipFill>
        <p:spPr>
          <a:xfrm>
            <a:off x="7874030" y="3898721"/>
            <a:ext cx="2645893" cy="2481287"/>
          </a:xfrm>
          <a:prstGeom prst="rect">
            <a:avLst/>
          </a:prstGeom>
        </p:spPr>
      </p:pic>
      <p:pic>
        <p:nvPicPr>
          <p:cNvPr id="76" name="Picture 75">
            <a:extLst>
              <a:ext uri="{FF2B5EF4-FFF2-40B4-BE49-F238E27FC236}">
                <a16:creationId xmlns:a16="http://schemas.microsoft.com/office/drawing/2014/main" id="{A3E122ED-1888-4D07-AE25-F76CD3215683}"/>
              </a:ext>
            </a:extLst>
          </p:cNvPr>
          <p:cNvPicPr>
            <a:picLocks noChangeAspect="1"/>
          </p:cNvPicPr>
          <p:nvPr/>
        </p:nvPicPr>
        <p:blipFill>
          <a:blip r:embed="rId12"/>
          <a:stretch>
            <a:fillRect/>
          </a:stretch>
        </p:blipFill>
        <p:spPr>
          <a:xfrm>
            <a:off x="10070470" y="2731605"/>
            <a:ext cx="1950889" cy="1688738"/>
          </a:xfrm>
          <a:prstGeom prst="rect">
            <a:avLst/>
          </a:prstGeom>
        </p:spPr>
      </p:pic>
    </p:spTree>
    <p:extLst>
      <p:ext uri="{BB962C8B-B14F-4D97-AF65-F5344CB8AC3E}">
        <p14:creationId xmlns:p14="http://schemas.microsoft.com/office/powerpoint/2010/main" val="344590329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71"/>
                                        </p:tgtEl>
                                        <p:attrNameLst>
                                          <p:attrName>ppt_x</p:attrName>
                                        </p:attrNameLst>
                                      </p:cBhvr>
                                      <p:tavLst>
                                        <p:tav tm="0">
                                          <p:val>
                                            <p:strVal val="ppt_x"/>
                                          </p:val>
                                        </p:tav>
                                        <p:tav tm="100000">
                                          <p:val>
                                            <p:strVal val="ppt_x"/>
                                          </p:val>
                                        </p:tav>
                                      </p:tavLst>
                                    </p:anim>
                                    <p:anim calcmode="lin" valueType="num">
                                      <p:cBhvr additive="base">
                                        <p:cTn id="7" dur="1000"/>
                                        <p:tgtEl>
                                          <p:spTgt spid="71"/>
                                        </p:tgtEl>
                                        <p:attrNameLst>
                                          <p:attrName>ppt_y</p:attrName>
                                        </p:attrNameLst>
                                      </p:cBhvr>
                                      <p:tavLst>
                                        <p:tav tm="0">
                                          <p:val>
                                            <p:strVal val="ppt_y"/>
                                          </p:val>
                                        </p:tav>
                                        <p:tav tm="100000">
                                          <p:val>
                                            <p:strVal val="1+ppt_h/2"/>
                                          </p:val>
                                        </p:tav>
                                      </p:tavLst>
                                    </p:anim>
                                    <p:set>
                                      <p:cBhvr>
                                        <p:cTn id="8" dur="1" fill="hold">
                                          <p:stCondLst>
                                            <p:cond delay="999"/>
                                          </p:stCondLst>
                                        </p:cTn>
                                        <p:tgtEl>
                                          <p:spTgt spid="71"/>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1000"/>
                                        <p:tgtEl>
                                          <p:spTgt spid="69"/>
                                        </p:tgtEl>
                                        <p:attrNameLst>
                                          <p:attrName>ppt_x</p:attrName>
                                        </p:attrNameLst>
                                      </p:cBhvr>
                                      <p:tavLst>
                                        <p:tav tm="0">
                                          <p:val>
                                            <p:strVal val="ppt_x"/>
                                          </p:val>
                                        </p:tav>
                                        <p:tav tm="100000">
                                          <p:val>
                                            <p:strVal val="ppt_x"/>
                                          </p:val>
                                        </p:tav>
                                      </p:tavLst>
                                    </p:anim>
                                    <p:anim calcmode="lin" valueType="num">
                                      <p:cBhvr additive="base">
                                        <p:cTn id="11" dur="1000"/>
                                        <p:tgtEl>
                                          <p:spTgt spid="69"/>
                                        </p:tgtEl>
                                        <p:attrNameLst>
                                          <p:attrName>ppt_y</p:attrName>
                                        </p:attrNameLst>
                                      </p:cBhvr>
                                      <p:tavLst>
                                        <p:tav tm="0">
                                          <p:val>
                                            <p:strVal val="ppt_y"/>
                                          </p:val>
                                        </p:tav>
                                        <p:tav tm="100000">
                                          <p:val>
                                            <p:strVal val="1+ppt_h/2"/>
                                          </p:val>
                                        </p:tav>
                                      </p:tavLst>
                                    </p:anim>
                                    <p:set>
                                      <p:cBhvr>
                                        <p:cTn id="12" dur="1" fill="hold">
                                          <p:stCondLst>
                                            <p:cond delay="999"/>
                                          </p:stCondLst>
                                        </p:cTn>
                                        <p:tgtEl>
                                          <p:spTgt spid="69"/>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1000"/>
                                        <p:tgtEl>
                                          <p:spTgt spid="75"/>
                                        </p:tgtEl>
                                        <p:attrNameLst>
                                          <p:attrName>ppt_x</p:attrName>
                                        </p:attrNameLst>
                                      </p:cBhvr>
                                      <p:tavLst>
                                        <p:tav tm="0">
                                          <p:val>
                                            <p:strVal val="ppt_x"/>
                                          </p:val>
                                        </p:tav>
                                        <p:tav tm="100000">
                                          <p:val>
                                            <p:strVal val="ppt_x"/>
                                          </p:val>
                                        </p:tav>
                                      </p:tavLst>
                                    </p:anim>
                                    <p:anim calcmode="lin" valueType="num">
                                      <p:cBhvr additive="base">
                                        <p:cTn id="15" dur="1000"/>
                                        <p:tgtEl>
                                          <p:spTgt spid="75"/>
                                        </p:tgtEl>
                                        <p:attrNameLst>
                                          <p:attrName>ppt_y</p:attrName>
                                        </p:attrNameLst>
                                      </p:cBhvr>
                                      <p:tavLst>
                                        <p:tav tm="0">
                                          <p:val>
                                            <p:strVal val="ppt_y"/>
                                          </p:val>
                                        </p:tav>
                                        <p:tav tm="100000">
                                          <p:val>
                                            <p:strVal val="1+ppt_h/2"/>
                                          </p:val>
                                        </p:tav>
                                      </p:tavLst>
                                    </p:anim>
                                    <p:set>
                                      <p:cBhvr>
                                        <p:cTn id="16" dur="1" fill="hold">
                                          <p:stCondLst>
                                            <p:cond delay="9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619</TotalTime>
  <Words>393</Words>
  <Application>Microsoft Office PowerPoint</Application>
  <PresentationFormat>Widescreen</PresentationFormat>
  <Paragraphs>57</Paragraphs>
  <Slides>19</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 Light</vt:lpstr>
      <vt:lpstr>Calibri</vt:lpstr>
      <vt:lpstr>Arial-Rounded</vt:lpstr>
      <vt:lpstr>#9Slide01 Noi dung ngan</vt:lpstr>
      <vt:lpstr>Arial</vt:lpstr>
      <vt:lpstr>.VnArial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403</cp:revision>
  <dcterms:created xsi:type="dcterms:W3CDTF">2021-08-21T07:02:17Z</dcterms:created>
  <dcterms:modified xsi:type="dcterms:W3CDTF">2023-04-23T14:35:35Z</dcterms:modified>
  <cp:category>9Slide.vn</cp:category>
</cp:coreProperties>
</file>