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336" r:id="rId2"/>
    <p:sldId id="337" r:id="rId3"/>
    <p:sldId id="461" r:id="rId4"/>
    <p:sldId id="450" r:id="rId5"/>
    <p:sldId id="451" r:id="rId6"/>
    <p:sldId id="452" r:id="rId7"/>
    <p:sldId id="453" r:id="rId8"/>
    <p:sldId id="293" r:id="rId9"/>
    <p:sldId id="257" r:id="rId10"/>
    <p:sldId id="294" r:id="rId11"/>
    <p:sldId id="300" r:id="rId12"/>
    <p:sldId id="331" r:id="rId13"/>
    <p:sldId id="462" r:id="rId14"/>
    <p:sldId id="284" r:id="rId15"/>
    <p:sldId id="302" r:id="rId16"/>
    <p:sldId id="322" r:id="rId17"/>
    <p:sldId id="332" r:id="rId18"/>
    <p:sldId id="276" r:id="rId19"/>
    <p:sldId id="295" r:id="rId20"/>
    <p:sldId id="305" r:id="rId21"/>
    <p:sldId id="333" r:id="rId22"/>
    <p:sldId id="296" r:id="rId23"/>
    <p:sldId id="306" r:id="rId24"/>
    <p:sldId id="315" r:id="rId25"/>
    <p:sldId id="316" r:id="rId26"/>
    <p:sldId id="297" r:id="rId27"/>
    <p:sldId id="308" r:id="rId28"/>
    <p:sldId id="334" r:id="rId29"/>
    <p:sldId id="335" r:id="rId30"/>
    <p:sldId id="298" r:id="rId31"/>
    <p:sldId id="311" r:id="rId32"/>
    <p:sldId id="267" r:id="rId33"/>
  </p:sldIdLst>
  <p:sldSz cx="12192000" cy="6858000"/>
  <p:notesSz cx="6858000" cy="9144000"/>
  <p:embeddedFontLst>
    <p:embeddedFont>
      <p:font typeface="#9Slide01 Noi dung ngan" panose="020B0604020202020204" charset="0"/>
      <p:regular r:id="rId35"/>
    </p:embeddedFont>
    <p:embeddedFont>
      <p:font typeface=".VnArial" panose="020B7200000000000000" pitchFamily="34" charset="0"/>
      <p:regular r:id="rId36"/>
      <p:bold r:id="rId37"/>
      <p:italic r:id="rId38"/>
      <p:boldItalic r:id="rId39"/>
    </p:embeddedFont>
    <p:embeddedFont>
      <p:font typeface="Arial-Rounded" panose="020B0500000000000000" pitchFamily="3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60D"/>
    <a:srgbClr val="F2701F"/>
    <a:srgbClr val="FBB07D"/>
    <a:srgbClr val="E31353"/>
    <a:srgbClr val="F26F23"/>
    <a:srgbClr val="00A650"/>
    <a:srgbClr val="BCD85F"/>
    <a:srgbClr val="06C5F5"/>
    <a:srgbClr val="F15A88"/>
    <a:srgbClr val="F8A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542" autoAdjust="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Có tiếng vỗ tay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58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trước – tranh hiện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53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hỏi k chữ, chỉ có âm thanh</a:t>
            </a:r>
          </a:p>
          <a:p>
            <a:r>
              <a:rPr lang="en-US"/>
              <a:t>Hình ảnh. Âm thanh đồng bộ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9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a. Tranh vẽ hoa phượng vĩ.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1800" b="0" i="0" dirty="0">
                <a:effectLst/>
                <a:latin typeface="#9Slide01 Noi dung ngan" panose="00000600000000000000" pitchFamily="2" charset="0"/>
              </a:rPr>
              <a:t>b. Em được biết hoa phượng vĩ có màu đỏ rực như lửa, nở thành từng chùm lớn, chỉ nở vào mùa hè.</a:t>
            </a:r>
            <a:endParaRPr lang="vi-VN" b="0" i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61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 err="1">
                <a:effectLst/>
                <a:latin typeface="Arial" panose="020B0604020202020204" pitchFamily="34" charset="0"/>
              </a:rPr>
              <a:t>Xanh</a:t>
            </a:r>
            <a:r>
              <a:rPr lang="en-US" b="0" i="1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canh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cánh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bánh,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chanh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rảnh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mạnh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Lửa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vi-VN" b="0" i="0" dirty="0">
                <a:effectLst/>
                <a:latin typeface="Arial" panose="020B0604020202020204" pitchFamily="34" charset="0"/>
              </a:rPr>
              <a:t>sửa, mưa, vừa, cưa, chưa, lừa…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Cây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sấy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rẫy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ngấy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42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 err="1">
                <a:effectLst/>
                <a:latin typeface="Arial" panose="020B0604020202020204" pitchFamily="34" charset="0"/>
              </a:rPr>
              <a:t>Xanh</a:t>
            </a:r>
            <a:r>
              <a:rPr lang="en-US" b="0" i="1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canh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cánh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bánh,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chanh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rảnh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mạnh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Lửa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vi-VN" b="0" i="0" dirty="0">
                <a:effectLst/>
                <a:latin typeface="Arial" panose="020B0604020202020204" pitchFamily="34" charset="0"/>
              </a:rPr>
              <a:t>sửa, mưa, vừa, cưa, chưa, lừa…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Cây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mây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sấy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tây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vây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rẫy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ngấy</a:t>
            </a:r>
            <a:r>
              <a:rPr lang="en-US" b="0" i="0" dirty="0">
                <a:effectLst/>
                <a:latin typeface="Arial" panose="020B0604020202020204" pitchFamily="34" charset="0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35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12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Hình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1: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Hoa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tử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đinh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hương</a:t>
            </a:r>
            <a:endParaRPr lang="en-US" sz="18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Hình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2: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Hoa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mai</a:t>
            </a:r>
            <a:endParaRPr lang="en-US" sz="18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Hình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3: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Hoa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mặt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trời</a:t>
            </a:r>
            <a:endParaRPr lang="en-US" sz="18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Hình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4: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Hoa</a:t>
            </a:r>
            <a:r>
              <a:rPr lang="en-US" sz="1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hồng</a:t>
            </a:r>
            <a:endParaRPr lang="en-US" sz="18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b="0" i="1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</a:rPr>
              <a:t>Tên loài hoa em định vẽ là gì? Em thường thấy hoa được trồng ở đâu? Loài hoa ấy có màu gì? Hoa có mấy cánh? Hoa nở từng bông hay chùm?</a:t>
            </a:r>
            <a:endParaRPr lang="vi-VN" sz="18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9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A4F54B-5872-4E1F-8A44-406D5D0515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59625" y="2853949"/>
            <a:ext cx="8852159" cy="2011854"/>
          </a:xfrm>
          <a:prstGeom prst="rect">
            <a:avLst/>
          </a:prstGeom>
        </p:spPr>
      </p:pic>
      <p:sp>
        <p:nvSpPr>
          <p:cNvPr id="17" name="60">
            <a:extLst>
              <a:ext uri="{FF2B5EF4-FFF2-40B4-BE49-F238E27FC236}">
                <a16:creationId xmlns:a16="http://schemas.microsoft.com/office/drawing/2014/main" id="{B869F691-F7B6-474B-8E88-B60452543710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B26AF-45F7-4664-A134-B6096AD008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64314" y="634162"/>
            <a:ext cx="1908213" cy="4157832"/>
          </a:xfrm>
          <a:prstGeom prst="rect">
            <a:avLst/>
          </a:prstGeom>
        </p:spPr>
      </p:pic>
      <p:sp>
        <p:nvSpPr>
          <p:cNvPr id="19" name="PHẠM DUYÊN">
            <a:extLst>
              <a:ext uri="{FF2B5EF4-FFF2-40B4-BE49-F238E27FC236}">
                <a16:creationId xmlns:a16="http://schemas.microsoft.com/office/drawing/2014/main" id="{8084F99C-D59C-4098-B834-2695320AC4B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0" name="63">
            <a:extLst>
              <a:ext uri="{FF2B5EF4-FFF2-40B4-BE49-F238E27FC236}">
                <a16:creationId xmlns:a16="http://schemas.microsoft.com/office/drawing/2014/main" id="{77B07D87-CCEF-4463-BF58-240A8C9B3D23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1" name="21">
            <a:extLst>
              <a:ext uri="{FF2B5EF4-FFF2-40B4-BE49-F238E27FC236}">
                <a16:creationId xmlns:a16="http://schemas.microsoft.com/office/drawing/2014/main" id="{645C648F-4E0C-44D7-8E6C-377D366B3F33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2" name="58">
            <a:extLst>
              <a:ext uri="{FF2B5EF4-FFF2-40B4-BE49-F238E27FC236}">
                <a16:creationId xmlns:a16="http://schemas.microsoft.com/office/drawing/2014/main" id="{2FE99999-830C-4F24-85B7-46A866E77291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BC404E0-07F3-4CAF-8840-9A1C721FB1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89911" y="244241"/>
            <a:ext cx="3191589" cy="12895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2839C4-3C43-4B7E-9629-0BB7AF428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7503" b="22358"/>
          <a:stretch/>
        </p:blipFill>
        <p:spPr>
          <a:xfrm>
            <a:off x="1908638" y="149725"/>
            <a:ext cx="2059449" cy="725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A86A51-6592-481F-92E2-F9E7BD1FB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8264" t="19546" r="29629" b="24721"/>
          <a:stretch/>
        </p:blipFill>
        <p:spPr>
          <a:xfrm>
            <a:off x="2741651" y="634162"/>
            <a:ext cx="592920" cy="9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4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0" grpId="0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0" grpId="0" animBg="1"/>
          <p:bldP spid="21" grpId="0" animBg="1"/>
          <p:bldP spid="22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581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7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204155"/>
            <a:ext cx="12192000" cy="653845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1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B7D562FC-6A09-4138-A44D-F33649FAC44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  <p:sldLayoutId id="2147483662" r:id="rId6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41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5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7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8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9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5.gif"/><Relationship Id="rId12" Type="http://schemas.openxmlformats.org/officeDocument/2006/relationships/slide" Target="slide4.xml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gif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slide" Target="slide8.xml"/><Relationship Id="rId19" Type="http://schemas.openxmlformats.org/officeDocument/2006/relationships/image" Target="../media/image32.png"/><Relationship Id="rId4" Type="http://schemas.openxmlformats.org/officeDocument/2006/relationships/image" Target="../media/image22.png"/><Relationship Id="rId9" Type="http://schemas.openxmlformats.org/officeDocument/2006/relationships/image" Target="../media/image27.gif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49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sunflowers-png" TargetMode="Externa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231B2D62-C0CA-25BF-F4B5-5B7EC42F81FC}"/>
              </a:ext>
            </a:extLst>
          </p:cNvPr>
          <p:cNvSpPr/>
          <p:nvPr/>
        </p:nvSpPr>
        <p:spPr>
          <a:xfrm>
            <a:off x="1875703" y="2836461"/>
            <a:ext cx="8655297" cy="18620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5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F5EB4905-3C71-0D2B-9376-2733D218B588}"/>
              </a:ext>
            </a:extLst>
          </p:cNvPr>
          <p:cNvSpPr/>
          <p:nvPr/>
        </p:nvSpPr>
        <p:spPr>
          <a:xfrm>
            <a:off x="1768351" y="960336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90348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2" name="35">
            <a:extLst>
              <a:ext uri="{FF2B5EF4-FFF2-40B4-BE49-F238E27FC236}">
                <a16:creationId xmlns:a16="http://schemas.microsoft.com/office/drawing/2014/main" id="{FC3400EF-5171-4DD2-9C68-88C27AD478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3" name="37">
            <a:extLst>
              <a:ext uri="{FF2B5EF4-FFF2-40B4-BE49-F238E27FC236}">
                <a16:creationId xmlns:a16="http://schemas.microsoft.com/office/drawing/2014/main" id="{7A38913A-054F-46B2-A185-5446A27F04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E69307-BD7F-4A21-9CC7-9291830C6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8347" y="3058531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4472377" y="579100"/>
            <a:ext cx="32472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4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529844" y="1343740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6590168" y="1343739"/>
            <a:ext cx="549581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 ơi! Sao mà nhanh!</a:t>
            </a:r>
            <a:b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  <a:b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</a:t>
            </a:r>
            <a:b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</a:t>
            </a:r>
            <a:endParaRPr lang="en-US" alt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3670607" y="4014676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nay?</a:t>
            </a:r>
            <a:endParaRPr lang="en-US" alt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7431320" y="6268961"/>
            <a:ext cx="1906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374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4472377" y="579100"/>
            <a:ext cx="32472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4400" b="1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529844" y="1343740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lang="en-US" sz="38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8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8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8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6590168" y="1343739"/>
            <a:ext cx="549581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 ơi! Sao mà nhanh!</a:t>
            </a:r>
            <a:b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</a:t>
            </a:r>
            <a:r>
              <a:rPr lang="vi-VN" sz="3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nghìn mắt lửa,</a:t>
            </a:r>
            <a:b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</a:t>
            </a:r>
            <a:b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</a:t>
            </a:r>
            <a:endParaRPr lang="en-US" alt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3670607" y="4014676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nay?</a:t>
            </a:r>
            <a:endParaRPr lang="en-US" alt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7431320" y="6268961"/>
            <a:ext cx="1906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9765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BAA32A-3EBB-3AEE-B66F-F6F642827F26}"/>
              </a:ext>
            </a:extLst>
          </p:cNvPr>
          <p:cNvSpPr txBox="1"/>
          <p:nvPr/>
        </p:nvSpPr>
        <p:spPr>
          <a:xfrm>
            <a:off x="4472377" y="579100"/>
            <a:ext cx="32472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4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DEF206-C400-E235-0CCE-DDE534D48028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771E9C1-32C2-97F9-CDFB-B3E12AA617E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2AB3C63-70DD-B48D-9862-861AB01E9914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FD9A2563-33E1-9368-2586-633A59631556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7D7A77-95F3-C2A7-032C-8B7F42BAE427}"/>
              </a:ext>
            </a:extLst>
          </p:cNvPr>
          <p:cNvSpPr/>
          <p:nvPr/>
        </p:nvSpPr>
        <p:spPr>
          <a:xfrm>
            <a:off x="529844" y="1343740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12F50-9B13-E29C-C587-EEFEA23DBD3E}"/>
              </a:ext>
            </a:extLst>
          </p:cNvPr>
          <p:cNvSpPr/>
          <p:nvPr/>
        </p:nvSpPr>
        <p:spPr>
          <a:xfrm>
            <a:off x="6590168" y="1343739"/>
            <a:ext cx="549581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 ơi! Sao mà nhanh!</a:t>
            </a:r>
            <a:b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  <a:b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</a:t>
            </a:r>
            <a:b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</a:t>
            </a:r>
            <a:endParaRPr lang="en-US" alt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D9231E-BE20-6FF6-AFCC-C8C7703BEB77}"/>
              </a:ext>
            </a:extLst>
          </p:cNvPr>
          <p:cNvSpPr/>
          <p:nvPr/>
        </p:nvSpPr>
        <p:spPr>
          <a:xfrm>
            <a:off x="3670607" y="4014676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nay?</a:t>
            </a:r>
            <a:endParaRPr lang="en-US" alt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4A3929-1F4F-A7A0-82EB-BE3971E51B0A}"/>
              </a:ext>
            </a:extLst>
          </p:cNvPr>
          <p:cNvSpPr/>
          <p:nvPr/>
        </p:nvSpPr>
        <p:spPr>
          <a:xfrm>
            <a:off x="7431320" y="6268961"/>
            <a:ext cx="1906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835B0D-2205-9861-AF30-B09E34930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120420" y="1366305"/>
            <a:ext cx="504497" cy="549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8F8AA6-B0AF-36A2-8720-7F69EB76F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6118934" y="1425041"/>
            <a:ext cx="504497" cy="549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7D2171-F1BE-C104-E787-48092F84C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3200815" y="4057347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38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160374" y="2689130"/>
            <a:ext cx="367273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zh-CN" altLang="en-US" sz="3600" i="1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1489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383104" y="3376458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138543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08853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463026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01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790313" y="2272837"/>
            <a:ext cx="4237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i="1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lang="vi-VN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đây có nghĩa là: nở rộ, nở rất nhanh và nhiều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8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198563" y="2808969"/>
            <a:ext cx="37658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endParaRPr lang="zh-CN" alt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93552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589195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217199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87509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541682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02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747677" y="2424221"/>
            <a:ext cx="43881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i="1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r>
              <a:rPr lang="vi-VN" sz="4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đây có nghĩa là: hoa phượng như những ngọn lửa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7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745095" y="2870187"/>
            <a:ext cx="229744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endParaRPr lang="zh-CN" alt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93552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589195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217199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87509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541682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03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737696" y="2328228"/>
            <a:ext cx="4237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ít, xuất hiện rải rác trên cành lá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343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4472377" y="579100"/>
            <a:ext cx="32472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phượng</a:t>
            </a:r>
            <a:endParaRPr lang="en-US" altLang="zh-CN" sz="4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529844" y="1343740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6590168" y="1343739"/>
            <a:ext cx="549581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 ơi! Sao mà nhanh!</a:t>
            </a:r>
            <a:b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  <a:b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</a:t>
            </a:r>
            <a:b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</a:t>
            </a:r>
            <a:endParaRPr lang="en-US" alt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3670607" y="4014676"/>
            <a:ext cx="523485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b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nay?</a:t>
            </a:r>
            <a:endParaRPr lang="en-US" altLang="en-US" sz="3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7431320" y="6268961"/>
            <a:ext cx="1906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32D336-D509-4191-85C2-BF6B6E7A1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120420" y="1366305"/>
            <a:ext cx="504497" cy="549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7B1C6A-FF7E-4180-8202-B75FB53C4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6118934" y="1425041"/>
            <a:ext cx="504497" cy="549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938216-3C7E-4FA5-9DE3-DF276247D1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3200815" y="4057347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40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5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03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300A8B-517B-4C7A-91A0-BD47933A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147" y="3175674"/>
            <a:ext cx="6798938" cy="1579163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5537C03D-8A0E-4C5F-98F6-27FD29F40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47048633-AAD9-4400-B8F9-3CFABC8A0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368C8004-A719-4F9D-B945-716D47E034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D8660CF5-967D-4CE3-864D-1B3475C9B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7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45C56-59AB-4DCE-8CEC-40077FD9E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16" y="3221798"/>
            <a:ext cx="6962235" cy="2219136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3979197" y="1738332"/>
            <a:ext cx="16786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1" name="35">
            <a:extLst>
              <a:ext uri="{FF2B5EF4-FFF2-40B4-BE49-F238E27FC236}">
                <a16:creationId xmlns:a16="http://schemas.microsoft.com/office/drawing/2014/main" id="{009616BE-8FA6-4248-9F94-F011CF3AB8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4" name="37">
            <a:extLst>
              <a:ext uri="{FF2B5EF4-FFF2-40B4-BE49-F238E27FC236}">
                <a16:creationId xmlns:a16="http://schemas.microsoft.com/office/drawing/2014/main" id="{186E9519-FC0C-4966-BF6E-F0B2EED34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99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1" y="296843"/>
            <a:ext cx="11188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8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8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endParaRPr lang="vi-VN" sz="115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2D2EF8-9FD6-4254-9C62-C842A03DA51D}"/>
              </a:ext>
            </a:extLst>
          </p:cNvPr>
          <p:cNvGrpSpPr/>
          <p:nvPr/>
        </p:nvGrpSpPr>
        <p:grpSpPr>
          <a:xfrm>
            <a:off x="1129848" y="1964404"/>
            <a:ext cx="2573727" cy="2453635"/>
            <a:chOff x="1413964" y="2013566"/>
            <a:chExt cx="2573727" cy="2453635"/>
          </a:xfrm>
        </p:grpSpPr>
        <p:pic>
          <p:nvPicPr>
            <p:cNvPr id="23" name="31">
              <a:extLst>
                <a:ext uri="{FF2B5EF4-FFF2-40B4-BE49-F238E27FC236}">
                  <a16:creationId xmlns:a16="http://schemas.microsoft.com/office/drawing/2014/main" id="{A2997E7E-9A98-49A8-95F1-BB69162C5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0465">
              <a:off x="1413964" y="2013566"/>
              <a:ext cx="2573727" cy="245363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605BB37-541F-48FC-AD32-7A7967BD16C7}"/>
                </a:ext>
              </a:extLst>
            </p:cNvPr>
            <p:cNvSpPr txBox="1"/>
            <p:nvPr/>
          </p:nvSpPr>
          <p:spPr>
            <a:xfrm>
              <a:off x="1922602" y="2674203"/>
              <a:ext cx="1637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5188F5-BAF4-4DD2-B15E-BAD16E25B6B3}"/>
              </a:ext>
            </a:extLst>
          </p:cNvPr>
          <p:cNvGrpSpPr/>
          <p:nvPr/>
        </p:nvGrpSpPr>
        <p:grpSpPr>
          <a:xfrm>
            <a:off x="4833244" y="2852720"/>
            <a:ext cx="2525512" cy="2407668"/>
            <a:chOff x="1478616" y="1956619"/>
            <a:chExt cx="2525512" cy="2407668"/>
          </a:xfrm>
        </p:grpSpPr>
        <p:pic>
          <p:nvPicPr>
            <p:cNvPr id="26" name="31">
              <a:extLst>
                <a:ext uri="{FF2B5EF4-FFF2-40B4-BE49-F238E27FC236}">
                  <a16:creationId xmlns:a16="http://schemas.microsoft.com/office/drawing/2014/main" id="{D3FFEB99-94CD-48C1-9BDA-B962671C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616" y="1956619"/>
              <a:ext cx="2525512" cy="240766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3E395E-C7E7-4C7E-99C7-37E30E070986}"/>
                </a:ext>
              </a:extLst>
            </p:cNvPr>
            <p:cNvSpPr txBox="1"/>
            <p:nvPr/>
          </p:nvSpPr>
          <p:spPr>
            <a:xfrm>
              <a:off x="1922602" y="2674203"/>
              <a:ext cx="1637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lửa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65DB89-D57E-4BD4-81FD-51DA8B96B1C5}"/>
              </a:ext>
            </a:extLst>
          </p:cNvPr>
          <p:cNvGrpSpPr/>
          <p:nvPr/>
        </p:nvGrpSpPr>
        <p:grpSpPr>
          <a:xfrm>
            <a:off x="8903505" y="1905531"/>
            <a:ext cx="2381122" cy="2270016"/>
            <a:chOff x="1922602" y="2360920"/>
            <a:chExt cx="2381122" cy="2270016"/>
          </a:xfrm>
        </p:grpSpPr>
        <p:pic>
          <p:nvPicPr>
            <p:cNvPr id="29" name="31">
              <a:extLst>
                <a:ext uri="{FF2B5EF4-FFF2-40B4-BE49-F238E27FC236}">
                  <a16:creationId xmlns:a16="http://schemas.microsoft.com/office/drawing/2014/main" id="{217E71E7-AC84-40AD-AADC-921EE51D6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2701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602" y="2360920"/>
              <a:ext cx="2381122" cy="22700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F913C9-C250-4425-B5A2-F2600A5D2F39}"/>
                </a:ext>
              </a:extLst>
            </p:cNvPr>
            <p:cNvSpPr txBox="1"/>
            <p:nvPr/>
          </p:nvSpPr>
          <p:spPr>
            <a:xfrm>
              <a:off x="2374886" y="2990948"/>
              <a:ext cx="1637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53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1" y="296843"/>
            <a:ext cx="11188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4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vi-VN" sz="96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AA75D5-5B9C-4590-BE31-FCB126A115C0}"/>
              </a:ext>
            </a:extLst>
          </p:cNvPr>
          <p:cNvGrpSpPr/>
          <p:nvPr/>
        </p:nvGrpSpPr>
        <p:grpSpPr>
          <a:xfrm>
            <a:off x="3051029" y="1343442"/>
            <a:ext cx="1865488" cy="1807180"/>
            <a:chOff x="6284910" y="2558220"/>
            <a:chExt cx="1868491" cy="174156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72BDCD5-5FD1-49CF-A1AF-CC52FD236D0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02A4AE-9CE9-4091-8485-3B741FBE2064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80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0DF72A0B-FBBB-45DC-A89F-7E06D350B2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5687591" y="1865476"/>
            <a:ext cx="1065864" cy="55390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20DF6B7-C1DB-4049-9651-297A12A84EA6}"/>
              </a:ext>
            </a:extLst>
          </p:cNvPr>
          <p:cNvGrpSpPr/>
          <p:nvPr/>
        </p:nvGrpSpPr>
        <p:grpSpPr>
          <a:xfrm>
            <a:off x="7265180" y="1415846"/>
            <a:ext cx="1865488" cy="1807180"/>
            <a:chOff x="6284910" y="2558220"/>
            <a:chExt cx="1868491" cy="174156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316DE2D-CC59-42F9-906E-729F38D85361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6B8136-708D-4E4C-B94E-EFA81B8ABEAA}"/>
                </a:ext>
              </a:extLst>
            </p:cNvPr>
            <p:cNvSpPr txBox="1"/>
            <p:nvPr/>
          </p:nvSpPr>
          <p:spPr>
            <a:xfrm>
              <a:off x="6455183" y="2977995"/>
              <a:ext cx="1598676" cy="80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lạnh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44B399-1B33-425C-A8E1-078FC0E200EC}"/>
              </a:ext>
            </a:extLst>
          </p:cNvPr>
          <p:cNvGrpSpPr/>
          <p:nvPr/>
        </p:nvGrpSpPr>
        <p:grpSpPr>
          <a:xfrm>
            <a:off x="498416" y="4180049"/>
            <a:ext cx="1865488" cy="1807180"/>
            <a:chOff x="6284910" y="2558220"/>
            <a:chExt cx="1868491" cy="174156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DA8C156-5835-46BF-9752-F344E61A9591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431B7B-C742-4ACF-ADB8-C77A6BC1A91F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80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lửa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3" name="Picture 32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C6FF2ABE-383C-4B59-ACD6-EFC07FC6B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2488936" y="4702083"/>
            <a:ext cx="1065864" cy="5539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5B94BA0-8F73-4B29-9709-039CDD52309B}"/>
              </a:ext>
            </a:extLst>
          </p:cNvPr>
          <p:cNvGrpSpPr/>
          <p:nvPr/>
        </p:nvGrpSpPr>
        <p:grpSpPr>
          <a:xfrm>
            <a:off x="3589449" y="4252453"/>
            <a:ext cx="1865488" cy="1807180"/>
            <a:chOff x="6284910" y="2558220"/>
            <a:chExt cx="1868491" cy="174156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7DB120D-3B7C-4D25-9AF3-82FB7950346A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CC25BC-9BA3-48EC-A387-7AFB9E66146A}"/>
                </a:ext>
              </a:extLst>
            </p:cNvPr>
            <p:cNvSpPr txBox="1"/>
            <p:nvPr/>
          </p:nvSpPr>
          <p:spPr>
            <a:xfrm>
              <a:off x="6455183" y="2977995"/>
              <a:ext cx="1598676" cy="80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FB7698-794E-4CFA-9366-2BD48CC52B09}"/>
              </a:ext>
            </a:extLst>
          </p:cNvPr>
          <p:cNvGrpSpPr/>
          <p:nvPr/>
        </p:nvGrpSpPr>
        <p:grpSpPr>
          <a:xfrm>
            <a:off x="6916902" y="4252453"/>
            <a:ext cx="1865488" cy="1807180"/>
            <a:chOff x="6284910" y="2558220"/>
            <a:chExt cx="1868491" cy="174156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28E4598-91DF-40A1-903F-B5EBCB12541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ABBDDA5-61C6-46E9-8A5F-A24BCD3115FA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80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0" name="Picture 39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54CE492A-33DB-429D-96AC-9ABEFDFD91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896551" y="4712022"/>
            <a:ext cx="1065864" cy="55390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2BA754C-F4BF-4207-B2ED-DA38B9C98D4E}"/>
              </a:ext>
            </a:extLst>
          </p:cNvPr>
          <p:cNvGrpSpPr/>
          <p:nvPr/>
        </p:nvGrpSpPr>
        <p:grpSpPr>
          <a:xfrm>
            <a:off x="9987125" y="4252453"/>
            <a:ext cx="1865488" cy="1807180"/>
            <a:chOff x="6284910" y="2558220"/>
            <a:chExt cx="1868491" cy="174156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D886C24-BA84-4E9C-BFF8-F0FD0DB46039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3944307-7FA0-47B0-A2C6-57C71416DD29}"/>
                </a:ext>
              </a:extLst>
            </p:cNvPr>
            <p:cNvSpPr txBox="1"/>
            <p:nvPr/>
          </p:nvSpPr>
          <p:spPr>
            <a:xfrm>
              <a:off x="6455183" y="2977995"/>
              <a:ext cx="1598676" cy="80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8029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04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95A02D-4060-4FAC-8289-FB5AB5331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969" y="3094093"/>
            <a:ext cx="7105459" cy="2005758"/>
          </a:xfrm>
          <a:prstGeom prst="rect">
            <a:avLst/>
          </a:prstGeom>
        </p:spPr>
      </p:pic>
      <p:pic>
        <p:nvPicPr>
          <p:cNvPr id="18" name="24">
            <a:extLst>
              <a:ext uri="{FF2B5EF4-FFF2-40B4-BE49-F238E27FC236}">
                <a16:creationId xmlns:a16="http://schemas.microsoft.com/office/drawing/2014/main" id="{86E4F14C-AD10-4D76-B106-8D1E58ED0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9" name="32">
            <a:extLst>
              <a:ext uri="{FF2B5EF4-FFF2-40B4-BE49-F238E27FC236}">
                <a16:creationId xmlns:a16="http://schemas.microsoft.com/office/drawing/2014/main" id="{C69F9E42-4A95-4420-8F94-6F8D476CB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20" name="35">
            <a:extLst>
              <a:ext uri="{FF2B5EF4-FFF2-40B4-BE49-F238E27FC236}">
                <a16:creationId xmlns:a16="http://schemas.microsoft.com/office/drawing/2014/main" id="{4D155433-6EE3-405C-BB01-FAC8FDDCB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21" name="37">
            <a:extLst>
              <a:ext uri="{FF2B5EF4-FFF2-40B4-BE49-F238E27FC236}">
                <a16:creationId xmlns:a16="http://schemas.microsoft.com/office/drawing/2014/main" id="{350C16B5-8F8A-4632-8A3C-38A83E2A5B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52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010094"/>
            <a:ext cx="113272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800" dirty="0">
              <a:solidFill>
                <a:srgbClr val="F2701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623608"/>
            <a:ext cx="105299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b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b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altLang="en-US" sz="4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altLang="en-US" sz="28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76954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552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128082"/>
            <a:ext cx="1132725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2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en-US" sz="52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52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2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52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2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52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52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altLang="en-US" sz="52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2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altLang="en-US" sz="52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2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en-US" sz="52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52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altLang="en-US" sz="52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52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altLang="en-US" sz="52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761259"/>
            <a:ext cx="10529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90719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58A1F7-203F-45D9-AD5D-E5CC2B15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672" y="3614588"/>
            <a:ext cx="3637025" cy="313154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92300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078919"/>
            <a:ext cx="113272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Theo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48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800" dirty="0">
              <a:solidFill>
                <a:srgbClr val="F2701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712096"/>
            <a:ext cx="105299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ủ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858029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9001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05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F70364-546F-4E43-B522-271E4261E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035" y="2879486"/>
            <a:ext cx="6791382" cy="1999661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21917577-70EE-4E20-B1DC-9B71398C8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18EFCB35-DEB0-4DED-B3DD-061AF67D4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049550AD-83E0-49C3-920B-BA6BD146E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A2414B29-F745-4670-8B81-EE4DB165C3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2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6489319" y="1214181"/>
            <a:ext cx="54926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7644" y="3992943"/>
            <a:ext cx="57043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 ơi! Sao mà nhanh!</a:t>
            </a:r>
            <a:b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  <a:b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</a:t>
            </a:r>
            <a:b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</a:t>
            </a:r>
            <a:endParaRPr lang="en-US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466785-78E2-46F5-A7CD-EA3DD898C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7" y="1350010"/>
            <a:ext cx="5399393" cy="50670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EA94D1-DCAF-4757-A8FF-B5A6E505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6059300" y="1306347"/>
            <a:ext cx="504497" cy="549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9E38BF-3CB8-4AE3-A0A7-3AA8C4582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059300" y="4128479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8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6489319" y="1214181"/>
            <a:ext cx="54926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endParaRPr lang="en-US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7644" y="3992943"/>
            <a:ext cx="57043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 ơi! Sao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</a:t>
            </a:r>
            <a:b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</a:t>
            </a:r>
            <a:endParaRPr lang="en-US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466785-78E2-46F5-A7CD-EA3DD898C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7" y="1350010"/>
            <a:ext cx="5399393" cy="50670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EA94D1-DCAF-4757-A8FF-B5A6E505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6059300" y="1306347"/>
            <a:ext cx="504497" cy="549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9E38BF-3CB8-4AE3-A0A7-3AA8C4582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059300" y="4128479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6489319" y="1214181"/>
            <a:ext cx="54926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b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lang="en-US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7644" y="3992943"/>
            <a:ext cx="57043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b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endParaRPr lang="en-US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466785-78E2-46F5-A7CD-EA3DD898C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57" y="1350010"/>
            <a:ext cx="5399393" cy="50670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EA94D1-DCAF-4757-A8FF-B5A6E505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6059300" y="1306347"/>
            <a:ext cx="504497" cy="549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9E38BF-3CB8-4AE3-A0A7-3AA8C4582A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059300" y="4128479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4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1E446-A623-350C-E446-70D159A4C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734" y="1031818"/>
            <a:ext cx="6532388" cy="454602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AB93D-835C-DB7A-887C-E4787AC42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6795"/>
            <a:ext cx="12192000" cy="6857999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B3D6DBC-20FB-41A6-B9E8-727AA5ADCB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16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3BB1DEDA-D8FF-4D51-8EAE-BD55CA82EB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9AF3F4-6204-4CE3-8234-2BBF4DBB78A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B50C3A-68B1-4CAE-8292-881529C18F0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D2C53C09-0D26-4E9C-99E8-347A19D9FE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11" name="1a">
            <a:hlinkClick r:id="rId12" action="ppaction://hlinksldjump"/>
            <a:extLst>
              <a:ext uri="{FF2B5EF4-FFF2-40B4-BE49-F238E27FC236}">
                <a16:creationId xmlns:a16="http://schemas.microsoft.com/office/drawing/2014/main" id="{61CB780D-141B-4B6D-9D8C-D83E6F2A0BC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976" y="1004179"/>
            <a:ext cx="3257609" cy="2312293"/>
          </a:xfrm>
          <a:prstGeom prst="rect">
            <a:avLst/>
          </a:prstGeom>
        </p:spPr>
      </p:pic>
      <p:pic>
        <p:nvPicPr>
          <p:cNvPr id="13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FE286DA6-FEF4-4238-B51B-76F5DFC6A63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499" y="3382204"/>
            <a:ext cx="3338117" cy="2410181"/>
          </a:xfrm>
          <a:prstGeom prst="rect">
            <a:avLst/>
          </a:prstGeom>
        </p:spPr>
      </p:pic>
      <p:pic>
        <p:nvPicPr>
          <p:cNvPr id="12" name="2a">
            <a:hlinkClick r:id="rId16" action="ppaction://hlinksldjump"/>
            <a:extLst>
              <a:ext uri="{FF2B5EF4-FFF2-40B4-BE49-F238E27FC236}">
                <a16:creationId xmlns:a16="http://schemas.microsoft.com/office/drawing/2014/main" id="{3C89B817-DA41-437C-8020-8E4C4DF03F7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851" y="1031818"/>
            <a:ext cx="3335179" cy="2305071"/>
          </a:xfrm>
          <a:prstGeom prst="rect">
            <a:avLst/>
          </a:prstGeom>
        </p:spPr>
      </p:pic>
      <p:pic>
        <p:nvPicPr>
          <p:cNvPr id="14" name="4a">
            <a:hlinkClick r:id="rId18" action="ppaction://hlinksldjump"/>
            <a:extLst>
              <a:ext uri="{FF2B5EF4-FFF2-40B4-BE49-F238E27FC236}">
                <a16:creationId xmlns:a16="http://schemas.microsoft.com/office/drawing/2014/main" id="{D5E636E5-0DC3-4C78-BC52-11EC2E35A7B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359" y="3324595"/>
            <a:ext cx="3335179" cy="242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52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7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06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2" name="24">
            <a:extLst>
              <a:ext uri="{FF2B5EF4-FFF2-40B4-BE49-F238E27FC236}">
                <a16:creationId xmlns:a16="http://schemas.microsoft.com/office/drawing/2014/main" id="{BFD15BAC-A77B-43E6-A8D3-FD5D78B48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B257AB77-2723-4D84-A72F-E64555E3A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5" name="35">
            <a:extLst>
              <a:ext uri="{FF2B5EF4-FFF2-40B4-BE49-F238E27FC236}">
                <a16:creationId xmlns:a16="http://schemas.microsoft.com/office/drawing/2014/main" id="{B3B0B81B-2B5C-4071-884A-376FCB491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6" name="37">
            <a:extLst>
              <a:ext uri="{FF2B5EF4-FFF2-40B4-BE49-F238E27FC236}">
                <a16:creationId xmlns:a16="http://schemas.microsoft.com/office/drawing/2014/main" id="{578E8541-3CDA-4FFB-BCE9-9CA42EB47A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212DB-F379-4E30-A2D0-3BB58A90A1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8928" y="2913106"/>
            <a:ext cx="5996878" cy="216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3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A67A36D-A91F-497E-B524-3C3ECAA5E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181"/>
            <a:ext cx="4109884" cy="41098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FBF653-0990-4031-8865-ACC9BF2149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5B15A5E-1A34-47A6-84CC-E0EB9A57BA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A0072A-27D4-401D-96DF-BB6B4F388D84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EF279A1-5090-490F-8DBD-E7F767FC9416}"/>
              </a:ext>
            </a:extLst>
          </p:cNvPr>
          <p:cNvSpPr/>
          <p:nvPr/>
        </p:nvSpPr>
        <p:spPr>
          <a:xfrm>
            <a:off x="1132471" y="334347"/>
            <a:ext cx="107848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96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8" name="Picture 7" descr="A picture containing flower, plant, vector graphics&#10;&#10;Description automatically generated">
            <a:extLst>
              <a:ext uri="{FF2B5EF4-FFF2-40B4-BE49-F238E27FC236}">
                <a16:creationId xmlns:a16="http://schemas.microsoft.com/office/drawing/2014/main" id="{2A442224-251C-42CF-85C6-1C424A80B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80" y="1643119"/>
            <a:ext cx="4419600" cy="441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7A8C1-8D1B-4E64-B228-6F728F6E1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74520" y="873678"/>
            <a:ext cx="4067175" cy="2752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CDA232-D222-4520-9E75-07EB2370F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765" y="3660431"/>
            <a:ext cx="3896236" cy="2922176"/>
          </a:xfrm>
          <a:prstGeom prst="rect">
            <a:avLst/>
          </a:prstGeom>
        </p:spPr>
      </p:pic>
      <p:pic>
        <p:nvPicPr>
          <p:cNvPr id="21" name="Picture 20" descr="A close up of a yellow flower&#10;&#10;Description automatically generated with low confidence">
            <a:extLst>
              <a:ext uri="{FF2B5EF4-FFF2-40B4-BE49-F238E27FC236}">
                <a16:creationId xmlns:a16="http://schemas.microsoft.com/office/drawing/2014/main" id="{B0BC6A54-CEAE-4FE9-B7BC-B85962103B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2478" y="4051967"/>
            <a:ext cx="2066678" cy="28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31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>
            <a:extLst>
              <a:ext uri="{FF2B5EF4-FFF2-40B4-BE49-F238E27FC236}">
                <a16:creationId xmlns:a16="http://schemas.microsoft.com/office/drawing/2014/main" id="{57B5F813-0DC4-4868-9140-25EAE96255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1851052" y="1216021"/>
            <a:ext cx="8489898" cy="4425959"/>
          </a:xfrm>
          <a:prstGeom prst="rect">
            <a:avLst/>
          </a:prstGeom>
        </p:spPr>
      </p:pic>
      <p:pic>
        <p:nvPicPr>
          <p:cNvPr id="3" name="24">
            <a:extLst>
              <a:ext uri="{FF2B5EF4-FFF2-40B4-BE49-F238E27FC236}">
                <a16:creationId xmlns:a16="http://schemas.microsoft.com/office/drawing/2014/main" id="{A3F0D946-770D-4654-9EB5-99185158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628" y="1511048"/>
            <a:ext cx="995134" cy="2811939"/>
          </a:xfrm>
          <a:prstGeom prst="rect">
            <a:avLst/>
          </a:prstGeom>
        </p:spPr>
      </p:pic>
      <p:pic>
        <p:nvPicPr>
          <p:cNvPr id="4" name="32">
            <a:extLst>
              <a:ext uri="{FF2B5EF4-FFF2-40B4-BE49-F238E27FC236}">
                <a16:creationId xmlns:a16="http://schemas.microsoft.com/office/drawing/2014/main" id="{C29F8FA1-435F-4CE0-A208-019E00AE8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77452">
            <a:off x="1599876" y="2147723"/>
            <a:ext cx="1547922" cy="2036192"/>
          </a:xfrm>
          <a:prstGeom prst="rect">
            <a:avLst/>
          </a:prstGeom>
        </p:spPr>
      </p:pic>
      <p:pic>
        <p:nvPicPr>
          <p:cNvPr id="7" name="35">
            <a:extLst>
              <a:ext uri="{FF2B5EF4-FFF2-40B4-BE49-F238E27FC236}">
                <a16:creationId xmlns:a16="http://schemas.microsoft.com/office/drawing/2014/main" id="{83C35D35-54D1-4E98-B8F1-CE6F93E5E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7395" y="5191878"/>
            <a:ext cx="961106" cy="798841"/>
          </a:xfrm>
          <a:prstGeom prst="rect">
            <a:avLst/>
          </a:prstGeom>
        </p:spPr>
      </p:pic>
      <p:pic>
        <p:nvPicPr>
          <p:cNvPr id="8" name="37">
            <a:extLst>
              <a:ext uri="{FF2B5EF4-FFF2-40B4-BE49-F238E27FC236}">
                <a16:creationId xmlns:a16="http://schemas.microsoft.com/office/drawing/2014/main" id="{0FBA0411-51CC-4E41-B9FE-5F44DF751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5184" y="1042300"/>
            <a:ext cx="1346635" cy="657659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66C70030-E944-02B1-31DC-18E00DB2BB01}"/>
              </a:ext>
            </a:extLst>
          </p:cNvPr>
          <p:cNvSpPr txBox="1"/>
          <p:nvPr/>
        </p:nvSpPr>
        <p:spPr>
          <a:xfrm>
            <a:off x="2232602" y="2875002"/>
            <a:ext cx="7726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1585287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C117B3-FB89-409B-AA49-73AA777BEAE5}"/>
              </a:ext>
            </a:extLst>
          </p:cNvPr>
          <p:cNvSpPr/>
          <p:nvPr/>
        </p:nvSpPr>
        <p:spPr>
          <a:xfrm>
            <a:off x="228600" y="165865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9" name="图片 1" descr="矢量智能">
            <a:extLst>
              <a:ext uri="{FF2B5EF4-FFF2-40B4-BE49-F238E27FC236}">
                <a16:creationId xmlns:a16="http://schemas.microsoft.com/office/drawing/2014/main" id="{70DE6AE3-AC99-45F6-979D-1361F09BD9C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2" name="图片 2" descr="9ee5199484871c902f5b226d6e69cbee">
            <a:extLst>
              <a:ext uri="{FF2B5EF4-FFF2-40B4-BE49-F238E27FC236}">
                <a16:creationId xmlns:a16="http://schemas.microsoft.com/office/drawing/2014/main" id="{8A313E94-13D6-421C-A59D-6911745B7BD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4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52536370-95F2-40BB-9A7C-49E876368B5E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768" y="5058091"/>
            <a:ext cx="2170430" cy="15739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96B30DF-FB44-A93D-AEA2-E7F80A5443D5}"/>
              </a:ext>
            </a:extLst>
          </p:cNvPr>
          <p:cNvGrpSpPr/>
          <p:nvPr/>
        </p:nvGrpSpPr>
        <p:grpSpPr>
          <a:xfrm>
            <a:off x="495522" y="406049"/>
            <a:ext cx="5229862" cy="3170510"/>
            <a:chOff x="151175" y="238409"/>
            <a:chExt cx="7143522" cy="317051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D1574B-2E05-4EAA-90D9-78A3D251876E}"/>
                </a:ext>
              </a:extLst>
            </p:cNvPr>
            <p:cNvSpPr/>
            <p:nvPr/>
          </p:nvSpPr>
          <p:spPr>
            <a:xfrm>
              <a:off x="151175" y="238409"/>
              <a:ext cx="7143522" cy="3170510"/>
            </a:xfrm>
            <a:prstGeom prst="roundRect">
              <a:avLst/>
            </a:prstGeom>
            <a:solidFill>
              <a:srgbClr val="FF99FF">
                <a:alpha val="38824"/>
              </a:srgbClr>
            </a:solidFill>
            <a:ln w="381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200EBA-1CD2-5012-0CF6-7F87B3A3D8F8}"/>
                </a:ext>
              </a:extLst>
            </p:cNvPr>
            <p:cNvSpPr txBox="1"/>
            <p:nvPr/>
          </p:nvSpPr>
          <p:spPr>
            <a:xfrm>
              <a:off x="577731" y="368016"/>
              <a:ext cx="62904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0" i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 đào ngoài Bắc</a:t>
              </a:r>
              <a:b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en-US" sz="3600" b="0" i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 gì trong Nam</a:t>
              </a:r>
              <a:b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en-US" sz="3600" b="0" i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 nhỏ màu vàng</a:t>
              </a:r>
              <a:b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en-US" sz="3600" b="0" i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vui đón Tết?</a:t>
              </a:r>
            </a:p>
            <a:p>
              <a:pPr algn="r"/>
              <a:r>
                <a:rPr lang="vi-VN" sz="3600" b="0" i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 </a:t>
              </a:r>
              <a:r>
                <a:rPr lang="en-US" sz="3600" b="0" i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vi-VN" sz="3600" b="0" i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gì?</a:t>
              </a:r>
              <a:endParaRPr lang="en-US" sz="3600" b="0" i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F55D849-3724-08E9-1404-04D336415119}"/>
              </a:ext>
            </a:extLst>
          </p:cNvPr>
          <p:cNvGrpSpPr/>
          <p:nvPr/>
        </p:nvGrpSpPr>
        <p:grpSpPr>
          <a:xfrm>
            <a:off x="5467106" y="225980"/>
            <a:ext cx="7654711" cy="4998720"/>
            <a:chOff x="5467106" y="225980"/>
            <a:chExt cx="7654711" cy="4998720"/>
          </a:xfrm>
        </p:grpSpPr>
        <p:pic>
          <p:nvPicPr>
            <p:cNvPr id="10" name="图片 1">
              <a:extLst>
                <a:ext uri="{FF2B5EF4-FFF2-40B4-BE49-F238E27FC236}">
                  <a16:creationId xmlns:a16="http://schemas.microsoft.com/office/drawing/2014/main" id="{37C67B4B-B13A-4081-B66F-9DC4B6553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7106" y="225980"/>
              <a:ext cx="7654711" cy="4998720"/>
            </a:xfrm>
            <a:prstGeom prst="rect">
              <a:avLst/>
            </a:prstGeom>
          </p:spPr>
        </p:pic>
        <p:pic>
          <p:nvPicPr>
            <p:cNvPr id="2050" name="Picture 2" descr="Hoa Mai ý nghĩa của loài hoa mang hương vị tết Việt Nam | rauxanh">
              <a:extLst>
                <a:ext uri="{FF2B5EF4-FFF2-40B4-BE49-F238E27FC236}">
                  <a16:creationId xmlns:a16="http://schemas.microsoft.com/office/drawing/2014/main" id="{A1B09252-DEF3-D6DB-DA0E-6C4111426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9889" y="1844521"/>
              <a:ext cx="4949143" cy="32135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543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FBB3DB-E4D8-48F2-9D1C-80C98D5BFE61}"/>
              </a:ext>
            </a:extLst>
          </p:cNvPr>
          <p:cNvSpPr/>
          <p:nvPr/>
        </p:nvSpPr>
        <p:spPr>
          <a:xfrm>
            <a:off x="224384" y="1905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1" descr="矢量智能">
            <a:extLst>
              <a:ext uri="{FF2B5EF4-FFF2-40B4-BE49-F238E27FC236}">
                <a16:creationId xmlns:a16="http://schemas.microsoft.com/office/drawing/2014/main" id="{3128A22E-7997-4A1E-8B99-360639C4946C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210771"/>
            <a:ext cx="12192000" cy="2701204"/>
          </a:xfrm>
          <a:prstGeom prst="rect">
            <a:avLst/>
          </a:prstGeom>
        </p:spPr>
      </p:pic>
      <p:pic>
        <p:nvPicPr>
          <p:cNvPr id="11" name="图片 2" descr="9ee5199484871c902f5b226d6e69cbee">
            <a:extLst>
              <a:ext uri="{FF2B5EF4-FFF2-40B4-BE49-F238E27FC236}">
                <a16:creationId xmlns:a16="http://schemas.microsoft.com/office/drawing/2014/main" id="{1714D448-CE30-44CF-98FA-0E78470A8F6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4463415"/>
            <a:ext cx="2779395" cy="2394585"/>
          </a:xfrm>
          <a:prstGeom prst="rect">
            <a:avLst/>
          </a:prstGeom>
        </p:spPr>
      </p:pic>
      <p:pic>
        <p:nvPicPr>
          <p:cNvPr id="12" name="图片 3" descr="e0f01d50e93b5be62aa78ca12bd19666">
            <a:hlinkClick r:id="rId4" action="ppaction://hlinksldjump"/>
            <a:extLst>
              <a:ext uri="{FF2B5EF4-FFF2-40B4-BE49-F238E27FC236}">
                <a16:creationId xmlns:a16="http://schemas.microsoft.com/office/drawing/2014/main" id="{47422FAB-3008-412B-A8C8-03190E4785D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1FB1F5A-AAE8-0F6A-2957-2A1C4D475712}"/>
              </a:ext>
            </a:extLst>
          </p:cNvPr>
          <p:cNvGrpSpPr/>
          <p:nvPr/>
        </p:nvGrpSpPr>
        <p:grpSpPr>
          <a:xfrm>
            <a:off x="-431056" y="-634176"/>
            <a:ext cx="6527056" cy="5467143"/>
            <a:chOff x="-431056" y="-634176"/>
            <a:chExt cx="6527056" cy="5467143"/>
          </a:xfrm>
        </p:grpSpPr>
        <p:pic>
          <p:nvPicPr>
            <p:cNvPr id="7" name="图片 1">
              <a:extLst>
                <a:ext uri="{FF2B5EF4-FFF2-40B4-BE49-F238E27FC236}">
                  <a16:creationId xmlns:a16="http://schemas.microsoft.com/office/drawing/2014/main" id="{1CA533F6-83B3-4331-A24F-952F528FE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31056" y="-634176"/>
              <a:ext cx="6527056" cy="5467143"/>
            </a:xfrm>
            <a:prstGeom prst="rect">
              <a:avLst/>
            </a:prstGeom>
          </p:spPr>
        </p:pic>
        <p:pic>
          <p:nvPicPr>
            <p:cNvPr id="1026" name="Picture 2" descr="roses flowers and flower delivery">
              <a:extLst>
                <a:ext uri="{FF2B5EF4-FFF2-40B4-BE49-F238E27FC236}">
                  <a16:creationId xmlns:a16="http://schemas.microsoft.com/office/drawing/2014/main" id="{FA354A13-B52E-D4C2-37C3-05065E328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62" y="1193483"/>
              <a:ext cx="4286250" cy="34956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6C1CB06-55DC-8989-D5D6-066812C62338}"/>
              </a:ext>
            </a:extLst>
          </p:cNvPr>
          <p:cNvGrpSpPr/>
          <p:nvPr/>
        </p:nvGrpSpPr>
        <p:grpSpPr>
          <a:xfrm>
            <a:off x="5556912" y="384125"/>
            <a:ext cx="6197584" cy="3147831"/>
            <a:chOff x="6091784" y="549652"/>
            <a:chExt cx="4954512" cy="314783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568AEDD-44ED-4684-AE44-B348B327CE10}"/>
                </a:ext>
              </a:extLst>
            </p:cNvPr>
            <p:cNvSpPr/>
            <p:nvPr/>
          </p:nvSpPr>
          <p:spPr>
            <a:xfrm>
              <a:off x="6091784" y="549652"/>
              <a:ext cx="4911496" cy="3147831"/>
            </a:xfrm>
            <a:prstGeom prst="roundRect">
              <a:avLst/>
            </a:prstGeom>
            <a:solidFill>
              <a:srgbClr val="FF99FF">
                <a:alpha val="38824"/>
              </a:srgbClr>
            </a:solidFill>
            <a:ln w="381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6535B7-1E78-F6C0-9FF7-78C7C305417E}"/>
                </a:ext>
              </a:extLst>
            </p:cNvPr>
            <p:cNvSpPr txBox="1"/>
            <p:nvPr/>
          </p:nvSpPr>
          <p:spPr>
            <a:xfrm>
              <a:off x="6134800" y="815788"/>
              <a:ext cx="4911496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0" i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 cành có nhiều gai</a:t>
              </a:r>
              <a:br>
                <a:rPr lang="vi-VN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sz="3600" b="0" i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Hương thơm tỏa sớm mai</a:t>
              </a:r>
              <a:br>
                <a:rPr lang="vi-VN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sz="3600" b="0" i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Trắng, hồng nhung nhiều loại</a:t>
              </a:r>
              <a:br>
                <a:rPr lang="vi-VN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sz="3600" b="0" i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 gọi là hoa chi?</a:t>
              </a:r>
              <a:endParaRPr lang="en-US" sz="3600" b="0" i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r"/>
              <a:r>
                <a:rPr lang="en-US" sz="360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 hoa gì?</a:t>
              </a:r>
              <a:endParaRPr lang="en-US" sz="36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1526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842BE-BE04-4C5F-8836-369EF8E385BA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" descr="矢量智能">
            <a:extLst>
              <a:ext uri="{FF2B5EF4-FFF2-40B4-BE49-F238E27FC236}">
                <a16:creationId xmlns:a16="http://schemas.microsoft.com/office/drawing/2014/main" id="{E66F401F-357C-4D80-942E-AFC2094A99AD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4" name="图片 2" descr="9ee5199484871c902f5b226d6e69cbee">
            <a:extLst>
              <a:ext uri="{FF2B5EF4-FFF2-40B4-BE49-F238E27FC236}">
                <a16:creationId xmlns:a16="http://schemas.microsoft.com/office/drawing/2014/main" id="{949765FC-EFE3-4F22-92B2-17FDC9E1B5A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6" name="图片 3" descr="e0f01d50e93b5be62aa78ca12bd19666">
            <a:hlinkClick r:id="rId4" action="ppaction://hlinksldjump"/>
            <a:extLst>
              <a:ext uri="{FF2B5EF4-FFF2-40B4-BE49-F238E27FC236}">
                <a16:creationId xmlns:a16="http://schemas.microsoft.com/office/drawing/2014/main" id="{BDA91710-B0FF-4444-8BA9-226F351AE0D7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2F51DA6-EB8D-1957-FD36-0DDF5D0CAB54}"/>
              </a:ext>
            </a:extLst>
          </p:cNvPr>
          <p:cNvGrpSpPr/>
          <p:nvPr/>
        </p:nvGrpSpPr>
        <p:grpSpPr>
          <a:xfrm>
            <a:off x="311406" y="324071"/>
            <a:ext cx="10249914" cy="2500110"/>
            <a:chOff x="335280" y="773358"/>
            <a:chExt cx="8506984" cy="282456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BA3DDB6-BF7C-4F82-86D0-B134DFF9A77E}"/>
                </a:ext>
              </a:extLst>
            </p:cNvPr>
            <p:cNvSpPr/>
            <p:nvPr/>
          </p:nvSpPr>
          <p:spPr>
            <a:xfrm>
              <a:off x="335280" y="773358"/>
              <a:ext cx="8506984" cy="2423159"/>
            </a:xfrm>
            <a:prstGeom prst="roundRect">
              <a:avLst/>
            </a:prstGeom>
            <a:solidFill>
              <a:srgbClr val="FF99FF">
                <a:alpha val="38824"/>
              </a:srgbClr>
            </a:solidFill>
            <a:ln w="381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195A78-D164-06F0-8540-9D345F668D0D}"/>
                </a:ext>
              </a:extLst>
            </p:cNvPr>
            <p:cNvSpPr txBox="1"/>
            <p:nvPr/>
          </p:nvSpPr>
          <p:spPr>
            <a:xfrm>
              <a:off x="595042" y="781402"/>
              <a:ext cx="7748331" cy="2816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0" i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 gì trông giống hoa sen</a:t>
              </a:r>
              <a:br>
                <a:rPr lang="vi-VN" sz="40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sz="4000" b="0" i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 vươn trên nước, mọc chen từ bùn?</a:t>
              </a:r>
              <a:endParaRPr lang="en-US" sz="4000" b="0" i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r"/>
              <a:r>
                <a:rPr lang="en-US" sz="3600" i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 hoa gì?</a:t>
              </a:r>
              <a:endParaRPr lang="vi-VN" sz="3600" b="0" i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894ADD6-AFC9-9EBC-3E30-64721102A179}"/>
              </a:ext>
            </a:extLst>
          </p:cNvPr>
          <p:cNvGrpSpPr/>
          <p:nvPr/>
        </p:nvGrpSpPr>
        <p:grpSpPr>
          <a:xfrm>
            <a:off x="5233670" y="2133600"/>
            <a:ext cx="7816611" cy="3643389"/>
            <a:chOff x="5233670" y="2133600"/>
            <a:chExt cx="7816611" cy="3643389"/>
          </a:xfrm>
        </p:grpSpPr>
        <p:pic>
          <p:nvPicPr>
            <p:cNvPr id="9" name="图片 1">
              <a:extLst>
                <a:ext uri="{FF2B5EF4-FFF2-40B4-BE49-F238E27FC236}">
                  <a16:creationId xmlns:a16="http://schemas.microsoft.com/office/drawing/2014/main" id="{FB4ED779-09FC-4D3A-8442-E20C989660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8623"/>
            <a:stretch/>
          </p:blipFill>
          <p:spPr>
            <a:xfrm>
              <a:off x="5233670" y="2133600"/>
              <a:ext cx="7816611" cy="3643389"/>
            </a:xfrm>
            <a:prstGeom prst="rect">
              <a:avLst/>
            </a:prstGeom>
          </p:spPr>
        </p:pic>
        <p:pic>
          <p:nvPicPr>
            <p:cNvPr id="3074" name="Picture 2" descr="Hoa súng nước - Đặc điểm cần biết khi tự trồng và chăm sóc « iuHoa">
              <a:extLst>
                <a:ext uri="{FF2B5EF4-FFF2-40B4-BE49-F238E27FC236}">
                  <a16:creationId xmlns:a16="http://schemas.microsoft.com/office/drawing/2014/main" id="{CFBCB210-06F2-75A4-5CCB-147A12FED4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087" y="2368634"/>
              <a:ext cx="5231509" cy="31733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889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339145-61D8-406D-B3AB-02118035F3B6}"/>
              </a:ext>
            </a:extLst>
          </p:cNvPr>
          <p:cNvSpPr/>
          <p:nvPr/>
        </p:nvSpPr>
        <p:spPr>
          <a:xfrm>
            <a:off x="228600" y="1905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1" descr="矢量智能">
            <a:extLst>
              <a:ext uri="{FF2B5EF4-FFF2-40B4-BE49-F238E27FC236}">
                <a16:creationId xmlns:a16="http://schemas.microsoft.com/office/drawing/2014/main" id="{4EE09B3F-38DD-449E-9474-53D8E282CE5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193899"/>
            <a:ext cx="12192000" cy="2701204"/>
          </a:xfrm>
          <a:prstGeom prst="rect">
            <a:avLst/>
          </a:prstGeom>
        </p:spPr>
      </p:pic>
      <p:pic>
        <p:nvPicPr>
          <p:cNvPr id="23" name="图片 2" descr="9ee5199484871c902f5b226d6e69cbee">
            <a:extLst>
              <a:ext uri="{FF2B5EF4-FFF2-40B4-BE49-F238E27FC236}">
                <a16:creationId xmlns:a16="http://schemas.microsoft.com/office/drawing/2014/main" id="{371D7DEE-FDE3-40D7-A857-002AE3F70D4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4495252"/>
            <a:ext cx="2779395" cy="2394585"/>
          </a:xfrm>
          <a:prstGeom prst="rect">
            <a:avLst/>
          </a:prstGeom>
        </p:spPr>
      </p:pic>
      <p:pic>
        <p:nvPicPr>
          <p:cNvPr id="24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9ED1B2CE-6421-48F2-9962-F3303EFB50A1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7FB6D7-74F0-CEC8-1BB4-8E4E15A32BDD}"/>
              </a:ext>
            </a:extLst>
          </p:cNvPr>
          <p:cNvGrpSpPr/>
          <p:nvPr/>
        </p:nvGrpSpPr>
        <p:grpSpPr>
          <a:xfrm>
            <a:off x="3874516" y="301963"/>
            <a:ext cx="8088884" cy="1928058"/>
            <a:chOff x="4394591" y="604334"/>
            <a:chExt cx="7465894" cy="192805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29A2DF8-DA80-4811-89DF-02A10AA2EB72}"/>
                </a:ext>
              </a:extLst>
            </p:cNvPr>
            <p:cNvSpPr/>
            <p:nvPr/>
          </p:nvSpPr>
          <p:spPr>
            <a:xfrm>
              <a:off x="4651965" y="609600"/>
              <a:ext cx="7208520" cy="1922792"/>
            </a:xfrm>
            <a:prstGeom prst="roundRect">
              <a:avLst/>
            </a:prstGeom>
            <a:solidFill>
              <a:srgbClr val="FF99FF">
                <a:alpha val="38824"/>
              </a:srgbClr>
            </a:solidFill>
            <a:ln w="381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56BA048-788A-E060-222F-F4F734DC3918}"/>
                </a:ext>
              </a:extLst>
            </p:cNvPr>
            <p:cNvSpPr txBox="1"/>
            <p:nvPr/>
          </p:nvSpPr>
          <p:spPr>
            <a:xfrm>
              <a:off x="4394591" y="604334"/>
              <a:ext cx="720852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0" i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 gì nở hướng mặt trời</a:t>
              </a:r>
              <a:br>
                <a:rPr lang="vi-VN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sz="3600" b="0" i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Sắc vàng rực rỡ thắm tươi vườn nhà?</a:t>
              </a:r>
              <a:endParaRPr lang="en-US" sz="3600" b="0" i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r"/>
              <a:r>
                <a:rPr lang="en-US" sz="3600" i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 hoa gì?</a:t>
              </a:r>
              <a:endParaRPr lang="en-US" sz="3600" b="0" i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8D1AF57-0DC4-0919-96F2-BA2E64FC0C21}"/>
              </a:ext>
            </a:extLst>
          </p:cNvPr>
          <p:cNvGrpSpPr/>
          <p:nvPr/>
        </p:nvGrpSpPr>
        <p:grpSpPr>
          <a:xfrm>
            <a:off x="-705894" y="1908377"/>
            <a:ext cx="6801894" cy="3720395"/>
            <a:chOff x="-705894" y="1908377"/>
            <a:chExt cx="6801894" cy="3720395"/>
          </a:xfrm>
        </p:grpSpPr>
        <p:pic>
          <p:nvPicPr>
            <p:cNvPr id="8" name="图片 1">
              <a:extLst>
                <a:ext uri="{FF2B5EF4-FFF2-40B4-BE49-F238E27FC236}">
                  <a16:creationId xmlns:a16="http://schemas.microsoft.com/office/drawing/2014/main" id="{C01E9E90-B84F-438A-8465-136936D5A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8510"/>
            <a:stretch/>
          </p:blipFill>
          <p:spPr>
            <a:xfrm>
              <a:off x="-705894" y="1908377"/>
              <a:ext cx="6801894" cy="3720395"/>
            </a:xfrm>
            <a:prstGeom prst="rect">
              <a:avLst/>
            </a:prstGeom>
          </p:spPr>
        </p:pic>
        <p:pic>
          <p:nvPicPr>
            <p:cNvPr id="4098" name="Picture 2" descr="Bộ sưu tập 40+ hình nền Hoa hướng dương đẹp rực rỡ">
              <a:extLst>
                <a:ext uri="{FF2B5EF4-FFF2-40B4-BE49-F238E27FC236}">
                  <a16:creationId xmlns:a16="http://schemas.microsoft.com/office/drawing/2014/main" id="{6E831F21-3EF3-6381-3E21-F746267A4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28" y="2167752"/>
              <a:ext cx="4504372" cy="32729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671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">
            <a:extLst>
              <a:ext uri="{FF2B5EF4-FFF2-40B4-BE49-F238E27FC236}">
                <a16:creationId xmlns:a16="http://schemas.microsoft.com/office/drawing/2014/main" id="{1B1162DE-5C8D-4C43-AFF8-7ED2860B7647}"/>
              </a:ext>
            </a:extLst>
          </p:cNvPr>
          <p:cNvSpPr/>
          <p:nvPr/>
        </p:nvSpPr>
        <p:spPr>
          <a:xfrm>
            <a:off x="7042773" y="2519192"/>
            <a:ext cx="4900393" cy="290806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92">
            <a:extLst>
              <a:ext uri="{FF2B5EF4-FFF2-40B4-BE49-F238E27FC236}">
                <a16:creationId xmlns:a16="http://schemas.microsoft.com/office/drawing/2014/main" id="{6644C364-C6E9-4D71-A13D-3C4B66CE17A5}"/>
              </a:ext>
            </a:extLst>
          </p:cNvPr>
          <p:cNvSpPr/>
          <p:nvPr/>
        </p:nvSpPr>
        <p:spPr>
          <a:xfrm>
            <a:off x="7271388" y="1664376"/>
            <a:ext cx="542431" cy="1236100"/>
          </a:xfrm>
          <a:prstGeom prst="roundRect">
            <a:avLst>
              <a:gd name="adj" fmla="val 0"/>
            </a:avLst>
          </a:prstGeom>
          <a:solidFill>
            <a:srgbClr val="FBB07D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97">
            <a:extLst>
              <a:ext uri="{FF2B5EF4-FFF2-40B4-BE49-F238E27FC236}">
                <a16:creationId xmlns:a16="http://schemas.microsoft.com/office/drawing/2014/main" id="{622A7C64-F4AC-4EC9-A6D6-D8E40FDBD6ED}"/>
              </a:ext>
            </a:extLst>
          </p:cNvPr>
          <p:cNvSpPr/>
          <p:nvPr/>
        </p:nvSpPr>
        <p:spPr>
          <a:xfrm>
            <a:off x="11187262" y="5052388"/>
            <a:ext cx="542431" cy="1236100"/>
          </a:xfrm>
          <a:prstGeom prst="roundRect">
            <a:avLst>
              <a:gd name="adj" fmla="val 0"/>
            </a:avLst>
          </a:prstGeom>
          <a:solidFill>
            <a:srgbClr val="FBB07D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9E080222-55B3-4898-A805-F7398A7DB853}"/>
              </a:ext>
            </a:extLst>
          </p:cNvPr>
          <p:cNvSpPr/>
          <p:nvPr/>
        </p:nvSpPr>
        <p:spPr>
          <a:xfrm>
            <a:off x="1112807" y="374993"/>
            <a:ext cx="6278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40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FE416-C4BA-46AB-B9AD-26CF9F47E650}"/>
              </a:ext>
            </a:extLst>
          </p:cNvPr>
          <p:cNvGrpSpPr/>
          <p:nvPr/>
        </p:nvGrpSpPr>
        <p:grpSpPr>
          <a:xfrm>
            <a:off x="139809" y="20447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6D5846-3624-4A04-9A0C-72F004E1ABFB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6F2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228DDD-C80A-4AF9-AEDB-4060B91EB97D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498B4BB-C69D-451E-8176-B0EDB1708DEF}"/>
              </a:ext>
            </a:extLst>
          </p:cNvPr>
          <p:cNvSpPr txBox="1"/>
          <p:nvPr/>
        </p:nvSpPr>
        <p:spPr>
          <a:xfrm>
            <a:off x="7305577" y="3512012"/>
            <a:ext cx="44241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5F3C0-D480-4139-ADB4-86FC3F1CD499}"/>
              </a:ext>
            </a:extLst>
          </p:cNvPr>
          <p:cNvSpPr txBox="1"/>
          <p:nvPr/>
        </p:nvSpPr>
        <p:spPr>
          <a:xfrm>
            <a:off x="7391356" y="3295805"/>
            <a:ext cx="4252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D2762EA-2BF6-4D31-9E01-DE33B887B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7" y="1157107"/>
            <a:ext cx="6271794" cy="540012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03663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2" grpId="0"/>
      <p:bldP spid="10" grpId="0"/>
      <p:bldP spid="10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682</TotalTime>
  <Words>1038</Words>
  <Application>Microsoft Office PowerPoint</Application>
  <PresentationFormat>Widescreen</PresentationFormat>
  <Paragraphs>132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Times New Roman</vt:lpstr>
      <vt:lpstr>Calibri Light</vt:lpstr>
      <vt:lpstr>Calibri</vt:lpstr>
      <vt:lpstr>Arial-Rounded</vt:lpstr>
      <vt:lpstr>#9Slide01 Noi dung ngan</vt:lpstr>
      <vt:lpstr>Arial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412</cp:revision>
  <dcterms:created xsi:type="dcterms:W3CDTF">2021-08-21T07:02:17Z</dcterms:created>
  <dcterms:modified xsi:type="dcterms:W3CDTF">2023-04-23T14:35:12Z</dcterms:modified>
  <cp:category>9Slide.vn</cp:category>
</cp:coreProperties>
</file>