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3" r:id="rId2"/>
    <p:sldId id="345" r:id="rId3"/>
    <p:sldId id="344" r:id="rId4"/>
    <p:sldId id="257" r:id="rId5"/>
    <p:sldId id="293" r:id="rId6"/>
    <p:sldId id="331" r:id="rId7"/>
    <p:sldId id="332" r:id="rId8"/>
    <p:sldId id="333" r:id="rId9"/>
    <p:sldId id="276" r:id="rId10"/>
    <p:sldId id="334" r:id="rId11"/>
    <p:sldId id="335" r:id="rId12"/>
    <p:sldId id="341" r:id="rId13"/>
    <p:sldId id="336" r:id="rId14"/>
    <p:sldId id="267" r:id="rId15"/>
  </p:sldIdLst>
  <p:sldSz cx="12192000" cy="6858000"/>
  <p:notesSz cx="6858000" cy="9144000"/>
  <p:embeddedFontLst>
    <p:embeddedFont>
      <p:font typeface="#9Slide01 Noi dung ngan" panose="020B0604020202020204" charset="0"/>
      <p:regular r:id="rId17"/>
    </p:embeddedFont>
    <p:embeddedFont>
      <p:font typeface=".VnArial" panose="020B7200000000000000" pitchFamily="34" charset="0"/>
      <p:regular r:id="rId18"/>
      <p:bold r:id="rId19"/>
      <p:italic r:id="rId20"/>
      <p:boldItalic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0D"/>
    <a:srgbClr val="FF0000"/>
    <a:srgbClr val="FBB07D"/>
    <a:srgbClr val="FDDDC7"/>
    <a:srgbClr val="F2701F"/>
    <a:srgbClr val="E31353"/>
    <a:srgbClr val="F26F23"/>
    <a:srgbClr val="00A650"/>
    <a:srgbClr val="BCD85F"/>
    <a:srgbClr val="06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424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8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- Việc làm tốt: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Bức tranh (1): tưới nước cho cây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Bức tranh (3): vứt rác vào thùng rác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- Việc làm chưa tốt: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Bức tranh (2): vứt rác bừa bãi xuống sân trường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vi-VN" b="0" i="0" dirty="0">
                <a:effectLst/>
                <a:latin typeface="Arial" panose="020B0604020202020204" pitchFamily="34" charset="0"/>
              </a:rPr>
              <a:t>Bức tranh (4): vứt rác xuống sông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12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30200" algn="just" rtl="0">
              <a:spcBef>
                <a:spcPts val="0"/>
              </a:spcBef>
              <a:spcAft>
                <a:spcPts val="200"/>
              </a:spcAft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Viết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lùi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đầu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dòng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Viết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cái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đầu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kết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thúc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dấu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chấm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0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None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thích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thành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phố</a:t>
            </a:r>
            <a:r>
              <a:rPr lang="en-US" b="0" i="0" dirty="0"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tòa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với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nhiều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dịch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vụ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hiện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đại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tiện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ích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thích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nông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thôn</a:t>
            </a:r>
            <a:r>
              <a:rPr lang="en-US" b="0" i="0" dirty="0"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những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đồng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lúa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rộng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lớn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bầu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không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khí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lành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mát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mẻ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4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B229D7-9BB3-4CB2-8D11-48B4D5194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447" y="2737448"/>
            <a:ext cx="8852159" cy="1950889"/>
          </a:xfrm>
          <a:prstGeom prst="rect">
            <a:avLst/>
          </a:prstGeom>
        </p:spPr>
      </p:pic>
      <p:sp>
        <p:nvSpPr>
          <p:cNvPr id="13" name="60">
            <a:extLst>
              <a:ext uri="{FF2B5EF4-FFF2-40B4-BE49-F238E27FC236}">
                <a16:creationId xmlns:a16="http://schemas.microsoft.com/office/drawing/2014/main" id="{7CF817CD-A852-444E-8413-D51EEE40ABB6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E10811-A9C0-4383-A23C-71C7E02D01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4028" y="567094"/>
            <a:ext cx="1908213" cy="4157832"/>
          </a:xfrm>
          <a:prstGeom prst="rect">
            <a:avLst/>
          </a:prstGeom>
        </p:spPr>
      </p:pic>
      <p:sp>
        <p:nvSpPr>
          <p:cNvPr id="15" name="PHẠM DUYÊN">
            <a:extLst>
              <a:ext uri="{FF2B5EF4-FFF2-40B4-BE49-F238E27FC236}">
                <a16:creationId xmlns:a16="http://schemas.microsoft.com/office/drawing/2014/main" id="{0D05DBBD-21AA-4608-AA43-CD5703F44BDB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6" name="63">
            <a:extLst>
              <a:ext uri="{FF2B5EF4-FFF2-40B4-BE49-F238E27FC236}">
                <a16:creationId xmlns:a16="http://schemas.microsoft.com/office/drawing/2014/main" id="{77935F02-C956-4815-9C25-660A0D29857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C1B9A7F6-CFEB-482B-B624-8BE27E75FD79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3" name="58">
            <a:extLst>
              <a:ext uri="{FF2B5EF4-FFF2-40B4-BE49-F238E27FC236}">
                <a16:creationId xmlns:a16="http://schemas.microsoft.com/office/drawing/2014/main" id="{99D3D117-FBC1-4FC4-8B5A-ECD6EFE8B9A4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F2C728-53BB-4236-8EB4-0A644AB915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0C75D3-C234-4A73-81E5-220C8C9D0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A35973-DBB8-4ECB-AEF4-764169A53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  <p:bldP spid="18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  <p:bldP spid="18" grpId="0" animBg="1"/>
          <p:bldP spid="23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DFF6E79-CB27-4B66-B716-7C4FF7F26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E1A627D6-B591-27F2-A4BE-42E816D3ECD7}"/>
              </a:ext>
            </a:extLst>
          </p:cNvPr>
          <p:cNvSpPr/>
          <p:nvPr/>
        </p:nvSpPr>
        <p:spPr>
          <a:xfrm>
            <a:off x="1875703" y="2836461"/>
            <a:ext cx="8655297" cy="18620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FBBD526B-F5F9-5204-4300-3AF38DBAF381}"/>
              </a:ext>
            </a:extLst>
          </p:cNvPr>
          <p:cNvSpPr/>
          <p:nvPr/>
        </p:nvSpPr>
        <p:spPr>
          <a:xfrm>
            <a:off x="1768351" y="9603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58310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3CB9D4-07A4-41E9-9D1B-38247F5D4B0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3FE96AE-B9C8-478E-9027-0B5BB8C15B73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F6AF7E-FDBF-48D0-8FAD-DC30D599F2C4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F591C176-91B2-427C-B8DA-848FC8F21350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0367BB2B-9174-4D10-AAE5-E9663CFC9A40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3CB797-2D39-4F5C-9BCD-A7CF3CCB6F2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A360B49F-818F-4E99-866E-9EC549F10583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367D59B3-B4DB-496A-9DFC-1E68FE31AEF9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CD2EB19-C0EF-4412-A8BD-94C582593D9A}"/>
              </a:ext>
            </a:extLst>
          </p:cNvPr>
          <p:cNvSpPr/>
          <p:nvPr/>
        </p:nvSpPr>
        <p:spPr>
          <a:xfrm>
            <a:off x="969598" y="1787577"/>
            <a:ext cx="102528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Ao, hồ, đầm phải nhường chỗ cho nhà cao tầng, đường cao tốc và nhà máy. Cò chẳng còn nơi kiếm ăn. Thế là chúng bay đi.</a:t>
            </a:r>
          </a:p>
        </p:txBody>
      </p:sp>
    </p:spTree>
    <p:extLst>
      <p:ext uri="{BB962C8B-B14F-4D97-AF65-F5344CB8AC3E}">
        <p14:creationId xmlns:p14="http://schemas.microsoft.com/office/powerpoint/2010/main" val="210767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D4B9CE-D4BC-4BD0-8EEA-CE8239640FA2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3B960C1-3456-41D9-9F70-D0DF630180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49492C-0969-42EF-8FD5-83A1629C0D41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D3A5EF3-87CC-4F85-9E49-6EEA13AED009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F6FA562C-69DD-441F-9342-53D44D7BDACC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3AA63-0096-4945-96EF-5120F4C9B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0"/>
          <a:stretch/>
        </p:blipFill>
        <p:spPr>
          <a:xfrm>
            <a:off x="-43543" y="1593548"/>
            <a:ext cx="12192000" cy="36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BE376F-6470-4A4A-B125-BBE3BF1DA47B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134BB5B-EF51-4150-9A89-315605B940A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F8D4C6-EC48-4C71-832D-C6255296E463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FF1E9D0F-037B-438E-8EA5-C8AAA8592D21}"/>
              </a:ext>
            </a:extLst>
          </p:cNvPr>
          <p:cNvSpPr/>
          <p:nvPr/>
        </p:nvSpPr>
        <p:spPr>
          <a:xfrm>
            <a:off x="1075625" y="327819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57A2E5-9967-4F46-8910-FF7DF56D9405}"/>
              </a:ext>
            </a:extLst>
          </p:cNvPr>
          <p:cNvSpPr/>
          <p:nvPr/>
        </p:nvSpPr>
        <p:spPr>
          <a:xfrm>
            <a:off x="330874" y="134872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30C45A0B-FA0B-480C-9746-4C821A664448}"/>
              </a:ext>
            </a:extLst>
          </p:cNvPr>
          <p:cNvSpPr/>
          <p:nvPr/>
        </p:nvSpPr>
        <p:spPr>
          <a:xfrm>
            <a:off x="8559694" y="2751983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ớc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ong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D8D46D-F08B-4C8C-8DAA-C9ED962D19CC}"/>
              </a:ext>
            </a:extLst>
          </p:cNvPr>
          <p:cNvGrpSpPr/>
          <p:nvPr/>
        </p:nvGrpSpPr>
        <p:grpSpPr>
          <a:xfrm>
            <a:off x="4911946" y="2751983"/>
            <a:ext cx="3331880" cy="926990"/>
            <a:chOff x="4523326" y="2751983"/>
            <a:chExt cx="3331880" cy="926990"/>
          </a:xfrm>
        </p:grpSpPr>
        <p:sp>
          <p:nvSpPr>
            <p:cNvPr id="11" name="8">
              <a:extLst>
                <a:ext uri="{FF2B5EF4-FFF2-40B4-BE49-F238E27FC236}">
                  <a16:creationId xmlns:a16="http://schemas.microsoft.com/office/drawing/2014/main" id="{E8DA9560-B8EA-495F-945B-6C4EF76B543E}"/>
                </a:ext>
              </a:extLst>
            </p:cNvPr>
            <p:cNvSpPr/>
            <p:nvPr/>
          </p:nvSpPr>
          <p:spPr>
            <a:xfrm>
              <a:off x="452332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suốt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B7E13E-97A0-47E0-BED8-CE826D5AF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725" t="29246" r="19343" b="24364"/>
            <a:stretch/>
          </p:blipFill>
          <p:spPr>
            <a:xfrm>
              <a:off x="4967033" y="3005866"/>
              <a:ext cx="1184997" cy="67310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14F8AB-68CD-48B3-9B12-7AEC6F0B9C08}"/>
              </a:ext>
            </a:extLst>
          </p:cNvPr>
          <p:cNvGrpSpPr/>
          <p:nvPr/>
        </p:nvGrpSpPr>
        <p:grpSpPr>
          <a:xfrm>
            <a:off x="823344" y="2751983"/>
            <a:ext cx="3284198" cy="977089"/>
            <a:chOff x="823344" y="2751983"/>
            <a:chExt cx="3284198" cy="977089"/>
          </a:xfrm>
        </p:grpSpPr>
        <p:sp>
          <p:nvSpPr>
            <p:cNvPr id="8" name="8">
              <a:extLst>
                <a:ext uri="{FF2B5EF4-FFF2-40B4-BE49-F238E27FC236}">
                  <a16:creationId xmlns:a16="http://schemas.microsoft.com/office/drawing/2014/main" id="{65E85C98-0460-48AB-B0CD-197D313C8D32}"/>
                </a:ext>
              </a:extLst>
            </p:cNvPr>
            <p:cNvSpPr/>
            <p:nvPr/>
          </p:nvSpPr>
          <p:spPr>
            <a:xfrm>
              <a:off x="823344" y="2751983"/>
              <a:ext cx="32841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cánh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đồng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7C0655-4203-46CA-86A0-1D413BE91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804" t="23643" r="20264" b="20955"/>
            <a:stretch/>
          </p:blipFill>
          <p:spPr>
            <a:xfrm>
              <a:off x="2836403" y="2925204"/>
              <a:ext cx="1184997" cy="803868"/>
            </a:xfrm>
            <a:prstGeom prst="rect">
              <a:avLst/>
            </a:prstGeom>
          </p:spPr>
        </p:pic>
      </p:grp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8B80E261-CC5C-4DF6-8B15-5AD4576E5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03" t="10081" r="17883" b="63809"/>
          <a:stretch/>
        </p:blipFill>
        <p:spPr>
          <a:xfrm>
            <a:off x="3056668" y="2655153"/>
            <a:ext cx="308473" cy="4186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81D94F-BB27-4DE3-A8ED-7F80F5BCB859}"/>
              </a:ext>
            </a:extLst>
          </p:cNvPr>
          <p:cNvSpPr/>
          <p:nvPr/>
        </p:nvSpPr>
        <p:spPr>
          <a:xfrm>
            <a:off x="2904884" y="2915268"/>
            <a:ext cx="1184997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38F4-9DB9-40DF-B400-5E733CA6D31A}"/>
              </a:ext>
            </a:extLst>
          </p:cNvPr>
          <p:cNvSpPr/>
          <p:nvPr/>
        </p:nvSpPr>
        <p:spPr>
          <a:xfrm>
            <a:off x="5389943" y="2929014"/>
            <a:ext cx="1184997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C2863-F3A7-4F91-9882-EA35A98C0B8A}"/>
              </a:ext>
            </a:extLst>
          </p:cNvPr>
          <p:cNvSpPr/>
          <p:nvPr/>
        </p:nvSpPr>
        <p:spPr>
          <a:xfrm>
            <a:off x="10431421" y="2929014"/>
            <a:ext cx="1184998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2D03F53C-84E5-1A8B-5123-D978FDA54F3F}"/>
              </a:ext>
            </a:extLst>
          </p:cNvPr>
          <p:cNvSpPr/>
          <p:nvPr/>
        </p:nvSpPr>
        <p:spPr>
          <a:xfrm>
            <a:off x="330874" y="3885119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ênh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6DDFFDAC-1C0F-A0C4-AE47-F123F14B4208}"/>
              </a:ext>
            </a:extLst>
          </p:cNvPr>
          <p:cNvSpPr/>
          <p:nvPr/>
        </p:nvSpPr>
        <p:spPr>
          <a:xfrm>
            <a:off x="8559694" y="5288382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âm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31B8274C-627E-D306-A797-3B9ADCEF8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03" t="10081" r="17883" b="63809"/>
          <a:stretch/>
        </p:blipFill>
        <p:spPr>
          <a:xfrm flipH="1">
            <a:off x="1398166" y="5165087"/>
            <a:ext cx="308473" cy="41864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E9E7829-2798-2279-A8A1-7B9B0F04CE1C}"/>
              </a:ext>
            </a:extLst>
          </p:cNvPr>
          <p:cNvGrpSpPr/>
          <p:nvPr/>
        </p:nvGrpSpPr>
        <p:grpSpPr>
          <a:xfrm>
            <a:off x="823344" y="5288382"/>
            <a:ext cx="3284198" cy="923330"/>
            <a:chOff x="823344" y="2751983"/>
            <a:chExt cx="3284198" cy="923330"/>
          </a:xfrm>
        </p:grpSpPr>
        <p:sp>
          <p:nvSpPr>
            <p:cNvPr id="13" name="8">
              <a:extLst>
                <a:ext uri="{FF2B5EF4-FFF2-40B4-BE49-F238E27FC236}">
                  <a16:creationId xmlns:a16="http://schemas.microsoft.com/office/drawing/2014/main" id="{D3935F0F-A9CB-127A-4A9B-52333CFCF514}"/>
                </a:ext>
              </a:extLst>
            </p:cNvPr>
            <p:cNvSpPr/>
            <p:nvPr/>
          </p:nvSpPr>
          <p:spPr>
            <a:xfrm>
              <a:off x="823344" y="2751983"/>
              <a:ext cx="32841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cánh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chim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9ABDE8-468F-67EF-D57C-ECD085E3F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60" t="24291" r="19535" b="29319"/>
            <a:stretch/>
          </p:blipFill>
          <p:spPr>
            <a:xfrm>
              <a:off x="1122600" y="2939371"/>
              <a:ext cx="1246703" cy="67310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405EB9-DA61-9F8C-694A-89FE47B148E6}"/>
              </a:ext>
            </a:extLst>
          </p:cNvPr>
          <p:cNvGrpSpPr/>
          <p:nvPr/>
        </p:nvGrpSpPr>
        <p:grpSpPr>
          <a:xfrm>
            <a:off x="4911946" y="5288382"/>
            <a:ext cx="3331880" cy="923330"/>
            <a:chOff x="4911946" y="2751983"/>
            <a:chExt cx="3331880" cy="923330"/>
          </a:xfrm>
        </p:grpSpPr>
        <p:sp>
          <p:nvSpPr>
            <p:cNvPr id="20" name="8">
              <a:extLst>
                <a:ext uri="{FF2B5EF4-FFF2-40B4-BE49-F238E27FC236}">
                  <a16:creationId xmlns:a16="http://schemas.microsoft.com/office/drawing/2014/main" id="{95EB6450-C410-19B4-2F38-A53478C16C4B}"/>
                </a:ext>
              </a:extLst>
            </p:cNvPr>
            <p:cNvSpPr/>
            <p:nvPr/>
          </p:nvSpPr>
          <p:spPr>
            <a:xfrm>
              <a:off x="491194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con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kênh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51875D-E2EC-BC10-9B19-93AFA6EA4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332" t="20534" r="16553" b="33076"/>
            <a:stretch/>
          </p:blipFill>
          <p:spPr>
            <a:xfrm>
              <a:off x="6500083" y="2887874"/>
              <a:ext cx="1192876" cy="673107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51ACA2E-A2A4-E88E-CF0D-FA12CBF92F5D}"/>
              </a:ext>
            </a:extLst>
          </p:cNvPr>
          <p:cNvSpPr/>
          <p:nvPr/>
        </p:nvSpPr>
        <p:spPr>
          <a:xfrm>
            <a:off x="1224898" y="5433326"/>
            <a:ext cx="1184997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781BC-05ED-318F-2B40-B7D999FF6554}"/>
              </a:ext>
            </a:extLst>
          </p:cNvPr>
          <p:cNvSpPr/>
          <p:nvPr/>
        </p:nvSpPr>
        <p:spPr>
          <a:xfrm>
            <a:off x="6522569" y="5438578"/>
            <a:ext cx="1184997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172CE-9A2C-C390-E821-C10DE19F0174}"/>
              </a:ext>
            </a:extLst>
          </p:cNvPr>
          <p:cNvSpPr/>
          <p:nvPr/>
        </p:nvSpPr>
        <p:spPr>
          <a:xfrm>
            <a:off x="10308958" y="5438578"/>
            <a:ext cx="1184998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2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0DFED7-5FD1-4195-A2D7-3ED5916926E0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C59FAA2-0B30-4E88-B5C9-3DC826E03E2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3D935E-95F4-41B4-9E48-3DF77735EFDB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B82D3C2-0540-4BD7-BB1D-E8D86A3584E2}"/>
              </a:ext>
            </a:extLst>
          </p:cNvPr>
          <p:cNvSpPr/>
          <p:nvPr/>
        </p:nvSpPr>
        <p:spPr>
          <a:xfrm>
            <a:off x="1154822" y="365744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102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4288E-E978-4F06-B0DB-A9556F095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79" y="1226574"/>
            <a:ext cx="9392211" cy="542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638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2875002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D214707E-7D37-74CB-7D3F-03E26043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E4780C-0F03-0302-AAD0-F4C18107B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4" name="6">
            <a:extLst>
              <a:ext uri="{FF2B5EF4-FFF2-40B4-BE49-F238E27FC236}">
                <a16:creationId xmlns:a16="http://schemas.microsoft.com/office/drawing/2014/main" id="{CDD1D8A0-32AF-435B-CA88-3A2CD7691F79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24">
            <a:extLst>
              <a:ext uri="{FF2B5EF4-FFF2-40B4-BE49-F238E27FC236}">
                <a16:creationId xmlns:a16="http://schemas.microsoft.com/office/drawing/2014/main" id="{3544B054-D8C3-002A-ECBC-90CB20C2A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6" name="32">
            <a:extLst>
              <a:ext uri="{FF2B5EF4-FFF2-40B4-BE49-F238E27FC236}">
                <a16:creationId xmlns:a16="http://schemas.microsoft.com/office/drawing/2014/main" id="{10ACFE71-ACD7-CE21-979E-54C4DEB52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2DCC30CC-5CB9-57E7-263A-A834FA845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4EB7B4F5-1F2E-339F-DC20-244CE461C4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0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hát Quê hương tươi đẹp_480p">
            <a:hlinkClick r:id="" action="ppaction://media"/>
            <a:extLst>
              <a:ext uri="{FF2B5EF4-FFF2-40B4-BE49-F238E27FC236}">
                <a16:creationId xmlns:a16="http://schemas.microsoft.com/office/drawing/2014/main" id="{8FA8BF93-C92A-15CB-D9AE-4391EEEDD6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331" end="7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pic>
        <p:nvPicPr>
          <p:cNvPr id="3" name="y2mate.com - Bài hát Quê hương tươi đẹp_480p">
            <a:hlinkClick r:id="" action="ppaction://media"/>
            <a:extLst>
              <a:ext uri="{FF2B5EF4-FFF2-40B4-BE49-F238E27FC236}">
                <a16:creationId xmlns:a16="http://schemas.microsoft.com/office/drawing/2014/main" id="{224C476D-0029-F7AD-1A8C-D132B79D9E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9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558B1DD8-3FBB-426D-9F6A-0A1A4155D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9" l="0" r="99125">
                        <a14:foregroundMark x1="7125" y1="38750" x2="24750" y2="42143"/>
                        <a14:foregroundMark x1="66750" y1="21786" x2="88875" y2="18571"/>
                        <a14:foregroundMark x1="38375" y1="80179" x2="62250" y2="8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54" y="3920247"/>
            <a:ext cx="2664606" cy="14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94118"/>
            <a:ext cx="106733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4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4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1">
            <a:extLst>
              <a:ext uri="{FF2B5EF4-FFF2-40B4-BE49-F238E27FC236}">
                <a16:creationId xmlns:a16="http://schemas.microsoft.com/office/drawing/2014/main" id="{3205BB45-C1C6-4B86-9584-CB665AC3EFBA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32F9FD51-95B2-4838-878B-DA256DFB601D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FDDDC7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87326042-B06F-4817-B579-65FF4B76FA55}"/>
              </a:ext>
            </a:extLst>
          </p:cNvPr>
          <p:cNvSpPr/>
          <p:nvPr/>
        </p:nvSpPr>
        <p:spPr>
          <a:xfrm>
            <a:off x="8168259" y="2296058"/>
            <a:ext cx="2145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ngọn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290F5024-3F7C-430E-98D2-4D4E42178A77}"/>
              </a:ext>
            </a:extLst>
          </p:cNvPr>
          <p:cNvSpPr/>
          <p:nvPr/>
        </p:nvSpPr>
        <p:spPr>
          <a:xfrm>
            <a:off x="350023" y="2296058"/>
            <a:ext cx="3243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tốc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768F4A0F-D845-430F-8B58-B7805860CC31}"/>
              </a:ext>
            </a:extLst>
          </p:cNvPr>
          <p:cNvSpPr/>
          <p:nvPr/>
        </p:nvSpPr>
        <p:spPr>
          <a:xfrm>
            <a:off x="230365" y="3962411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vút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31869E24-068E-4CD7-BDF1-5A04373D6700}"/>
              </a:ext>
            </a:extLst>
          </p:cNvPr>
          <p:cNvSpPr/>
          <p:nvPr/>
        </p:nvSpPr>
        <p:spPr>
          <a:xfrm>
            <a:off x="5391219" y="2296058"/>
            <a:ext cx="26328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FCDA283-5115-45DE-A8F3-2F781CA26C48}"/>
              </a:ext>
            </a:extLst>
          </p:cNvPr>
          <p:cNvSpPr/>
          <p:nvPr/>
        </p:nvSpPr>
        <p:spPr>
          <a:xfrm>
            <a:off x="7133956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71878A53-FD9A-4E9D-A8CD-A3114AD730F6}"/>
              </a:ext>
            </a:extLst>
          </p:cNvPr>
          <p:cNvSpPr/>
          <p:nvPr/>
        </p:nvSpPr>
        <p:spPr>
          <a:xfrm>
            <a:off x="3739131" y="2296058"/>
            <a:ext cx="1629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E9E45105-8008-4F6C-A37B-9E0973E903EA}"/>
              </a:ext>
            </a:extLst>
          </p:cNvPr>
          <p:cNvSpPr/>
          <p:nvPr/>
        </p:nvSpPr>
        <p:spPr>
          <a:xfrm>
            <a:off x="10471359" y="2296058"/>
            <a:ext cx="1490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ào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A38B9C27-0C7F-477E-A019-9C86835DDD1E}"/>
              </a:ext>
            </a:extLst>
          </p:cNvPr>
          <p:cNvSpPr/>
          <p:nvPr/>
        </p:nvSpPr>
        <p:spPr>
          <a:xfrm>
            <a:off x="230366" y="4923224"/>
            <a:ext cx="11961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bầu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9BA167B7-C6E4-4927-9C1C-A783E1339D8A}"/>
              </a:ext>
            </a:extLst>
          </p:cNvPr>
          <p:cNvSpPr/>
          <p:nvPr/>
        </p:nvSpPr>
        <p:spPr>
          <a:xfrm>
            <a:off x="9714198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417 L -0.13672 0.2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13 -0.00278 L 0.34375 0.38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6" grpId="1"/>
      <p:bldP spid="17" grpId="1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AF66C18D-E259-4B78-816A-CCFA58257055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4C9EB-D8B6-41C5-9589-CA3B9775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685A14-3915-49C4-8B40-C869DB13603F}"/>
              </a:ext>
            </a:extLst>
          </p:cNvPr>
          <p:cNvSpPr/>
          <p:nvPr/>
        </p:nvSpPr>
        <p:spPr>
          <a:xfrm>
            <a:off x="0" y="1342182"/>
            <a:ext cx="12192000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2C481B-C1F0-4D92-B76A-3B5C2C79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E3912-961C-4F4D-B9C9-8149AAEFC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669"/>
          <a:stretch/>
        </p:blipFill>
        <p:spPr>
          <a:xfrm>
            <a:off x="151793" y="1381210"/>
            <a:ext cx="11558470" cy="26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5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BE87ACF8-B3AA-4577-9DD2-6451B1F074ED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69599-7B0E-4E69-9765-22290013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E3F25-09C7-42A4-A5DE-3B9F90612AF2}"/>
              </a:ext>
            </a:extLst>
          </p:cNvPr>
          <p:cNvSpPr/>
          <p:nvPr/>
        </p:nvSpPr>
        <p:spPr>
          <a:xfrm>
            <a:off x="0" y="1468697"/>
            <a:ext cx="12192000" cy="287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E2009A-326E-457F-A093-DCCDDAAC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91A4A-54E5-453C-8C92-3966649ED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02"/>
          <a:stretch/>
        </p:blipFill>
        <p:spPr>
          <a:xfrm>
            <a:off x="25052" y="1521701"/>
            <a:ext cx="11760087" cy="26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0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34F7FA-3085-45B4-B64B-0F4736192272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FE2A932-893F-47D8-97F4-27BE7C29EE52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1F184F-DF2F-4030-8063-74F344809BB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D753A227-419B-4AEE-A6BB-FACF9F9104BB}"/>
              </a:ext>
            </a:extLst>
          </p:cNvPr>
          <p:cNvSpPr/>
          <p:nvPr/>
        </p:nvSpPr>
        <p:spPr>
          <a:xfrm>
            <a:off x="1075869" y="255424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các bức tranh dưới đây và cho biết việc làm nào tốt và việc làm nào chưa tốt:</a:t>
            </a:r>
            <a:endParaRPr lang="zh-CN" altLang="en-US" sz="80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33ECB6-C368-4E15-996D-210B894C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" t="1672" r="52501" b="53132"/>
          <a:stretch>
            <a:fillRect/>
          </a:stretch>
        </p:blipFill>
        <p:spPr>
          <a:xfrm>
            <a:off x="554754" y="1695028"/>
            <a:ext cx="3760814" cy="2413138"/>
          </a:xfrm>
          <a:custGeom>
            <a:avLst/>
            <a:gdLst>
              <a:gd name="connsiteX0" fmla="*/ 147615 w 2511084"/>
              <a:gd name="connsiteY0" fmla="*/ 0 h 1983543"/>
              <a:gd name="connsiteX1" fmla="*/ 2363469 w 2511084"/>
              <a:gd name="connsiteY1" fmla="*/ 0 h 1983543"/>
              <a:gd name="connsiteX2" fmla="*/ 2511084 w 2511084"/>
              <a:gd name="connsiteY2" fmla="*/ 147615 h 1983543"/>
              <a:gd name="connsiteX3" fmla="*/ 2511084 w 2511084"/>
              <a:gd name="connsiteY3" fmla="*/ 1835928 h 1983543"/>
              <a:gd name="connsiteX4" fmla="*/ 2363469 w 2511084"/>
              <a:gd name="connsiteY4" fmla="*/ 1983543 h 1983543"/>
              <a:gd name="connsiteX5" fmla="*/ 147615 w 2511084"/>
              <a:gd name="connsiteY5" fmla="*/ 1983543 h 1983543"/>
              <a:gd name="connsiteX6" fmla="*/ 0 w 2511084"/>
              <a:gd name="connsiteY6" fmla="*/ 1835928 h 1983543"/>
              <a:gd name="connsiteX7" fmla="*/ 0 w 2511084"/>
              <a:gd name="connsiteY7" fmla="*/ 147615 h 1983543"/>
              <a:gd name="connsiteX8" fmla="*/ 147615 w 2511084"/>
              <a:gd name="connsiteY8" fmla="*/ 0 h 19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084" h="1983543">
                <a:moveTo>
                  <a:pt x="147615" y="0"/>
                </a:moveTo>
                <a:lnTo>
                  <a:pt x="2363469" y="0"/>
                </a:lnTo>
                <a:cubicBezTo>
                  <a:pt x="2444995" y="0"/>
                  <a:pt x="2511084" y="66089"/>
                  <a:pt x="2511084" y="147615"/>
                </a:cubicBezTo>
                <a:lnTo>
                  <a:pt x="2511084" y="1835928"/>
                </a:lnTo>
                <a:cubicBezTo>
                  <a:pt x="2511084" y="1917454"/>
                  <a:pt x="2444995" y="1983543"/>
                  <a:pt x="2363469" y="1983543"/>
                </a:cubicBezTo>
                <a:lnTo>
                  <a:pt x="147615" y="1983543"/>
                </a:lnTo>
                <a:cubicBezTo>
                  <a:pt x="66089" y="1983543"/>
                  <a:pt x="0" y="1917454"/>
                  <a:pt x="0" y="1835928"/>
                </a:cubicBezTo>
                <a:lnTo>
                  <a:pt x="0" y="147615"/>
                </a:lnTo>
                <a:cubicBezTo>
                  <a:pt x="0" y="66089"/>
                  <a:pt x="66089" y="0"/>
                  <a:pt x="147615" y="0"/>
                </a:cubicBezTo>
                <a:close/>
              </a:path>
            </a:pathLst>
          </a:custGeom>
          <a:ln w="19050">
            <a:solidFill>
              <a:srgbClr val="FBB07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A6948C-0035-4A98-8150-8B36EBC3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64" t="52814" r="2059" b="1990"/>
          <a:stretch>
            <a:fillRect/>
          </a:stretch>
        </p:blipFill>
        <p:spPr>
          <a:xfrm>
            <a:off x="7788890" y="4347585"/>
            <a:ext cx="3760814" cy="2413138"/>
          </a:xfrm>
          <a:custGeom>
            <a:avLst/>
            <a:gdLst>
              <a:gd name="connsiteX0" fmla="*/ 147615 w 2511084"/>
              <a:gd name="connsiteY0" fmla="*/ 0 h 1983543"/>
              <a:gd name="connsiteX1" fmla="*/ 2363469 w 2511084"/>
              <a:gd name="connsiteY1" fmla="*/ 0 h 1983543"/>
              <a:gd name="connsiteX2" fmla="*/ 2511084 w 2511084"/>
              <a:gd name="connsiteY2" fmla="*/ 147615 h 1983543"/>
              <a:gd name="connsiteX3" fmla="*/ 2511084 w 2511084"/>
              <a:gd name="connsiteY3" fmla="*/ 1835928 h 1983543"/>
              <a:gd name="connsiteX4" fmla="*/ 2363469 w 2511084"/>
              <a:gd name="connsiteY4" fmla="*/ 1983543 h 1983543"/>
              <a:gd name="connsiteX5" fmla="*/ 147615 w 2511084"/>
              <a:gd name="connsiteY5" fmla="*/ 1983543 h 1983543"/>
              <a:gd name="connsiteX6" fmla="*/ 0 w 2511084"/>
              <a:gd name="connsiteY6" fmla="*/ 1835928 h 1983543"/>
              <a:gd name="connsiteX7" fmla="*/ 0 w 2511084"/>
              <a:gd name="connsiteY7" fmla="*/ 147615 h 1983543"/>
              <a:gd name="connsiteX8" fmla="*/ 147615 w 2511084"/>
              <a:gd name="connsiteY8" fmla="*/ 0 h 19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084" h="1983543">
                <a:moveTo>
                  <a:pt x="147615" y="0"/>
                </a:moveTo>
                <a:lnTo>
                  <a:pt x="2363469" y="0"/>
                </a:lnTo>
                <a:cubicBezTo>
                  <a:pt x="2444995" y="0"/>
                  <a:pt x="2511084" y="66089"/>
                  <a:pt x="2511084" y="147615"/>
                </a:cubicBezTo>
                <a:lnTo>
                  <a:pt x="2511084" y="1835928"/>
                </a:lnTo>
                <a:cubicBezTo>
                  <a:pt x="2511084" y="1917454"/>
                  <a:pt x="2444995" y="1983543"/>
                  <a:pt x="2363469" y="1983543"/>
                </a:cubicBezTo>
                <a:lnTo>
                  <a:pt x="147615" y="1983543"/>
                </a:lnTo>
                <a:cubicBezTo>
                  <a:pt x="66089" y="1983543"/>
                  <a:pt x="0" y="1917454"/>
                  <a:pt x="0" y="1835928"/>
                </a:cubicBezTo>
                <a:lnTo>
                  <a:pt x="0" y="147615"/>
                </a:lnTo>
                <a:cubicBezTo>
                  <a:pt x="0" y="66089"/>
                  <a:pt x="66089" y="0"/>
                  <a:pt x="147615" y="0"/>
                </a:cubicBezTo>
                <a:close/>
              </a:path>
            </a:pathLst>
          </a:custGeom>
          <a:ln w="19050">
            <a:solidFill>
              <a:srgbClr val="FBB07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C72C04-F459-47D7-9703-DE850A640A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2" t="52814" r="52501" b="1990"/>
          <a:stretch>
            <a:fillRect/>
          </a:stretch>
        </p:blipFill>
        <p:spPr>
          <a:xfrm>
            <a:off x="2540717" y="4347585"/>
            <a:ext cx="3760814" cy="2413138"/>
          </a:xfrm>
          <a:custGeom>
            <a:avLst/>
            <a:gdLst>
              <a:gd name="connsiteX0" fmla="*/ 147615 w 2511084"/>
              <a:gd name="connsiteY0" fmla="*/ 0 h 1983543"/>
              <a:gd name="connsiteX1" fmla="*/ 2363469 w 2511084"/>
              <a:gd name="connsiteY1" fmla="*/ 0 h 1983543"/>
              <a:gd name="connsiteX2" fmla="*/ 2511084 w 2511084"/>
              <a:gd name="connsiteY2" fmla="*/ 147615 h 1983543"/>
              <a:gd name="connsiteX3" fmla="*/ 2511084 w 2511084"/>
              <a:gd name="connsiteY3" fmla="*/ 1835928 h 1983543"/>
              <a:gd name="connsiteX4" fmla="*/ 2363469 w 2511084"/>
              <a:gd name="connsiteY4" fmla="*/ 1983543 h 1983543"/>
              <a:gd name="connsiteX5" fmla="*/ 147615 w 2511084"/>
              <a:gd name="connsiteY5" fmla="*/ 1983543 h 1983543"/>
              <a:gd name="connsiteX6" fmla="*/ 0 w 2511084"/>
              <a:gd name="connsiteY6" fmla="*/ 1835928 h 1983543"/>
              <a:gd name="connsiteX7" fmla="*/ 0 w 2511084"/>
              <a:gd name="connsiteY7" fmla="*/ 147615 h 1983543"/>
              <a:gd name="connsiteX8" fmla="*/ 147615 w 2511084"/>
              <a:gd name="connsiteY8" fmla="*/ 0 h 19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084" h="1983543">
                <a:moveTo>
                  <a:pt x="147615" y="0"/>
                </a:moveTo>
                <a:lnTo>
                  <a:pt x="2363469" y="0"/>
                </a:lnTo>
                <a:cubicBezTo>
                  <a:pt x="2444995" y="0"/>
                  <a:pt x="2511084" y="66089"/>
                  <a:pt x="2511084" y="147615"/>
                </a:cubicBezTo>
                <a:lnTo>
                  <a:pt x="2511084" y="1835928"/>
                </a:lnTo>
                <a:cubicBezTo>
                  <a:pt x="2511084" y="1917454"/>
                  <a:pt x="2444995" y="1983543"/>
                  <a:pt x="2363469" y="1983543"/>
                </a:cubicBezTo>
                <a:lnTo>
                  <a:pt x="147615" y="1983543"/>
                </a:lnTo>
                <a:cubicBezTo>
                  <a:pt x="66089" y="1983543"/>
                  <a:pt x="0" y="1917454"/>
                  <a:pt x="0" y="1835928"/>
                </a:cubicBezTo>
                <a:lnTo>
                  <a:pt x="0" y="147615"/>
                </a:lnTo>
                <a:cubicBezTo>
                  <a:pt x="0" y="66089"/>
                  <a:pt x="66089" y="0"/>
                  <a:pt x="147615" y="0"/>
                </a:cubicBezTo>
                <a:close/>
              </a:path>
            </a:pathLst>
          </a:custGeom>
          <a:ln w="19050">
            <a:solidFill>
              <a:srgbClr val="FBB07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4EF89B-5629-4E10-ADCE-2FD07DDC77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964" t="1672" r="2059" b="53132"/>
          <a:stretch>
            <a:fillRect/>
          </a:stretch>
        </p:blipFill>
        <p:spPr>
          <a:xfrm>
            <a:off x="5908483" y="1695028"/>
            <a:ext cx="3760814" cy="2413138"/>
          </a:xfrm>
          <a:custGeom>
            <a:avLst/>
            <a:gdLst>
              <a:gd name="connsiteX0" fmla="*/ 147615 w 2511084"/>
              <a:gd name="connsiteY0" fmla="*/ 0 h 1983543"/>
              <a:gd name="connsiteX1" fmla="*/ 2363469 w 2511084"/>
              <a:gd name="connsiteY1" fmla="*/ 0 h 1983543"/>
              <a:gd name="connsiteX2" fmla="*/ 2511084 w 2511084"/>
              <a:gd name="connsiteY2" fmla="*/ 147615 h 1983543"/>
              <a:gd name="connsiteX3" fmla="*/ 2511084 w 2511084"/>
              <a:gd name="connsiteY3" fmla="*/ 1835928 h 1983543"/>
              <a:gd name="connsiteX4" fmla="*/ 2363469 w 2511084"/>
              <a:gd name="connsiteY4" fmla="*/ 1983543 h 1983543"/>
              <a:gd name="connsiteX5" fmla="*/ 147615 w 2511084"/>
              <a:gd name="connsiteY5" fmla="*/ 1983543 h 1983543"/>
              <a:gd name="connsiteX6" fmla="*/ 0 w 2511084"/>
              <a:gd name="connsiteY6" fmla="*/ 1835928 h 1983543"/>
              <a:gd name="connsiteX7" fmla="*/ 0 w 2511084"/>
              <a:gd name="connsiteY7" fmla="*/ 147615 h 1983543"/>
              <a:gd name="connsiteX8" fmla="*/ 147615 w 2511084"/>
              <a:gd name="connsiteY8" fmla="*/ 0 h 19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1084" h="1983543">
                <a:moveTo>
                  <a:pt x="147615" y="0"/>
                </a:moveTo>
                <a:lnTo>
                  <a:pt x="2363469" y="0"/>
                </a:lnTo>
                <a:cubicBezTo>
                  <a:pt x="2444995" y="0"/>
                  <a:pt x="2511084" y="66089"/>
                  <a:pt x="2511084" y="147615"/>
                </a:cubicBezTo>
                <a:lnTo>
                  <a:pt x="2511084" y="1835928"/>
                </a:lnTo>
                <a:cubicBezTo>
                  <a:pt x="2511084" y="1917454"/>
                  <a:pt x="2444995" y="1983543"/>
                  <a:pt x="2363469" y="1983543"/>
                </a:cubicBezTo>
                <a:lnTo>
                  <a:pt x="147615" y="1983543"/>
                </a:lnTo>
                <a:cubicBezTo>
                  <a:pt x="66089" y="1983543"/>
                  <a:pt x="0" y="1917454"/>
                  <a:pt x="0" y="1835928"/>
                </a:cubicBezTo>
                <a:lnTo>
                  <a:pt x="0" y="147615"/>
                </a:lnTo>
                <a:cubicBezTo>
                  <a:pt x="0" y="66089"/>
                  <a:pt x="66089" y="0"/>
                  <a:pt x="147615" y="0"/>
                </a:cubicBezTo>
                <a:close/>
              </a:path>
            </a:pathLst>
          </a:custGeom>
          <a:ln w="19050">
            <a:solidFill>
              <a:srgbClr val="FBB07D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5C193E-9706-49F9-995B-31C9DCBE1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0" b="32314"/>
          <a:stretch/>
        </p:blipFill>
        <p:spPr>
          <a:xfrm>
            <a:off x="9159688" y="3300001"/>
            <a:ext cx="983190" cy="10475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84CB8B-96B5-443E-AA21-4F682A008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938" y="3273257"/>
            <a:ext cx="1075076" cy="1026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4B86A8-54CF-4441-9C77-185E81EE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993" y="5831902"/>
            <a:ext cx="1075076" cy="10260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F77789-414C-49BF-9D2C-3298F8FC4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0" b="32314"/>
          <a:stretch/>
        </p:blipFill>
        <p:spPr>
          <a:xfrm>
            <a:off x="11208810" y="5857494"/>
            <a:ext cx="983190" cy="104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8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7C70BB83-ECDB-427C-B4F6-F3F816CFD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929" l="0" r="99125">
                        <a14:foregroundMark x1="7125" y1="38750" x2="24750" y2="42143"/>
                        <a14:foregroundMark x1="66750" y1="21786" x2="88875" y2="18571"/>
                        <a14:foregroundMark x1="38375" y1="80179" x2="62250" y2="8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54" y="3920247"/>
            <a:ext cx="2664606" cy="14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696</TotalTime>
  <Words>298</Words>
  <Application>Microsoft Office PowerPoint</Application>
  <PresentationFormat>Widescreen</PresentationFormat>
  <Paragraphs>52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Times New Roman</vt:lpstr>
      <vt:lpstr>#9Slide01 Noi dung ngan</vt:lpstr>
      <vt:lpstr>Calibri Light</vt:lpstr>
      <vt:lpstr>Calibri</vt:lpstr>
      <vt:lpstr>.VnArial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426</cp:revision>
  <dcterms:created xsi:type="dcterms:W3CDTF">2021-08-21T07:02:17Z</dcterms:created>
  <dcterms:modified xsi:type="dcterms:W3CDTF">2023-04-23T14:27:36Z</dcterms:modified>
  <cp:category>9Slide.vn</cp:category>
</cp:coreProperties>
</file>