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34" r:id="rId2"/>
    <p:sldId id="259" r:id="rId3"/>
    <p:sldId id="335" r:id="rId4"/>
    <p:sldId id="293" r:id="rId5"/>
    <p:sldId id="257" r:id="rId6"/>
    <p:sldId id="294" r:id="rId7"/>
    <p:sldId id="300" r:id="rId8"/>
    <p:sldId id="328" r:id="rId9"/>
    <p:sldId id="336" r:id="rId10"/>
    <p:sldId id="321" r:id="rId11"/>
    <p:sldId id="329" r:id="rId12"/>
    <p:sldId id="284" r:id="rId13"/>
    <p:sldId id="302" r:id="rId14"/>
    <p:sldId id="330" r:id="rId15"/>
    <p:sldId id="331" r:id="rId16"/>
    <p:sldId id="332" r:id="rId17"/>
    <p:sldId id="276" r:id="rId18"/>
    <p:sldId id="295" r:id="rId19"/>
    <p:sldId id="306" r:id="rId20"/>
    <p:sldId id="324" r:id="rId21"/>
    <p:sldId id="325" r:id="rId22"/>
    <p:sldId id="296" r:id="rId23"/>
    <p:sldId id="326" r:id="rId24"/>
    <p:sldId id="333" r:id="rId25"/>
    <p:sldId id="267" r:id="rId26"/>
  </p:sldIdLst>
  <p:sldSz cx="12192000" cy="6858000"/>
  <p:notesSz cx="6858000" cy="9144000"/>
  <p:embeddedFontLst>
    <p:embeddedFont>
      <p:font typeface="#9Slide01 Noi dung ngan" panose="020B0604020202020204" charset="0"/>
      <p:regular r:id="rId28"/>
    </p:embeddedFont>
    <p:embeddedFont>
      <p:font typeface=".VnArial" panose="020B7200000000000000" pitchFamily="34" charset="0"/>
      <p:regular r:id="rId29"/>
      <p:bold r:id="rId30"/>
      <p:italic r:id="rId31"/>
      <p:boldItalic r:id="rId32"/>
    </p:embeddedFont>
    <p:embeddedFont>
      <p:font typeface="Arial-Rounded" panose="020B0500000000000000"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HL Hoctro" panose="02000000000000000000"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60D"/>
    <a:srgbClr val="F2701F"/>
    <a:srgbClr val="E31353"/>
    <a:srgbClr val="FBB07D"/>
    <a:srgbClr val="F26F23"/>
    <a:srgbClr val="00A650"/>
    <a:srgbClr val="BCD85F"/>
    <a:srgbClr val="06C5F5"/>
    <a:srgbClr val="F15A88"/>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3" d="100"/>
          <a:sy n="63" d="100"/>
        </p:scale>
        <p:origin x="9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en-US" b="0" i="0" dirty="0" err="1">
                <a:effectLst/>
                <a:latin typeface="Arial" panose="020B0604020202020204" pitchFamily="34" charset="0"/>
              </a:rPr>
              <a:t>Bức</a:t>
            </a:r>
            <a:r>
              <a:rPr lang="en-US" b="0" i="0" dirty="0">
                <a:effectLst/>
                <a:latin typeface="Arial" panose="020B0604020202020204" pitchFamily="34" charset="0"/>
              </a:rPr>
              <a:t> </a:t>
            </a:r>
            <a:r>
              <a:rPr lang="en-US" b="0" i="0" dirty="0" err="1">
                <a:effectLst/>
                <a:latin typeface="Arial" panose="020B0604020202020204" pitchFamily="34" charset="0"/>
              </a:rPr>
              <a:t>tranh</a:t>
            </a:r>
            <a:r>
              <a:rPr lang="en-US" b="0" i="0" dirty="0">
                <a:effectLst/>
                <a:latin typeface="Arial" panose="020B0604020202020204" pitchFamily="34" charset="0"/>
              </a:rPr>
              <a:t> 1: </a:t>
            </a:r>
            <a:r>
              <a:rPr lang="en-US" b="0" i="0" dirty="0" err="1">
                <a:effectLst/>
                <a:latin typeface="Arial" panose="020B0604020202020204" pitchFamily="34" charset="0"/>
              </a:rPr>
              <a:t>em</a:t>
            </a:r>
            <a:r>
              <a:rPr lang="en-US" b="0" i="0" dirty="0">
                <a:effectLst/>
                <a:latin typeface="Arial" panose="020B0604020202020204" pitchFamily="34" charset="0"/>
              </a:rPr>
              <a:t> </a:t>
            </a:r>
            <a:r>
              <a:rPr lang="en-US" b="0" i="0" dirty="0" err="1">
                <a:effectLst/>
                <a:latin typeface="Arial" panose="020B0604020202020204" pitchFamily="34" charset="0"/>
              </a:rPr>
              <a:t>nhìn</a:t>
            </a:r>
            <a:r>
              <a:rPr lang="en-US" b="0" i="0" dirty="0">
                <a:effectLst/>
                <a:latin typeface="Arial" panose="020B0604020202020204" pitchFamily="34" charset="0"/>
              </a:rPr>
              <a:t> </a:t>
            </a:r>
            <a:r>
              <a:rPr lang="en-US" b="0" i="0" dirty="0" err="1">
                <a:effectLst/>
                <a:latin typeface="Arial" panose="020B0604020202020204" pitchFamily="34" charset="0"/>
              </a:rPr>
              <a:t>thấy</a:t>
            </a:r>
            <a:r>
              <a:rPr lang="en-US" b="0" i="0" dirty="0">
                <a:effectLst/>
                <a:latin typeface="Arial" panose="020B0604020202020204" pitchFamily="34" charset="0"/>
              </a:rPr>
              <a:t> </a:t>
            </a:r>
            <a:r>
              <a:rPr lang="en-US" b="0" i="0" dirty="0" err="1">
                <a:effectLst/>
                <a:latin typeface="Arial" panose="020B0604020202020204" pitchFamily="34" charset="0"/>
              </a:rPr>
              <a:t>cánh</a:t>
            </a:r>
            <a:r>
              <a:rPr lang="en-US" b="0" i="0" dirty="0">
                <a:effectLst/>
                <a:latin typeface="Arial" panose="020B0604020202020204" pitchFamily="34" charset="0"/>
              </a:rPr>
              <a:t> </a:t>
            </a:r>
            <a:r>
              <a:rPr lang="en-US" b="0" i="0" dirty="0" err="1">
                <a:effectLst/>
                <a:latin typeface="Arial" panose="020B0604020202020204" pitchFamily="34" charset="0"/>
              </a:rPr>
              <a:t>đồng</a:t>
            </a:r>
            <a:r>
              <a:rPr lang="en-US" b="0" i="0" dirty="0">
                <a:effectLst/>
                <a:latin typeface="Arial" panose="020B0604020202020204" pitchFamily="34" charset="0"/>
              </a:rPr>
              <a:t> </a:t>
            </a:r>
            <a:r>
              <a:rPr lang="en-US" b="0" i="0" dirty="0" err="1">
                <a:effectLst/>
                <a:latin typeface="Arial" panose="020B0604020202020204" pitchFamily="34" charset="0"/>
              </a:rPr>
              <a:t>lúa</a:t>
            </a:r>
            <a:r>
              <a:rPr lang="en-US" b="0" i="0" dirty="0">
                <a:effectLst/>
                <a:latin typeface="Arial" panose="020B0604020202020204" pitchFamily="34" charset="0"/>
              </a:rPr>
              <a:t> </a:t>
            </a:r>
            <a:r>
              <a:rPr lang="en-US" b="0" i="0" dirty="0" err="1">
                <a:effectLst/>
                <a:latin typeface="Arial" panose="020B0604020202020204" pitchFamily="34" charset="0"/>
              </a:rPr>
              <a:t>rộng</a:t>
            </a:r>
            <a:r>
              <a:rPr lang="en-US" b="0" i="0" dirty="0">
                <a:effectLst/>
                <a:latin typeface="Arial" panose="020B0604020202020204" pitchFamily="34" charset="0"/>
              </a:rPr>
              <a:t> </a:t>
            </a:r>
            <a:r>
              <a:rPr lang="en-US" b="0" i="0" dirty="0" err="1">
                <a:effectLst/>
                <a:latin typeface="Arial" panose="020B0604020202020204" pitchFamily="34" charset="0"/>
              </a:rPr>
              <a:t>lớn</a:t>
            </a:r>
            <a:r>
              <a:rPr lang="en-US" b="0" i="0" dirty="0">
                <a:effectLst/>
                <a:latin typeface="Arial" panose="020B0604020202020204" pitchFamily="34" charset="0"/>
              </a:rPr>
              <a:t>, </a:t>
            </a:r>
            <a:r>
              <a:rPr lang="en-US" b="0" i="0" dirty="0" err="1">
                <a:effectLst/>
                <a:latin typeface="Arial" panose="020B0604020202020204" pitchFamily="34" charset="0"/>
              </a:rPr>
              <a:t>với</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xanh</a:t>
            </a:r>
            <a:r>
              <a:rPr lang="en-US" b="0" i="0" dirty="0">
                <a:effectLst/>
                <a:latin typeface="Arial" panose="020B0604020202020204" pitchFamily="34" charset="0"/>
              </a:rPr>
              <a:t>, </a:t>
            </a:r>
            <a:r>
              <a:rPr lang="en-US" b="0" i="0" dirty="0" err="1">
                <a:effectLst/>
                <a:latin typeface="Arial" panose="020B0604020202020204" pitchFamily="34" charset="0"/>
              </a:rPr>
              <a:t>dòng</a:t>
            </a:r>
            <a:r>
              <a:rPr lang="en-US" b="0" i="0" dirty="0">
                <a:effectLst/>
                <a:latin typeface="Arial" panose="020B0604020202020204" pitchFamily="34" charset="0"/>
              </a:rPr>
              <a:t> </a:t>
            </a:r>
            <a:r>
              <a:rPr lang="en-US" b="0" i="0" dirty="0" err="1">
                <a:effectLst/>
                <a:latin typeface="Arial" panose="020B0604020202020204" pitchFamily="34" charset="0"/>
              </a:rPr>
              <a:t>suối</a:t>
            </a:r>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lành</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cò</a:t>
            </a:r>
            <a:r>
              <a:rPr lang="en-US" b="0" i="0" dirty="0">
                <a:effectLst/>
                <a:latin typeface="Arial" panose="020B0604020202020204" pitchFamily="34" charset="0"/>
              </a:rPr>
              <a:t> </a:t>
            </a:r>
            <a:r>
              <a:rPr lang="en-US" b="0" i="0" dirty="0" err="1">
                <a:effectLst/>
                <a:latin typeface="Arial" panose="020B0604020202020204" pitchFamily="34" charset="0"/>
              </a:rPr>
              <a:t>trắng</a:t>
            </a:r>
            <a:r>
              <a:rPr lang="en-US" b="0" i="0" dirty="0">
                <a:effectLst/>
                <a:latin typeface="Arial" panose="020B0604020202020204" pitchFamily="34" charset="0"/>
              </a:rPr>
              <a:t> </a:t>
            </a:r>
            <a:r>
              <a:rPr lang="en-US" b="0" i="0" dirty="0" err="1">
                <a:effectLst/>
                <a:latin typeface="Arial" panose="020B0604020202020204" pitchFamily="34" charset="0"/>
              </a:rPr>
              <a:t>đang</a:t>
            </a:r>
            <a:r>
              <a:rPr lang="en-US" b="0" i="0" dirty="0">
                <a:effectLst/>
                <a:latin typeface="Arial" panose="020B0604020202020204" pitchFamily="34" charset="0"/>
              </a:rPr>
              <a:t> </a:t>
            </a:r>
            <a:r>
              <a:rPr lang="en-US" b="0" i="0" dirty="0" err="1">
                <a:effectLst/>
                <a:latin typeface="Arial" panose="020B0604020202020204" pitchFamily="34" charset="0"/>
              </a:rPr>
              <a:t>đậu</a:t>
            </a:r>
            <a:r>
              <a:rPr lang="en-US" b="0" i="0" dirty="0">
                <a:effectLst/>
                <a:latin typeface="Arial" panose="020B0604020202020204" pitchFamily="34" charset="0"/>
              </a:rPr>
              <a:t> </a:t>
            </a:r>
            <a:r>
              <a:rPr lang="en-US" b="0" i="0" dirty="0" err="1">
                <a:effectLst/>
                <a:latin typeface="Arial" panose="020B0604020202020204" pitchFamily="34" charset="0"/>
              </a:rPr>
              <a:t>kiếm</a:t>
            </a:r>
            <a:r>
              <a:rPr lang="en-US" b="0" i="0" dirty="0">
                <a:effectLst/>
                <a:latin typeface="Arial" panose="020B0604020202020204" pitchFamily="34" charset="0"/>
              </a:rPr>
              <a:t> </a:t>
            </a:r>
            <a:r>
              <a:rPr lang="en-US" b="0" i="0" dirty="0" err="1">
                <a:effectLst/>
                <a:latin typeface="Arial" panose="020B0604020202020204" pitchFamily="34" charset="0"/>
              </a:rPr>
              <a:t>mồi</a:t>
            </a:r>
            <a:r>
              <a:rPr lang="en-US" b="0" i="0" dirty="0">
                <a:effectLst/>
                <a:latin typeface="Arial" panose="020B0604020202020204" pitchFamily="34" charset="0"/>
              </a:rPr>
              <a:t>.</a:t>
            </a:r>
          </a:p>
          <a:p>
            <a:pPr algn="just">
              <a:buFont typeface="Arial" panose="020B0604020202020204" pitchFamily="34" charset="0"/>
              <a:buChar char="•"/>
            </a:pPr>
            <a:r>
              <a:rPr lang="en-US" b="0" i="0" dirty="0" err="1">
                <a:effectLst/>
                <a:latin typeface="Arial" panose="020B0604020202020204" pitchFamily="34" charset="0"/>
              </a:rPr>
              <a:t>Bức</a:t>
            </a:r>
            <a:r>
              <a:rPr lang="en-US" b="0" i="0" dirty="0">
                <a:effectLst/>
                <a:latin typeface="Arial" panose="020B0604020202020204" pitchFamily="34" charset="0"/>
              </a:rPr>
              <a:t> </a:t>
            </a:r>
            <a:r>
              <a:rPr lang="en-US" b="0" i="0" dirty="0" err="1">
                <a:effectLst/>
                <a:latin typeface="Arial" panose="020B0604020202020204" pitchFamily="34" charset="0"/>
              </a:rPr>
              <a:t>tranh</a:t>
            </a:r>
            <a:r>
              <a:rPr lang="en-US" b="0" i="0" dirty="0">
                <a:effectLst/>
                <a:latin typeface="Arial" panose="020B0604020202020204" pitchFamily="34" charset="0"/>
              </a:rPr>
              <a:t> 2: </a:t>
            </a:r>
            <a:r>
              <a:rPr lang="en-US" b="0" i="0" dirty="0" err="1">
                <a:effectLst/>
                <a:latin typeface="Arial" panose="020B0604020202020204" pitchFamily="34" charset="0"/>
              </a:rPr>
              <a:t>em</a:t>
            </a:r>
            <a:r>
              <a:rPr lang="en-US" b="0" i="0" dirty="0">
                <a:effectLst/>
                <a:latin typeface="Arial" panose="020B0604020202020204" pitchFamily="34" charset="0"/>
              </a:rPr>
              <a:t> </a:t>
            </a:r>
            <a:r>
              <a:rPr lang="en-US" b="0" i="0" dirty="0" err="1">
                <a:effectLst/>
                <a:latin typeface="Arial" panose="020B0604020202020204" pitchFamily="34" charset="0"/>
              </a:rPr>
              <a:t>nhìn</a:t>
            </a:r>
            <a:r>
              <a:rPr lang="en-US" b="0" i="0" dirty="0">
                <a:effectLst/>
                <a:latin typeface="Arial" panose="020B0604020202020204" pitchFamily="34" charset="0"/>
              </a:rPr>
              <a:t> </a:t>
            </a:r>
            <a:r>
              <a:rPr lang="en-US" b="0" i="0" dirty="0" err="1">
                <a:effectLst/>
                <a:latin typeface="Arial" panose="020B0604020202020204" pitchFamily="34" charset="0"/>
              </a:rPr>
              <a:t>thấy</a:t>
            </a:r>
            <a:r>
              <a:rPr lang="en-US" b="0" i="0" dirty="0">
                <a:effectLst/>
                <a:latin typeface="Arial" panose="020B0604020202020204" pitchFamily="34" charset="0"/>
              </a:rPr>
              <a:t> </a:t>
            </a:r>
            <a:r>
              <a:rPr lang="en-US" b="0" i="0" dirty="0" err="1">
                <a:effectLst/>
                <a:latin typeface="Arial" panose="020B0604020202020204" pitchFamily="34" charset="0"/>
              </a:rPr>
              <a:t>thành</a:t>
            </a:r>
            <a:r>
              <a:rPr lang="en-US" b="0" i="0" dirty="0">
                <a:effectLst/>
                <a:latin typeface="Arial" panose="020B0604020202020204" pitchFamily="34" charset="0"/>
              </a:rPr>
              <a:t> </a:t>
            </a:r>
            <a:r>
              <a:rPr lang="en-US" b="0" i="0" dirty="0" err="1">
                <a:effectLst/>
                <a:latin typeface="Arial" panose="020B0604020202020204" pitchFamily="34" charset="0"/>
              </a:rPr>
              <a:t>phố</a:t>
            </a:r>
            <a:r>
              <a:rPr lang="en-US" b="0" i="0" dirty="0">
                <a:effectLst/>
                <a:latin typeface="Arial" panose="020B0604020202020204" pitchFamily="34" charset="0"/>
              </a:rPr>
              <a:t> </a:t>
            </a:r>
            <a:r>
              <a:rPr lang="en-US" b="0" i="0" dirty="0" err="1">
                <a:effectLst/>
                <a:latin typeface="Arial" panose="020B0604020202020204" pitchFamily="34" charset="0"/>
              </a:rPr>
              <a:t>với</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tòa</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chọc</a:t>
            </a:r>
            <a:r>
              <a:rPr lang="en-US" b="0" i="0" dirty="0">
                <a:effectLst/>
                <a:latin typeface="Arial" panose="020B0604020202020204" pitchFamily="34" charset="0"/>
              </a:rPr>
              <a:t> </a:t>
            </a:r>
            <a:r>
              <a:rPr lang="en-US" b="0" i="0" dirty="0" err="1">
                <a:effectLst/>
                <a:latin typeface="Arial" panose="020B0604020202020204" pitchFamily="34" charset="0"/>
              </a:rPr>
              <a:t>trời</a:t>
            </a:r>
            <a:r>
              <a:rPr lang="en-US" b="0" i="0" dirty="0">
                <a:effectLst/>
                <a:latin typeface="Arial" panose="020B0604020202020204" pitchFamily="34" charset="0"/>
              </a:rPr>
              <a:t>, </a:t>
            </a:r>
            <a:r>
              <a:rPr lang="en-US" b="0" i="0" dirty="0" err="1">
                <a:effectLst/>
                <a:latin typeface="Arial" panose="020B0604020202020204" pitchFamily="34" charset="0"/>
              </a:rPr>
              <a:t>khói</a:t>
            </a:r>
            <a:r>
              <a:rPr lang="en-US" b="0" i="0" dirty="0">
                <a:effectLst/>
                <a:latin typeface="Arial" panose="020B0604020202020204" pitchFamily="34" charset="0"/>
              </a:rPr>
              <a:t> </a:t>
            </a:r>
            <a:r>
              <a:rPr lang="en-US" b="0" i="0" dirty="0" err="1">
                <a:effectLst/>
                <a:latin typeface="Arial" panose="020B0604020202020204" pitchFamily="34" charset="0"/>
              </a:rPr>
              <a:t>bụi</a:t>
            </a:r>
            <a:r>
              <a:rPr lang="en-US" b="0" i="0" dirty="0">
                <a:effectLst/>
                <a:latin typeface="Arial" panose="020B0604020202020204" pitchFamily="34" charset="0"/>
              </a:rPr>
              <a:t> </a:t>
            </a:r>
            <a:r>
              <a:rPr lang="en-US" b="0" i="0" dirty="0" err="1">
                <a:effectLst/>
                <a:latin typeface="Arial" panose="020B0604020202020204" pitchFamily="34" charset="0"/>
              </a:rPr>
              <a:t>mù</a:t>
            </a:r>
            <a:r>
              <a:rPr lang="en-US" b="0" i="0" dirty="0">
                <a:effectLst/>
                <a:latin typeface="Arial" panose="020B0604020202020204" pitchFamily="34" charset="0"/>
              </a:rPr>
              <a:t> </a:t>
            </a:r>
            <a:r>
              <a:rPr lang="en-US" b="0" i="0" dirty="0" err="1">
                <a:effectLst/>
                <a:latin typeface="Arial" panose="020B0604020202020204" pitchFamily="34" charset="0"/>
              </a:rPr>
              <a:t>mịt</a:t>
            </a:r>
            <a:r>
              <a:rPr lang="en-US" b="0" i="0" dirty="0">
                <a:effectLst/>
                <a:latin typeface="Arial" panose="020B0604020202020204" pitchFamily="34" charset="0"/>
              </a:rPr>
              <a:t> </a:t>
            </a:r>
            <a:r>
              <a:rPr lang="en-US" b="0" i="0" dirty="0" err="1">
                <a:effectLst/>
                <a:latin typeface="Arial" panose="020B0604020202020204" pitchFamily="34" charset="0"/>
              </a:rPr>
              <a:t>và</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cò</a:t>
            </a:r>
            <a:r>
              <a:rPr lang="en-US" b="0" i="0" dirty="0">
                <a:effectLst/>
                <a:latin typeface="Arial" panose="020B0604020202020204" pitchFamily="34" charset="0"/>
              </a:rPr>
              <a:t> </a:t>
            </a:r>
            <a:r>
              <a:rPr lang="en-US" b="0" i="0" dirty="0" err="1">
                <a:effectLst/>
                <a:latin typeface="Arial" panose="020B0604020202020204" pitchFamily="34" charset="0"/>
              </a:rPr>
              <a:t>trắng</a:t>
            </a:r>
            <a:r>
              <a:rPr lang="en-US" b="0" i="0" dirty="0">
                <a:effectLst/>
                <a:latin typeface="Arial" panose="020B0604020202020204" pitchFamily="34" charset="0"/>
              </a:rPr>
              <a:t> </a:t>
            </a:r>
            <a:r>
              <a:rPr lang="en-US" b="0" i="0" dirty="0" err="1">
                <a:effectLst/>
                <a:latin typeface="Arial" panose="020B0604020202020204" pitchFamily="34" charset="0"/>
              </a:rPr>
              <a:t>thì</a:t>
            </a:r>
            <a:r>
              <a:rPr lang="en-US" b="0" i="0" dirty="0">
                <a:effectLst/>
                <a:latin typeface="Arial" panose="020B0604020202020204" pitchFamily="34" charset="0"/>
              </a:rPr>
              <a:t> </a:t>
            </a:r>
            <a:r>
              <a:rPr lang="en-US" b="0" i="0" dirty="0" err="1">
                <a:effectLst/>
                <a:latin typeface="Arial" panose="020B0604020202020204" pitchFamily="34" charset="0"/>
              </a:rPr>
              <a:t>tìm</a:t>
            </a:r>
            <a:r>
              <a:rPr lang="en-US" b="0" i="0" dirty="0">
                <a:effectLst/>
                <a:latin typeface="Arial" panose="020B0604020202020204" pitchFamily="34" charset="0"/>
              </a:rPr>
              <a:t> </a:t>
            </a:r>
            <a:r>
              <a:rPr lang="en-US" b="0" i="0" dirty="0" err="1">
                <a:effectLst/>
                <a:latin typeface="Arial" panose="020B0604020202020204" pitchFamily="34" charset="0"/>
              </a:rPr>
              <a:t>cách</a:t>
            </a:r>
            <a:r>
              <a:rPr lang="en-US" b="0" i="0" dirty="0">
                <a:effectLst/>
                <a:latin typeface="Arial" panose="020B0604020202020204" pitchFamily="34" charset="0"/>
              </a:rPr>
              <a:t> bay </a:t>
            </a:r>
            <a:r>
              <a:rPr lang="en-US" b="0" i="0" dirty="0" err="1">
                <a:effectLst/>
                <a:latin typeface="Arial" panose="020B0604020202020204" pitchFamily="34" charset="0"/>
              </a:rPr>
              <a:t>đi</a:t>
            </a:r>
            <a:r>
              <a:rPr lang="en-US" b="0" i="0" dirty="0">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4</a:t>
            </a:fld>
            <a:endParaRPr lang="en-US"/>
          </a:p>
        </p:txBody>
      </p:sp>
    </p:spTree>
    <p:extLst>
      <p:ext uri="{BB962C8B-B14F-4D97-AF65-F5344CB8AC3E}">
        <p14:creationId xmlns:p14="http://schemas.microsoft.com/office/powerpoint/2010/main" val="3962282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A73A7-F16C-48FB-A0B8-5D26F818F4B1}"/>
              </a:ext>
            </a:extLst>
          </p:cNvPr>
          <p:cNvPicPr>
            <a:picLocks noChangeAspect="1"/>
          </p:cNvPicPr>
          <p:nvPr userDrawn="1"/>
        </p:nvPicPr>
        <p:blipFill>
          <a:blip r:embed="rId3"/>
          <a:stretch>
            <a:fillRect/>
          </a:stretch>
        </p:blipFill>
        <p:spPr>
          <a:xfrm>
            <a:off x="2263447" y="2737448"/>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3D2F4EA5-4C8F-4908-8EAE-4D749CD4B60D}"/>
              </a:ext>
            </a:extLst>
          </p:cNvPr>
          <p:cNvPicPr>
            <a:picLocks noChangeAspect="1"/>
          </p:cNvPicPr>
          <p:nvPr userDrawn="1"/>
        </p:nvPicPr>
        <p:blipFill>
          <a:blip r:embed="rId4"/>
          <a:stretch>
            <a:fillRect/>
          </a:stretch>
        </p:blipFill>
        <p:spPr>
          <a:xfrm>
            <a:off x="1154028" y="567094"/>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56000">
                                          <p:cBhvr additive="base">
                                            <p:cTn id="43"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500" fill="hold"/>
                                            <p:tgtEl>
                                              <p:spTgt spid="4"/>
                                            </p:tgtEl>
                                            <p:attrNameLst>
                                              <p:attrName>ppt_x</p:attrName>
                                            </p:attrNameLst>
                                          </p:cBhvr>
                                          <p:tavLst>
                                            <p:tav tm="0">
                                              <p:val>
                                                <p:strVal val="#ppt_x"/>
                                              </p:val>
                                            </p:tav>
                                            <p:tav tm="100000">
                                              <p:val>
                                                <p:strVal val="#ppt_x"/>
                                              </p:val>
                                            </p:tav>
                                          </p:tavLst>
                                        </p:anim>
                                        <p:anim calcmode="lin" valueType="num">
                                          <p:cBhvr additive="base">
                                            <p:cTn id="44" dur="1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12A4ABB6-86FE-46B3-AA37-1A04150AB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4/23/2023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36.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1865C494-27D7-1A30-30AB-1AE034D4831E}"/>
              </a:ext>
            </a:extLst>
          </p:cNvPr>
          <p:cNvSpPr/>
          <p:nvPr/>
        </p:nvSpPr>
        <p:spPr>
          <a:xfrm>
            <a:off x="1875703" y="2836461"/>
            <a:ext cx="8655297" cy="1862048"/>
          </a:xfrm>
          <a:prstGeom prst="rect">
            <a:avLst/>
          </a:prstGeom>
        </p:spPr>
        <p:txBody>
          <a:bodyPr wrap="square">
            <a:spAutoFit/>
            <a:scene3d>
              <a:camera prst="orthographicFront"/>
              <a:lightRig rig="threePt" dir="t"/>
            </a:scene3d>
            <a:sp3d contourW="12700"/>
          </a:bodyPr>
          <a:lstStyle/>
          <a:p>
            <a:pPr algn="ctr"/>
            <a:r>
              <a:rPr lang="en-US" altLang="zh-CN" sz="115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C00F35CB-5223-0BD8-9344-4A3E4DD1A01B}"/>
              </a:ext>
            </a:extLst>
          </p:cNvPr>
          <p:cNvSpPr/>
          <p:nvPr/>
        </p:nvSpPr>
        <p:spPr>
          <a:xfrm>
            <a:off x="1768351" y="9603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2037759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5AB15-1C6F-4BFC-B59D-022C3FDA8EB3}"/>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3416320"/>
          </a:xfrm>
          <a:prstGeom prst="rect">
            <a:avLst/>
          </a:prstGeom>
          <a:noFill/>
        </p:spPr>
        <p:txBody>
          <a:bodyPr wrap="square">
            <a:spAutoFit/>
          </a:bodyPr>
          <a:lstStyle/>
          <a:p>
            <a:pPr indent="461963" algn="just"/>
            <a:r>
              <a:rPr lang="vi-VN" sz="5400" dirty="0">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a:t>
            </a:r>
            <a:endParaRPr lang="vi-VN" sz="5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3519396"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8ED2E7-5DD4-422D-85D4-C46B75D64650}"/>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6" name="90">
            <a:extLst>
              <a:ext uri="{FF2B5EF4-FFF2-40B4-BE49-F238E27FC236}">
                <a16:creationId xmlns:a16="http://schemas.microsoft.com/office/drawing/2014/main" id="{5729E807-7CA9-4964-95AE-DC437F91C493}"/>
              </a:ext>
            </a:extLst>
          </p:cNvPr>
          <p:cNvGrpSpPr/>
          <p:nvPr/>
        </p:nvGrpSpPr>
        <p:grpSpPr>
          <a:xfrm>
            <a:off x="9642733" y="5389591"/>
            <a:ext cx="1933948" cy="1212966"/>
            <a:chOff x="594424" y="1153191"/>
            <a:chExt cx="2605976" cy="1634460"/>
          </a:xfrm>
        </p:grpSpPr>
        <p:sp>
          <p:nvSpPr>
            <p:cNvPr id="7" name="81">
              <a:extLst>
                <a:ext uri="{FF2B5EF4-FFF2-40B4-BE49-F238E27FC236}">
                  <a16:creationId xmlns:a16="http://schemas.microsoft.com/office/drawing/2014/main" id="{C1512D0B-7AE9-407A-B4C7-69CAFBD87FBD}"/>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8" name="82">
              <a:extLst>
                <a:ext uri="{FF2B5EF4-FFF2-40B4-BE49-F238E27FC236}">
                  <a16:creationId xmlns:a16="http://schemas.microsoft.com/office/drawing/2014/main" id="{D2F96305-535F-4D63-887E-B97DA564D798}"/>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9" name="Picture 8">
            <a:extLst>
              <a:ext uri="{FF2B5EF4-FFF2-40B4-BE49-F238E27FC236}">
                <a16:creationId xmlns:a16="http://schemas.microsoft.com/office/drawing/2014/main" id="{CAFA42B0-35C2-48A0-9CEF-8D006BFE6B89}"/>
              </a:ext>
            </a:extLst>
          </p:cNvPr>
          <p:cNvPicPr>
            <a:picLocks noChangeAspect="1"/>
          </p:cNvPicPr>
          <p:nvPr/>
        </p:nvPicPr>
        <p:blipFill>
          <a:blip r:embed="rId4"/>
          <a:stretch>
            <a:fillRect/>
          </a:stretch>
        </p:blipFill>
        <p:spPr>
          <a:xfrm>
            <a:off x="174271" y="405831"/>
            <a:ext cx="899758" cy="907318"/>
          </a:xfrm>
          <a:prstGeom prst="rect">
            <a:avLst/>
          </a:prstGeom>
        </p:spPr>
      </p:pic>
      <p:pic>
        <p:nvPicPr>
          <p:cNvPr id="10" name="Picture 9">
            <a:extLst>
              <a:ext uri="{FF2B5EF4-FFF2-40B4-BE49-F238E27FC236}">
                <a16:creationId xmlns:a16="http://schemas.microsoft.com/office/drawing/2014/main" id="{4A8ACC03-D780-4E68-BC40-7D4AC1320FAD}"/>
              </a:ext>
            </a:extLst>
          </p:cNvPr>
          <p:cNvPicPr>
            <a:picLocks noChangeAspect="1"/>
          </p:cNvPicPr>
          <p:nvPr/>
        </p:nvPicPr>
        <p:blipFill>
          <a:blip r:embed="rId5"/>
          <a:stretch>
            <a:fillRect/>
          </a:stretch>
        </p:blipFill>
        <p:spPr>
          <a:xfrm>
            <a:off x="11608819" y="5372167"/>
            <a:ext cx="621846" cy="615749"/>
          </a:xfrm>
          <a:prstGeom prst="rect">
            <a:avLst/>
          </a:prstGeom>
        </p:spPr>
      </p:pic>
      <p:cxnSp>
        <p:nvCxnSpPr>
          <p:cNvPr id="15" name="Straight Connector 14">
            <a:extLst>
              <a:ext uri="{FF2B5EF4-FFF2-40B4-BE49-F238E27FC236}">
                <a16:creationId xmlns:a16="http://schemas.microsoft.com/office/drawing/2014/main" id="{E7A5033F-485E-44F3-9ECF-5F7971923E98}"/>
              </a:ext>
            </a:extLst>
          </p:cNvPr>
          <p:cNvCxnSpPr/>
          <p:nvPr/>
        </p:nvCxnSpPr>
        <p:spPr>
          <a:xfrm flipH="1">
            <a:off x="8212204" y="3273929"/>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11473157" y="248505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6534279" y="4071218"/>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FE67AA7-E638-F008-9246-8471FC89C392}"/>
              </a:ext>
            </a:extLst>
          </p:cNvPr>
          <p:cNvCxnSpPr/>
          <p:nvPr/>
        </p:nvCxnSpPr>
        <p:spPr>
          <a:xfrm flipH="1">
            <a:off x="4631916"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1C891E-0021-201E-10FE-B5CE0E6BBBC3}"/>
              </a:ext>
            </a:extLst>
          </p:cNvPr>
          <p:cNvCxnSpPr/>
          <p:nvPr/>
        </p:nvCxnSpPr>
        <p:spPr>
          <a:xfrm flipH="1">
            <a:off x="5864612" y="1639329"/>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60DA7A1-CF85-E300-EF47-62ADC550955F}"/>
              </a:ext>
            </a:extLst>
          </p:cNvPr>
          <p:cNvCxnSpPr/>
          <p:nvPr/>
        </p:nvCxnSpPr>
        <p:spPr>
          <a:xfrm flipH="1">
            <a:off x="7501215"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8F3A52-8A6B-17F0-3CE6-8F86D293AE90}"/>
              </a:ext>
            </a:extLst>
          </p:cNvPr>
          <p:cNvCxnSpPr/>
          <p:nvPr/>
        </p:nvCxnSpPr>
        <p:spPr>
          <a:xfrm flipH="1">
            <a:off x="1812516" y="248505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56433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cánh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cò</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 Cò chẳng còn nơi kiếm ăn. Cò sợ những âm thanh ồn ào. Thế là chúng bay đi.</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indent="461963" algn="just"/>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i="1"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69C3126-2207-47FD-85EA-FEC1A82240E7}"/>
              </a:ext>
            </a:extLst>
          </p:cNvPr>
          <p:cNvPicPr>
            <a:picLocks noChangeAspect="1"/>
          </p:cNvPicPr>
          <p:nvPr/>
        </p:nvPicPr>
        <p:blipFill rotWithShape="1">
          <a:blip r:embed="rId3"/>
          <a:srcRect l="20762" t="12636" r="18835" b="29239"/>
          <a:stretch/>
        </p:blipFill>
        <p:spPr>
          <a:xfrm>
            <a:off x="364258" y="1379506"/>
            <a:ext cx="504497" cy="549267"/>
          </a:xfrm>
          <a:prstGeom prst="rect">
            <a:avLst/>
          </a:prstGeom>
        </p:spPr>
      </p:pic>
      <p:pic>
        <p:nvPicPr>
          <p:cNvPr id="13" name="Picture 12">
            <a:extLst>
              <a:ext uri="{FF2B5EF4-FFF2-40B4-BE49-F238E27FC236}">
                <a16:creationId xmlns:a16="http://schemas.microsoft.com/office/drawing/2014/main" id="{3DFFB0C9-E642-4721-9356-088B35EA99E4}"/>
              </a:ext>
            </a:extLst>
          </p:cNvPr>
          <p:cNvPicPr>
            <a:picLocks noChangeAspect="1"/>
          </p:cNvPicPr>
          <p:nvPr/>
        </p:nvPicPr>
        <p:blipFill rotWithShape="1">
          <a:blip r:embed="rId4"/>
          <a:srcRect l="19799" t="15984" r="19799" b="25890"/>
          <a:stretch/>
        </p:blipFill>
        <p:spPr>
          <a:xfrm>
            <a:off x="357006" y="3598550"/>
            <a:ext cx="504497" cy="549268"/>
          </a:xfrm>
          <a:prstGeom prst="rect">
            <a:avLst/>
          </a:prstGeom>
        </p:spPr>
      </p:pic>
    </p:spTree>
    <p:extLst>
      <p:ext uri="{BB962C8B-B14F-4D97-AF65-F5344CB8AC3E}">
        <p14:creationId xmlns:p14="http://schemas.microsoft.com/office/powerpoint/2010/main" val="34332730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881794" y="2667734"/>
            <a:ext cx="2025911" cy="92333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lũy</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tre</a:t>
            </a:r>
            <a:endParaRPr lang="zh-CN" alt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353221"/>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908853"/>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63026"/>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01</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714364" y="2311788"/>
            <a:ext cx="4237704" cy="1569660"/>
          </a:xfrm>
          <a:prstGeom prst="rect">
            <a:avLst/>
          </a:prstGeom>
          <a:noFill/>
        </p:spPr>
        <p:txBody>
          <a:bodyPr wrap="square" rtlCol="0">
            <a:spAutoFit/>
          </a:bodyPr>
          <a:lstStyle/>
          <a:p>
            <a:pPr algn="ctr"/>
            <a:r>
              <a:rPr lang="vi-VN" sz="4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tre mọc thành hàng rất dày</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ây tre và những câu chuyện xung quanh hoa tre">
            <a:extLst>
              <a:ext uri="{FF2B5EF4-FFF2-40B4-BE49-F238E27FC236}">
                <a16:creationId xmlns:a16="http://schemas.microsoft.com/office/drawing/2014/main" id="{FF510C28-3AD6-4F6D-BD7C-CA6C5F112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091" y="4012800"/>
            <a:ext cx="4049682" cy="2635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719622" y="2799921"/>
            <a:ext cx="2265306" cy="83099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vút</a:t>
            </a:r>
            <a:endParaRPr lang="zh-CN" alt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93552"/>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431878"/>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217199"/>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830192"/>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04030"/>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02</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805345" y="2320649"/>
            <a:ext cx="4054430" cy="2123658"/>
          </a:xfrm>
          <a:prstGeom prst="rect">
            <a:avLst/>
          </a:prstGeom>
          <a:noFill/>
        </p:spPr>
        <p:txBody>
          <a:bodyPr wrap="square" rtlCol="0">
            <a:spAutoFit/>
          </a:bodyPr>
          <a:lstStyle/>
          <a:p>
            <a:pPr algn="ct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rất cao, vươn thẳng lên không trung</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208762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719622" y="2799921"/>
            <a:ext cx="2265306" cy="83099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cao</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tốc</a:t>
            </a:r>
            <a:endParaRPr lang="zh-CN" alt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93552"/>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431878"/>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217199"/>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830192"/>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04030"/>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03</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836915" y="2574880"/>
            <a:ext cx="4054430" cy="1569660"/>
          </a:xfrm>
          <a:prstGeom prst="rect">
            <a:avLst/>
          </a:prstGeom>
          <a:noFill/>
        </p:spPr>
        <p:txBody>
          <a:bodyPr wrap="square" rtlCol="0">
            <a:spAutoFit/>
          </a:bodyPr>
          <a:lstStyle/>
          <a:p>
            <a:pPr algn="ctr"/>
            <a:r>
              <a:rPr lang="en-US" sz="4800" dirty="0" err="1">
                <a:latin typeface="Arial-Rounded" panose="020B0500000000000000" pitchFamily="34" charset="0"/>
                <a:ea typeface="Arial-Rounded" panose="020B0500000000000000" pitchFamily="34" charset="0"/>
                <a:cs typeface="Arial-Rounded" panose="020B0500000000000000" pitchFamily="34" charset="0"/>
              </a:rPr>
              <a:t>có</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tốc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độ</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nhanh</a:t>
            </a:r>
            <a:endParaRPr lang="en-US" sz="8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128902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847441" y="2799921"/>
            <a:ext cx="2190726" cy="83099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mịt</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t>
            </a:r>
            <a:endParaRPr lang="zh-CN" alt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93552"/>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431878"/>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217199"/>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830192"/>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04030"/>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04</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900056" y="2444673"/>
            <a:ext cx="4054430" cy="2123658"/>
          </a:xfrm>
          <a:prstGeom prst="rect">
            <a:avLst/>
          </a:prstGeom>
          <a:noFill/>
        </p:spPr>
        <p:txBody>
          <a:bodyPr wrap="square" rtlCol="0">
            <a:spAutoFit/>
          </a:bodyPr>
          <a:lstStyle/>
          <a:p>
            <a:pPr algn="ct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lang="en-US" sz="8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611003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cánh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cò</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 Cò chẳng còn nơi kiếm ăn. Cò sợ những âm thanh ồn ào. Thế là chúng bay đi.</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indent="461963" algn="just"/>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i="1"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69C3126-2207-47FD-85EA-FEC1A82240E7}"/>
              </a:ext>
            </a:extLst>
          </p:cNvPr>
          <p:cNvPicPr>
            <a:picLocks noChangeAspect="1"/>
          </p:cNvPicPr>
          <p:nvPr/>
        </p:nvPicPr>
        <p:blipFill rotWithShape="1">
          <a:blip r:embed="rId3"/>
          <a:srcRect l="20762" t="12636" r="18835" b="29239"/>
          <a:stretch/>
        </p:blipFill>
        <p:spPr>
          <a:xfrm>
            <a:off x="364258" y="1379506"/>
            <a:ext cx="504497" cy="549267"/>
          </a:xfrm>
          <a:prstGeom prst="rect">
            <a:avLst/>
          </a:prstGeom>
        </p:spPr>
      </p:pic>
      <p:pic>
        <p:nvPicPr>
          <p:cNvPr id="13" name="Picture 12">
            <a:extLst>
              <a:ext uri="{FF2B5EF4-FFF2-40B4-BE49-F238E27FC236}">
                <a16:creationId xmlns:a16="http://schemas.microsoft.com/office/drawing/2014/main" id="{3DFFB0C9-E642-4721-9356-088B35EA99E4}"/>
              </a:ext>
            </a:extLst>
          </p:cNvPr>
          <p:cNvPicPr>
            <a:picLocks noChangeAspect="1"/>
          </p:cNvPicPr>
          <p:nvPr/>
        </p:nvPicPr>
        <p:blipFill rotWithShape="1">
          <a:blip r:embed="rId4"/>
          <a:srcRect l="19799" t="15984" r="19799" b="25890"/>
          <a:stretch/>
        </p:blipFill>
        <p:spPr>
          <a:xfrm>
            <a:off x="357006" y="3598550"/>
            <a:ext cx="504497" cy="549268"/>
          </a:xfrm>
          <a:prstGeom prst="rect">
            <a:avLst/>
          </a:prstGeom>
        </p:spPr>
      </p:pic>
    </p:spTree>
    <p:extLst>
      <p:ext uri="{BB962C8B-B14F-4D97-AF65-F5344CB8AC3E}">
        <p14:creationId xmlns:p14="http://schemas.microsoft.com/office/powerpoint/2010/main" val="9878374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pic>
        <p:nvPicPr>
          <p:cNvPr id="4" name="5">
            <a:extLst>
              <a:ext uri="{FF2B5EF4-FFF2-40B4-BE49-F238E27FC236}">
                <a16:creationId xmlns:a16="http://schemas.microsoft.com/office/drawing/2014/main" id="{6BF00CC0-3A47-4744-8194-E7CE1DB66A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9073585" y="4189678"/>
            <a:ext cx="2634508" cy="1471520"/>
          </a:xfrm>
          <a:prstGeom prst="rect">
            <a:avLst/>
          </a:prstGeom>
        </p:spPr>
      </p:pic>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908225"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2" name="24">
            <a:extLst>
              <a:ext uri="{FF2B5EF4-FFF2-40B4-BE49-F238E27FC236}">
                <a16:creationId xmlns:a16="http://schemas.microsoft.com/office/drawing/2014/main" id="{5537C03D-8A0E-4C5F-98F6-27FD29F406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3" name="32">
            <a:extLst>
              <a:ext uri="{FF2B5EF4-FFF2-40B4-BE49-F238E27FC236}">
                <a16:creationId xmlns:a16="http://schemas.microsoft.com/office/drawing/2014/main" id="{47048633-AAD9-4400-B8F9-3CFABC8A0C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16" name="35">
            <a:extLst>
              <a:ext uri="{FF2B5EF4-FFF2-40B4-BE49-F238E27FC236}">
                <a16:creationId xmlns:a16="http://schemas.microsoft.com/office/drawing/2014/main" id="{368C8004-A719-4F9D-B945-716D47E034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17" name="37">
            <a:extLst>
              <a:ext uri="{FF2B5EF4-FFF2-40B4-BE49-F238E27FC236}">
                <a16:creationId xmlns:a16="http://schemas.microsoft.com/office/drawing/2014/main" id="{D8660CF5-967D-4CE3-864D-1B3475C9B1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AA3BFAA9-5501-4B5D-B45B-C7202CC78B48}"/>
              </a:ext>
            </a:extLst>
          </p:cNvPr>
          <p:cNvPicPr>
            <a:picLocks noChangeAspect="1"/>
          </p:cNvPicPr>
          <p:nvPr/>
        </p:nvPicPr>
        <p:blipFill>
          <a:blip r:embed="rId11"/>
          <a:stretch>
            <a:fillRect/>
          </a:stretch>
        </p:blipFill>
        <p:spPr>
          <a:xfrm>
            <a:off x="1420969" y="3094093"/>
            <a:ext cx="7105459" cy="2005758"/>
          </a:xfrm>
          <a:prstGeom prst="rect">
            <a:avLst/>
          </a:prstGeom>
        </p:spPr>
      </p:pic>
    </p:spTree>
    <p:extLst>
      <p:ext uri="{BB962C8B-B14F-4D97-AF65-F5344CB8AC3E}">
        <p14:creationId xmlns:p14="http://schemas.microsoft.com/office/powerpoint/2010/main" val="13773734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CC6733-C95F-4D46-80A3-F41117914D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294" b="2294"/>
          <a:stretch/>
        </p:blipFill>
        <p:spPr>
          <a:xfrm>
            <a:off x="2511253" y="3240938"/>
            <a:ext cx="6904403" cy="3465154"/>
          </a:xfrm>
          <a:prstGeom prst="ellipse">
            <a:avLst/>
          </a:prstGeom>
          <a:ln>
            <a:noFill/>
          </a:ln>
          <a:effectLst>
            <a:softEdge rad="112500"/>
          </a:effectLst>
        </p:spPr>
      </p:pic>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77246"/>
            <a:ext cx="11327259" cy="830997"/>
          </a:xfrm>
          <a:prstGeom prst="rect">
            <a:avLst/>
          </a:prstGeom>
        </p:spPr>
        <p:txBody>
          <a:bodyPr wrap="square">
            <a:spAutoFit/>
          </a:bodyPr>
          <a:lstStyle/>
          <a:p>
            <a:pPr algn="just"/>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Hằng</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cò</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mò</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tôm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đâu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077198"/>
            <a:ext cx="10529963" cy="1569660"/>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Hằng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cò</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mò</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tôm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cá</a:t>
            </a:r>
            <a:r>
              <a:rPr lang="en-US" sz="4800" dirty="0">
                <a:latin typeface="Arial-Rounded" panose="020B0500000000000000" pitchFamily="34" charset="0"/>
                <a:ea typeface="Arial-Rounded" panose="020B0500000000000000" pitchFamily="34" charset="0"/>
                <a:cs typeface="Arial-Rounded" panose="020B0500000000000000" pitchFamily="34" charset="0"/>
              </a:rPr>
              <a:t> ở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ao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hồ</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đầm</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23131"/>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2755221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E914DB97-8A9D-0489-B17C-6F7D1FB5E1F9}"/>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3" name="Picture 2">
            <a:extLst>
              <a:ext uri="{FF2B5EF4-FFF2-40B4-BE49-F238E27FC236}">
                <a16:creationId xmlns:a16="http://schemas.microsoft.com/office/drawing/2014/main" id="{9847242D-C68A-859F-3C45-2736F80509F5}"/>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4" name="6">
            <a:extLst>
              <a:ext uri="{FF2B5EF4-FFF2-40B4-BE49-F238E27FC236}">
                <a16:creationId xmlns:a16="http://schemas.microsoft.com/office/drawing/2014/main" id="{12D84F62-217A-0974-7886-C7035A9C8D14}"/>
              </a:ext>
            </a:extLst>
          </p:cNvPr>
          <p:cNvSpPr txBox="1"/>
          <p:nvPr/>
        </p:nvSpPr>
        <p:spPr>
          <a:xfrm>
            <a:off x="3979197" y="1738332"/>
            <a:ext cx="1678664"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5" name="24">
            <a:extLst>
              <a:ext uri="{FF2B5EF4-FFF2-40B4-BE49-F238E27FC236}">
                <a16:creationId xmlns:a16="http://schemas.microsoft.com/office/drawing/2014/main" id="{57B8D1F8-8C30-7D4B-B87F-EB2BCD1F61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1886" y="1815828"/>
            <a:ext cx="995134" cy="2811939"/>
          </a:xfrm>
          <a:prstGeom prst="rect">
            <a:avLst/>
          </a:prstGeom>
        </p:spPr>
      </p:pic>
      <p:pic>
        <p:nvPicPr>
          <p:cNvPr id="7" name="32">
            <a:extLst>
              <a:ext uri="{FF2B5EF4-FFF2-40B4-BE49-F238E27FC236}">
                <a16:creationId xmlns:a16="http://schemas.microsoft.com/office/drawing/2014/main" id="{A383F653-83EB-44DA-DBA9-1E18CB0DA7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99CC2BAE-C7E7-8C5B-2716-6B85CE26F7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D5AC4E40-5707-BEE4-C086-0D8D10DB81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67408"/>
            <a:ext cx="11327259" cy="1569660"/>
          </a:xfrm>
          <a:prstGeom prst="rect">
            <a:avLst/>
          </a:prstGeom>
        </p:spPr>
        <p:txBody>
          <a:bodyPr wrap="square">
            <a:spAutoFit/>
          </a:bodyPr>
          <a:lstStyle/>
          <a:p>
            <a:pPr algn="just"/>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b.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Bây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giờ</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quê</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bé</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đã</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thay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ao</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hồ</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810421"/>
            <a:ext cx="10529963" cy="1569660"/>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Bây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4800" dirty="0">
                <a:latin typeface="Arial-Rounded" panose="020B0500000000000000" pitchFamily="34" charset="0"/>
                <a:ea typeface="Arial-Rounded" panose="020B0500000000000000" pitchFamily="34" charset="0"/>
                <a:cs typeface="Arial-Rounded" panose="020B0500000000000000" pitchFamily="34" charset="0"/>
              </a:rPr>
              <a:t> ở </a:t>
            </a:r>
            <a:r>
              <a:rPr lang="en-US" sz="4800" dirty="0" err="1">
                <a:latin typeface="Arial-Rounded" panose="020B0500000000000000" pitchFamily="34" charset="0"/>
                <a:ea typeface="Arial-Rounded" panose="020B0500000000000000" pitchFamily="34" charset="0"/>
                <a:cs typeface="Arial-Rounded" panose="020B0500000000000000" pitchFamily="34" charset="0"/>
              </a:rPr>
              <a:t>quê</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bé</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tòa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cao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vút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thay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ao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hồ</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đầm</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956354"/>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1528159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18248"/>
            <a:ext cx="11327259" cy="923330"/>
          </a:xfrm>
          <a:prstGeom prst="rect">
            <a:avLst/>
          </a:prstGeom>
        </p:spPr>
        <p:txBody>
          <a:bodyPr wrap="square">
            <a:spAutoFit/>
          </a:bodyPr>
          <a:lstStyle/>
          <a:p>
            <a:pPr algn="just"/>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Điều</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khiến</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đàn</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cò</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sợ</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hãi</a:t>
            </a:r>
            <a:r>
              <a:rPr lang="en-US" sz="54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112329"/>
            <a:ext cx="10529963" cy="1754326"/>
          </a:xfrm>
          <a:prstGeom prst="rect">
            <a:avLst/>
          </a:prstGeom>
        </p:spPr>
        <p:txBody>
          <a:bodyPr wrap="square">
            <a:spAutoFit/>
          </a:bodyPr>
          <a:lstStyle/>
          <a:p>
            <a:pPr algn="just"/>
            <a:r>
              <a:rPr lang="en-US" sz="5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âm</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thanh</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ồn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ào</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khiến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đàn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cò</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sợ</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hãi</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5826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7" name="Picture 16">
            <a:extLst>
              <a:ext uri="{FF2B5EF4-FFF2-40B4-BE49-F238E27FC236}">
                <a16:creationId xmlns:a16="http://schemas.microsoft.com/office/drawing/2014/main" id="{F37C6944-86BC-437D-A754-2DD97CD2C1A8}"/>
              </a:ext>
            </a:extLst>
          </p:cNvPr>
          <p:cNvPicPr>
            <a:picLocks noChangeAspect="1"/>
          </p:cNvPicPr>
          <p:nvPr/>
        </p:nvPicPr>
        <p:blipFill>
          <a:blip r:embed="rId2"/>
          <a:stretch>
            <a:fillRect/>
          </a:stretch>
        </p:blipFill>
        <p:spPr>
          <a:xfrm>
            <a:off x="2152288" y="3859957"/>
            <a:ext cx="7638826" cy="2719249"/>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51688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8" name="24">
            <a:extLst>
              <a:ext uri="{FF2B5EF4-FFF2-40B4-BE49-F238E27FC236}">
                <a16:creationId xmlns:a16="http://schemas.microsoft.com/office/drawing/2014/main" id="{86E4F14C-AD10-4D76-B106-8D1E58ED0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9" name="32">
            <a:extLst>
              <a:ext uri="{FF2B5EF4-FFF2-40B4-BE49-F238E27FC236}">
                <a16:creationId xmlns:a16="http://schemas.microsoft.com/office/drawing/2014/main" id="{C69F9E42-4A95-4420-8F94-6F8D476CB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20" name="35">
            <a:extLst>
              <a:ext uri="{FF2B5EF4-FFF2-40B4-BE49-F238E27FC236}">
                <a16:creationId xmlns:a16="http://schemas.microsoft.com/office/drawing/2014/main" id="{4D155433-6EE3-405C-BB01-FAC8FDDCB8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21" name="37">
            <a:extLst>
              <a:ext uri="{FF2B5EF4-FFF2-40B4-BE49-F238E27FC236}">
                <a16:creationId xmlns:a16="http://schemas.microsoft.com/office/drawing/2014/main" id="{350C16B5-8F8A-4632-8A3C-38A83E2A5B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FEF4ED05-951F-4B12-AAFF-FFC64ED53BD2}"/>
              </a:ext>
            </a:extLst>
          </p:cNvPr>
          <p:cNvPicPr>
            <a:picLocks noChangeAspect="1"/>
          </p:cNvPicPr>
          <p:nvPr/>
        </p:nvPicPr>
        <p:blipFill>
          <a:blip r:embed="rId11"/>
          <a:stretch>
            <a:fillRect/>
          </a:stretch>
        </p:blipFill>
        <p:spPr>
          <a:xfrm>
            <a:off x="2802969" y="3165818"/>
            <a:ext cx="3692534" cy="2181048"/>
          </a:xfrm>
          <a:prstGeom prst="rect">
            <a:avLst/>
          </a:prstGeom>
        </p:spPr>
      </p:pic>
    </p:spTree>
    <p:extLst>
      <p:ext uri="{BB962C8B-B14F-4D97-AF65-F5344CB8AC3E}">
        <p14:creationId xmlns:p14="http://schemas.microsoft.com/office/powerpoint/2010/main" val="187915274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542728" y="5188282"/>
            <a:ext cx="11365924" cy="830997"/>
          </a:xfrm>
          <a:prstGeom prst="rect">
            <a:avLst/>
          </a:prstGeom>
        </p:spPr>
        <p:txBody>
          <a:bodyPr wrap="square">
            <a:spAutoFit/>
          </a:bodyPr>
          <a:lstStyle/>
          <a:p>
            <a:pPr algn="just"/>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Hằng</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cò</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mò</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tôm</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đâu</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542728" y="5053402"/>
            <a:ext cx="10968785" cy="1569660"/>
            <a:chOff x="763481" y="6123232"/>
            <a:chExt cx="11172236" cy="1569660"/>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23232"/>
              <a:ext cx="11172236" cy="156966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1446550"/>
            </a:xfrm>
            <a:prstGeom prst="rect">
              <a:avLst/>
            </a:prstGeom>
          </p:spPr>
          <p:txBody>
            <a:bodyPr wrap="square">
              <a:spAutoFit/>
            </a:bodyPr>
            <a:lstStyle/>
            <a:p>
              <a:pPr algn="just"/>
              <a:r>
                <a:rPr lang="en-US" sz="4400" dirty="0" err="1">
                  <a:latin typeface="Arial-Rounded" panose="020B0500000000000000" pitchFamily="34" charset="0"/>
                  <a:ea typeface="Arial-Rounded" panose="020B0500000000000000" pitchFamily="34" charset="0"/>
                  <a:cs typeface="Arial-Rounded" panose="020B0500000000000000" pitchFamily="34" charset="0"/>
                </a:rPr>
                <a:t>Hằng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cò</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mò</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tôm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cá</a:t>
              </a:r>
              <a:r>
                <a:rPr lang="en-US" sz="4400" dirty="0">
                  <a:latin typeface="Arial-Rounded" panose="020B0500000000000000" pitchFamily="34" charset="0"/>
                  <a:ea typeface="Arial-Rounded" panose="020B0500000000000000" pitchFamily="34" charset="0"/>
                  <a:cs typeface="Arial-Rounded" panose="020B0500000000000000" pitchFamily="34" charset="0"/>
                </a:rPr>
                <a:t> ở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ao</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hồ</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đầm</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9438184" y="5143924"/>
            <a:ext cx="189138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3" name="Picture 12">
            <a:extLst>
              <a:ext uri="{FF2B5EF4-FFF2-40B4-BE49-F238E27FC236}">
                <a16:creationId xmlns:a16="http://schemas.microsoft.com/office/drawing/2014/main" id="{BBA6FA24-C9A8-4F50-8FEB-E2D10A88F865}"/>
              </a:ext>
            </a:extLst>
          </p:cNvPr>
          <p:cNvPicPr>
            <a:picLocks noChangeAspect="1"/>
          </p:cNvPicPr>
          <p:nvPr/>
        </p:nvPicPr>
        <p:blipFill>
          <a:blip r:embed="rId2"/>
          <a:stretch>
            <a:fillRect/>
          </a:stretch>
        </p:blipFill>
        <p:spPr>
          <a:xfrm>
            <a:off x="2399071" y="1970480"/>
            <a:ext cx="7039112" cy="3055739"/>
          </a:xfrm>
          <a:prstGeom prst="roundRect">
            <a:avLst/>
          </a:prstGeom>
        </p:spPr>
      </p:pic>
      <p:sp>
        <p:nvSpPr>
          <p:cNvPr id="14" name="Rectangle: Rounded Corners 13">
            <a:extLst>
              <a:ext uri="{FF2B5EF4-FFF2-40B4-BE49-F238E27FC236}">
                <a16:creationId xmlns:a16="http://schemas.microsoft.com/office/drawing/2014/main" id="{0A1BEEAA-62E0-48D7-9C46-9E9077EAB1B3}"/>
              </a:ext>
            </a:extLst>
          </p:cNvPr>
          <p:cNvSpPr/>
          <p:nvPr/>
        </p:nvSpPr>
        <p:spPr>
          <a:xfrm>
            <a:off x="680487" y="5921559"/>
            <a:ext cx="2273728" cy="637499"/>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Tree>
    <p:extLst>
      <p:ext uri="{BB962C8B-B14F-4D97-AF65-F5344CB8AC3E}">
        <p14:creationId xmlns:p14="http://schemas.microsoft.com/office/powerpoint/2010/main" val="9435073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animBg="1"/>
      <p:bldP spid="11" grpId="1"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921973" y="5377082"/>
            <a:ext cx="8348054" cy="830997"/>
          </a:xfrm>
          <a:prstGeom prst="rect">
            <a:avLst/>
          </a:prstGeom>
        </p:spPr>
        <p:txBody>
          <a:bodyPr wrap="square">
            <a:spAutoFit/>
          </a:bodyPr>
          <a:lstStyle/>
          <a:p>
            <a:pPr algn="just"/>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khiến</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đàn</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cò</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sợ</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hãi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611607" y="5392960"/>
            <a:ext cx="10968785" cy="1015663"/>
            <a:chOff x="763481" y="6123232"/>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123232"/>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769441"/>
            </a:xfrm>
            <a:prstGeom prst="rect">
              <a:avLst/>
            </a:prstGeom>
          </p:spPr>
          <p:txBody>
            <a:bodyPr wrap="square">
              <a:spAutoFit/>
            </a:bodyPr>
            <a:lstStyle/>
            <a:p>
              <a:pPr algn="just"/>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âm</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thanh</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ồn</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ào</a:t>
              </a:r>
              <a:r>
                <a:rPr lang="en-US"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khiến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đàn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cò</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sợ</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hãi</a:t>
              </a:r>
              <a:r>
                <a:rPr lang="en-US" sz="44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871657" y="5508375"/>
            <a:ext cx="5501007"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2" name="Picture 11">
            <a:extLst>
              <a:ext uri="{FF2B5EF4-FFF2-40B4-BE49-F238E27FC236}">
                <a16:creationId xmlns:a16="http://schemas.microsoft.com/office/drawing/2014/main" id="{AEABB45A-E247-4F74-9514-EAB8151F048D}"/>
              </a:ext>
            </a:extLst>
          </p:cNvPr>
          <p:cNvPicPr>
            <a:picLocks noChangeAspect="1"/>
          </p:cNvPicPr>
          <p:nvPr/>
        </p:nvPicPr>
        <p:blipFill>
          <a:blip r:embed="rId2"/>
          <a:stretch>
            <a:fillRect/>
          </a:stretch>
        </p:blipFill>
        <p:spPr>
          <a:xfrm>
            <a:off x="1552744" y="1999015"/>
            <a:ext cx="9030240" cy="321456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71550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5184" y="1042300"/>
            <a:ext cx="1346635" cy="657659"/>
          </a:xfrm>
          <a:prstGeom prst="rect">
            <a:avLst/>
          </a:prstGeom>
        </p:spPr>
      </p:pic>
      <p:sp>
        <p:nvSpPr>
          <p:cNvPr id="5" name="TextBox 1">
            <a:extLst>
              <a:ext uri="{FF2B5EF4-FFF2-40B4-BE49-F238E27FC236}">
                <a16:creationId xmlns:a16="http://schemas.microsoft.com/office/drawing/2014/main" id="{CFF1E58B-4CA9-1E55-846D-2E91EAAC6061}"/>
              </a:ext>
            </a:extLst>
          </p:cNvPr>
          <p:cNvSpPr txBox="1"/>
          <p:nvPr/>
        </p:nvSpPr>
        <p:spPr>
          <a:xfrm>
            <a:off x="2232602" y="2875002"/>
            <a:ext cx="7726795" cy="110799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Quê hương tươi đẹp_480p">
            <a:hlinkClick r:id="" action="ppaction://media"/>
            <a:extLst>
              <a:ext uri="{FF2B5EF4-FFF2-40B4-BE49-F238E27FC236}">
                <a16:creationId xmlns:a16="http://schemas.microsoft.com/office/drawing/2014/main" id="{75DD5DD7-3298-587F-443D-F6759E915710}"/>
              </a:ext>
            </a:extLst>
          </p:cNvPr>
          <p:cNvPicPr>
            <a:picLocks noChangeAspect="1"/>
          </p:cNvPicPr>
          <p:nvPr>
            <a:videoFile r:link="rId1"/>
            <p:extLst>
              <p:ext uri="{DAA4B4D4-6D71-4841-9C94-3DE7FCFB9230}">
                <p14:media xmlns:p14="http://schemas.microsoft.com/office/powerpoint/2010/main" r:embed="rId2">
                  <p14:trim st="26331" end="7376"/>
                </p14:media>
              </p:ext>
            </p:extLst>
          </p:nvPr>
        </p:nvPicPr>
        <p:blipFill>
          <a:blip r:embed="rId5"/>
          <a:stretch>
            <a:fillRect/>
          </a:stretch>
        </p:blipFill>
        <p:spPr>
          <a:xfrm>
            <a:off x="0" y="0"/>
            <a:ext cx="12192000" cy="6852646"/>
          </a:xfrm>
          <a:prstGeom prst="rect">
            <a:avLst/>
          </a:prstGeom>
        </p:spPr>
      </p:pic>
      <p:pic>
        <p:nvPicPr>
          <p:cNvPr id="3" name="y2mate.com - Bài hát Quê hương tươi đẹp_480p">
            <a:hlinkClick r:id="" action="ppaction://media"/>
            <a:extLst>
              <a:ext uri="{FF2B5EF4-FFF2-40B4-BE49-F238E27FC236}">
                <a16:creationId xmlns:a16="http://schemas.microsoft.com/office/drawing/2014/main" id="{B1A6D83F-46D9-3133-F16A-09838A8DBDF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18972209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074D3-FF67-4A76-AD61-B2E8DE5AD994}"/>
              </a:ext>
            </a:extLst>
          </p:cNvPr>
          <p:cNvPicPr>
            <a:picLocks noChangeAspect="1"/>
          </p:cNvPicPr>
          <p:nvPr/>
        </p:nvPicPr>
        <p:blipFill>
          <a:blip r:embed="rId3"/>
          <a:stretch>
            <a:fillRect/>
          </a:stretch>
        </p:blipFill>
        <p:spPr>
          <a:xfrm>
            <a:off x="0" y="1102005"/>
            <a:ext cx="12192000" cy="4934308"/>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5170006" cy="707886"/>
          </a:xfrm>
          <a:prstGeom prst="rect">
            <a:avLst/>
          </a:prstGeom>
        </p:spPr>
        <p:txBody>
          <a:bodyPr wrap="square">
            <a:spAutoFit/>
          </a:bodyPr>
          <a:lstStyle/>
          <a:p>
            <a:pPr algn="just"/>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Quan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hai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bức</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tranh</a:t>
            </a:r>
            <a:endParaRPr lang="zh-CN" alt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045083" y="5888504"/>
            <a:ext cx="7911121"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a. Em thấy gì trong mỗi bức tranh?</a:t>
            </a:r>
          </a:p>
        </p:txBody>
      </p:sp>
      <p:sp>
        <p:nvSpPr>
          <p:cNvPr id="11" name="TextBox 10">
            <a:extLst>
              <a:ext uri="{FF2B5EF4-FFF2-40B4-BE49-F238E27FC236}">
                <a16:creationId xmlns:a16="http://schemas.microsoft.com/office/drawing/2014/main" id="{02C5F3C0-D480-4139-ADB4-86FC3F1CD499}"/>
              </a:ext>
            </a:extLst>
          </p:cNvPr>
          <p:cNvSpPr txBox="1"/>
          <p:nvPr/>
        </p:nvSpPr>
        <p:spPr>
          <a:xfrm>
            <a:off x="316486" y="5846086"/>
            <a:ext cx="11559027"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b. Em thích khung cảnh ở bức tranh nào hơn? Vì sao?</a:t>
            </a: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4"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pic>
        <p:nvPicPr>
          <p:cNvPr id="4" name="5">
            <a:extLst>
              <a:ext uri="{FF2B5EF4-FFF2-40B4-BE49-F238E27FC236}">
                <a16:creationId xmlns:a16="http://schemas.microsoft.com/office/drawing/2014/main" id="{558B1DD8-3FBB-426D-9F6A-0A1A4155D5A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9073585" y="4189678"/>
            <a:ext cx="2634508" cy="1471520"/>
          </a:xfrm>
          <a:prstGeom prst="rect">
            <a:avLst/>
          </a:prstGeom>
        </p:spPr>
      </p:pic>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FC3400EF-5171-4DD2-9C68-88C27AD47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7A38913A-054F-46B2-A185-5446A27F04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7712" y="1042299"/>
            <a:ext cx="1346635" cy="6576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F8E69307-BD7F-4A21-9CC7-9291830C678E}"/>
              </a:ext>
            </a:extLst>
          </p:cNvPr>
          <p:cNvPicPr>
            <a:picLocks noChangeAspect="1"/>
          </p:cNvPicPr>
          <p:nvPr/>
        </p:nvPicPr>
        <p:blipFill>
          <a:blip r:embed="rId11"/>
          <a:stretch>
            <a:fillRect/>
          </a:stretch>
        </p:blipFill>
        <p:spPr>
          <a:xfrm>
            <a:off x="2698347" y="3058531"/>
            <a:ext cx="3901778" cy="2444708"/>
          </a:xfrm>
          <a:prstGeom prst="rect">
            <a:avLst/>
          </a:prstGeom>
        </p:spPr>
      </p:pic>
    </p:spTree>
    <p:extLst>
      <p:ext uri="{BB962C8B-B14F-4D97-AF65-F5344CB8AC3E}">
        <p14:creationId xmlns:p14="http://schemas.microsoft.com/office/powerpoint/2010/main" val="340708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cánh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cò</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duyên dáng bay tới. Chúng lượn trên bầu trời trong xanh rồi hạ cánh xuống những lũy tre. Hằng ngày, cò đi mò tôm, bắt cá ở các ao, hồ, đầm.</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 Cò chẳng còn nơi kiếm ăn. Cò sợ những âm thanh ồn ào. Thế là chúng bay đi.</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indent="461963" algn="just"/>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i="1"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7401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cánh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cò</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 Mùa xuân, từng đàn cò trắng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duyên</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dáng</a:t>
            </a:r>
            <a:r>
              <a:rPr lang="vi-VN" sz="36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bay tới. Chúng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lượn</a:t>
            </a:r>
            <a:r>
              <a:rPr lang="vi-VN" sz="3600" dirty="0">
                <a:latin typeface="Arial-Rounded" panose="020B0500000000000000" pitchFamily="34" charset="0"/>
                <a:ea typeface="Arial-Rounded" panose="020B0500000000000000" pitchFamily="34" charset="0"/>
                <a:cs typeface="Arial-Rounded" panose="020B0500000000000000" pitchFamily="34" charset="0"/>
              </a:rPr>
              <a:t> trên bầu trời trong xanh rồi hạ cánh xuống những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lũy</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tre</a:t>
            </a:r>
            <a:r>
              <a:rPr lang="vi-VN" sz="3600" dirty="0">
                <a:latin typeface="Arial-Rounded" panose="020B0500000000000000" pitchFamily="34" charset="0"/>
                <a:ea typeface="Arial-Rounded" panose="020B0500000000000000" pitchFamily="34" charset="0"/>
                <a:cs typeface="Arial-Rounded" panose="020B0500000000000000" pitchFamily="34" charset="0"/>
              </a:rPr>
              <a:t>. Hằng ngày, cò đi mò tôm, bắt cá ở các ao, hồ, đầm.</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Bây giờ, ao, hồ, đầm phải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nhường</a:t>
            </a:r>
            <a:r>
              <a:rPr lang="vi-VN" sz="3600" dirty="0">
                <a:latin typeface="Arial-Rounded" panose="020B0500000000000000" pitchFamily="34" charset="0"/>
                <a:ea typeface="Arial-Rounded" panose="020B0500000000000000" pitchFamily="34" charset="0"/>
                <a:cs typeface="Arial-Rounded" panose="020B0500000000000000" pitchFamily="34" charset="0"/>
              </a:rPr>
              <a:t> chỗ cho những tòa nhà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vi-VN" sz="36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vút</a:t>
            </a:r>
            <a:r>
              <a:rPr lang="vi-VN" sz="3600" dirty="0">
                <a:latin typeface="Arial-Rounded" panose="020B0500000000000000" pitchFamily="34" charset="0"/>
                <a:ea typeface="Arial-Rounded" panose="020B0500000000000000" pitchFamily="34" charset="0"/>
                <a:cs typeface="Arial-Rounded" panose="020B0500000000000000" pitchFamily="34" charset="0"/>
              </a:rPr>
              <a:t>, những con đường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vi-VN" sz="36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tốc</a:t>
            </a:r>
            <a:r>
              <a:rPr lang="vi-VN" sz="3600" dirty="0">
                <a:latin typeface="Arial-Rounded" panose="020B0500000000000000" pitchFamily="34" charset="0"/>
                <a:ea typeface="Arial-Rounded" panose="020B0500000000000000" pitchFamily="34" charset="0"/>
                <a:cs typeface="Arial-Rounded" panose="020B0500000000000000" pitchFamily="34" charset="0"/>
              </a:rPr>
              <a:t>, những nhà máy tỏa khói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mịt</a:t>
            </a:r>
            <a:r>
              <a:rPr lang="vi-VN" sz="36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t>
            </a:r>
            <a:r>
              <a:rPr lang="vi-VN" sz="3600" dirty="0">
                <a:latin typeface="Arial-Rounded" panose="020B0500000000000000" pitchFamily="34" charset="0"/>
                <a:ea typeface="Arial-Rounded" panose="020B0500000000000000" pitchFamily="34" charset="0"/>
                <a:cs typeface="Arial-Rounded" panose="020B0500000000000000" pitchFamily="34" charset="0"/>
              </a:rPr>
              <a:t>. Cò chẳng còn nơi kiếm ăn. Cò sợ những âm thanh ồn ào. Thế là chúng bay đi.</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indent="461963" algn="just"/>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i="1"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34174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D7B2A0-F8A1-478C-9876-7C00CAFA724F}"/>
              </a:ext>
            </a:extLst>
          </p:cNvPr>
          <p:cNvPicPr>
            <a:picLocks noChangeAspect="1"/>
          </p:cNvPicPr>
          <p:nvPr/>
        </p:nvPicPr>
        <p:blipFill>
          <a:blip r:embed="rId2"/>
          <a:stretch>
            <a:fillRect/>
          </a:stretch>
        </p:blipFill>
        <p:spPr>
          <a:xfrm>
            <a:off x="-9835" y="1189717"/>
            <a:ext cx="12192000" cy="5333935"/>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9835" y="11984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cánh</a:t>
            </a:r>
            <a:r>
              <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cò</a:t>
            </a:r>
            <a:endParaRPr lang="en-US" altLang="zh-CN" sz="4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078313"/>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Ông kể ngày xưa, quê của bé có rất nhiều cò</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Mùa </a:t>
            </a:r>
            <a:r>
              <a:rPr lang="vi-VN" sz="3600" dirty="0">
                <a:latin typeface="Arial-Rounded" panose="020B0500000000000000" pitchFamily="34" charset="0"/>
                <a:ea typeface="Arial-Rounded" panose="020B0500000000000000" pitchFamily="34" charset="0"/>
                <a:cs typeface="Arial-Rounded" panose="020B0500000000000000" pitchFamily="34" charset="0"/>
              </a:rPr>
              <a:t>xuân, từng đàn cò trắng duyên dáng bay tới</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Chúng </a:t>
            </a:r>
            <a:r>
              <a:rPr lang="vi-VN" sz="3600" dirty="0">
                <a:latin typeface="Arial-Rounded" panose="020B0500000000000000" pitchFamily="34" charset="0"/>
                <a:ea typeface="Arial-Rounded" panose="020B0500000000000000" pitchFamily="34" charset="0"/>
                <a:cs typeface="Arial-Rounded" panose="020B0500000000000000" pitchFamily="34" charset="0"/>
              </a:rPr>
              <a:t>lượn trên bầu trời trong xanh rồi hạ cánh xuống những lũy tre</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Hằng </a:t>
            </a:r>
            <a:r>
              <a:rPr lang="vi-VN" sz="3600" dirty="0">
                <a:latin typeface="Arial-Rounded" panose="020B0500000000000000" pitchFamily="34" charset="0"/>
                <a:ea typeface="Arial-Rounded" panose="020B0500000000000000" pitchFamily="34" charset="0"/>
                <a:cs typeface="Arial-Rounded" panose="020B0500000000000000" pitchFamily="34" charset="0"/>
              </a:rPr>
              <a:t>ngày, cò đi mò tôm, bắt cá ở các ao, hồ, đầm.</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Bây giờ, ao, hồ, đầm phải nhường chỗ cho những tòa nhà cao vút, những con đường cao tốc, những nhà máy tỏa khói mịt mù</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Cò </a:t>
            </a:r>
            <a:r>
              <a:rPr lang="vi-VN" sz="3600" dirty="0">
                <a:latin typeface="Arial-Rounded" panose="020B0500000000000000" pitchFamily="34" charset="0"/>
                <a:ea typeface="Arial-Rounded" panose="020B0500000000000000" pitchFamily="34" charset="0"/>
                <a:cs typeface="Arial-Rounded" panose="020B0500000000000000" pitchFamily="34" charset="0"/>
              </a:rPr>
              <a:t>chẳng còn nơi kiếm ăn</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Cò </a:t>
            </a:r>
            <a:r>
              <a:rPr lang="vi-VN" sz="3600" dirty="0">
                <a:latin typeface="Arial-Rounded" panose="020B0500000000000000" pitchFamily="34" charset="0"/>
                <a:ea typeface="Arial-Rounded" panose="020B0500000000000000" pitchFamily="34" charset="0"/>
                <a:cs typeface="Arial-Rounded" panose="020B0500000000000000" pitchFamily="34" charset="0"/>
              </a:rPr>
              <a:t>sợ những âm thanh ồn ào</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Thế </a:t>
            </a:r>
            <a:r>
              <a:rPr lang="vi-VN" sz="3600" dirty="0">
                <a:latin typeface="Arial-Rounded" panose="020B0500000000000000" pitchFamily="34" charset="0"/>
                <a:ea typeface="Arial-Rounded" panose="020B0500000000000000" pitchFamily="34" charset="0"/>
                <a:cs typeface="Arial-Rounded" panose="020B0500000000000000" pitchFamily="34" charset="0"/>
              </a:rPr>
              <a:t>là chúng bay đi.</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Bé ước ao được thấy những cánh cò trên đồng quê.</a:t>
            </a:r>
          </a:p>
        </p:txBody>
      </p:sp>
      <p:sp>
        <p:nvSpPr>
          <p:cNvPr id="10" name="Rectangle 9">
            <a:extLst>
              <a:ext uri="{FF2B5EF4-FFF2-40B4-BE49-F238E27FC236}">
                <a16:creationId xmlns:a16="http://schemas.microsoft.com/office/drawing/2014/main" id="{263C702C-5DCE-47BB-9D95-8B48CDF80A42}"/>
              </a:ext>
            </a:extLst>
          </p:cNvPr>
          <p:cNvSpPr/>
          <p:nvPr/>
        </p:nvSpPr>
        <p:spPr>
          <a:xfrm>
            <a:off x="8937523" y="6249638"/>
            <a:ext cx="3770436" cy="461665"/>
          </a:xfrm>
          <a:prstGeom prst="rect">
            <a:avLst/>
          </a:prstGeom>
        </p:spPr>
        <p:txBody>
          <a:bodyPr wrap="square">
            <a:spAutoFit/>
          </a:bodyPr>
          <a:lstStyle/>
          <a:p>
            <a:pPr indent="461963" algn="just"/>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(Theo </a:t>
            </a:r>
            <a:r>
              <a:rPr lang="en-US" sz="2400" i="1" dirty="0" err="1">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Hoài</a:t>
            </a:r>
            <a:r>
              <a:rPr lang="en-US"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2400"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8ED58988-CADD-1BA6-E9AB-F6B8E22CEBA0}"/>
              </a:ext>
            </a:extLst>
          </p:cNvPr>
          <p:cNvSpPr/>
          <p:nvPr/>
        </p:nvSpPr>
        <p:spPr>
          <a:xfrm>
            <a:off x="200744" y="128362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8" name="Oval 7">
            <a:extLst>
              <a:ext uri="{FF2B5EF4-FFF2-40B4-BE49-F238E27FC236}">
                <a16:creationId xmlns:a16="http://schemas.microsoft.com/office/drawing/2014/main" id="{9B187E6B-F6C9-E509-BA82-C233ABA4551E}"/>
              </a:ext>
            </a:extLst>
          </p:cNvPr>
          <p:cNvSpPr/>
          <p:nvPr/>
        </p:nvSpPr>
        <p:spPr>
          <a:xfrm>
            <a:off x="10165301" y="128362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EC16AE75-FC0F-73B4-525F-C07B24AC09E4}"/>
              </a:ext>
            </a:extLst>
          </p:cNvPr>
          <p:cNvSpPr/>
          <p:nvPr/>
        </p:nvSpPr>
        <p:spPr>
          <a:xfrm>
            <a:off x="9552633" y="188795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C7864DE4-0A9F-357D-E076-8189D19DD84F}"/>
              </a:ext>
            </a:extLst>
          </p:cNvPr>
          <p:cNvSpPr/>
          <p:nvPr/>
        </p:nvSpPr>
        <p:spPr>
          <a:xfrm>
            <a:off x="1003781" y="300913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6D115072-20BB-AB9A-3D56-2CCD0C889EED}"/>
              </a:ext>
            </a:extLst>
          </p:cNvPr>
          <p:cNvSpPr/>
          <p:nvPr/>
        </p:nvSpPr>
        <p:spPr>
          <a:xfrm>
            <a:off x="215984" y="3535110"/>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6" name="Oval 15">
            <a:extLst>
              <a:ext uri="{FF2B5EF4-FFF2-40B4-BE49-F238E27FC236}">
                <a16:creationId xmlns:a16="http://schemas.microsoft.com/office/drawing/2014/main" id="{9BDF44AA-88C3-1EF5-AE43-17A894E6BA51}"/>
              </a:ext>
            </a:extLst>
          </p:cNvPr>
          <p:cNvSpPr/>
          <p:nvPr/>
        </p:nvSpPr>
        <p:spPr>
          <a:xfrm>
            <a:off x="3712436" y="4643710"/>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7" name="Oval 16">
            <a:extLst>
              <a:ext uri="{FF2B5EF4-FFF2-40B4-BE49-F238E27FC236}">
                <a16:creationId xmlns:a16="http://schemas.microsoft.com/office/drawing/2014/main" id="{BA8FAD4C-A5FA-361B-96E5-2F831E0BB0DA}"/>
              </a:ext>
            </a:extLst>
          </p:cNvPr>
          <p:cNvSpPr/>
          <p:nvPr/>
        </p:nvSpPr>
        <p:spPr>
          <a:xfrm>
            <a:off x="227384" y="572336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sp>
        <p:nvSpPr>
          <p:cNvPr id="18" name="Oval 17">
            <a:extLst>
              <a:ext uri="{FF2B5EF4-FFF2-40B4-BE49-F238E27FC236}">
                <a16:creationId xmlns:a16="http://schemas.microsoft.com/office/drawing/2014/main" id="{568543E8-184A-F09F-CE13-E35205112CA9}"/>
              </a:ext>
            </a:extLst>
          </p:cNvPr>
          <p:cNvSpPr/>
          <p:nvPr/>
        </p:nvSpPr>
        <p:spPr>
          <a:xfrm>
            <a:off x="4997504" y="518868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
        <p:nvSpPr>
          <p:cNvPr id="19" name="Oval 18">
            <a:extLst>
              <a:ext uri="{FF2B5EF4-FFF2-40B4-BE49-F238E27FC236}">
                <a16:creationId xmlns:a16="http://schemas.microsoft.com/office/drawing/2014/main" id="{3B9900E9-7CED-5F16-2D47-90E878AB95E5}"/>
              </a:ext>
            </a:extLst>
          </p:cNvPr>
          <p:cNvSpPr/>
          <p:nvPr/>
        </p:nvSpPr>
        <p:spPr>
          <a:xfrm>
            <a:off x="9858967" y="4643710"/>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Tree>
    <p:extLst>
      <p:ext uri="{BB962C8B-B14F-4D97-AF65-F5344CB8AC3E}">
        <p14:creationId xmlns:p14="http://schemas.microsoft.com/office/powerpoint/2010/main" val="4148631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P spid="16"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719</TotalTime>
  <Words>1062</Words>
  <Application>Microsoft Office PowerPoint</Application>
  <PresentationFormat>Widescreen</PresentationFormat>
  <Paragraphs>95</Paragraphs>
  <Slides>25</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 Light</vt:lpstr>
      <vt:lpstr>Calibri</vt:lpstr>
      <vt:lpstr>.VnArial</vt:lpstr>
      <vt:lpstr>HL Hoctro</vt:lpstr>
      <vt:lpstr>Arial-Rounded</vt:lpstr>
      <vt:lpstr>Arial</vt:lpstr>
      <vt:lpstr>#9Slide01 Noi dung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398</cp:revision>
  <dcterms:created xsi:type="dcterms:W3CDTF">2021-08-21T07:02:17Z</dcterms:created>
  <dcterms:modified xsi:type="dcterms:W3CDTF">2023-04-23T14:26:57Z</dcterms:modified>
  <cp:category>9Slide.vn</cp:category>
</cp:coreProperties>
</file>