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1" r:id="rId2"/>
    <p:sldId id="316" r:id="rId3"/>
    <p:sldId id="307" r:id="rId4"/>
    <p:sldId id="262" r:id="rId5"/>
    <p:sldId id="271" r:id="rId6"/>
    <p:sldId id="325" r:id="rId7"/>
    <p:sldId id="329" r:id="rId8"/>
    <p:sldId id="330" r:id="rId9"/>
    <p:sldId id="332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ECFF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0350" autoAdjust="0"/>
  </p:normalViewPr>
  <p:slideViewPr>
    <p:cSldViewPr snapToGrid="0">
      <p:cViewPr varScale="1">
        <p:scale>
          <a:sx n="69" d="100"/>
          <a:sy n="69" d="100"/>
        </p:scale>
        <p:origin x="124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7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PHẠM DUYÊN">
            <a:extLst>
              <a:ext uri="{FF2B5EF4-FFF2-40B4-BE49-F238E27FC236}">
                <a16:creationId xmlns:a16="http://schemas.microsoft.com/office/drawing/2014/main" id="{0B06B5E6-CCA4-455C-8946-D29B2160D983}"/>
              </a:ext>
            </a:extLst>
          </p:cNvPr>
          <p:cNvSpPr/>
          <p:nvPr userDrawn="1"/>
        </p:nvSpPr>
        <p:spPr>
          <a:xfrm flipH="1">
            <a:off x="0" y="6204155"/>
            <a:ext cx="12192000" cy="65384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54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D43589D1-D7DE-28C0-285F-BB94AE9AFF40}"/>
              </a:ext>
            </a:extLst>
          </p:cNvPr>
          <p:cNvSpPr/>
          <p:nvPr/>
        </p:nvSpPr>
        <p:spPr>
          <a:xfrm>
            <a:off x="976543" y="304982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DB4D72B-3F7B-D969-F26D-B69BEA304A22}"/>
              </a:ext>
            </a:extLst>
          </p:cNvPr>
          <p:cNvSpPr/>
          <p:nvPr/>
        </p:nvSpPr>
        <p:spPr>
          <a:xfrm>
            <a:off x="655831" y="1036536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10463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75101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946" y="602441"/>
            <a:ext cx="3519911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4477442" y="2142086"/>
            <a:ext cx="3237115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rằm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to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đa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7991887" y="3457162"/>
            <a:ext cx="3809999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6930791" y="5980270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Bồi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1082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3383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58134"/>
            <a:ext cx="109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vồng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tuyết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7671" y="425942"/>
            <a:ext cx="82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" y="244349"/>
            <a:ext cx="1207649" cy="88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FD8F8-0658-4852-9002-32A443149D69}"/>
              </a:ext>
            </a:extLst>
          </p:cNvPr>
          <p:cNvSpPr txBox="1"/>
          <p:nvPr/>
        </p:nvSpPr>
        <p:spPr>
          <a:xfrm>
            <a:off x="1982185" y="1262998"/>
            <a:ext cx="789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72E824-A28C-4DA4-A1A3-BAEC3FAAC16D}"/>
              </a:ext>
            </a:extLst>
          </p:cNvPr>
          <p:cNvGrpSpPr/>
          <p:nvPr/>
        </p:nvGrpSpPr>
        <p:grpSpPr>
          <a:xfrm>
            <a:off x="728831" y="2156532"/>
            <a:ext cx="10734337" cy="2544936"/>
            <a:chOff x="0" y="4706165"/>
            <a:chExt cx="8812726" cy="1987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2069C2-2F48-4E9E-97CF-53AFE15A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A1DF3D-FE0C-4C9E-AC08-B5B457B16683}"/>
                </a:ext>
              </a:extLst>
            </p:cNvPr>
            <p:cNvSpPr txBox="1"/>
            <p:nvPr/>
          </p:nvSpPr>
          <p:spPr>
            <a:xfrm>
              <a:off x="321070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trải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óng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55016" y="423223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8" y="423223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705852" y="1467887"/>
            <a:ext cx="1078029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nhụa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nhựa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10188249" y="1606886"/>
            <a:ext cx="1414893" cy="39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5767754" y="2242346"/>
            <a:ext cx="1601619" cy="43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4094335" y="2861775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nhựa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02129" y="3527476"/>
            <a:ext cx="1542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D21AA-4748-4EC9-A22D-2220B0F6CA3E}"/>
              </a:ext>
            </a:extLst>
          </p:cNvPr>
          <p:cNvSpPr txBox="1"/>
          <p:nvPr/>
        </p:nvSpPr>
        <p:spPr>
          <a:xfrm>
            <a:off x="3728835" y="4807844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5CBB-851D-4BDD-9BAC-EDB63685D567}"/>
              </a:ext>
            </a:extLst>
          </p:cNvPr>
          <p:cNvSpPr txBox="1"/>
          <p:nvPr/>
        </p:nvSpPr>
        <p:spPr>
          <a:xfrm>
            <a:off x="1707022" y="346217"/>
            <a:ext cx="103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440D-7B9D-4B89-9C6C-63ECF8F797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" y="321386"/>
            <a:ext cx="1207649" cy="8864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AE4EA0-2BDD-4C3E-8BE1-F301571846AB}"/>
              </a:ext>
            </a:extLst>
          </p:cNvPr>
          <p:cNvGrpSpPr/>
          <p:nvPr/>
        </p:nvGrpSpPr>
        <p:grpSpPr>
          <a:xfrm>
            <a:off x="859648" y="1232624"/>
            <a:ext cx="10734337" cy="2544936"/>
            <a:chOff x="0" y="4706165"/>
            <a:chExt cx="8812726" cy="1987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8C7651-0721-4ADB-899F-7E0DD06C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80EB5B-E74F-4E7B-8C6A-1E2B4D674346}"/>
                </a:ext>
              </a:extLst>
            </p:cNvPr>
            <p:cNvSpPr txBox="1"/>
            <p:nvPr/>
          </p:nvSpPr>
          <p:spPr>
            <a:xfrm>
              <a:off x="595128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thổi</a:t>
              </a:r>
              <a:endPara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0CE879-4BEB-46A1-BE82-CA8477FE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4257312"/>
            <a:ext cx="8354291" cy="260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1BB3B-15FB-40EE-BC5F-71EC146DEE68}"/>
              </a:ext>
            </a:extLst>
          </p:cNvPr>
          <p:cNvSpPr txBox="1"/>
          <p:nvPr/>
        </p:nvSpPr>
        <p:spPr>
          <a:xfrm>
            <a:off x="1019788" y="2604741"/>
            <a:ext cx="10009442" cy="6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513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">
            <a:extLst>
              <a:ext uri="{FF2B5EF4-FFF2-40B4-BE49-F238E27FC236}">
                <a16:creationId xmlns:a16="http://schemas.microsoft.com/office/drawing/2014/main" id="{57B5F813-0DC4-4868-9140-25EAE962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5">
            <a:off x="1851052" y="1216021"/>
            <a:ext cx="8489898" cy="4425959"/>
          </a:xfrm>
          <a:prstGeom prst="rect">
            <a:avLst/>
          </a:prstGeom>
        </p:spPr>
      </p:pic>
      <p:pic>
        <p:nvPicPr>
          <p:cNvPr id="3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628" y="1511048"/>
            <a:ext cx="995134" cy="2811939"/>
          </a:xfrm>
          <a:prstGeom prst="rect">
            <a:avLst/>
          </a:prstGeom>
        </p:spPr>
      </p:pic>
      <p:pic>
        <p:nvPicPr>
          <p:cNvPr id="4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77452">
            <a:off x="1599876" y="2147723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7395" y="5191878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5184" y="1042300"/>
            <a:ext cx="1346635" cy="65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837" y="2168865"/>
            <a:ext cx="7632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345</Words>
  <Application>Microsoft Office PowerPoint</Application>
  <PresentationFormat>Widescreen</PresentationFormat>
  <Paragraphs>50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#9Slide01 Noi dung ngan</vt:lpstr>
      <vt:lpstr>Algerian</vt:lpstr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Times New Roman</vt:lpstr>
      <vt:lpstr>思源黑体 CN Regular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ASUS</cp:lastModifiedBy>
  <cp:revision>225</cp:revision>
  <dcterms:created xsi:type="dcterms:W3CDTF">2020-08-06T10:05:22Z</dcterms:created>
  <dcterms:modified xsi:type="dcterms:W3CDTF">2023-04-16T15:18:22Z</dcterms:modified>
</cp:coreProperties>
</file>