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19" r:id="rId2"/>
    <p:sldId id="257" r:id="rId3"/>
    <p:sldId id="259" r:id="rId4"/>
    <p:sldId id="293" r:id="rId5"/>
    <p:sldId id="294" r:id="rId6"/>
    <p:sldId id="300" r:id="rId7"/>
    <p:sldId id="312" r:id="rId8"/>
    <p:sldId id="284" r:id="rId9"/>
    <p:sldId id="302" r:id="rId10"/>
    <p:sldId id="313" r:id="rId11"/>
    <p:sldId id="314" r:id="rId12"/>
    <p:sldId id="276" r:id="rId13"/>
    <p:sldId id="295" r:id="rId14"/>
    <p:sldId id="305" r:id="rId15"/>
    <p:sldId id="296" r:id="rId16"/>
    <p:sldId id="306" r:id="rId17"/>
    <p:sldId id="315" r:id="rId18"/>
    <p:sldId id="316" r:id="rId19"/>
    <p:sldId id="297" r:id="rId20"/>
    <p:sldId id="308" r:id="rId21"/>
    <p:sldId id="317" r:id="rId22"/>
    <p:sldId id="318" r:id="rId23"/>
    <p:sldId id="298" r:id="rId24"/>
    <p:sldId id="311" r:id="rId25"/>
    <p:sldId id="320" r:id="rId26"/>
  </p:sldIdLst>
  <p:sldSz cx="12192000" cy="6858000"/>
  <p:notesSz cx="6858000" cy="9144000"/>
  <p:embeddedFontLst>
    <p:embeddedFont>
      <p:font typeface="#9Slide01 Noi dung ngan" panose="020B0604020202020204" charset="-93"/>
      <p:regular r:id="rId28"/>
    </p:embeddedFont>
    <p:embeddedFont>
      <p:font typeface="Arial-Rounded" panose="020B0500000000000000" pitchFamily="34" charset="-93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.VnArial" panose="020B72000000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0D"/>
    <a:srgbClr val="E31353"/>
    <a:srgbClr val="00A650"/>
    <a:srgbClr val="FBB07D"/>
    <a:srgbClr val="F2701F"/>
    <a:srgbClr val="F26F23"/>
    <a:srgbClr val="BCD85F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lại có trời mưa?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lại có mùa đông?</a:t>
            </a:r>
          </a:p>
          <a:p>
            <a:pPr algn="just"/>
            <a:r>
              <a:rPr lang="vi-VN" b="0" i="0" dirty="0"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trái đất lơ lửng trong vũ trụ mà chúng ta lại luôn đứng vững trên mặt đất?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5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 i="0" dirty="0">
                <a:effectLst/>
                <a:latin typeface="Arial" panose="020B0604020202020204" pitchFamily="34" charset="0"/>
              </a:rPr>
              <a:t>Các hiện tượng trong tranh là: nắng, sấm chớp, mưa, cầu vồng, gió lốc, tuyết rơi, đêm khuya.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3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1D49A-782B-444F-B421-41A28F6C4E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06175" y="2816302"/>
            <a:ext cx="7931583" cy="210939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C847C8-CC0A-44FC-A184-2A6A471EC3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17928" y="634162"/>
            <a:ext cx="1908213" cy="4157832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0B0D2-7F87-409C-B0C9-16E3CD6FD5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7802A-3282-4E3E-BFB2-60DCBCD93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ED17C9-2565-4F51-B129-F0FF7505D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A1F8198-E134-4072-8022-FC9AF92342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6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34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svg"/><Relationship Id="rId11" Type="http://schemas.openxmlformats.org/officeDocument/2006/relationships/image" Target="../media/image35.png"/><Relationship Id="rId5" Type="http://schemas.openxmlformats.org/officeDocument/2006/relationships/image" Target="../media/image15.png"/><Relationship Id="rId10" Type="http://schemas.openxmlformats.org/officeDocument/2006/relationships/image" Target="../media/image210.svg"/><Relationship Id="rId4" Type="http://schemas.openxmlformats.org/officeDocument/2006/relationships/image" Target="../media/image150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6543" y="304982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655831" y="10365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91283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959574" y="2963794"/>
            <a:ext cx="167547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03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682073" y="2105561"/>
            <a:ext cx="4460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28856-201E-4933-A6C0-41BC04CB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2503" y="3982677"/>
            <a:ext cx="2727524" cy="2680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74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6E0378-F64F-410B-95EB-B4E6F823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" y="1188656"/>
            <a:ext cx="12180906" cy="554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AC438987-4CF8-46A4-813E-6AE48D0C29A2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2975722" y="611311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71202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 quạt thành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mây ngang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b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 mẹ ơi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trời xanh thế?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09373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722177" y="3959557"/>
            <a:ext cx="5057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 có phải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buồn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không?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phi công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thăm Cuội?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6048005" y="6397784"/>
            <a:ext cx="263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42660F-9D7B-4732-A4E1-401D0FB3A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68499" y="1286762"/>
            <a:ext cx="504497" cy="54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BD279-C9A6-4AD3-9B03-E895E8C13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58627" y="1306170"/>
            <a:ext cx="504497" cy="549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87B72D-8949-464F-943A-6F169C210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3184113" y="402719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7EB69A8-7DA3-459E-8967-EA9F238C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076" y="1614414"/>
            <a:ext cx="4238766" cy="24163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2" y="357919"/>
            <a:ext cx="110484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tiếng cùng vần với nhau:</a:t>
            </a:r>
            <a:endParaRPr lang="zh-CN" altLang="en-US" sz="44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448226" y="3846978"/>
            <a:ext cx="1755005" cy="1371928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195904" y="4247462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247292" y="3845637"/>
            <a:ext cx="1755005" cy="1371928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8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ơi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52719EB-2F4F-4ABB-86DD-6449EE7A6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43" y="1614415"/>
            <a:ext cx="4116934" cy="2416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E3D955-9356-4251-9F09-2F61565AA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075" y="4042786"/>
            <a:ext cx="4741327" cy="241635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C365CB-B117-46ED-A0D7-A55ECF77027A}"/>
              </a:ext>
            </a:extLst>
          </p:cNvPr>
          <p:cNvGrpSpPr/>
          <p:nvPr/>
        </p:nvGrpSpPr>
        <p:grpSpPr>
          <a:xfrm>
            <a:off x="6371040" y="5421911"/>
            <a:ext cx="1925487" cy="1371928"/>
            <a:chOff x="6209016" y="2558220"/>
            <a:chExt cx="2049998" cy="174156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D0D8D37-F965-4D46-A848-4CED08EE5AB2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86A988-04BE-45A3-B6B8-9BB9092BF66E}"/>
                </a:ext>
              </a:extLst>
            </p:cNvPr>
            <p:cNvSpPr txBox="1"/>
            <p:nvPr/>
          </p:nvSpPr>
          <p:spPr>
            <a:xfrm>
              <a:off x="6209016" y="2977995"/>
              <a:ext cx="2049998" cy="8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27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214969CB-B4A2-4F81-B101-5F6049035F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176240" y="5822395"/>
            <a:ext cx="1093531" cy="5682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0B230B8-0B30-43CF-B6D8-E39BDFE94A06}"/>
              </a:ext>
            </a:extLst>
          </p:cNvPr>
          <p:cNvGrpSpPr/>
          <p:nvPr/>
        </p:nvGrpSpPr>
        <p:grpSpPr>
          <a:xfrm>
            <a:off x="9219267" y="5420570"/>
            <a:ext cx="1765368" cy="1371928"/>
            <a:chOff x="6273877" y="2558220"/>
            <a:chExt cx="1879524" cy="174156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B1035DA-75B5-4243-BDDA-A41A312B90A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F5154A-59FB-4B82-8EF9-A3168DB33529}"/>
                </a:ext>
              </a:extLst>
            </p:cNvPr>
            <p:cNvSpPr txBox="1"/>
            <p:nvPr/>
          </p:nvSpPr>
          <p:spPr>
            <a:xfrm>
              <a:off x="6273877" y="2977995"/>
              <a:ext cx="1868491" cy="898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39590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thắc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1984641"/>
            <a:ext cx="105299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thắc mắc:</a:t>
            </a:r>
          </a:p>
          <a:p>
            <a:pPr algn="just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quạt thành gió để thổi mây bay ngang trời?</a:t>
            </a:r>
          </a:p>
          <a:p>
            <a:pPr algn="just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 bầu trời mà xanh thế?</a:t>
            </a:r>
          </a:p>
          <a:p>
            <a:pPr algn="just"/>
            <a:r>
              <a:rPr 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vi-VN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phải chú Cuội buồn lắm không nên chú phi công bay lên thăm Cuội?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2060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167411"/>
            <a:ext cx="113272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Theo bạn nhỏ, </a:t>
            </a:r>
            <a:r>
              <a:rPr lang="en-US" sz="5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phi công bay lên thăm Cuội</a:t>
            </a:r>
            <a:r>
              <a:rPr lang="en-US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5000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859582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phi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300551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767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167411"/>
            <a:ext cx="113272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thiên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161492"/>
            <a:ext cx="10529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(…)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0742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BCCB14EE-CEB9-4E0F-A0AD-F117426AF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94" y="2069236"/>
            <a:ext cx="7160260" cy="47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58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B59A9-8ABC-4B43-9A65-C58697E893CE}"/>
              </a:ext>
            </a:extLst>
          </p:cNvPr>
          <p:cNvSpPr txBox="1"/>
          <p:nvPr/>
        </p:nvSpPr>
        <p:spPr>
          <a:xfrm>
            <a:off x="2995387" y="109309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97F596-BC0B-4E27-A79A-F773D9923B6A}"/>
              </a:ext>
            </a:extLst>
          </p:cNvPr>
          <p:cNvSpPr/>
          <p:nvPr/>
        </p:nvSpPr>
        <p:spPr>
          <a:xfrm>
            <a:off x="876003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 quạt thành gió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mây ngang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 mẹ 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trời xanh thế?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828CA9-926A-4CD3-ACDB-FB2834A82C3D}"/>
              </a:ext>
            </a:extLst>
          </p:cNvPr>
          <p:cNvSpPr/>
          <p:nvPr/>
        </p:nvSpPr>
        <p:spPr>
          <a:xfrm>
            <a:off x="7514174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1418C7-4EBF-4851-A194-92EA51927CE8}"/>
              </a:ext>
            </a:extLst>
          </p:cNvPr>
          <p:cNvSpPr/>
          <p:nvPr/>
        </p:nvSpPr>
        <p:spPr>
          <a:xfrm>
            <a:off x="4026978" y="4234857"/>
            <a:ext cx="5057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 có phải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buồn lắm không?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 chú phi công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lên thăm Cuội?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1588E6-8F56-4382-8FE5-6AFCBA047675}"/>
              </a:ext>
            </a:extLst>
          </p:cNvPr>
          <p:cNvSpPr/>
          <p:nvPr/>
        </p:nvSpPr>
        <p:spPr>
          <a:xfrm>
            <a:off x="6982572" y="6343755"/>
            <a:ext cx="263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BD48C2-4F88-4EC1-8714-49D728A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573300" y="1768541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7A7606-B68F-4B2B-AA37-8DFEF4E5F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7063428" y="1787949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7738A9-A3B1-4F94-A6B2-DDD7D8C43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488914" y="425333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B59A9-8ABC-4B43-9A65-C58697E893CE}"/>
              </a:ext>
            </a:extLst>
          </p:cNvPr>
          <p:cNvSpPr txBox="1"/>
          <p:nvPr/>
        </p:nvSpPr>
        <p:spPr>
          <a:xfrm>
            <a:off x="2995387" y="109309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97F596-BC0B-4E27-A79A-F773D9923B6A}"/>
              </a:ext>
            </a:extLst>
          </p:cNvPr>
          <p:cNvSpPr/>
          <p:nvPr/>
        </p:nvSpPr>
        <p:spPr>
          <a:xfrm>
            <a:off x="876003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 quạt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mây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828CA9-926A-4CD3-ACDB-FB2834A82C3D}"/>
              </a:ext>
            </a:extLst>
          </p:cNvPr>
          <p:cNvSpPr/>
          <p:nvPr/>
        </p:nvSpPr>
        <p:spPr>
          <a:xfrm>
            <a:off x="7514174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1418C7-4EBF-4851-A194-92EA51927CE8}"/>
              </a:ext>
            </a:extLst>
          </p:cNvPr>
          <p:cNvSpPr/>
          <p:nvPr/>
        </p:nvSpPr>
        <p:spPr>
          <a:xfrm>
            <a:off x="4026978" y="4234857"/>
            <a:ext cx="5057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buồn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 chú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lên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1588E6-8F56-4382-8FE5-6AFCBA047675}"/>
              </a:ext>
            </a:extLst>
          </p:cNvPr>
          <p:cNvSpPr/>
          <p:nvPr/>
        </p:nvSpPr>
        <p:spPr>
          <a:xfrm>
            <a:off x="6982572" y="6343755"/>
            <a:ext cx="263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BD48C2-4F88-4EC1-8714-49D728A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573300" y="1768541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7A7606-B68F-4B2B-AA37-8DFEF4E5F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7063428" y="1787949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7738A9-A3B1-4F94-A6B2-DDD7D8C43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488914" y="425333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CB59A9-8ABC-4B43-9A65-C58697E893CE}"/>
              </a:ext>
            </a:extLst>
          </p:cNvPr>
          <p:cNvSpPr txBox="1"/>
          <p:nvPr/>
        </p:nvSpPr>
        <p:spPr>
          <a:xfrm>
            <a:off x="2995387" y="1093090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97F596-BC0B-4E27-A79A-F773D9923B6A}"/>
              </a:ext>
            </a:extLst>
          </p:cNvPr>
          <p:cNvSpPr/>
          <p:nvPr/>
        </p:nvSpPr>
        <p:spPr>
          <a:xfrm>
            <a:off x="876003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828CA9-926A-4CD3-ACDB-FB2834A82C3D}"/>
              </a:ext>
            </a:extLst>
          </p:cNvPr>
          <p:cNvSpPr/>
          <p:nvPr/>
        </p:nvSpPr>
        <p:spPr>
          <a:xfrm>
            <a:off x="7514174" y="1756627"/>
            <a:ext cx="46398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1418C7-4EBF-4851-A194-92EA51927CE8}"/>
              </a:ext>
            </a:extLst>
          </p:cNvPr>
          <p:cNvSpPr/>
          <p:nvPr/>
        </p:nvSpPr>
        <p:spPr>
          <a:xfrm>
            <a:off x="4026978" y="4234857"/>
            <a:ext cx="50573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1588E6-8F56-4382-8FE5-6AFCBA047675}"/>
              </a:ext>
            </a:extLst>
          </p:cNvPr>
          <p:cNvSpPr/>
          <p:nvPr/>
        </p:nvSpPr>
        <p:spPr>
          <a:xfrm>
            <a:off x="6982572" y="6343755"/>
            <a:ext cx="263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BD48C2-4F88-4EC1-8714-49D728A77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2" t="12636" r="18835" b="29239"/>
          <a:stretch/>
        </p:blipFill>
        <p:spPr>
          <a:xfrm>
            <a:off x="573300" y="1768541"/>
            <a:ext cx="504497" cy="5492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7A7606-B68F-4B2B-AA37-8DFEF4E5F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9" t="15984" r="19799" b="25890"/>
          <a:stretch/>
        </p:blipFill>
        <p:spPr>
          <a:xfrm>
            <a:off x="7063428" y="1787949"/>
            <a:ext cx="504497" cy="5492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67738A9-A3B1-4F94-A6B2-DDD7D8C430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76" t="11560" r="18072" b="22677"/>
          <a:stretch/>
        </p:blipFill>
        <p:spPr>
          <a:xfrm>
            <a:off x="3488914" y="425333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62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3C0EB-91BB-4D50-B532-13CB81331E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49" y="2969342"/>
            <a:ext cx="3854901" cy="24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8667" y="332152"/>
            <a:ext cx="10784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nói về một hiện tượng thiên nhiên mà em đã thấy:</a:t>
            </a:r>
            <a:endParaRPr lang="zh-CN" altLang="en-US" sz="8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F8E80E6-E963-4346-A69B-A29CD70E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67" y="1529147"/>
            <a:ext cx="9547122" cy="52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837" y="2168865"/>
            <a:ext cx="763285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42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38702"/>
            <a:ext cx="1067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1682210" y="5950527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1230797" y="5916922"/>
            <a:ext cx="10770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0" i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FA53AD-2F5F-445C-8C15-A7E68A718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26" y="1073181"/>
            <a:ext cx="9957028" cy="5019714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6E0378-F64F-410B-95EB-B4E6F823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" y="1188656"/>
            <a:ext cx="12180906" cy="554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AC438987-4CF8-46A4-813E-6AE48D0C29A2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2975722" y="611311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71202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 quạt thành gió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mây ngang trời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 mẹ ơi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trời xanh thế?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09373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722177" y="3959557"/>
            <a:ext cx="5057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 có phải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buồn lắm không?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 chú phi công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lên thăm Cuội?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6048005" y="6397784"/>
            <a:ext cx="263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6" grpId="0"/>
      <p:bldP spid="9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6E0378-F64F-410B-95EB-B4E6F823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" y="1188656"/>
            <a:ext cx="12180906" cy="5541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AC438987-4CF8-46A4-813E-6AE48D0C29A2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2975722" y="611311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571202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Ai quạt thành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Thổi mây ngang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b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nhuộm mẹ ơi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 trời xanh thế?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7209373" y="1225688"/>
            <a:ext cx="46398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trâu</a:t>
            </a:r>
            <a:r>
              <a:rPr lang="en-US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3722177" y="3959557"/>
            <a:ext cx="5057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ơi có phải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Cuội buồn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không?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chú phi công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vi-VN" sz="4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thăm Cuội?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6048005" y="6397784"/>
            <a:ext cx="2639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Bồi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42660F-9D7B-4732-A4E1-401D0FB3A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68499" y="1286762"/>
            <a:ext cx="504497" cy="549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9BD279-C9A6-4AD3-9B03-E895E8C13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758627" y="1306170"/>
            <a:ext cx="504497" cy="549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87B72D-8949-464F-943A-6F169C210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3184113" y="4027195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667749" y="2618619"/>
            <a:ext cx="253215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5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nhuộm</a:t>
            </a:r>
            <a:endParaRPr lang="zh-CN" altLang="en-US" sz="5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353221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727172" y="2152892"/>
            <a:ext cx="439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ÔNG TY TNHH XUẤT NHẬP KHẨU MINH HIẾU MIỀN NAM">
            <a:extLst>
              <a:ext uri="{FF2B5EF4-FFF2-40B4-BE49-F238E27FC236}">
                <a16:creationId xmlns:a16="http://schemas.microsoft.com/office/drawing/2014/main" id="{6E1282FE-3AEC-414B-B736-AB4DE17B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68" y="3714205"/>
            <a:ext cx="3962136" cy="2405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566284" y="2934298"/>
            <a:ext cx="27275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rằm</a:t>
            </a:r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682073" y="2105561"/>
            <a:ext cx="44606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4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10 câu chúc tiếng Anh nhân dịp Tết Trung thu - VnExpress">
            <a:extLst>
              <a:ext uri="{FF2B5EF4-FFF2-40B4-BE49-F238E27FC236}">
                <a16:creationId xmlns:a16="http://schemas.microsoft.com/office/drawing/2014/main" id="{57557A1E-6450-4E54-84CF-09D9E20D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60" y="3613468"/>
            <a:ext cx="4035544" cy="2687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503</TotalTime>
  <Words>408</Words>
  <Application>Microsoft Office PowerPoint</Application>
  <PresentationFormat>Widescreen</PresentationFormat>
  <Paragraphs>98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新蒂黑板报</vt:lpstr>
      <vt:lpstr>#9Slide01 Noi dung ngan</vt:lpstr>
      <vt:lpstr>等线</vt:lpstr>
      <vt:lpstr>Arial</vt:lpstr>
      <vt:lpstr>Arial-Rounded</vt:lpstr>
      <vt:lpstr>Calibri Light</vt:lpstr>
      <vt:lpstr>Calibri</vt:lpstr>
      <vt:lpstr>.VnArial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316</cp:revision>
  <dcterms:created xsi:type="dcterms:W3CDTF">2021-08-21T07:02:17Z</dcterms:created>
  <dcterms:modified xsi:type="dcterms:W3CDTF">2023-04-16T15:17:37Z</dcterms:modified>
  <cp:category>9Slide.vn</cp:category>
</cp:coreProperties>
</file>