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328" r:id="rId2"/>
    <p:sldId id="257" r:id="rId3"/>
    <p:sldId id="259" r:id="rId4"/>
    <p:sldId id="293" r:id="rId5"/>
    <p:sldId id="294" r:id="rId6"/>
    <p:sldId id="300" r:id="rId7"/>
    <p:sldId id="320" r:id="rId8"/>
    <p:sldId id="321" r:id="rId9"/>
    <p:sldId id="322" r:id="rId10"/>
    <p:sldId id="284" r:id="rId11"/>
    <p:sldId id="302" r:id="rId12"/>
    <p:sldId id="323" r:id="rId13"/>
    <p:sldId id="276" r:id="rId14"/>
    <p:sldId id="295" r:id="rId15"/>
    <p:sldId id="306" r:id="rId16"/>
    <p:sldId id="324" r:id="rId17"/>
    <p:sldId id="325" r:id="rId18"/>
    <p:sldId id="296" r:id="rId19"/>
    <p:sldId id="326" r:id="rId20"/>
    <p:sldId id="327" r:id="rId21"/>
    <p:sldId id="329" r:id="rId22"/>
  </p:sldIdLst>
  <p:sldSz cx="12192000" cy="6858000"/>
  <p:notesSz cx="6858000" cy="9144000"/>
  <p:embeddedFontLst>
    <p:embeddedFont>
      <p:font typeface="#9Slide01 Noi dung ngan" panose="020B0604020202020204" charset="-93"/>
      <p:regular r:id="rId24"/>
    </p:embeddedFont>
    <p:embeddedFont>
      <p:font typeface="HL Hoctro" panose="02000000000000000000" pitchFamily="2" charset="0"/>
      <p:regular r:id="rId25"/>
    </p:embeddedFont>
    <p:embeddedFont>
      <p:font typeface=".VnArial" panose="020B7200000000000000" pitchFamily="34" charset="0"/>
      <p:regular r:id="rId26"/>
      <p:bold r:id="rId27"/>
      <p:italic r:id="rId28"/>
      <p:boldItalic r:id="rId29"/>
    </p:embeddedFont>
    <p:embeddedFont>
      <p:font typeface="Arial-Rounded" panose="020B0500000000000000" pitchFamily="34" charset="-93"/>
      <p:regular r:id="rId30"/>
    </p:embeddedFont>
    <p:embeddedFont>
      <p:font typeface="Calibri Light" panose="020F0302020204030204" pitchFamily="34" charset="0"/>
      <p:regular r:id="rId31"/>
      <p: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560D"/>
    <a:srgbClr val="F2701F"/>
    <a:srgbClr val="E31353"/>
    <a:srgbClr val="FBB07D"/>
    <a:srgbClr val="F26F23"/>
    <a:srgbClr val="00A650"/>
    <a:srgbClr val="BCD85F"/>
    <a:srgbClr val="06C5F5"/>
    <a:srgbClr val="F15A88"/>
    <a:srgbClr val="F8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84" d="100"/>
          <a:sy n="84" d="100"/>
        </p:scale>
        <p:origin x="629"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effectLst/>
                <a:latin typeface="Arial" panose="020B0604020202020204" pitchFamily="34" charset="0"/>
              </a:rPr>
              <a:t>a. Trong tranh, em nhìn thấy khung cảnh công viên vào buổi sáng, với những hàng cây xanh tươi, mọi người đang tập thể dục và chạy bộ quanh vườn hoa nở rộ</a:t>
            </a:r>
          </a:p>
          <a:p>
            <a:pPr algn="just"/>
            <a:r>
              <a:rPr lang="vi-VN" b="0" i="0" dirty="0">
                <a:effectLst/>
                <a:latin typeface="Arial" panose="020B0604020202020204" pitchFamily="34" charset="0"/>
              </a:rPr>
              <a:t>b. Cảnh vật và con người trong tranh rất bình yên, thoải mái, ai cũng vui vẻ, vui tươi, tràn ngập sức sống.</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4</a:t>
            </a:fld>
            <a:endParaRPr lang="en-US"/>
          </a:p>
        </p:txBody>
      </p:sp>
    </p:spTree>
    <p:extLst>
      <p:ext uri="{BB962C8B-B14F-4D97-AF65-F5344CB8AC3E}">
        <p14:creationId xmlns:p14="http://schemas.microsoft.com/office/powerpoint/2010/main" val="3962282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077AB-ABBD-4A79-A83F-C12B16C795E9}"/>
              </a:ext>
            </a:extLst>
          </p:cNvPr>
          <p:cNvPicPr>
            <a:picLocks noChangeAspect="1"/>
          </p:cNvPicPr>
          <p:nvPr userDrawn="1"/>
        </p:nvPicPr>
        <p:blipFill>
          <a:blip r:embed="rId3"/>
          <a:stretch>
            <a:fillRect/>
          </a:stretch>
        </p:blipFill>
        <p:spPr>
          <a:xfrm>
            <a:off x="2282395" y="2714743"/>
            <a:ext cx="8852159" cy="1950889"/>
          </a:xfrm>
          <a:prstGeom prst="rect">
            <a:avLst/>
          </a:prstGeom>
        </p:spPr>
      </p:pic>
      <p:sp>
        <p:nvSpPr>
          <p:cNvPr id="17" name="60">
            <a:extLst>
              <a:ext uri="{FF2B5EF4-FFF2-40B4-BE49-F238E27FC236}">
                <a16:creationId xmlns:a16="http://schemas.microsoft.com/office/drawing/2014/main" id="{B869F691-F7B6-474B-8E88-B60452543710}"/>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6A4561F4-1C2E-47E7-9734-4AD0501C033D}"/>
              </a:ext>
            </a:extLst>
          </p:cNvPr>
          <p:cNvPicPr>
            <a:picLocks noChangeAspect="1"/>
          </p:cNvPicPr>
          <p:nvPr userDrawn="1"/>
        </p:nvPicPr>
        <p:blipFill>
          <a:blip r:embed="rId4"/>
          <a:stretch>
            <a:fillRect/>
          </a:stretch>
        </p:blipFill>
        <p:spPr>
          <a:xfrm>
            <a:off x="1169589" y="582846"/>
            <a:ext cx="1908213" cy="4157832"/>
          </a:xfrm>
          <a:prstGeom prst="rect">
            <a:avLst/>
          </a:prstGeom>
        </p:spPr>
      </p:pic>
      <p:sp>
        <p:nvSpPr>
          <p:cNvPr id="19" name="PHẠM DUYÊN">
            <a:extLst>
              <a:ext uri="{FF2B5EF4-FFF2-40B4-BE49-F238E27FC236}">
                <a16:creationId xmlns:a16="http://schemas.microsoft.com/office/drawing/2014/main" id="{8084F99C-D59C-4098-B834-2695320AC4B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0" name="63">
            <a:extLst>
              <a:ext uri="{FF2B5EF4-FFF2-40B4-BE49-F238E27FC236}">
                <a16:creationId xmlns:a16="http://schemas.microsoft.com/office/drawing/2014/main" id="{77B07D87-CCEF-4463-BF58-240A8C9B3D23}"/>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1" name="21">
            <a:extLst>
              <a:ext uri="{FF2B5EF4-FFF2-40B4-BE49-F238E27FC236}">
                <a16:creationId xmlns:a16="http://schemas.microsoft.com/office/drawing/2014/main" id="{645C648F-4E0C-44D7-8E6C-377D366B3F33}"/>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22" name="58">
            <a:extLst>
              <a:ext uri="{FF2B5EF4-FFF2-40B4-BE49-F238E27FC236}">
                <a16:creationId xmlns:a16="http://schemas.microsoft.com/office/drawing/2014/main" id="{2FE99999-830C-4F24-85B7-46A866E77291}"/>
              </a:ext>
            </a:extLst>
          </p:cNvPr>
          <p:cNvSpPr/>
          <p:nvPr userDrawn="1"/>
        </p:nvSpPr>
        <p:spPr>
          <a:xfrm rot="1532284">
            <a:off x="8205933" y="1075397"/>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4" name="Picture 23">
            <a:extLst>
              <a:ext uri="{FF2B5EF4-FFF2-40B4-BE49-F238E27FC236}">
                <a16:creationId xmlns:a16="http://schemas.microsoft.com/office/drawing/2014/main" id="{BBC404E0-07F3-4CAF-8840-9A1C721FB132}"/>
              </a:ext>
            </a:extLst>
          </p:cNvPr>
          <p:cNvPicPr>
            <a:picLocks noChangeAspect="1"/>
          </p:cNvPicPr>
          <p:nvPr userDrawn="1"/>
        </p:nvPicPr>
        <p:blipFill>
          <a:blip r:embed="rId5"/>
          <a:stretch>
            <a:fillRect/>
          </a:stretch>
        </p:blipFill>
        <p:spPr>
          <a:xfrm>
            <a:off x="4789911" y="244241"/>
            <a:ext cx="3191589" cy="1289589"/>
          </a:xfrm>
          <a:prstGeom prst="rect">
            <a:avLst/>
          </a:prstGeom>
        </p:spPr>
      </p:pic>
      <p:pic>
        <p:nvPicPr>
          <p:cNvPr id="25" name="Picture 24">
            <a:extLst>
              <a:ext uri="{FF2B5EF4-FFF2-40B4-BE49-F238E27FC236}">
                <a16:creationId xmlns:a16="http://schemas.microsoft.com/office/drawing/2014/main" id="{162839C4-3C43-4B7E-9629-0BB7AF428E2A}"/>
              </a:ext>
            </a:extLst>
          </p:cNvPr>
          <p:cNvPicPr>
            <a:picLocks noChangeAspect="1"/>
          </p:cNvPicPr>
          <p:nvPr userDrawn="1"/>
        </p:nvPicPr>
        <p:blipFill rotWithShape="1">
          <a:blip r:embed="rId6"/>
          <a:srcRect r="37503" b="22358"/>
          <a:stretch/>
        </p:blipFill>
        <p:spPr>
          <a:xfrm>
            <a:off x="1908638" y="149725"/>
            <a:ext cx="2059449" cy="725671"/>
          </a:xfrm>
          <a:prstGeom prst="rect">
            <a:avLst/>
          </a:prstGeom>
        </p:spPr>
      </p:pic>
      <p:pic>
        <p:nvPicPr>
          <p:cNvPr id="26" name="Picture 25">
            <a:extLst>
              <a:ext uri="{FF2B5EF4-FFF2-40B4-BE49-F238E27FC236}">
                <a16:creationId xmlns:a16="http://schemas.microsoft.com/office/drawing/2014/main" id="{A9A86A51-6592-481F-92E2-F9E7BD1FBBDA}"/>
              </a:ext>
            </a:extLst>
          </p:cNvPr>
          <p:cNvPicPr>
            <a:picLocks noChangeAspect="1"/>
          </p:cNvPicPr>
          <p:nvPr userDrawn="1"/>
        </p:nvPicPr>
        <p:blipFill rotWithShape="1">
          <a:blip r:embed="rId7"/>
          <a:srcRect l="28264" t="19546" r="29629" b="24721"/>
          <a:stretch/>
        </p:blipFill>
        <p:spPr>
          <a:xfrm>
            <a:off x="2741651" y="634162"/>
            <a:ext cx="592920" cy="911745"/>
          </a:xfrm>
          <a:prstGeom prst="rect">
            <a:avLst/>
          </a:prstGeom>
        </p:spPr>
      </p:pic>
    </p:spTree>
    <p:extLst>
      <p:ext uri="{BB962C8B-B14F-4D97-AF65-F5344CB8AC3E}">
        <p14:creationId xmlns:p14="http://schemas.microsoft.com/office/powerpoint/2010/main" val="15908113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14:presetBounceEnd="56000">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14:bounceEnd="56000">
                                          <p:cBhvr additive="base">
                                            <p:cTn id="43"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 calcmode="lin" valueType="num">
                                          <p:cBhvr>
                                            <p:cTn id="24" dur="500" fill="hold"/>
                                            <p:tgtEl>
                                              <p:spTgt spid="22"/>
                                            </p:tgtEl>
                                            <p:attrNameLst>
                                              <p:attrName>style.rotation</p:attrName>
                                            </p:attrNameLst>
                                          </p:cBhvr>
                                          <p:tavLst>
                                            <p:tav tm="0">
                                              <p:val>
                                                <p:fltVal val="90"/>
                                              </p:val>
                                            </p:tav>
                                            <p:tav tm="100000">
                                              <p:val>
                                                <p:fltVal val="0"/>
                                              </p:val>
                                            </p:tav>
                                          </p:tavLst>
                                        </p:anim>
                                        <p:animEffect transition="in" filter="fade">
                                          <p:cBhvr>
                                            <p:cTn id="25" dur="500"/>
                                            <p:tgtEl>
                                              <p:spTgt spid="22"/>
                                            </p:tgtEl>
                                          </p:cBhvr>
                                        </p:animEffect>
                                      </p:childTnLst>
                                    </p:cTn>
                                  </p:par>
                                  <p:par>
                                    <p:cTn id="26" presetID="22" presetClass="entr" presetSubtype="8" fill="hold" nodeType="withEffect">
                                      <p:stCondLst>
                                        <p:cond delay="200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750"/>
                                            <p:tgtEl>
                                              <p:spTgt spid="25"/>
                                            </p:tgtEl>
                                          </p:cBhvr>
                                        </p:animEffect>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325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500" fill="hold"/>
                                            <p:tgtEl>
                                              <p:spTgt spid="2"/>
                                            </p:tgtEl>
                                            <p:attrNameLst>
                                              <p:attrName>ppt_x</p:attrName>
                                            </p:attrNameLst>
                                          </p:cBhvr>
                                          <p:tavLst>
                                            <p:tav tm="0">
                                              <p:val>
                                                <p:strVal val="#ppt_x"/>
                                              </p:val>
                                            </p:tav>
                                            <p:tav tm="100000">
                                              <p:val>
                                                <p:strVal val="#ppt_x"/>
                                              </p:val>
                                            </p:tav>
                                          </p:tavLst>
                                        </p:anim>
                                        <p:anim calcmode="lin" valueType="num">
                                          <p:cBhvr additive="base">
                                            <p:cTn id="44" dur="1500" fill="hold"/>
                                            <p:tgtEl>
                                              <p:spTgt spid="2"/>
                                            </p:tgtEl>
                                            <p:attrNameLst>
                                              <p:attrName>ppt_y</p:attrName>
                                            </p:attrNameLst>
                                          </p:cBhvr>
                                          <p:tavLst>
                                            <p:tav tm="0">
                                              <p:val>
                                                <p:strVal val="0-#ppt_h/2"/>
                                              </p:val>
                                            </p:tav>
                                            <p:tav tm="100000">
                                              <p:val>
                                                <p:strVal val="#ppt_y"/>
                                              </p:val>
                                            </p:tav>
                                          </p:tavLst>
                                        </p:anim>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02581217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71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alphaModFix amt="35000"/>
            <a:lum/>
          </a:blip>
          <a:srcRect/>
          <a:stretch>
            <a:fillRect t="-2000" b="-2000"/>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3"/>
          <a:stretch>
            <a:fillRect/>
          </a:stretch>
        </p:blipFill>
        <p:spPr>
          <a:xfrm>
            <a:off x="4215942" y="229278"/>
            <a:ext cx="3738085" cy="1064767"/>
          </a:xfrm>
          <a:prstGeom prst="rect">
            <a:avLst/>
          </a:prstGeom>
        </p:spPr>
      </p:pic>
      <p:cxnSp>
        <p:nvCxnSpPr>
          <p:cNvPr id="11" name="97">
            <a:extLst>
              <a:ext uri="{FF2B5EF4-FFF2-40B4-BE49-F238E27FC236}">
                <a16:creationId xmlns:a16="http://schemas.microsoft.com/office/drawing/2014/main" id="{23EAD84B-CA07-4073-9A80-75CD5791E056}"/>
              </a:ext>
            </a:extLst>
          </p:cNvPr>
          <p:cNvCxnSpPr>
            <a:cxnSpLocks/>
          </p:cNvCxnSpPr>
          <p:nvPr userDrawn="1"/>
        </p:nvCxnSpPr>
        <p:spPr>
          <a:xfrm>
            <a:off x="336892"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101">
            <a:extLst>
              <a:ext uri="{FF2B5EF4-FFF2-40B4-BE49-F238E27FC236}">
                <a16:creationId xmlns:a16="http://schemas.microsoft.com/office/drawing/2014/main" id="{A51429CE-22C6-436F-BB4F-BDE6E1C14ABE}"/>
              </a:ext>
            </a:extLst>
          </p:cNvPr>
          <p:cNvCxnSpPr>
            <a:cxnSpLocks/>
          </p:cNvCxnSpPr>
          <p:nvPr userDrawn="1"/>
        </p:nvCxnSpPr>
        <p:spPr>
          <a:xfrm>
            <a:off x="336892"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97">
            <a:extLst>
              <a:ext uri="{FF2B5EF4-FFF2-40B4-BE49-F238E27FC236}">
                <a16:creationId xmlns:a16="http://schemas.microsoft.com/office/drawing/2014/main" id="{76F5E8FB-E764-4C8A-97D5-BC0EDF6FFBE8}"/>
              </a:ext>
            </a:extLst>
          </p:cNvPr>
          <p:cNvCxnSpPr>
            <a:cxnSpLocks/>
          </p:cNvCxnSpPr>
          <p:nvPr userDrawn="1"/>
        </p:nvCxnSpPr>
        <p:spPr>
          <a:xfrm>
            <a:off x="7892174" y="683105"/>
            <a:ext cx="3941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101">
            <a:extLst>
              <a:ext uri="{FF2B5EF4-FFF2-40B4-BE49-F238E27FC236}">
                <a16:creationId xmlns:a16="http://schemas.microsoft.com/office/drawing/2014/main" id="{DA75C233-071E-4117-9D66-8A70A58EA5C1}"/>
              </a:ext>
            </a:extLst>
          </p:cNvPr>
          <p:cNvCxnSpPr>
            <a:cxnSpLocks/>
          </p:cNvCxnSpPr>
          <p:nvPr userDrawn="1"/>
        </p:nvCxnSpPr>
        <p:spPr>
          <a:xfrm>
            <a:off x="7892174" y="740294"/>
            <a:ext cx="3945093"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303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B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1" name="PHẠM DUYÊN">
            <a:extLst>
              <a:ext uri="{FF2B5EF4-FFF2-40B4-BE49-F238E27FC236}">
                <a16:creationId xmlns:a16="http://schemas.microsoft.com/office/drawing/2014/main" id="{0B06B5E6-CCA4-455C-8946-D29B2160D983}"/>
              </a:ext>
            </a:extLst>
          </p:cNvPr>
          <p:cNvSpPr/>
          <p:nvPr userDrawn="1"/>
        </p:nvSpPr>
        <p:spPr>
          <a:xfrm flipH="1">
            <a:off x="0" y="6204155"/>
            <a:ext cx="12192000" cy="653845"/>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26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34313758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35000"/>
            <a:lum/>
          </a:blip>
          <a:srcRect/>
          <a:stretch>
            <a:fillRect t="-13000" b="-13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6096ECD-0507-445D-99A4-AC01BF4F1E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4/16/2023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8"/>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8"/>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8"/>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8"/>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70.svg"/><Relationship Id="rId11" Type="http://schemas.openxmlformats.org/officeDocument/2006/relationships/image" Target="../media/image34.png"/><Relationship Id="rId5" Type="http://schemas.openxmlformats.org/officeDocument/2006/relationships/image" Target="../media/image15.png"/><Relationship Id="rId10" Type="http://schemas.openxmlformats.org/officeDocument/2006/relationships/image" Target="../media/image210.svg"/><Relationship Id="rId4" Type="http://schemas.openxmlformats.org/officeDocument/2006/relationships/image" Target="../media/image150.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D43589D1-D7DE-28C0-285F-BB94AE9AFF40}"/>
              </a:ext>
            </a:extLst>
          </p:cNvPr>
          <p:cNvSpPr/>
          <p:nvPr/>
        </p:nvSpPr>
        <p:spPr>
          <a:xfrm>
            <a:off x="976543" y="3049821"/>
            <a:ext cx="8655297" cy="1323439"/>
          </a:xfrm>
          <a:prstGeom prst="rect">
            <a:avLst/>
          </a:prstGeom>
        </p:spPr>
        <p:txBody>
          <a:bodyPr wrap="square">
            <a:spAutoFit/>
            <a:scene3d>
              <a:camera prst="orthographicFront"/>
              <a:lightRig rig="threePt" dir="t"/>
            </a:scene3d>
            <a:sp3d contourW="12700"/>
          </a:bodyPr>
          <a:lstStyle/>
          <a:p>
            <a:pPr algn="ctr"/>
            <a:r>
              <a:rPr lang="en-US" altLang="zh-CN" sz="8000" b="1" dirty="0">
                <a:ln w="15875">
                  <a:noFill/>
                </a:ln>
                <a:solidFill>
                  <a:srgbClr val="FF000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3" name="矩形 7">
            <a:extLst>
              <a:ext uri="{FF2B5EF4-FFF2-40B4-BE49-F238E27FC236}">
                <a16:creationId xmlns:a16="http://schemas.microsoft.com/office/drawing/2014/main" id="{0DB4D72B-3F7B-D969-F26D-B69BEA304A22}"/>
              </a:ext>
            </a:extLst>
          </p:cNvPr>
          <p:cNvSpPr/>
          <p:nvPr/>
        </p:nvSpPr>
        <p:spPr>
          <a:xfrm>
            <a:off x="655831" y="1036536"/>
            <a:ext cx="8655297" cy="769441"/>
          </a:xfrm>
          <a:prstGeom prst="rect">
            <a:avLst/>
          </a:prstGeom>
        </p:spPr>
        <p:txBody>
          <a:bodyPr wrap="square">
            <a:spAutoFit/>
            <a:scene3d>
              <a:camera prst="orthographicFront"/>
              <a:lightRig rig="threePt" dir="t"/>
            </a:scene3d>
            <a:sp3d contourW="12700"/>
          </a:bodyPr>
          <a:lstStyle/>
          <a:p>
            <a:pPr algn="ctr"/>
            <a:r>
              <a:rPr lang="en-US" altLang="zh-CN" sz="4400" b="1" dirty="0">
                <a:ln w="15875">
                  <a:noFill/>
                </a:ln>
                <a:solidFill>
                  <a:srgbClr val="002060"/>
                </a:solidFill>
                <a:effectLst>
                  <a:glow rad="228600">
                    <a:schemeClr val="bg1">
                      <a:alpha val="40000"/>
                    </a:scheme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30727786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547497" y="2628406"/>
            <a:ext cx="2610349" cy="923330"/>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tinh</a:t>
            </a:r>
            <a:r>
              <a:rPr lang="en-US" altLang="zh-CN"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54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mơ</a:t>
            </a:r>
            <a:endParaRPr lang="zh-CN" altLang="en-US" sz="54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14896"/>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353221"/>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138543"/>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908853"/>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463026"/>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01</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714364" y="2311788"/>
            <a:ext cx="4237704" cy="1569660"/>
          </a:xfrm>
          <a:prstGeom prst="rect">
            <a:avLst/>
          </a:prstGeom>
          <a:noFill/>
        </p:spPr>
        <p:txBody>
          <a:bodyPr wrap="square" rtlCol="0">
            <a:spAutoFit/>
          </a:bodyPr>
          <a:lstStyle/>
          <a:p>
            <a:pPr algn="ctr"/>
            <a:r>
              <a:rPr lang="en-US" sz="4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sớm</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mờ</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mờ</a:t>
            </a:r>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C2FB24A6-5CBC-4E74-88D8-924613AE79B4}"/>
              </a:ext>
            </a:extLst>
          </p:cNvPr>
          <p:cNvPicPr>
            <a:picLocks noChangeAspect="1"/>
          </p:cNvPicPr>
          <p:nvPr/>
        </p:nvPicPr>
        <p:blipFill>
          <a:blip r:embed="rId2"/>
          <a:stretch>
            <a:fillRect/>
          </a:stretch>
        </p:blipFill>
        <p:spPr>
          <a:xfrm>
            <a:off x="8018427" y="3936199"/>
            <a:ext cx="3629577" cy="2572755"/>
          </a:xfrm>
          <a:prstGeom prst="rect">
            <a:avLst/>
          </a:prstGeom>
        </p:spPr>
      </p:pic>
    </p:spTree>
    <p:extLst>
      <p:ext uri="{BB962C8B-B14F-4D97-AF65-F5344CB8AC3E}">
        <p14:creationId xmlns:p14="http://schemas.microsoft.com/office/powerpoint/2010/main" val="8454801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250"/>
                                        <p:tgtEl>
                                          <p:spTgt spid="33"/>
                                        </p:tgtEl>
                                      </p:cBhvr>
                                    </p:animEffect>
                                    <p:anim calcmode="lin" valueType="num">
                                      <p:cBhvr>
                                        <p:cTn id="13" dur="1250" fill="hold"/>
                                        <p:tgtEl>
                                          <p:spTgt spid="33"/>
                                        </p:tgtEl>
                                        <p:attrNameLst>
                                          <p:attrName>ppt_x</p:attrName>
                                        </p:attrNameLst>
                                      </p:cBhvr>
                                      <p:tavLst>
                                        <p:tav tm="0">
                                          <p:val>
                                            <p:strVal val="#ppt_x"/>
                                          </p:val>
                                        </p:tav>
                                        <p:tav tm="100000">
                                          <p:val>
                                            <p:strVal val="#ppt_x"/>
                                          </p:val>
                                        </p:tav>
                                      </p:tavLst>
                                    </p:anim>
                                    <p:anim calcmode="lin" valueType="num">
                                      <p:cBhvr>
                                        <p:cTn id="14"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6" presetClass="entr" presetSubtype="32"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out)">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
            <a:extLst>
              <a:ext uri="{FF2B5EF4-FFF2-40B4-BE49-F238E27FC236}">
                <a16:creationId xmlns:a16="http://schemas.microsoft.com/office/drawing/2014/main" id="{13B9F600-7AE2-4A40-9B39-04460C5DBEBB}"/>
              </a:ext>
            </a:extLst>
          </p:cNvPr>
          <p:cNvSpPr txBox="1"/>
          <p:nvPr/>
        </p:nvSpPr>
        <p:spPr>
          <a:xfrm flipH="1">
            <a:off x="719622" y="2927742"/>
            <a:ext cx="2265306" cy="830997"/>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lục</a:t>
            </a:r>
            <a:r>
              <a:rPr lang="en-US" altLang="zh-CN"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tục</a:t>
            </a:r>
            <a:endParaRPr lang="zh-CN" altLang="en-US" sz="4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4">
            <a:extLst>
              <a:ext uri="{FF2B5EF4-FFF2-40B4-BE49-F238E27FC236}">
                <a16:creationId xmlns:a16="http://schemas.microsoft.com/office/drawing/2014/main" id="{3B108DC6-D780-4D5E-9627-86BF863CFD99}"/>
              </a:ext>
            </a:extLst>
          </p:cNvPr>
          <p:cNvSpPr>
            <a:spLocks noEditPoints="1"/>
          </p:cNvSpPr>
          <p:nvPr/>
        </p:nvSpPr>
        <p:spPr bwMode="auto">
          <a:xfrm>
            <a:off x="11471563" y="893552"/>
            <a:ext cx="585223" cy="379444"/>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D9560D"/>
          </a:solidFill>
          <a:ln>
            <a:solidFill>
              <a:schemeClr val="bg1"/>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30" name="3">
            <a:extLst>
              <a:ext uri="{FF2B5EF4-FFF2-40B4-BE49-F238E27FC236}">
                <a16:creationId xmlns:a16="http://schemas.microsoft.com/office/drawing/2014/main" id="{DC5726CE-A37E-41B4-8DE0-89DD1D7DF7E7}"/>
              </a:ext>
            </a:extLst>
          </p:cNvPr>
          <p:cNvGrpSpPr/>
          <p:nvPr/>
        </p:nvGrpSpPr>
        <p:grpSpPr>
          <a:xfrm>
            <a:off x="253796" y="3589195"/>
            <a:ext cx="4079905" cy="533144"/>
            <a:chOff x="2453503" y="5050272"/>
            <a:chExt cx="8015610" cy="833874"/>
          </a:xfrm>
        </p:grpSpPr>
        <p:sp>
          <p:nvSpPr>
            <p:cNvPr id="76" name="Freeform 34">
              <a:extLst>
                <a:ext uri="{FF2B5EF4-FFF2-40B4-BE49-F238E27FC236}">
                  <a16:creationId xmlns:a16="http://schemas.microsoft.com/office/drawing/2014/main" id="{D9177739-26DC-42B9-955A-C9DC50622A1A}"/>
                </a:ext>
              </a:extLst>
            </p:cNvPr>
            <p:cNvSpPr>
              <a:spLocks noEditPoints="1"/>
            </p:cNvSpPr>
            <p:nvPr/>
          </p:nvSpPr>
          <p:spPr bwMode="auto">
            <a:xfrm>
              <a:off x="8625555" y="5050272"/>
              <a:ext cx="1843558" cy="79018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solidFill>
                <a:srgbClr val="F2701F"/>
              </a:solid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5">
              <a:extLst>
                <a:ext uri="{FF2B5EF4-FFF2-40B4-BE49-F238E27FC236}">
                  <a16:creationId xmlns:a16="http://schemas.microsoft.com/office/drawing/2014/main" id="{AEC90A91-B31D-4083-9568-9048EBA5BBF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 fmla="*/ 0 w 6766560"/>
                <a:gd name="connsiteY0" fmla="*/ 75291 h 398381"/>
                <a:gd name="connsiteX1" fmla="*/ 4369154 w 6766560"/>
                <a:gd name="connsiteY1" fmla="*/ 18141 h 398381"/>
                <a:gd name="connsiteX2" fmla="*/ 4023360 w 6766560"/>
                <a:gd name="connsiteY2" fmla="*/ 395331 h 398381"/>
                <a:gd name="connsiteX3" fmla="*/ 6766560 w 6766560"/>
                <a:gd name="connsiteY3" fmla="*/ 166731 h 398381"/>
                <a:gd name="connsiteX0" fmla="*/ 0 w 6766560"/>
                <a:gd name="connsiteY0" fmla="*/ 71354 h 339035"/>
                <a:gd name="connsiteX1" fmla="*/ 4369154 w 6766560"/>
                <a:gd name="connsiteY1" fmla="*/ 14204 h 339035"/>
                <a:gd name="connsiteX2" fmla="*/ 4351696 w 6766560"/>
                <a:gd name="connsiteY2" fmla="*/ 334244 h 339035"/>
                <a:gd name="connsiteX3" fmla="*/ 6766560 w 6766560"/>
                <a:gd name="connsiteY3" fmla="*/ 162794 h 339035"/>
                <a:gd name="connsiteX0" fmla="*/ 0 w 7194823"/>
                <a:gd name="connsiteY0" fmla="*/ 71354 h 334304"/>
                <a:gd name="connsiteX1" fmla="*/ 4369154 w 7194823"/>
                <a:gd name="connsiteY1" fmla="*/ 14204 h 334304"/>
                <a:gd name="connsiteX2" fmla="*/ 4351696 w 7194823"/>
                <a:gd name="connsiteY2" fmla="*/ 334244 h 334304"/>
                <a:gd name="connsiteX3" fmla="*/ 7194823 w 7194823"/>
                <a:gd name="connsiteY3" fmla="*/ 37064 h 334304"/>
                <a:gd name="connsiteX0" fmla="*/ 0 w 7194823"/>
                <a:gd name="connsiteY0" fmla="*/ 72918 h 358721"/>
                <a:gd name="connsiteX1" fmla="*/ 4369154 w 7194823"/>
                <a:gd name="connsiteY1" fmla="*/ 15768 h 358721"/>
                <a:gd name="connsiteX2" fmla="*/ 4051911 w 7194823"/>
                <a:gd name="connsiteY2" fmla="*/ 358668 h 358721"/>
                <a:gd name="connsiteX3" fmla="*/ 7194823 w 7194823"/>
                <a:gd name="connsiteY3" fmla="*/ 38628 h 358721"/>
                <a:gd name="connsiteX0" fmla="*/ 0 w 6454042"/>
                <a:gd name="connsiteY0" fmla="*/ 72918 h 359955"/>
                <a:gd name="connsiteX1" fmla="*/ 4369154 w 6454042"/>
                <a:gd name="connsiteY1" fmla="*/ 15768 h 359955"/>
                <a:gd name="connsiteX2" fmla="*/ 4051911 w 6454042"/>
                <a:gd name="connsiteY2" fmla="*/ 358668 h 359955"/>
                <a:gd name="connsiteX3" fmla="*/ 6454042 w 6454042"/>
                <a:gd name="connsiteY3" fmla="*/ 112769 h 359955"/>
                <a:gd name="connsiteX0" fmla="*/ 0 w 6454042"/>
                <a:gd name="connsiteY0" fmla="*/ 62493 h 349247"/>
                <a:gd name="connsiteX1" fmla="*/ 4122228 w 6454042"/>
                <a:gd name="connsiteY1" fmla="*/ 17700 h 349247"/>
                <a:gd name="connsiteX2" fmla="*/ 4051911 w 6454042"/>
                <a:gd name="connsiteY2" fmla="*/ 348243 h 349247"/>
                <a:gd name="connsiteX3" fmla="*/ 6454042 w 6454042"/>
                <a:gd name="connsiteY3" fmla="*/ 102344 h 349247"/>
                <a:gd name="connsiteX0" fmla="*/ 0 w 4341830"/>
                <a:gd name="connsiteY0" fmla="*/ 62493 h 348243"/>
                <a:gd name="connsiteX1" fmla="*/ 4122228 w 4341830"/>
                <a:gd name="connsiteY1" fmla="*/ 17700 h 348243"/>
                <a:gd name="connsiteX2" fmla="*/ 4051911 w 4341830"/>
                <a:gd name="connsiteY2" fmla="*/ 348243 h 348243"/>
                <a:gd name="connsiteX0" fmla="*/ 0 w 4122228"/>
                <a:gd name="connsiteY0" fmla="*/ 62493 h 62493"/>
                <a:gd name="connsiteX1" fmla="*/ 4122228 w 4122228"/>
                <a:gd name="connsiteY1" fmla="*/ 17700 h 62493"/>
                <a:gd name="connsiteX0" fmla="*/ 0 w 4122228"/>
                <a:gd name="connsiteY0" fmla="*/ 44793 h 66159"/>
                <a:gd name="connsiteX1" fmla="*/ 4122228 w 4122228"/>
                <a:gd name="connsiteY1" fmla="*/ 0 h 66159"/>
                <a:gd name="connsiteX0" fmla="*/ 0 w 4245691"/>
                <a:gd name="connsiteY0" fmla="*/ 156004 h 156004"/>
                <a:gd name="connsiteX1" fmla="*/ 4245691 w 4245691"/>
                <a:gd name="connsiteY1" fmla="*/ 0 h 156004"/>
                <a:gd name="connsiteX0" fmla="*/ 0 w 4245691"/>
                <a:gd name="connsiteY0" fmla="*/ 156004 h 163985"/>
                <a:gd name="connsiteX1" fmla="*/ 4245691 w 4245691"/>
                <a:gd name="connsiteY1" fmla="*/ 0 h 163985"/>
                <a:gd name="connsiteX0" fmla="*/ 0 w 5449458"/>
                <a:gd name="connsiteY0" fmla="*/ 143648 h 143648"/>
                <a:gd name="connsiteX1" fmla="*/ 5449458 w 5449458"/>
                <a:gd name="connsiteY1" fmla="*/ 0 h 143648"/>
                <a:gd name="connsiteX0" fmla="*/ 0 w 5449458"/>
                <a:gd name="connsiteY0" fmla="*/ 143648 h 260913"/>
                <a:gd name="connsiteX1" fmla="*/ 1990356 w 5449458"/>
                <a:gd name="connsiteY1" fmla="*/ 260339 h 260913"/>
                <a:gd name="connsiteX2" fmla="*/ 5449458 w 5449458"/>
                <a:gd name="connsiteY2" fmla="*/ 0 h 260913"/>
                <a:gd name="connsiteX0" fmla="*/ 0 w 4693246"/>
                <a:gd name="connsiteY0" fmla="*/ 169 h 463018"/>
                <a:gd name="connsiteX1" fmla="*/ 1234144 w 4693246"/>
                <a:gd name="connsiteY1" fmla="*/ 462849 h 463018"/>
                <a:gd name="connsiteX2" fmla="*/ 4693246 w 4693246"/>
                <a:gd name="connsiteY2" fmla="*/ 202510 h 463018"/>
                <a:gd name="connsiteX0" fmla="*/ 153395 w 4846641"/>
                <a:gd name="connsiteY0" fmla="*/ 0 h 462988"/>
                <a:gd name="connsiteX1" fmla="*/ 1387539 w 4846641"/>
                <a:gd name="connsiteY1" fmla="*/ 462680 h 462988"/>
                <a:gd name="connsiteX2" fmla="*/ 4846641 w 4846641"/>
                <a:gd name="connsiteY2" fmla="*/ 202341 h 462988"/>
                <a:gd name="connsiteX0" fmla="*/ 212160 w 4457851"/>
                <a:gd name="connsiteY0" fmla="*/ 0 h 462988"/>
                <a:gd name="connsiteX1" fmla="*/ 998749 w 4457851"/>
                <a:gd name="connsiteY1" fmla="*/ 462680 h 462988"/>
                <a:gd name="connsiteX2" fmla="*/ 4457851 w 4457851"/>
                <a:gd name="connsiteY2" fmla="*/ 202341 h 462988"/>
                <a:gd name="connsiteX0" fmla="*/ 238795 w 4484486"/>
                <a:gd name="connsiteY0" fmla="*/ 0 h 462868"/>
                <a:gd name="connsiteX1" fmla="*/ 1025384 w 4484486"/>
                <a:gd name="connsiteY1" fmla="*/ 462680 h 462868"/>
                <a:gd name="connsiteX2" fmla="*/ 4484486 w 4484486"/>
                <a:gd name="connsiteY2" fmla="*/ 202341 h 462868"/>
                <a:gd name="connsiteX0" fmla="*/ 410770 w 4656461"/>
                <a:gd name="connsiteY0" fmla="*/ 0 h 425815"/>
                <a:gd name="connsiteX1" fmla="*/ 595476 w 4656461"/>
                <a:gd name="connsiteY1" fmla="*/ 425610 h 425815"/>
                <a:gd name="connsiteX2" fmla="*/ 4656461 w 4656461"/>
                <a:gd name="connsiteY2" fmla="*/ 202341 h 425815"/>
                <a:gd name="connsiteX0" fmla="*/ 410770 w 4656461"/>
                <a:gd name="connsiteY0" fmla="*/ 0 h 364069"/>
                <a:gd name="connsiteX1" fmla="*/ 595476 w 4656461"/>
                <a:gd name="connsiteY1" fmla="*/ 363827 h 364069"/>
                <a:gd name="connsiteX2" fmla="*/ 4656461 w 4656461"/>
                <a:gd name="connsiteY2" fmla="*/ 202341 h 364069"/>
                <a:gd name="connsiteX0" fmla="*/ 558636 w 4511100"/>
                <a:gd name="connsiteY0" fmla="*/ 0 h 388767"/>
                <a:gd name="connsiteX1" fmla="*/ 450115 w 4511100"/>
                <a:gd name="connsiteY1" fmla="*/ 388541 h 388767"/>
                <a:gd name="connsiteX2" fmla="*/ 4511100 w 4511100"/>
                <a:gd name="connsiteY2" fmla="*/ 227055 h 388767"/>
                <a:gd name="connsiteX0" fmla="*/ 445007 w 4613533"/>
                <a:gd name="connsiteY0" fmla="*/ 0 h 413467"/>
                <a:gd name="connsiteX1" fmla="*/ 552548 w 4613533"/>
                <a:gd name="connsiteY1" fmla="*/ 413255 h 413467"/>
                <a:gd name="connsiteX2" fmla="*/ 4613533 w 4613533"/>
                <a:gd name="connsiteY2" fmla="*/ 251769 h 413467"/>
                <a:gd name="connsiteX0" fmla="*/ 437894 w 4606420"/>
                <a:gd name="connsiteY0" fmla="*/ 0 h 351722"/>
                <a:gd name="connsiteX1" fmla="*/ 560868 w 4606420"/>
                <a:gd name="connsiteY1" fmla="*/ 351471 h 351722"/>
                <a:gd name="connsiteX2" fmla="*/ 4606420 w 4606420"/>
                <a:gd name="connsiteY2" fmla="*/ 251769 h 351722"/>
                <a:gd name="connsiteX0" fmla="*/ 424068 w 4592594"/>
                <a:gd name="connsiteY0" fmla="*/ 0 h 401116"/>
                <a:gd name="connsiteX1" fmla="*/ 577907 w 4592594"/>
                <a:gd name="connsiteY1" fmla="*/ 400898 h 401116"/>
                <a:gd name="connsiteX2" fmla="*/ 4592594 w 4592594"/>
                <a:gd name="connsiteY2" fmla="*/ 251769 h 401116"/>
                <a:gd name="connsiteX0" fmla="*/ 424068 w 4592594"/>
                <a:gd name="connsiteY0" fmla="*/ 0 h 401116"/>
                <a:gd name="connsiteX1" fmla="*/ 577907 w 4592594"/>
                <a:gd name="connsiteY1" fmla="*/ 400898 h 401116"/>
                <a:gd name="connsiteX2" fmla="*/ 4592594 w 4592594"/>
                <a:gd name="connsiteY2" fmla="*/ 338266 h 401116"/>
                <a:gd name="connsiteX0" fmla="*/ 391353 w 4638179"/>
                <a:gd name="connsiteY0" fmla="*/ 0 h 401116"/>
                <a:gd name="connsiteX1" fmla="*/ 623492 w 4638179"/>
                <a:gd name="connsiteY1" fmla="*/ 400898 h 401116"/>
                <a:gd name="connsiteX2" fmla="*/ 4638179 w 4638179"/>
                <a:gd name="connsiteY2" fmla="*/ 338266 h 401116"/>
                <a:gd name="connsiteX0" fmla="*/ 391353 w 4904398"/>
                <a:gd name="connsiteY0" fmla="*/ 0 h 401116"/>
                <a:gd name="connsiteX1" fmla="*/ 623492 w 4904398"/>
                <a:gd name="connsiteY1" fmla="*/ 400898 h 401116"/>
                <a:gd name="connsiteX2" fmla="*/ 4904398 w 4904398"/>
                <a:gd name="connsiteY2" fmla="*/ 322224 h 401116"/>
              </a:gdLst>
              <a:ahLst/>
              <a:cxnLst>
                <a:cxn ang="0">
                  <a:pos x="connsiteX0" y="connsiteY0"/>
                </a:cxn>
                <a:cxn ang="0">
                  <a:pos x="connsiteX1" y="connsiteY1"/>
                </a:cxn>
                <a:cxn ang="0">
                  <a:pos x="connsiteX2" y="connsiteY2"/>
                </a:cxn>
              </a:cxnLst>
              <a:rect l="l" t="t" r="r" b="b"/>
              <a:pathLst>
                <a:path w="4904398" h="401116">
                  <a:moveTo>
                    <a:pt x="391353" y="0"/>
                  </a:moveTo>
                  <a:cubicBezTo>
                    <a:pt x="-226127" y="38897"/>
                    <a:pt x="-86259" y="411428"/>
                    <a:pt x="623492" y="400898"/>
                  </a:cubicBezTo>
                  <a:lnTo>
                    <a:pt x="4904398" y="322224"/>
                  </a:ln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6">
              <a:extLst>
                <a:ext uri="{FF2B5EF4-FFF2-40B4-BE49-F238E27FC236}">
                  <a16:creationId xmlns:a16="http://schemas.microsoft.com/office/drawing/2014/main" id="{71580750-DEE1-4929-B97B-8E950648DDE0}"/>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 fmla="*/ 754492 w 754492"/>
                <a:gd name="connsiteY0" fmla="*/ 358346 h 392510"/>
                <a:gd name="connsiteX1" fmla="*/ 730 w 754492"/>
                <a:gd name="connsiteY1" fmla="*/ 358346 h 392510"/>
                <a:gd name="connsiteX2" fmla="*/ 618568 w 754492"/>
                <a:gd name="connsiteY2" fmla="*/ 0 h 392510"/>
                <a:gd name="connsiteX0" fmla="*/ 1458409 w 1458409"/>
                <a:gd name="connsiteY0" fmla="*/ 358346 h 379568"/>
                <a:gd name="connsiteX1" fmla="*/ 312 w 1458409"/>
                <a:gd name="connsiteY1" fmla="*/ 333633 h 379568"/>
                <a:gd name="connsiteX2" fmla="*/ 1322485 w 1458409"/>
                <a:gd name="connsiteY2" fmla="*/ 0 h 379568"/>
                <a:gd name="connsiteX0" fmla="*/ 1483885 w 1483885"/>
                <a:gd name="connsiteY0" fmla="*/ 457200 h 484234"/>
                <a:gd name="connsiteX1" fmla="*/ 25788 w 1483885"/>
                <a:gd name="connsiteY1" fmla="*/ 432487 h 484234"/>
                <a:gd name="connsiteX2" fmla="*/ 569485 w 1483885"/>
                <a:gd name="connsiteY2" fmla="*/ 0 h 484234"/>
                <a:gd name="connsiteX0" fmla="*/ 1475175 w 1475175"/>
                <a:gd name="connsiteY0" fmla="*/ 469557 h 497359"/>
                <a:gd name="connsiteX1" fmla="*/ 17078 w 1475175"/>
                <a:gd name="connsiteY1" fmla="*/ 444844 h 497359"/>
                <a:gd name="connsiteX2" fmla="*/ 684342 w 1475175"/>
                <a:gd name="connsiteY2" fmla="*/ 0 h 497359"/>
                <a:gd name="connsiteX0" fmla="*/ 1482176 w 1482176"/>
                <a:gd name="connsiteY0" fmla="*/ 469557 h 497359"/>
                <a:gd name="connsiteX1" fmla="*/ 24079 w 1482176"/>
                <a:gd name="connsiteY1" fmla="*/ 444844 h 497359"/>
                <a:gd name="connsiteX2" fmla="*/ 691343 w 1482176"/>
                <a:gd name="connsiteY2" fmla="*/ 0 h 497359"/>
                <a:gd name="connsiteX0" fmla="*/ 1496003 w 1496003"/>
                <a:gd name="connsiteY0" fmla="*/ 383060 h 405670"/>
                <a:gd name="connsiteX1" fmla="*/ 37906 w 1496003"/>
                <a:gd name="connsiteY1" fmla="*/ 358347 h 405670"/>
                <a:gd name="connsiteX2" fmla="*/ 581603 w 1496003"/>
                <a:gd name="connsiteY2" fmla="*/ 0 h 405670"/>
                <a:gd name="connsiteX0" fmla="*/ 1498863 w 1498863"/>
                <a:gd name="connsiteY0" fmla="*/ 383060 h 405670"/>
                <a:gd name="connsiteX1" fmla="*/ 40766 w 1498863"/>
                <a:gd name="connsiteY1" fmla="*/ 358347 h 405670"/>
                <a:gd name="connsiteX2" fmla="*/ 584463 w 1498863"/>
                <a:gd name="connsiteY2" fmla="*/ 0 h 405670"/>
                <a:gd name="connsiteX0" fmla="*/ 1473706 w 1473706"/>
                <a:gd name="connsiteY0" fmla="*/ 383060 h 440354"/>
                <a:gd name="connsiteX1" fmla="*/ 15609 w 1473706"/>
                <a:gd name="connsiteY1" fmla="*/ 358347 h 440354"/>
                <a:gd name="connsiteX2" fmla="*/ 559306 w 1473706"/>
                <a:gd name="connsiteY2" fmla="*/ 0 h 440354"/>
                <a:gd name="connsiteX0" fmla="*/ 1682620 w 1682620"/>
                <a:gd name="connsiteY0" fmla="*/ 383060 h 405670"/>
                <a:gd name="connsiteX1" fmla="*/ 51528 w 1682620"/>
                <a:gd name="connsiteY1" fmla="*/ 358347 h 405670"/>
                <a:gd name="connsiteX2" fmla="*/ 595225 w 1682620"/>
                <a:gd name="connsiteY2" fmla="*/ 0 h 405670"/>
                <a:gd name="connsiteX0" fmla="*/ 1653020 w 1653020"/>
                <a:gd name="connsiteY0" fmla="*/ 320540 h 339742"/>
                <a:gd name="connsiteX1" fmla="*/ 21928 w 1653020"/>
                <a:gd name="connsiteY1" fmla="*/ 295827 h 339742"/>
                <a:gd name="connsiteX2" fmla="*/ 825980 w 1653020"/>
                <a:gd name="connsiteY2" fmla="*/ 0 h 339742"/>
                <a:gd name="connsiteX0" fmla="*/ 1717144 w 1717144"/>
                <a:gd name="connsiteY0" fmla="*/ 381397 h 403200"/>
                <a:gd name="connsiteX1" fmla="*/ 86052 w 1717144"/>
                <a:gd name="connsiteY1" fmla="*/ 356684 h 403200"/>
                <a:gd name="connsiteX2" fmla="*/ 296123 w 1717144"/>
                <a:gd name="connsiteY2" fmla="*/ 12588 h 403200"/>
                <a:gd name="connsiteX3" fmla="*/ 890104 w 1717144"/>
                <a:gd name="connsiteY3" fmla="*/ 60857 h 403200"/>
                <a:gd name="connsiteX0" fmla="*/ 1717144 w 1717144"/>
                <a:gd name="connsiteY0" fmla="*/ 376649 h 398452"/>
                <a:gd name="connsiteX1" fmla="*/ 86052 w 1717144"/>
                <a:gd name="connsiteY1" fmla="*/ 351936 h 398452"/>
                <a:gd name="connsiteX2" fmla="*/ 296123 w 1717144"/>
                <a:gd name="connsiteY2" fmla="*/ 7840 h 398452"/>
                <a:gd name="connsiteX3" fmla="*/ 651445 w 1717144"/>
                <a:gd name="connsiteY3" fmla="*/ 143636 h 398452"/>
                <a:gd name="connsiteX0" fmla="*/ 1717144 w 1717144"/>
                <a:gd name="connsiteY0" fmla="*/ 384043 h 405846"/>
                <a:gd name="connsiteX1" fmla="*/ 86052 w 1717144"/>
                <a:gd name="connsiteY1" fmla="*/ 359330 h 405846"/>
                <a:gd name="connsiteX2" fmla="*/ 296123 w 1717144"/>
                <a:gd name="connsiteY2" fmla="*/ 15234 h 405846"/>
                <a:gd name="connsiteX3" fmla="*/ 1237241 w 1717144"/>
                <a:gd name="connsiteY3" fmla="*/ 38495 h 405846"/>
                <a:gd name="connsiteX0" fmla="*/ 1717144 w 1717144"/>
                <a:gd name="connsiteY0" fmla="*/ 377444 h 399247"/>
                <a:gd name="connsiteX1" fmla="*/ 86052 w 1717144"/>
                <a:gd name="connsiteY1" fmla="*/ 352731 h 399247"/>
                <a:gd name="connsiteX2" fmla="*/ 296123 w 1717144"/>
                <a:gd name="connsiteY2" fmla="*/ 8635 h 399247"/>
                <a:gd name="connsiteX3" fmla="*/ 1237241 w 1717144"/>
                <a:gd name="connsiteY3" fmla="*/ 31896 h 399247"/>
                <a:gd name="connsiteX0" fmla="*/ 1717144 w 1717144"/>
                <a:gd name="connsiteY0" fmla="*/ 416694 h 438497"/>
                <a:gd name="connsiteX1" fmla="*/ 86052 w 1717144"/>
                <a:gd name="connsiteY1" fmla="*/ 391981 h 438497"/>
                <a:gd name="connsiteX2" fmla="*/ 296123 w 1717144"/>
                <a:gd name="connsiteY2" fmla="*/ 47885 h 438497"/>
                <a:gd name="connsiteX3" fmla="*/ 1237241 w 1717144"/>
                <a:gd name="connsiteY3" fmla="*/ 71146 h 438497"/>
                <a:gd name="connsiteX0" fmla="*/ 1717144 w 1717144"/>
                <a:gd name="connsiteY0" fmla="*/ 385519 h 407322"/>
                <a:gd name="connsiteX1" fmla="*/ 86052 w 1717144"/>
                <a:gd name="connsiteY1" fmla="*/ 360806 h 407322"/>
                <a:gd name="connsiteX2" fmla="*/ 296123 w 1717144"/>
                <a:gd name="connsiteY2" fmla="*/ 16710 h 407322"/>
                <a:gd name="connsiteX3" fmla="*/ 751724 w 1717144"/>
                <a:gd name="connsiteY3" fmla="*/ 141722 h 407322"/>
                <a:gd name="connsiteX0" fmla="*/ 1717144 w 1717144"/>
                <a:gd name="connsiteY0" fmla="*/ 385132 h 406935"/>
                <a:gd name="connsiteX1" fmla="*/ 86052 w 1717144"/>
                <a:gd name="connsiteY1" fmla="*/ 360419 h 406935"/>
                <a:gd name="connsiteX2" fmla="*/ 296123 w 1717144"/>
                <a:gd name="connsiteY2" fmla="*/ 16323 h 406935"/>
                <a:gd name="connsiteX3" fmla="*/ 751724 w 1717144"/>
                <a:gd name="connsiteY3" fmla="*/ 141335 h 406935"/>
                <a:gd name="connsiteX0" fmla="*/ 1717144 w 1717144"/>
                <a:gd name="connsiteY0" fmla="*/ 402465 h 424268"/>
                <a:gd name="connsiteX1" fmla="*/ 86052 w 1717144"/>
                <a:gd name="connsiteY1" fmla="*/ 377752 h 424268"/>
                <a:gd name="connsiteX2" fmla="*/ 296123 w 1717144"/>
                <a:gd name="connsiteY2" fmla="*/ 33656 h 424268"/>
                <a:gd name="connsiteX3" fmla="*/ 751724 w 1717144"/>
                <a:gd name="connsiteY3" fmla="*/ 158668 h 424268"/>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03068 w 1703068"/>
                <a:gd name="connsiteY0" fmla="*/ 402465 h 433569"/>
                <a:gd name="connsiteX1" fmla="*/ 71976 w 1703068"/>
                <a:gd name="connsiteY1" fmla="*/ 377752 h 433569"/>
                <a:gd name="connsiteX2" fmla="*/ 282047 w 1703068"/>
                <a:gd name="connsiteY2" fmla="*/ 33656 h 433569"/>
                <a:gd name="connsiteX3" fmla="*/ 737648 w 1703068"/>
                <a:gd name="connsiteY3" fmla="*/ 158668 h 433569"/>
                <a:gd name="connsiteX0" fmla="*/ 1736283 w 1736283"/>
                <a:gd name="connsiteY0" fmla="*/ 399831 h 421458"/>
                <a:gd name="connsiteX1" fmla="*/ 105191 w 1736283"/>
                <a:gd name="connsiteY1" fmla="*/ 375118 h 421458"/>
                <a:gd name="connsiteX2" fmla="*/ 243539 w 1736283"/>
                <a:gd name="connsiteY2" fmla="*/ 34201 h 421458"/>
                <a:gd name="connsiteX3" fmla="*/ 770863 w 1736283"/>
                <a:gd name="connsiteY3" fmla="*/ 156034 h 421458"/>
              </a:gdLst>
              <a:ahLst/>
              <a:cxnLst>
                <a:cxn ang="0">
                  <a:pos x="connsiteX0" y="connsiteY0"/>
                </a:cxn>
                <a:cxn ang="0">
                  <a:pos x="connsiteX1" y="connsiteY1"/>
                </a:cxn>
                <a:cxn ang="0">
                  <a:pos x="connsiteX2" y="connsiteY2"/>
                </a:cxn>
                <a:cxn ang="0">
                  <a:pos x="connsiteX3" y="connsiteY3"/>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31" name="7">
            <a:extLst>
              <a:ext uri="{FF2B5EF4-FFF2-40B4-BE49-F238E27FC236}">
                <a16:creationId xmlns:a16="http://schemas.microsoft.com/office/drawing/2014/main" id="{DEB206CA-1DDB-48B0-ABC5-E8D8962376F4}"/>
              </a:ext>
            </a:extLst>
          </p:cNvPr>
          <p:cNvSpPr/>
          <p:nvPr/>
        </p:nvSpPr>
        <p:spPr>
          <a:xfrm flipH="1">
            <a:off x="10883975" y="1217199"/>
            <a:ext cx="466974" cy="800526"/>
          </a:xfrm>
          <a:custGeom>
            <a:avLst/>
            <a:gdLst>
              <a:gd name="connsiteX0" fmla="*/ 0 w 786063"/>
              <a:gd name="connsiteY0" fmla="*/ 0 h 1347536"/>
              <a:gd name="connsiteX1" fmla="*/ 513347 w 786063"/>
              <a:gd name="connsiteY1" fmla="*/ 401052 h 1347536"/>
              <a:gd name="connsiteX2" fmla="*/ 336884 w 786063"/>
              <a:gd name="connsiteY2" fmla="*/ 1155031 h 1347536"/>
              <a:gd name="connsiteX3" fmla="*/ 786063 w 786063"/>
              <a:gd name="connsiteY3" fmla="*/ 1347536 h 1347536"/>
            </a:gdLst>
            <a:ahLst/>
            <a:cxnLst>
              <a:cxn ang="0">
                <a:pos x="connsiteX0" y="connsiteY0"/>
              </a:cxn>
              <a:cxn ang="0">
                <a:pos x="connsiteX1" y="connsiteY1"/>
              </a:cxn>
              <a:cxn ang="0">
                <a:pos x="connsiteX2" y="connsiteY2"/>
              </a:cxn>
              <a:cxn ang="0">
                <a:pos x="connsiteX3" y="connsiteY3"/>
              </a:cxn>
            </a:cxnLst>
            <a:rect l="l" t="t" r="r" b="b"/>
            <a:pathLst>
              <a:path w="786063" h="1347536">
                <a:moveTo>
                  <a:pt x="0" y="0"/>
                </a:moveTo>
                <a:cubicBezTo>
                  <a:pt x="228600" y="104273"/>
                  <a:pt x="457200" y="208547"/>
                  <a:pt x="513347" y="401052"/>
                </a:cubicBezTo>
                <a:cubicBezTo>
                  <a:pt x="569494" y="593557"/>
                  <a:pt x="291431" y="997284"/>
                  <a:pt x="336884" y="1155031"/>
                </a:cubicBezTo>
                <a:cubicBezTo>
                  <a:pt x="382337" y="1312778"/>
                  <a:pt x="584200" y="1330157"/>
                  <a:pt x="786063" y="1347536"/>
                </a:cubicBezTo>
              </a:path>
            </a:pathLst>
          </a:custGeom>
          <a:noFill/>
          <a:ln w="25400" cap="rnd">
            <a:solidFill>
              <a:srgbClr val="F26F2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32" name="8">
            <a:extLst>
              <a:ext uri="{FF2B5EF4-FFF2-40B4-BE49-F238E27FC236}">
                <a16:creationId xmlns:a16="http://schemas.microsoft.com/office/drawing/2014/main" id="{B927AFBF-E5E0-4B56-B593-EA2C9CEF150C}"/>
              </a:ext>
            </a:extLst>
          </p:cNvPr>
          <p:cNvGrpSpPr/>
          <p:nvPr/>
        </p:nvGrpSpPr>
        <p:grpSpPr>
          <a:xfrm>
            <a:off x="4570175" y="1987509"/>
            <a:ext cx="3156997" cy="3379869"/>
            <a:chOff x="4427538" y="954088"/>
            <a:chExt cx="3333750" cy="3729038"/>
          </a:xfrm>
        </p:grpSpPr>
        <p:sp>
          <p:nvSpPr>
            <p:cNvPr id="34" name="Freeform 5">
              <a:extLst>
                <a:ext uri="{FF2B5EF4-FFF2-40B4-BE49-F238E27FC236}">
                  <a16:creationId xmlns:a16="http://schemas.microsoft.com/office/drawing/2014/main" id="{4D6D1CDB-B3EB-4107-A967-6D7FF8E44C8C}"/>
                </a:ext>
              </a:extLst>
            </p:cNvPr>
            <p:cNvSpPr>
              <a:spLocks/>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Freeform 6">
              <a:extLst>
                <a:ext uri="{FF2B5EF4-FFF2-40B4-BE49-F238E27FC236}">
                  <a16:creationId xmlns:a16="http://schemas.microsoft.com/office/drawing/2014/main" id="{5540DBB4-71EF-47DE-BD55-DD552F75AAB4}"/>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Freeform 7">
              <a:extLst>
                <a:ext uri="{FF2B5EF4-FFF2-40B4-BE49-F238E27FC236}">
                  <a16:creationId xmlns:a16="http://schemas.microsoft.com/office/drawing/2014/main" id="{452F57A0-8226-4391-968F-81CFDAAB9E7A}"/>
                </a:ext>
              </a:extLst>
            </p:cNvPr>
            <p:cNvSpPr>
              <a:spLocks/>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Freeform 8">
              <a:extLst>
                <a:ext uri="{FF2B5EF4-FFF2-40B4-BE49-F238E27FC236}">
                  <a16:creationId xmlns:a16="http://schemas.microsoft.com/office/drawing/2014/main" id="{1E8763D8-F415-4863-8364-F6356B7BEE25}"/>
                </a:ext>
              </a:extLst>
            </p:cNvPr>
            <p:cNvSpPr>
              <a:spLocks/>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Freeform 9">
              <a:extLst>
                <a:ext uri="{FF2B5EF4-FFF2-40B4-BE49-F238E27FC236}">
                  <a16:creationId xmlns:a16="http://schemas.microsoft.com/office/drawing/2014/main" id="{7473B42A-403E-4DDB-81E2-47D0DD1C0F06}"/>
                </a:ext>
              </a:extLst>
            </p:cNvPr>
            <p:cNvSpPr>
              <a:spLocks/>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10">
              <a:extLst>
                <a:ext uri="{FF2B5EF4-FFF2-40B4-BE49-F238E27FC236}">
                  <a16:creationId xmlns:a16="http://schemas.microsoft.com/office/drawing/2014/main" id="{58A23FE0-9F62-435B-92D6-6B2184FB9AFA}"/>
                </a:ext>
              </a:extLst>
            </p:cNvPr>
            <p:cNvSpPr>
              <a:spLocks/>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Freeform 11">
              <a:extLst>
                <a:ext uri="{FF2B5EF4-FFF2-40B4-BE49-F238E27FC236}">
                  <a16:creationId xmlns:a16="http://schemas.microsoft.com/office/drawing/2014/main" id="{8A4BA2DF-E2D3-432B-98F1-7EE31486BFD3}"/>
                </a:ext>
              </a:extLst>
            </p:cNvPr>
            <p:cNvSpPr>
              <a:spLocks/>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Freeform 12">
              <a:extLst>
                <a:ext uri="{FF2B5EF4-FFF2-40B4-BE49-F238E27FC236}">
                  <a16:creationId xmlns:a16="http://schemas.microsoft.com/office/drawing/2014/main" id="{B7F3CAC0-EEA5-43E7-A6D3-60B27EBBF950}"/>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Freeform 13">
              <a:extLst>
                <a:ext uri="{FF2B5EF4-FFF2-40B4-BE49-F238E27FC236}">
                  <a16:creationId xmlns:a16="http://schemas.microsoft.com/office/drawing/2014/main" id="{763524AE-2C94-461F-B66D-653A7F47DE59}"/>
                </a:ext>
              </a:extLst>
            </p:cNvPr>
            <p:cNvSpPr>
              <a:spLocks/>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D9560D"/>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Freeform 14">
              <a:extLst>
                <a:ext uri="{FF2B5EF4-FFF2-40B4-BE49-F238E27FC236}">
                  <a16:creationId xmlns:a16="http://schemas.microsoft.com/office/drawing/2014/main" id="{21869D4D-92C8-4325-BAB7-47C9FEC91758}"/>
                </a:ext>
              </a:extLst>
            </p:cNvPr>
            <p:cNvSpPr>
              <a:spLocks/>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Freeform 15">
              <a:extLst>
                <a:ext uri="{FF2B5EF4-FFF2-40B4-BE49-F238E27FC236}">
                  <a16:creationId xmlns:a16="http://schemas.microsoft.com/office/drawing/2014/main" id="{B14FBB57-08D6-4EF0-9354-B6A13D22CADF}"/>
                </a:ext>
              </a:extLst>
            </p:cNvPr>
            <p:cNvSpPr>
              <a:spLocks/>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Freeform 16">
              <a:extLst>
                <a:ext uri="{FF2B5EF4-FFF2-40B4-BE49-F238E27FC236}">
                  <a16:creationId xmlns:a16="http://schemas.microsoft.com/office/drawing/2014/main" id="{4AA272A5-3E0A-4EFA-803C-7E1F1F141749}"/>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6" name="Freeform 17">
              <a:extLst>
                <a:ext uri="{FF2B5EF4-FFF2-40B4-BE49-F238E27FC236}">
                  <a16:creationId xmlns:a16="http://schemas.microsoft.com/office/drawing/2014/main" id="{BCE489F6-0655-4099-AF41-2A91081A605C}"/>
                </a:ext>
              </a:extLst>
            </p:cNvPr>
            <p:cNvSpPr>
              <a:spLocks/>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7" name="Freeform 18">
              <a:extLst>
                <a:ext uri="{FF2B5EF4-FFF2-40B4-BE49-F238E27FC236}">
                  <a16:creationId xmlns:a16="http://schemas.microsoft.com/office/drawing/2014/main" id="{F836F2D8-2404-4FAB-817E-755F023FF7D3}"/>
                </a:ext>
              </a:extLst>
            </p:cNvPr>
            <p:cNvSpPr>
              <a:spLocks/>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8" name="Freeform 19">
              <a:extLst>
                <a:ext uri="{FF2B5EF4-FFF2-40B4-BE49-F238E27FC236}">
                  <a16:creationId xmlns:a16="http://schemas.microsoft.com/office/drawing/2014/main" id="{BB84F4C7-3938-446B-B602-CBD11F8C501D}"/>
                </a:ext>
              </a:extLst>
            </p:cNvPr>
            <p:cNvSpPr>
              <a:spLocks/>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20">
              <a:extLst>
                <a:ext uri="{FF2B5EF4-FFF2-40B4-BE49-F238E27FC236}">
                  <a16:creationId xmlns:a16="http://schemas.microsoft.com/office/drawing/2014/main" id="{DE2BBF1F-518D-4E37-B3F8-61FDD1FAF299}"/>
                </a:ext>
              </a:extLst>
            </p:cNvPr>
            <p:cNvSpPr>
              <a:spLocks/>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21">
              <a:extLst>
                <a:ext uri="{FF2B5EF4-FFF2-40B4-BE49-F238E27FC236}">
                  <a16:creationId xmlns:a16="http://schemas.microsoft.com/office/drawing/2014/main" id="{FCEAB613-7E06-4ADC-82A0-BFE0DB37D122}"/>
                </a:ext>
              </a:extLst>
            </p:cNvPr>
            <p:cNvSpPr>
              <a:spLocks/>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Freeform 22">
              <a:extLst>
                <a:ext uri="{FF2B5EF4-FFF2-40B4-BE49-F238E27FC236}">
                  <a16:creationId xmlns:a16="http://schemas.microsoft.com/office/drawing/2014/main" id="{D638F8F9-7DC5-4D3E-B517-A6A73CB77A32}"/>
                </a:ext>
              </a:extLst>
            </p:cNvPr>
            <p:cNvSpPr>
              <a:spLocks/>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23">
              <a:extLst>
                <a:ext uri="{FF2B5EF4-FFF2-40B4-BE49-F238E27FC236}">
                  <a16:creationId xmlns:a16="http://schemas.microsoft.com/office/drawing/2014/main" id="{C18EA3B0-D111-46C0-B933-5D4BE126F62F}"/>
                </a:ext>
              </a:extLst>
            </p:cNvPr>
            <p:cNvSpPr>
              <a:spLocks/>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3" name="Freeform 24">
              <a:extLst>
                <a:ext uri="{FF2B5EF4-FFF2-40B4-BE49-F238E27FC236}">
                  <a16:creationId xmlns:a16="http://schemas.microsoft.com/office/drawing/2014/main" id="{488901C0-3EE8-49F4-A1F6-AEA87469A6BD}"/>
                </a:ext>
              </a:extLst>
            </p:cNvPr>
            <p:cNvSpPr>
              <a:spLocks/>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25">
              <a:extLst>
                <a:ext uri="{FF2B5EF4-FFF2-40B4-BE49-F238E27FC236}">
                  <a16:creationId xmlns:a16="http://schemas.microsoft.com/office/drawing/2014/main" id="{7B46D85E-A104-4A60-ABD7-BA2F817404E6}"/>
                </a:ext>
              </a:extLst>
            </p:cNvPr>
            <p:cNvSpPr>
              <a:spLocks/>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26">
              <a:extLst>
                <a:ext uri="{FF2B5EF4-FFF2-40B4-BE49-F238E27FC236}">
                  <a16:creationId xmlns:a16="http://schemas.microsoft.com/office/drawing/2014/main" id="{07CB5605-4203-4EB2-963C-EAA974636843}"/>
                </a:ext>
              </a:extLst>
            </p:cNvPr>
            <p:cNvSpPr>
              <a:spLocks/>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27">
              <a:extLst>
                <a:ext uri="{FF2B5EF4-FFF2-40B4-BE49-F238E27FC236}">
                  <a16:creationId xmlns:a16="http://schemas.microsoft.com/office/drawing/2014/main" id="{6D91ED98-6060-40B7-A6C0-36827AE1124A}"/>
                </a:ext>
              </a:extLst>
            </p:cNvPr>
            <p:cNvSpPr>
              <a:spLocks/>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Freeform 28">
              <a:extLst>
                <a:ext uri="{FF2B5EF4-FFF2-40B4-BE49-F238E27FC236}">
                  <a16:creationId xmlns:a16="http://schemas.microsoft.com/office/drawing/2014/main" id="{D40F5C22-F00F-4975-A2D5-FE2B8517F769}"/>
                </a:ext>
              </a:extLst>
            </p:cNvPr>
            <p:cNvSpPr>
              <a:spLocks/>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29">
              <a:extLst>
                <a:ext uri="{FF2B5EF4-FFF2-40B4-BE49-F238E27FC236}">
                  <a16:creationId xmlns:a16="http://schemas.microsoft.com/office/drawing/2014/main" id="{D9D9B4A6-491B-430F-9997-10245571400F}"/>
                </a:ext>
              </a:extLst>
            </p:cNvPr>
            <p:cNvSpPr>
              <a:spLocks/>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30">
              <a:extLst>
                <a:ext uri="{FF2B5EF4-FFF2-40B4-BE49-F238E27FC236}">
                  <a16:creationId xmlns:a16="http://schemas.microsoft.com/office/drawing/2014/main" id="{2C068B7E-0B45-456C-B920-2DCA71BC8AFC}"/>
                </a:ext>
              </a:extLst>
            </p:cNvPr>
            <p:cNvSpPr>
              <a:spLocks/>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31">
              <a:extLst>
                <a:ext uri="{FF2B5EF4-FFF2-40B4-BE49-F238E27FC236}">
                  <a16:creationId xmlns:a16="http://schemas.microsoft.com/office/drawing/2014/main" id="{27798F1D-716E-4CB9-9D83-3D567C6D66E6}"/>
                </a:ext>
              </a:extLst>
            </p:cNvPr>
            <p:cNvSpPr>
              <a:spLocks/>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32">
              <a:extLst>
                <a:ext uri="{FF2B5EF4-FFF2-40B4-BE49-F238E27FC236}">
                  <a16:creationId xmlns:a16="http://schemas.microsoft.com/office/drawing/2014/main" id="{36E5523D-EA14-4628-A082-4C5A4BC27751}"/>
                </a:ext>
              </a:extLst>
            </p:cNvPr>
            <p:cNvSpPr>
              <a:spLocks/>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33">
              <a:extLst>
                <a:ext uri="{FF2B5EF4-FFF2-40B4-BE49-F238E27FC236}">
                  <a16:creationId xmlns:a16="http://schemas.microsoft.com/office/drawing/2014/main" id="{81460406-115D-463A-AA97-B3A901BDC902}"/>
                </a:ext>
              </a:extLst>
            </p:cNvPr>
            <p:cNvSpPr>
              <a:spLocks/>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34">
              <a:extLst>
                <a:ext uri="{FF2B5EF4-FFF2-40B4-BE49-F238E27FC236}">
                  <a16:creationId xmlns:a16="http://schemas.microsoft.com/office/drawing/2014/main" id="{91C70928-323C-492F-A0F8-5958F0606A56}"/>
                </a:ext>
              </a:extLst>
            </p:cNvPr>
            <p:cNvSpPr>
              <a:spLocks/>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35">
              <a:extLst>
                <a:ext uri="{FF2B5EF4-FFF2-40B4-BE49-F238E27FC236}">
                  <a16:creationId xmlns:a16="http://schemas.microsoft.com/office/drawing/2014/main" id="{700E883D-B384-4163-90DA-EC741253C5CF}"/>
                </a:ext>
              </a:extLst>
            </p:cNvPr>
            <p:cNvSpPr>
              <a:spLocks/>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36">
              <a:extLst>
                <a:ext uri="{FF2B5EF4-FFF2-40B4-BE49-F238E27FC236}">
                  <a16:creationId xmlns:a16="http://schemas.microsoft.com/office/drawing/2014/main" id="{BB3B13EC-146F-4771-8C7D-09FC60C318CE}"/>
                </a:ext>
              </a:extLst>
            </p:cNvPr>
            <p:cNvSpPr>
              <a:spLocks/>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37">
              <a:extLst>
                <a:ext uri="{FF2B5EF4-FFF2-40B4-BE49-F238E27FC236}">
                  <a16:creationId xmlns:a16="http://schemas.microsoft.com/office/drawing/2014/main" id="{C414885D-5E56-4375-9BE6-711CF0B25C4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38">
              <a:extLst>
                <a:ext uri="{FF2B5EF4-FFF2-40B4-BE49-F238E27FC236}">
                  <a16:creationId xmlns:a16="http://schemas.microsoft.com/office/drawing/2014/main" id="{E83D1D81-532A-451C-93AD-F48701C8BDAD}"/>
                </a:ext>
              </a:extLst>
            </p:cNvPr>
            <p:cNvSpPr>
              <a:spLocks/>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39">
              <a:extLst>
                <a:ext uri="{FF2B5EF4-FFF2-40B4-BE49-F238E27FC236}">
                  <a16:creationId xmlns:a16="http://schemas.microsoft.com/office/drawing/2014/main" id="{34219388-9BB4-46D6-8925-25A66E69629F}"/>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40">
              <a:extLst>
                <a:ext uri="{FF2B5EF4-FFF2-40B4-BE49-F238E27FC236}">
                  <a16:creationId xmlns:a16="http://schemas.microsoft.com/office/drawing/2014/main" id="{93220235-766A-4726-A82C-A65ED0E2807A}"/>
                </a:ext>
              </a:extLst>
            </p:cNvPr>
            <p:cNvSpPr>
              <a:spLocks/>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41">
              <a:extLst>
                <a:ext uri="{FF2B5EF4-FFF2-40B4-BE49-F238E27FC236}">
                  <a16:creationId xmlns:a16="http://schemas.microsoft.com/office/drawing/2014/main" id="{F791EF44-4450-4432-9DFE-FC90E05BD083}"/>
                </a:ext>
              </a:extLst>
            </p:cNvPr>
            <p:cNvSpPr>
              <a:spLocks/>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42">
              <a:extLst>
                <a:ext uri="{FF2B5EF4-FFF2-40B4-BE49-F238E27FC236}">
                  <a16:creationId xmlns:a16="http://schemas.microsoft.com/office/drawing/2014/main" id="{E6F8D735-E690-4AF9-B4AF-A43288D55DC2}"/>
                </a:ext>
              </a:extLst>
            </p:cNvPr>
            <p:cNvSpPr>
              <a:spLocks/>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43">
              <a:extLst>
                <a:ext uri="{FF2B5EF4-FFF2-40B4-BE49-F238E27FC236}">
                  <a16:creationId xmlns:a16="http://schemas.microsoft.com/office/drawing/2014/main" id="{03D2661B-BBDF-4B12-B9D3-1B94CB920A66}"/>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44">
              <a:extLst>
                <a:ext uri="{FF2B5EF4-FFF2-40B4-BE49-F238E27FC236}">
                  <a16:creationId xmlns:a16="http://schemas.microsoft.com/office/drawing/2014/main" id="{8561D8C0-8B2B-4FEC-AF36-3F8E9A11EE78}"/>
                </a:ext>
              </a:extLst>
            </p:cNvPr>
            <p:cNvSpPr>
              <a:spLocks/>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45">
              <a:extLst>
                <a:ext uri="{FF2B5EF4-FFF2-40B4-BE49-F238E27FC236}">
                  <a16:creationId xmlns:a16="http://schemas.microsoft.com/office/drawing/2014/main" id="{EDDB4BAB-EE90-418A-B301-A9D22F12A881}"/>
                </a:ext>
              </a:extLst>
            </p:cNvPr>
            <p:cNvSpPr>
              <a:spLocks/>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46">
              <a:extLst>
                <a:ext uri="{FF2B5EF4-FFF2-40B4-BE49-F238E27FC236}">
                  <a16:creationId xmlns:a16="http://schemas.microsoft.com/office/drawing/2014/main" id="{3E254E1A-EF9A-4B15-8C55-1BC2CF75E8BD}"/>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FBB0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51">
            <a:extLst>
              <a:ext uri="{FF2B5EF4-FFF2-40B4-BE49-F238E27FC236}">
                <a16:creationId xmlns:a16="http://schemas.microsoft.com/office/drawing/2014/main" id="{E03EAB1A-47E5-4A75-97BC-554A8C7B28B8}"/>
              </a:ext>
            </a:extLst>
          </p:cNvPr>
          <p:cNvSpPr txBox="1"/>
          <p:nvPr/>
        </p:nvSpPr>
        <p:spPr>
          <a:xfrm flipH="1">
            <a:off x="5527796" y="2541682"/>
            <a:ext cx="1255313"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6000" b="1" spc="300" dirty="0">
                <a:latin typeface="Arial" panose="020B0604020202020204" pitchFamily="34" charset="0"/>
                <a:ea typeface="新蒂黑板报" panose="03000600000000000000" pitchFamily="66" charset="-122"/>
                <a:cs typeface="Arial" panose="020B0604020202020204" pitchFamily="34" charset="0"/>
              </a:rPr>
              <a:t>02</a:t>
            </a:r>
            <a:endParaRPr lang="zh-CN" altLang="en-US" sz="6000" b="1" spc="300" dirty="0">
              <a:latin typeface="Arial" panose="020B0604020202020204" pitchFamily="34" charset="0"/>
              <a:ea typeface="新蒂黑板报" panose="03000600000000000000" pitchFamily="66" charset="-122"/>
              <a:cs typeface="Arial" panose="020B0604020202020204" pitchFamily="34" charset="0"/>
            </a:endParaRPr>
          </a:p>
        </p:txBody>
      </p:sp>
      <p:sp>
        <p:nvSpPr>
          <p:cNvPr id="4" name="TextBox 3">
            <a:extLst>
              <a:ext uri="{FF2B5EF4-FFF2-40B4-BE49-F238E27FC236}">
                <a16:creationId xmlns:a16="http://schemas.microsoft.com/office/drawing/2014/main" id="{24FE9FED-AD19-43FC-B265-743AEBAC8E63}"/>
              </a:ext>
            </a:extLst>
          </p:cNvPr>
          <p:cNvSpPr txBox="1"/>
          <p:nvPr/>
        </p:nvSpPr>
        <p:spPr>
          <a:xfrm>
            <a:off x="7743709" y="1992547"/>
            <a:ext cx="4237704" cy="2246769"/>
          </a:xfrm>
          <a:prstGeom prst="rect">
            <a:avLst/>
          </a:prstGeom>
          <a:noFill/>
        </p:spPr>
        <p:txBody>
          <a:bodyPr wrap="square" rtlCol="0">
            <a:spAutoFit/>
          </a:bodyPr>
          <a:lstStyle/>
          <a:p>
            <a:pPr algn="ctr"/>
            <a:r>
              <a:rPr lang="en-US" sz="35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tự</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nhiên</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trật</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tự</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sắp</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500" dirty="0">
                <a:latin typeface="Arial-Rounded" panose="020B0500000000000000" pitchFamily="34" charset="0"/>
                <a:ea typeface="Arial-Rounded" panose="020B0500000000000000" pitchFamily="34" charset="0"/>
                <a:cs typeface="Arial-Rounded" panose="020B0500000000000000" pitchFamily="34" charset="0"/>
              </a:rPr>
              <a:t> </a:t>
            </a:r>
            <a:r>
              <a:rPr lang="en-US" sz="35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3500" dirty="0">
                <a:latin typeface="Arial-Rounded" panose="020B0500000000000000" pitchFamily="34" charset="0"/>
                <a:ea typeface="Arial-Rounded" panose="020B0500000000000000" pitchFamily="34" charset="0"/>
                <a:cs typeface="Arial-Rounded" panose="020B0500000000000000" pitchFamily="34" charset="0"/>
              </a:rPr>
              <a:t>.</a:t>
            </a:r>
            <a:endParaRPr lang="en-US" sz="35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building, cage&#10;&#10;Description automatically generated">
            <a:extLst>
              <a:ext uri="{FF2B5EF4-FFF2-40B4-BE49-F238E27FC236}">
                <a16:creationId xmlns:a16="http://schemas.microsoft.com/office/drawing/2014/main" id="{A0369751-53D4-4910-9DFD-D0B5630FE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722" y="4116461"/>
            <a:ext cx="2762929" cy="2823718"/>
          </a:xfrm>
          <a:prstGeom prst="rect">
            <a:avLst/>
          </a:prstGeom>
        </p:spPr>
      </p:pic>
    </p:spTree>
    <p:extLst>
      <p:ext uri="{BB962C8B-B14F-4D97-AF65-F5344CB8AC3E}">
        <p14:creationId xmlns:p14="http://schemas.microsoft.com/office/powerpoint/2010/main" val="212087622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250"/>
                                        <p:tgtEl>
                                          <p:spTgt spid="33"/>
                                        </p:tgtEl>
                                      </p:cBhvr>
                                    </p:animEffect>
                                    <p:anim calcmode="lin" valueType="num">
                                      <p:cBhvr>
                                        <p:cTn id="13" dur="1250" fill="hold"/>
                                        <p:tgtEl>
                                          <p:spTgt spid="33"/>
                                        </p:tgtEl>
                                        <p:attrNameLst>
                                          <p:attrName>ppt_x</p:attrName>
                                        </p:attrNameLst>
                                      </p:cBhvr>
                                      <p:tavLst>
                                        <p:tav tm="0">
                                          <p:val>
                                            <p:strVal val="#ppt_x"/>
                                          </p:val>
                                        </p:tav>
                                        <p:tav tm="100000">
                                          <p:val>
                                            <p:strVal val="#ppt_x"/>
                                          </p:val>
                                        </p:tav>
                                      </p:tavLst>
                                    </p:anim>
                                    <p:anim calcmode="lin" valueType="num">
                                      <p:cBhvr>
                                        <p:cTn id="14" dur="12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6" presetClass="entr" presetSubtype="32"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out)">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outVertical)">
                                      <p:cBhvr>
                                        <p:cTn id="29" dur="500"/>
                                        <p:tgtEl>
                                          <p:spTgt spid="4"/>
                                        </p:tgtEl>
                                      </p:cBhvr>
                                    </p:animEffect>
                                  </p:childTnLst>
                                </p:cTn>
                              </p:par>
                            </p:childTnLst>
                          </p:cTn>
                        </p:par>
                        <p:par>
                          <p:cTn id="30" fill="hold">
                            <p:stCondLst>
                              <p:cond delay="500"/>
                            </p:stCondLst>
                            <p:childTnLst>
                              <p:par>
                                <p:cTn id="31" presetID="2" presetClass="entr" presetSubtype="4"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tinh mơ</a:t>
            </a:r>
            <a:r>
              <a:rPr lang="vi-VN" sz="3800" dirty="0">
                <a:latin typeface="Arial-Rounded" panose="020B0500000000000000" pitchFamily="34" charset="0"/>
                <a:ea typeface="Arial-Rounded" panose="020B0500000000000000" pitchFamily="34" charset="0"/>
                <a:cs typeface="Arial-Rounded" panose="020B0500000000000000" pitchFamily="34" charset="0"/>
              </a:rPr>
              <a:t>, mặt trời nhô lên đỏ rực. Những tia 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tỏa</a:t>
            </a:r>
            <a:r>
              <a:rPr lang="vi-VN" sz="3800" dirty="0">
                <a:latin typeface="Arial-Rounded" panose="020B0500000000000000" pitchFamily="34" charset="0"/>
                <a:ea typeface="Arial-Rounded" panose="020B0500000000000000" pitchFamily="34" charset="0"/>
                <a:cs typeface="Arial-Rounded" panose="020B0500000000000000" pitchFamily="34" charset="0"/>
              </a:rPr>
              <a:t>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chiếu</a:t>
            </a:r>
            <a:r>
              <a:rPr lang="vi-VN" sz="3800" dirty="0">
                <a:latin typeface="Arial-Rounded" panose="020B0500000000000000" pitchFamily="34" charset="0"/>
                <a:ea typeface="Arial-Rounded" panose="020B0500000000000000" pitchFamily="34" charset="0"/>
                <a:cs typeface="Arial-Rounded" panose="020B0500000000000000" pitchFamily="34" charset="0"/>
              </a:rPr>
              <a:t> vào tổ chim. Chim bay ra khỏi tổ, cất tiếng hót. Nắng chiếu vào tổ ong. Ong bay ra khỏi tổ, đi kiếm mật. Nắng chiếu vào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chuồng</a:t>
            </a:r>
            <a:r>
              <a:rPr lang="vi-VN" sz="3800" dirty="0">
                <a:latin typeface="Arial-Rounded" panose="020B0500000000000000" pitchFamily="34" charset="0"/>
                <a:ea typeface="Arial-Rounded" panose="020B0500000000000000" pitchFamily="34" charset="0"/>
                <a:cs typeface="Arial-Rounded" panose="020B0500000000000000" pitchFamily="34" charset="0"/>
              </a:rPr>
              <a:t> gà. Đàn gà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lục tục </a:t>
            </a:r>
            <a:r>
              <a:rPr lang="vi-VN" sz="3800" dirty="0">
                <a:latin typeface="Arial-Rounded" panose="020B0500000000000000" pitchFamily="34" charset="0"/>
                <a:ea typeface="Arial-Rounded" panose="020B0500000000000000" pitchFamily="34" charset="0"/>
                <a:cs typeface="Arial-Rounded" panose="020B0500000000000000" pitchFamily="34" charset="0"/>
              </a:rPr>
              <a:t>ra khỏi chuồng, đi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kiếm</a:t>
            </a:r>
            <a:r>
              <a:rPr lang="vi-VN" sz="3800" dirty="0">
                <a:latin typeface="Arial-Rounded" panose="020B0500000000000000" pitchFamily="34" charset="0"/>
                <a:ea typeface="Arial-Rounded" panose="020B0500000000000000" pitchFamily="34" charset="0"/>
                <a:cs typeface="Arial-Rounded" panose="020B0500000000000000" pitchFamily="34" charset="0"/>
              </a:rPr>
              <a:t>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927DB1C4-BB9B-4C1C-B8B1-E039E4398CD6}"/>
              </a:ext>
            </a:extLst>
          </p:cNvPr>
          <p:cNvPicPr>
            <a:picLocks noChangeAspect="1"/>
          </p:cNvPicPr>
          <p:nvPr/>
        </p:nvPicPr>
        <p:blipFill rotWithShape="1">
          <a:blip r:embed="rId4"/>
          <a:srcRect l="20762" t="12636" r="18835" b="29239"/>
          <a:stretch/>
        </p:blipFill>
        <p:spPr>
          <a:xfrm>
            <a:off x="364258" y="1379506"/>
            <a:ext cx="504497" cy="549267"/>
          </a:xfrm>
          <a:prstGeom prst="rect">
            <a:avLst/>
          </a:prstGeom>
        </p:spPr>
      </p:pic>
      <p:pic>
        <p:nvPicPr>
          <p:cNvPr id="11" name="Picture 10">
            <a:extLst>
              <a:ext uri="{FF2B5EF4-FFF2-40B4-BE49-F238E27FC236}">
                <a16:creationId xmlns:a16="http://schemas.microsoft.com/office/drawing/2014/main" id="{97174BB3-852A-44BE-8841-C854D9D34BB0}"/>
              </a:ext>
            </a:extLst>
          </p:cNvPr>
          <p:cNvPicPr>
            <a:picLocks noChangeAspect="1"/>
          </p:cNvPicPr>
          <p:nvPr/>
        </p:nvPicPr>
        <p:blipFill rotWithShape="1">
          <a:blip r:embed="rId5"/>
          <a:srcRect l="19799" t="15984" r="19799" b="25890"/>
          <a:stretch/>
        </p:blipFill>
        <p:spPr>
          <a:xfrm>
            <a:off x="357006" y="2595658"/>
            <a:ext cx="504497" cy="549268"/>
          </a:xfrm>
          <a:prstGeom prst="rect">
            <a:avLst/>
          </a:prstGeom>
        </p:spPr>
      </p:pic>
    </p:spTree>
    <p:extLst>
      <p:ext uri="{BB962C8B-B14F-4D97-AF65-F5344CB8AC3E}">
        <p14:creationId xmlns:p14="http://schemas.microsoft.com/office/powerpoint/2010/main" val="98333029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93606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908225"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2" name="24">
            <a:extLst>
              <a:ext uri="{FF2B5EF4-FFF2-40B4-BE49-F238E27FC236}">
                <a16:creationId xmlns:a16="http://schemas.microsoft.com/office/drawing/2014/main" id="{5537C03D-8A0E-4C5F-98F6-27FD29F406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91886" y="1815828"/>
            <a:ext cx="995134" cy="2811939"/>
          </a:xfrm>
          <a:prstGeom prst="rect">
            <a:avLst/>
          </a:prstGeom>
        </p:spPr>
      </p:pic>
      <p:pic>
        <p:nvPicPr>
          <p:cNvPr id="13" name="32">
            <a:extLst>
              <a:ext uri="{FF2B5EF4-FFF2-40B4-BE49-F238E27FC236}">
                <a16:creationId xmlns:a16="http://schemas.microsoft.com/office/drawing/2014/main" id="{47048633-AAD9-4400-B8F9-3CFABC8A0C1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877452">
            <a:off x="322404" y="2147722"/>
            <a:ext cx="1547922" cy="2036192"/>
          </a:xfrm>
          <a:prstGeom prst="rect">
            <a:avLst/>
          </a:prstGeom>
        </p:spPr>
      </p:pic>
      <p:pic>
        <p:nvPicPr>
          <p:cNvPr id="16" name="35">
            <a:extLst>
              <a:ext uri="{FF2B5EF4-FFF2-40B4-BE49-F238E27FC236}">
                <a16:creationId xmlns:a16="http://schemas.microsoft.com/office/drawing/2014/main" id="{368C8004-A719-4F9D-B945-716D47E0348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09923" y="5191877"/>
            <a:ext cx="961106" cy="798841"/>
          </a:xfrm>
          <a:prstGeom prst="rect">
            <a:avLst/>
          </a:prstGeom>
        </p:spPr>
      </p:pic>
      <p:pic>
        <p:nvPicPr>
          <p:cNvPr id="17" name="37">
            <a:extLst>
              <a:ext uri="{FF2B5EF4-FFF2-40B4-BE49-F238E27FC236}">
                <a16:creationId xmlns:a16="http://schemas.microsoft.com/office/drawing/2014/main" id="{D8660CF5-967D-4CE3-864D-1B3475C9B1E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AA3BFAA9-5501-4B5D-B45B-C7202CC78B48}"/>
              </a:ext>
            </a:extLst>
          </p:cNvPr>
          <p:cNvPicPr>
            <a:picLocks noChangeAspect="1"/>
          </p:cNvPicPr>
          <p:nvPr/>
        </p:nvPicPr>
        <p:blipFill>
          <a:blip r:embed="rId11"/>
          <a:stretch>
            <a:fillRect/>
          </a:stretch>
        </p:blipFill>
        <p:spPr>
          <a:xfrm>
            <a:off x="1420969" y="3094093"/>
            <a:ext cx="7105459" cy="2005758"/>
          </a:xfrm>
          <a:prstGeom prst="rect">
            <a:avLst/>
          </a:prstGeom>
        </p:spPr>
      </p:pic>
    </p:spTree>
    <p:extLst>
      <p:ext uri="{BB962C8B-B14F-4D97-AF65-F5344CB8AC3E}">
        <p14:creationId xmlns:p14="http://schemas.microsoft.com/office/powerpoint/2010/main" val="137737343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305062"/>
            <a:ext cx="11327259" cy="923330"/>
          </a:xfrm>
          <a:prstGeom prst="rect">
            <a:avLst/>
          </a:prstGeom>
        </p:spPr>
        <p:txBody>
          <a:bodyPr wrap="square">
            <a:spAutoFit/>
          </a:bodyPr>
          <a:lstStyle/>
          <a:p>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Buổi</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sáng</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cái</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đánh</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mọi</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5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417130"/>
            <a:ext cx="10529963" cy="830997"/>
          </a:xfrm>
          <a:prstGeom prst="rect">
            <a:avLst/>
          </a:prstGeom>
        </p:spPr>
        <p:txBody>
          <a:bodyPr wrap="square">
            <a:spAutoFit/>
          </a:bodyPr>
          <a:lstStyle/>
          <a:p>
            <a:r>
              <a:rPr lang="vi-VN" sz="4800" dirty="0">
                <a:latin typeface="Arial-Rounded" panose="020B0500000000000000" pitchFamily="34" charset="0"/>
                <a:ea typeface="Arial-Rounded" panose="020B0500000000000000" pitchFamily="34" charset="0"/>
                <a:cs typeface="Arial-Rounded" panose="020B0500000000000000" pitchFamily="34" charset="0"/>
              </a:rPr>
              <a:t>Buổi sáng</a:t>
            </a:r>
            <a:r>
              <a:rPr lang="en-US" sz="4800" dirty="0">
                <a:latin typeface="Arial-Rounded" panose="020B0500000000000000" pitchFamily="34" charset="0"/>
                <a:ea typeface="Arial-Rounded" panose="020B0500000000000000" pitchFamily="34" charset="0"/>
                <a:cs typeface="Arial-Rounded" panose="020B0500000000000000" pitchFamily="34" charset="0"/>
              </a:rPr>
              <a:t>,</a:t>
            </a:r>
            <a:r>
              <a:rPr lang="vi-VN" sz="4800" dirty="0">
                <a:latin typeface="Arial-Rounded" panose="020B0500000000000000" pitchFamily="34" charset="0"/>
                <a:ea typeface="Arial-Rounded" panose="020B0500000000000000" pitchFamily="34" charset="0"/>
                <a:cs typeface="Arial-Rounded" panose="020B0500000000000000" pitchFamily="34" charset="0"/>
              </a:rPr>
              <a:t> tia nắng đánh thức mọi vật.</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56306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5" name="Picture 14" descr="A picture containing sunset, nature&#10;&#10;Description automatically generated">
            <a:extLst>
              <a:ext uri="{FF2B5EF4-FFF2-40B4-BE49-F238E27FC236}">
                <a16:creationId xmlns:a16="http://schemas.microsoft.com/office/drawing/2014/main" id="{6DCC6733-C95F-4D46-80A3-F41117914DDC}"/>
              </a:ext>
            </a:extLst>
          </p:cNvPr>
          <p:cNvPicPr>
            <a:picLocks noChangeAspect="1"/>
          </p:cNvPicPr>
          <p:nvPr/>
        </p:nvPicPr>
        <p:blipFill rotWithShape="1">
          <a:blip r:embed="rId2">
            <a:extLst>
              <a:ext uri="{28A0092B-C50C-407E-A947-70E740481C1C}">
                <a14:useLocalDpi xmlns:a14="http://schemas.microsoft.com/office/drawing/2010/main" val="0"/>
              </a:ext>
            </a:extLst>
          </a:blip>
          <a:srcRect l="2802" t="972" r="17994" b="1331"/>
          <a:stretch/>
        </p:blipFill>
        <p:spPr>
          <a:xfrm>
            <a:off x="3635778" y="3764546"/>
            <a:ext cx="4682313" cy="2707309"/>
          </a:xfrm>
          <a:prstGeom prst="ellipse">
            <a:avLst/>
          </a:prstGeom>
          <a:ln>
            <a:noFill/>
          </a:ln>
          <a:effectLst>
            <a:softEdge rad="112500"/>
          </a:effectLst>
        </p:spPr>
      </p:pic>
    </p:spTree>
    <p:extLst>
      <p:ext uri="{BB962C8B-B14F-4D97-AF65-F5344CB8AC3E}">
        <p14:creationId xmlns:p14="http://schemas.microsoft.com/office/powerpoint/2010/main" val="22755221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EF04B9-2761-4F4C-97E8-0DE82B35560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969881"/>
            <a:ext cx="12192000" cy="4553771"/>
          </a:xfrm>
          <a:prstGeom prst="rect">
            <a:avLst/>
          </a:prstGeom>
        </p:spPr>
      </p:pic>
      <p:sp>
        <p:nvSpPr>
          <p:cNvPr id="13" name="1">
            <a:extLst>
              <a:ext uri="{FF2B5EF4-FFF2-40B4-BE49-F238E27FC236}">
                <a16:creationId xmlns:a16="http://schemas.microsoft.com/office/drawing/2014/main" id="{CA809C88-E3F8-4730-8B06-66B56E4446D8}"/>
              </a:ext>
            </a:extLst>
          </p:cNvPr>
          <p:cNvSpPr/>
          <p:nvPr/>
        </p:nvSpPr>
        <p:spPr>
          <a:xfrm>
            <a:off x="0" y="857088"/>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67408"/>
            <a:ext cx="11327259" cy="830997"/>
          </a:xfrm>
          <a:prstGeom prst="rect">
            <a:avLst/>
          </a:prstGeom>
        </p:spPr>
        <p:txBody>
          <a:bodyPr wrap="square">
            <a:spAutoFit/>
          </a:bodyPr>
          <a:lstStyle/>
          <a:p>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b. Sau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giấc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112329"/>
            <a:ext cx="10529963" cy="3785652"/>
          </a:xfrm>
          <a:prstGeom prst="rect">
            <a:avLst/>
          </a:prstGeom>
        </p:spPr>
        <p:txBody>
          <a:bodyPr wrap="square">
            <a:spAutoFit/>
          </a:bodyPr>
          <a:lstStyle/>
          <a:p>
            <a:r>
              <a:rPr lang="vi-VN" sz="4800" dirty="0">
                <a:latin typeface="Arial-Rounded" panose="020B0500000000000000" pitchFamily="34" charset="0"/>
                <a:ea typeface="Arial-Rounded" panose="020B0500000000000000" pitchFamily="34" charset="0"/>
                <a:cs typeface="Arial-Rounded" panose="020B0500000000000000" pitchFamily="34" charset="0"/>
              </a:rPr>
              <a:t>Sau khi thức giấc:</a:t>
            </a:r>
          </a:p>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Chim bay ra khỏi tổ, cất tiếng hót</a:t>
            </a:r>
          </a:p>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Ong bay ra khỏi tổ, đi kiếm mật</a:t>
            </a:r>
          </a:p>
          <a:p>
            <a:pPr algn="just"/>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vi-VN" sz="4800" dirty="0">
                <a:latin typeface="Arial-Rounded" panose="020B0500000000000000" pitchFamily="34" charset="0"/>
                <a:ea typeface="Arial-Rounded" panose="020B0500000000000000" pitchFamily="34" charset="0"/>
                <a:cs typeface="Arial-Rounded" panose="020B0500000000000000" pitchFamily="34" charset="0"/>
              </a:rPr>
              <a:t>Đàn gà lục tục ra khỏi chuồng</a:t>
            </a:r>
            <a:r>
              <a:rPr lang="en-US" sz="4800" dirty="0">
                <a:latin typeface="Arial-Rounded" panose="020B0500000000000000" pitchFamily="34" charset="0"/>
                <a:ea typeface="Arial-Rounded" panose="020B0500000000000000" pitchFamily="34" charset="0"/>
                <a:cs typeface="Arial-Rounded" panose="020B0500000000000000" pitchFamily="34" charset="0"/>
              </a:rPr>
              <a:t>,</a:t>
            </a:r>
            <a:r>
              <a:rPr lang="vi-VN" sz="4800" dirty="0">
                <a:latin typeface="Arial-Rounded" panose="020B0500000000000000" pitchFamily="34" charset="0"/>
                <a:ea typeface="Arial-Rounded" panose="020B0500000000000000" pitchFamily="34" charset="0"/>
                <a:cs typeface="Arial-Rounded" panose="020B0500000000000000" pitchFamily="34" charset="0"/>
              </a:rPr>
              <a:t> đi kiếm mồi.</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25826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1528159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7" grpId="0"/>
      <p:bldP spid="8" grpId="0"/>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F16FC2-E432-40D1-B00F-64765AE8F40A}"/>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E9935CF7-D86A-44A6-A212-5D3C4F6B6366}"/>
                </a:ext>
              </a:extLst>
            </p:cNvPr>
            <p:cNvSpPr/>
            <p:nvPr/>
          </p:nvSpPr>
          <p:spPr>
            <a:xfrm>
              <a:off x="426137" y="413003"/>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70C723A3-4833-4976-88C3-62D9637CD44D}"/>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6" name="8">
            <a:extLst>
              <a:ext uri="{FF2B5EF4-FFF2-40B4-BE49-F238E27FC236}">
                <a16:creationId xmlns:a16="http://schemas.microsoft.com/office/drawing/2014/main" id="{C67F8EF0-0554-4404-9142-96B440DA2466}"/>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3DFD7F2E-0AF5-4EDE-A6CF-47D2ECF83561}"/>
              </a:ext>
            </a:extLst>
          </p:cNvPr>
          <p:cNvSpPr/>
          <p:nvPr/>
        </p:nvSpPr>
        <p:spPr>
          <a:xfrm>
            <a:off x="412456" y="1118248"/>
            <a:ext cx="11327259" cy="830997"/>
          </a:xfrm>
          <a:prstGeom prst="rect">
            <a:avLst/>
          </a:prstGeom>
        </p:spPr>
        <p:txBody>
          <a:bodyPr wrap="square">
            <a:spAutoFit/>
          </a:bodyPr>
          <a:lstStyle/>
          <a:p>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Bé</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sau</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dậy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8">
            <a:extLst>
              <a:ext uri="{FF2B5EF4-FFF2-40B4-BE49-F238E27FC236}">
                <a16:creationId xmlns:a16="http://schemas.microsoft.com/office/drawing/2014/main" id="{AC790785-5CA6-40EA-BDCE-259906A53317}"/>
              </a:ext>
            </a:extLst>
          </p:cNvPr>
          <p:cNvSpPr/>
          <p:nvPr/>
        </p:nvSpPr>
        <p:spPr>
          <a:xfrm>
            <a:off x="1209752" y="2112329"/>
            <a:ext cx="10806757" cy="830997"/>
          </a:xfrm>
          <a:prstGeom prst="rect">
            <a:avLst/>
          </a:prstGeom>
        </p:spPr>
        <p:txBody>
          <a:bodyPr wrap="square">
            <a:spAutoFit/>
          </a:bodyPr>
          <a:lstStyle/>
          <a:p>
            <a:r>
              <a:rPr lang="en-US" sz="4800" dirty="0">
                <a:latin typeface="Arial-Rounded" panose="020B0500000000000000" pitchFamily="34" charset="0"/>
                <a:ea typeface="Arial-Rounded" panose="020B0500000000000000" pitchFamily="34" charset="0"/>
                <a:cs typeface="Arial-Rounded" panose="020B0500000000000000" pitchFamily="34" charset="0"/>
              </a:rPr>
              <a:t>Sau k</a:t>
            </a:r>
            <a:r>
              <a:rPr lang="vi-VN" sz="4800" dirty="0">
                <a:latin typeface="Arial-Rounded" panose="020B0500000000000000" pitchFamily="34" charset="0"/>
                <a:ea typeface="Arial-Rounded" panose="020B0500000000000000" pitchFamily="34" charset="0"/>
                <a:cs typeface="Arial-Rounded" panose="020B0500000000000000" pitchFamily="34" charset="0"/>
              </a:rPr>
              <a:t>hi thức dậy, bé chuẩn bị đến trường.</a:t>
            </a:r>
          </a:p>
        </p:txBody>
      </p:sp>
      <p:sp>
        <p:nvSpPr>
          <p:cNvPr id="9" name="Freeform 154">
            <a:extLst>
              <a:ext uri="{FF2B5EF4-FFF2-40B4-BE49-F238E27FC236}">
                <a16:creationId xmlns:a16="http://schemas.microsoft.com/office/drawing/2014/main" id="{3DEBB9FB-9487-42A5-A2D2-C1631CE1D1AF}"/>
              </a:ext>
            </a:extLst>
          </p:cNvPr>
          <p:cNvSpPr>
            <a:spLocks noEditPoints="1"/>
          </p:cNvSpPr>
          <p:nvPr/>
        </p:nvSpPr>
        <p:spPr bwMode="auto">
          <a:xfrm>
            <a:off x="521482" y="2258262"/>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4" name="Picture 13">
            <a:extLst>
              <a:ext uri="{FF2B5EF4-FFF2-40B4-BE49-F238E27FC236}">
                <a16:creationId xmlns:a16="http://schemas.microsoft.com/office/drawing/2014/main" id="{E9A69F50-94F7-4FE9-B75C-0669C6B01B17}"/>
              </a:ext>
            </a:extLst>
          </p:cNvPr>
          <p:cNvPicPr>
            <a:picLocks noChangeAspect="1"/>
          </p:cNvPicPr>
          <p:nvPr/>
        </p:nvPicPr>
        <p:blipFill>
          <a:blip r:embed="rId2"/>
          <a:stretch>
            <a:fillRect/>
          </a:stretch>
        </p:blipFill>
        <p:spPr>
          <a:xfrm>
            <a:off x="3066320" y="2943326"/>
            <a:ext cx="5642685" cy="3582657"/>
          </a:xfrm>
          <a:prstGeom prst="rect">
            <a:avLst/>
          </a:prstGeom>
          <a:ln>
            <a:noFill/>
          </a:ln>
          <a:effectLst>
            <a:softEdge rad="112500"/>
          </a:effectLst>
        </p:spPr>
      </p:pic>
    </p:spTree>
    <p:extLst>
      <p:ext uri="{BB962C8B-B14F-4D97-AF65-F5344CB8AC3E}">
        <p14:creationId xmlns:p14="http://schemas.microsoft.com/office/powerpoint/2010/main" val="4351688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8" name="24">
            <a:extLst>
              <a:ext uri="{FF2B5EF4-FFF2-40B4-BE49-F238E27FC236}">
                <a16:creationId xmlns:a16="http://schemas.microsoft.com/office/drawing/2014/main" id="{86E4F14C-AD10-4D76-B106-8D1E58ED061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91886" y="1815828"/>
            <a:ext cx="995134" cy="2811939"/>
          </a:xfrm>
          <a:prstGeom prst="rect">
            <a:avLst/>
          </a:prstGeom>
        </p:spPr>
      </p:pic>
      <p:pic>
        <p:nvPicPr>
          <p:cNvPr id="19" name="32">
            <a:extLst>
              <a:ext uri="{FF2B5EF4-FFF2-40B4-BE49-F238E27FC236}">
                <a16:creationId xmlns:a16="http://schemas.microsoft.com/office/drawing/2014/main" id="{C69F9E42-4A95-4420-8F94-6F8D476CBC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877452">
            <a:off x="322404" y="2147722"/>
            <a:ext cx="1547922" cy="2036192"/>
          </a:xfrm>
          <a:prstGeom prst="rect">
            <a:avLst/>
          </a:prstGeom>
        </p:spPr>
      </p:pic>
      <p:pic>
        <p:nvPicPr>
          <p:cNvPr id="20" name="35">
            <a:extLst>
              <a:ext uri="{FF2B5EF4-FFF2-40B4-BE49-F238E27FC236}">
                <a16:creationId xmlns:a16="http://schemas.microsoft.com/office/drawing/2014/main" id="{4D155433-6EE3-405C-BB01-FAC8FDDCB8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09923" y="5191877"/>
            <a:ext cx="961106" cy="798841"/>
          </a:xfrm>
          <a:prstGeom prst="rect">
            <a:avLst/>
          </a:prstGeom>
        </p:spPr>
      </p:pic>
      <p:pic>
        <p:nvPicPr>
          <p:cNvPr id="21" name="37">
            <a:extLst>
              <a:ext uri="{FF2B5EF4-FFF2-40B4-BE49-F238E27FC236}">
                <a16:creationId xmlns:a16="http://schemas.microsoft.com/office/drawing/2014/main" id="{350C16B5-8F8A-4632-8A3C-38A83E2A5BA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97712" y="1042299"/>
            <a:ext cx="1346635" cy="657659"/>
          </a:xfrm>
          <a:prstGeom prst="rect">
            <a:avLst/>
          </a:prstGeom>
        </p:spPr>
      </p:pic>
      <p:pic>
        <p:nvPicPr>
          <p:cNvPr id="9" name="Picture 8">
            <a:extLst>
              <a:ext uri="{FF2B5EF4-FFF2-40B4-BE49-F238E27FC236}">
                <a16:creationId xmlns:a16="http://schemas.microsoft.com/office/drawing/2014/main" id="{FEF4ED05-951F-4B12-AAFF-FFC64ED53BD2}"/>
              </a:ext>
            </a:extLst>
          </p:cNvPr>
          <p:cNvPicPr>
            <a:picLocks noChangeAspect="1"/>
          </p:cNvPicPr>
          <p:nvPr/>
        </p:nvPicPr>
        <p:blipFill>
          <a:blip r:embed="rId11"/>
          <a:stretch>
            <a:fillRect/>
          </a:stretch>
        </p:blipFill>
        <p:spPr>
          <a:xfrm>
            <a:off x="2802969" y="3165818"/>
            <a:ext cx="3692534" cy="2181048"/>
          </a:xfrm>
          <a:prstGeom prst="rect">
            <a:avLst/>
          </a:prstGeom>
        </p:spPr>
      </p:pic>
    </p:spTree>
    <p:extLst>
      <p:ext uri="{BB962C8B-B14F-4D97-AF65-F5344CB8AC3E}">
        <p14:creationId xmlns:p14="http://schemas.microsoft.com/office/powerpoint/2010/main" val="187915274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6" name="Picture 5" descr="A picture containing sunset, nature&#10;&#10;Description automatically generated">
            <a:extLst>
              <a:ext uri="{FF2B5EF4-FFF2-40B4-BE49-F238E27FC236}">
                <a16:creationId xmlns:a16="http://schemas.microsoft.com/office/drawing/2014/main" id="{A562EDB4-74C8-4313-9A1D-136752312B32}"/>
              </a:ext>
            </a:extLst>
          </p:cNvPr>
          <p:cNvPicPr>
            <a:picLocks noChangeAspect="1"/>
          </p:cNvPicPr>
          <p:nvPr/>
        </p:nvPicPr>
        <p:blipFill rotWithShape="1">
          <a:blip r:embed="rId2">
            <a:extLst>
              <a:ext uri="{28A0092B-C50C-407E-A947-70E740481C1C}">
                <a14:useLocalDpi xmlns:a14="http://schemas.microsoft.com/office/drawing/2010/main" val="0"/>
              </a:ext>
            </a:extLst>
          </a:blip>
          <a:srcRect l="2802" t="972" r="17994" b="1331"/>
          <a:stretch/>
        </p:blipFill>
        <p:spPr>
          <a:xfrm>
            <a:off x="3507957" y="2029538"/>
            <a:ext cx="4996945" cy="2889229"/>
          </a:xfrm>
          <a:prstGeom prst="ellipse">
            <a:avLst/>
          </a:prstGeom>
          <a:ln>
            <a:noFill/>
          </a:ln>
          <a:effectLst>
            <a:softEdge rad="112500"/>
          </a:effectLst>
        </p:spPr>
      </p:pic>
      <p:sp>
        <p:nvSpPr>
          <p:cNvPr id="7" name="8">
            <a:extLst>
              <a:ext uri="{FF2B5EF4-FFF2-40B4-BE49-F238E27FC236}">
                <a16:creationId xmlns:a16="http://schemas.microsoft.com/office/drawing/2014/main" id="{96B7AF79-76DE-4B1B-B7FC-406D11922458}"/>
              </a:ext>
            </a:extLst>
          </p:cNvPr>
          <p:cNvSpPr/>
          <p:nvPr/>
        </p:nvSpPr>
        <p:spPr>
          <a:xfrm>
            <a:off x="1101295" y="5139499"/>
            <a:ext cx="11365924" cy="830997"/>
          </a:xfrm>
          <a:prstGeom prst="rect">
            <a:avLst/>
          </a:prstGeom>
        </p:spPr>
        <p:txBody>
          <a:bodyPr wrap="square">
            <a:spAutoFit/>
          </a:bodyPr>
          <a:lstStyle/>
          <a:p>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Buổi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sáng</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cái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đánh</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mọi</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1101295" y="5139499"/>
            <a:ext cx="9989410" cy="1015663"/>
            <a:chOff x="763481" y="6066960"/>
            <a:chExt cx="11172236" cy="1015663"/>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066960"/>
              <a:ext cx="11172236"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8">
              <a:extLst>
                <a:ext uri="{FF2B5EF4-FFF2-40B4-BE49-F238E27FC236}">
                  <a16:creationId xmlns:a16="http://schemas.microsoft.com/office/drawing/2014/main" id="{77AE6D98-11D0-4D53-BB18-CA4FCF7B2BB0}"/>
                </a:ext>
              </a:extLst>
            </p:cNvPr>
            <p:cNvSpPr/>
            <p:nvPr/>
          </p:nvSpPr>
          <p:spPr>
            <a:xfrm>
              <a:off x="948798" y="6190070"/>
              <a:ext cx="10801601" cy="769441"/>
            </a:xfrm>
            <a:prstGeom prst="rect">
              <a:avLst/>
            </a:prstGeom>
          </p:spPr>
          <p:txBody>
            <a:bodyPr wrap="square">
              <a:spAutoFit/>
            </a:bodyPr>
            <a:lstStyle/>
            <a:p>
              <a:pPr algn="ctr"/>
              <a:r>
                <a:rPr lang="vi-VN" sz="4400" dirty="0">
                  <a:latin typeface="Arial-Rounded" panose="020B0500000000000000" pitchFamily="34" charset="0"/>
                  <a:ea typeface="Arial-Rounded" panose="020B0500000000000000" pitchFamily="34" charset="0"/>
                  <a:cs typeface="Arial-Rounded" panose="020B0500000000000000" pitchFamily="34" charset="0"/>
                </a:rPr>
                <a:t>Buổi sáng</a:t>
              </a:r>
              <a:r>
                <a:rPr lang="en-US" sz="4400" dirty="0">
                  <a:latin typeface="Arial-Rounded" panose="020B0500000000000000" pitchFamily="34" charset="0"/>
                  <a:ea typeface="Arial-Rounded" panose="020B0500000000000000" pitchFamily="34" charset="0"/>
                  <a:cs typeface="Arial-Rounded" panose="020B0500000000000000" pitchFamily="34" charset="0"/>
                </a:rPr>
                <a:t>,</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tia nắng đánh thức mọi vật.</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4165873" y="5257052"/>
            <a:ext cx="6452965"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94350739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F34341-1709-4E92-AAB7-8D9A3319897D}"/>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2219F7A-9363-4F25-9CE2-ED5E5452F6E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918836" y="1615360"/>
            <a:ext cx="5642685" cy="3582657"/>
          </a:xfrm>
          <a:prstGeom prst="rect">
            <a:avLst/>
          </a:prstGeom>
          <a:ln>
            <a:noFill/>
          </a:ln>
          <a:effectLst>
            <a:softEdge rad="112500"/>
          </a:effectLst>
        </p:spPr>
      </p:pic>
      <p:grpSp>
        <p:nvGrpSpPr>
          <p:cNvPr id="2" name="Group 1">
            <a:extLst>
              <a:ext uri="{FF2B5EF4-FFF2-40B4-BE49-F238E27FC236}">
                <a16:creationId xmlns:a16="http://schemas.microsoft.com/office/drawing/2014/main" id="{760DFED7-5FD1-4195-A2D7-3ED5916926E0}"/>
              </a:ext>
            </a:extLst>
          </p:cNvPr>
          <p:cNvGrpSpPr/>
          <p:nvPr/>
        </p:nvGrpSpPr>
        <p:grpSpPr>
          <a:xfrm>
            <a:off x="110742" y="210911"/>
            <a:ext cx="863972" cy="1015663"/>
            <a:chOff x="412456" y="98253"/>
            <a:chExt cx="863972" cy="1015663"/>
          </a:xfrm>
        </p:grpSpPr>
        <p:sp>
          <p:nvSpPr>
            <p:cNvPr id="3" name="Oval 2">
              <a:extLst>
                <a:ext uri="{FF2B5EF4-FFF2-40B4-BE49-F238E27FC236}">
                  <a16:creationId xmlns:a16="http://schemas.microsoft.com/office/drawing/2014/main" id="{9C59FAA2-0B30-4E88-B5C9-3DC826E03E2D}"/>
                </a:ext>
              </a:extLst>
            </p:cNvPr>
            <p:cNvSpPr/>
            <p:nvPr/>
          </p:nvSpPr>
          <p:spPr>
            <a:xfrm>
              <a:off x="412456" y="214418"/>
              <a:ext cx="863972" cy="816586"/>
            </a:xfrm>
            <a:prstGeom prst="ellipse">
              <a:avLst/>
            </a:prstGeom>
            <a:solidFill>
              <a:srgbClr val="F2701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EA3D935E-95F4-41B4-9E48-3DF77735EFD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B82D3C2-0540-4BD7-BB1D-E8D86A3584E2}"/>
              </a:ext>
            </a:extLst>
          </p:cNvPr>
          <p:cNvSpPr/>
          <p:nvPr/>
        </p:nvSpPr>
        <p:spPr>
          <a:xfrm>
            <a:off x="1002422" y="275212"/>
            <a:ext cx="10632926" cy="1754326"/>
          </a:xfrm>
          <a:prstGeom prst="rect">
            <a:avLst/>
          </a:prstGeom>
        </p:spPr>
        <p:txBody>
          <a:bodyPr wrap="square">
            <a:spAutoFit/>
          </a:bodyPr>
          <a:lstStyle/>
          <a:p>
            <a:pPr algn="just"/>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c ở </a:t>
            </a:r>
            <a:r>
              <a:rPr lang="en-US" altLang="zh-CN" sz="5400" b="1" dirty="0" err="1">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chemeClr val="tx1">
                    <a:lumMod val="85000"/>
                    <a:lumOff val="15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chemeClr val="tx1">
                  <a:lumMod val="85000"/>
                  <a:lumOff val="15000"/>
                </a:schemeClr>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7" name="8">
            <a:extLst>
              <a:ext uri="{FF2B5EF4-FFF2-40B4-BE49-F238E27FC236}">
                <a16:creationId xmlns:a16="http://schemas.microsoft.com/office/drawing/2014/main" id="{96B7AF79-76DE-4B1B-B7FC-406D11922458}"/>
              </a:ext>
            </a:extLst>
          </p:cNvPr>
          <p:cNvSpPr/>
          <p:nvPr/>
        </p:nvSpPr>
        <p:spPr>
          <a:xfrm>
            <a:off x="1987986" y="5387787"/>
            <a:ext cx="7885687" cy="830997"/>
          </a:xfrm>
          <a:prstGeom prst="rect">
            <a:avLst/>
          </a:prstGeom>
        </p:spPr>
        <p:txBody>
          <a:bodyPr wrap="square">
            <a:spAutoFit/>
          </a:bodyPr>
          <a:lstStyle/>
          <a:p>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Bé</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sau</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thức</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dậy</a:t>
            </a:r>
            <a:r>
              <a:rPr lang="en-US" sz="48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 name="Group 7">
            <a:extLst>
              <a:ext uri="{FF2B5EF4-FFF2-40B4-BE49-F238E27FC236}">
                <a16:creationId xmlns:a16="http://schemas.microsoft.com/office/drawing/2014/main" id="{2828BE13-EF05-4323-BC51-8B664950AB71}"/>
              </a:ext>
            </a:extLst>
          </p:cNvPr>
          <p:cNvGrpSpPr/>
          <p:nvPr/>
        </p:nvGrpSpPr>
        <p:grpSpPr>
          <a:xfrm>
            <a:off x="707665" y="5295453"/>
            <a:ext cx="10776669" cy="1015663"/>
            <a:chOff x="763481" y="6066960"/>
            <a:chExt cx="11172236" cy="1015663"/>
          </a:xfrm>
        </p:grpSpPr>
        <p:sp>
          <p:nvSpPr>
            <p:cNvPr id="9" name="Rectangle: Rounded Corners 8">
              <a:extLst>
                <a:ext uri="{FF2B5EF4-FFF2-40B4-BE49-F238E27FC236}">
                  <a16:creationId xmlns:a16="http://schemas.microsoft.com/office/drawing/2014/main" id="{DB84F54E-3B52-49E5-9847-F88BCEDC3BFA}"/>
                </a:ext>
              </a:extLst>
            </p:cNvPr>
            <p:cNvSpPr/>
            <p:nvPr/>
          </p:nvSpPr>
          <p:spPr>
            <a:xfrm>
              <a:off x="763481" y="6066960"/>
              <a:ext cx="11172236" cy="1015663"/>
            </a:xfrm>
            <a:prstGeom prst="roundRect">
              <a:avLst/>
            </a:prstGeom>
            <a:solidFill>
              <a:srgbClr val="9BE7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8">
              <a:extLst>
                <a:ext uri="{FF2B5EF4-FFF2-40B4-BE49-F238E27FC236}">
                  <a16:creationId xmlns:a16="http://schemas.microsoft.com/office/drawing/2014/main" id="{77AE6D98-11D0-4D53-BB18-CA4FCF7B2BB0}"/>
                </a:ext>
              </a:extLst>
            </p:cNvPr>
            <p:cNvSpPr/>
            <p:nvPr/>
          </p:nvSpPr>
          <p:spPr>
            <a:xfrm>
              <a:off x="783456" y="6190070"/>
              <a:ext cx="10900740" cy="769441"/>
            </a:xfrm>
            <a:prstGeom prst="rect">
              <a:avLst/>
            </a:prstGeom>
          </p:spPr>
          <p:txBody>
            <a:bodyPr wrap="square">
              <a:spAutoFit/>
            </a:bodyP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Sau k</a:t>
              </a:r>
              <a:r>
                <a:rPr lang="vi-VN" sz="4400" dirty="0">
                  <a:latin typeface="Arial-Rounded" panose="020B0500000000000000" pitchFamily="34" charset="0"/>
                  <a:ea typeface="Arial-Rounded" panose="020B0500000000000000" pitchFamily="34" charset="0"/>
                  <a:cs typeface="Arial-Rounded" panose="020B0500000000000000" pitchFamily="34" charset="0"/>
                </a:rPr>
                <a:t>hi thức dậy, bé </a:t>
              </a:r>
              <a:r>
                <a:rPr lang="vi-VN" sz="4400"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chuẩn bị đến trường.</a:t>
              </a:r>
            </a:p>
          </p:txBody>
        </p:sp>
      </p:grpSp>
      <p:sp>
        <p:nvSpPr>
          <p:cNvPr id="11" name="Rectangle: Rounded Corners 10">
            <a:extLst>
              <a:ext uri="{FF2B5EF4-FFF2-40B4-BE49-F238E27FC236}">
                <a16:creationId xmlns:a16="http://schemas.microsoft.com/office/drawing/2014/main" id="{A9BFC7F9-A06E-4A86-9400-1FF8422F0887}"/>
              </a:ext>
            </a:extLst>
          </p:cNvPr>
          <p:cNvSpPr/>
          <p:nvPr/>
        </p:nvSpPr>
        <p:spPr>
          <a:xfrm>
            <a:off x="5882880" y="5418563"/>
            <a:ext cx="5163810" cy="784830"/>
          </a:xfrm>
          <a:prstGeom prst="roundRect">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2701F"/>
                </a:solidFill>
              </a:rPr>
              <a:t>(…)</a:t>
            </a:r>
          </a:p>
        </p:txBody>
      </p:sp>
    </p:spTree>
    <p:extLst>
      <p:ext uri="{BB962C8B-B14F-4D97-AF65-F5344CB8AC3E}">
        <p14:creationId xmlns:p14="http://schemas.microsoft.com/office/powerpoint/2010/main" val="288831868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
            <a:extLst>
              <a:ext uri="{FF2B5EF4-FFF2-40B4-BE49-F238E27FC236}">
                <a16:creationId xmlns:a16="http://schemas.microsoft.com/office/drawing/2014/main" id="{57B5F813-0DC4-4868-9140-25EAE96255C1}"/>
              </a:ext>
            </a:extLst>
          </p:cNvPr>
          <p:cNvPicPr>
            <a:picLocks noChangeAspect="1"/>
          </p:cNvPicPr>
          <p:nvPr/>
        </p:nvPicPr>
        <p:blipFill>
          <a:blip r:embed="rId2">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tretch>
            <a:fillRect/>
          </a:stretch>
        </p:blipFill>
        <p:spPr>
          <a:xfrm rot="350465">
            <a:off x="1851052" y="1216021"/>
            <a:ext cx="8489898" cy="4425959"/>
          </a:xfrm>
          <a:prstGeom prst="rect">
            <a:avLst/>
          </a:prstGeom>
        </p:spPr>
      </p:pic>
      <p:pic>
        <p:nvPicPr>
          <p:cNvPr id="3" name="24">
            <a:extLst>
              <a:ext uri="{FF2B5EF4-FFF2-40B4-BE49-F238E27FC236}">
                <a16:creationId xmlns:a16="http://schemas.microsoft.com/office/drawing/2014/main" id="{A3F0D946-770D-4654-9EB5-99185158FD9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58628" y="1511048"/>
            <a:ext cx="995134" cy="2811939"/>
          </a:xfrm>
          <a:prstGeom prst="rect">
            <a:avLst/>
          </a:prstGeom>
        </p:spPr>
      </p:pic>
      <p:pic>
        <p:nvPicPr>
          <p:cNvPr id="4" name="32">
            <a:extLst>
              <a:ext uri="{FF2B5EF4-FFF2-40B4-BE49-F238E27FC236}">
                <a16:creationId xmlns:a16="http://schemas.microsoft.com/office/drawing/2014/main" id="{C29F8FA1-435F-4CE0-A208-019E00AE859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877452">
            <a:off x="1599876" y="2147723"/>
            <a:ext cx="1547922" cy="2036192"/>
          </a:xfrm>
          <a:prstGeom prst="rect">
            <a:avLst/>
          </a:prstGeom>
        </p:spPr>
      </p:pic>
      <p:pic>
        <p:nvPicPr>
          <p:cNvPr id="7" name="35">
            <a:extLst>
              <a:ext uri="{FF2B5EF4-FFF2-40B4-BE49-F238E27FC236}">
                <a16:creationId xmlns:a16="http://schemas.microsoft.com/office/drawing/2014/main" id="{83C35D35-54D1-4E98-B8F1-CE6F93E5ECF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87395" y="5191878"/>
            <a:ext cx="961106" cy="798841"/>
          </a:xfrm>
          <a:prstGeom prst="rect">
            <a:avLst/>
          </a:prstGeom>
        </p:spPr>
      </p:pic>
      <p:pic>
        <p:nvPicPr>
          <p:cNvPr id="8" name="37">
            <a:extLst>
              <a:ext uri="{FF2B5EF4-FFF2-40B4-BE49-F238E27FC236}">
                <a16:creationId xmlns:a16="http://schemas.microsoft.com/office/drawing/2014/main" id="{0FBA0411-51CC-4E41-B9FE-5F44DF75170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975184" y="1042300"/>
            <a:ext cx="1346635" cy="657659"/>
          </a:xfrm>
          <a:prstGeom prst="rect">
            <a:avLst/>
          </a:prstGeom>
        </p:spPr>
      </p:pic>
      <p:pic>
        <p:nvPicPr>
          <p:cNvPr id="5" name="Picture 4"/>
          <p:cNvPicPr>
            <a:picLocks noChangeAspect="1"/>
          </p:cNvPicPr>
          <p:nvPr/>
        </p:nvPicPr>
        <p:blipFill>
          <a:blip r:embed="rId11"/>
          <a:stretch>
            <a:fillRect/>
          </a:stretch>
        </p:blipFill>
        <p:spPr>
          <a:xfrm>
            <a:off x="2373837" y="2168865"/>
            <a:ext cx="7632854" cy="3023878"/>
          </a:xfrm>
          <a:prstGeom prst="rect">
            <a:avLst/>
          </a:prstGeom>
        </p:spPr>
      </p:pic>
    </p:spTree>
    <p:extLst>
      <p:ext uri="{BB962C8B-B14F-4D97-AF65-F5344CB8AC3E}">
        <p14:creationId xmlns:p14="http://schemas.microsoft.com/office/powerpoint/2010/main" val="10284536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3"/>
          <a:stretch>
            <a:fillRect/>
          </a:stretch>
        </p:blipFill>
        <p:spPr>
          <a:xfrm>
            <a:off x="1583416" y="3221798"/>
            <a:ext cx="6962235" cy="2219136"/>
          </a:xfrm>
          <a:prstGeom prst="rect">
            <a:avLst/>
          </a:prstGeom>
        </p:spPr>
      </p:pic>
      <p:sp>
        <p:nvSpPr>
          <p:cNvPr id="21" name="6">
            <a:extLst>
              <a:ext uri="{FF2B5EF4-FFF2-40B4-BE49-F238E27FC236}">
                <a16:creationId xmlns:a16="http://schemas.microsoft.com/office/drawing/2014/main" id="{C420FD2D-2FE3-4765-80E1-9072DA9F9973}"/>
              </a:ext>
            </a:extLst>
          </p:cNvPr>
          <p:cNvSpPr txBox="1"/>
          <p:nvPr/>
        </p:nvSpPr>
        <p:spPr>
          <a:xfrm>
            <a:off x="3979197" y="1738332"/>
            <a:ext cx="1678664"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0877452">
            <a:off x="322404" y="2147722"/>
            <a:ext cx="1547922" cy="2036192"/>
          </a:xfrm>
          <a:prstGeom prst="rect">
            <a:avLst/>
          </a:prstGeom>
        </p:spPr>
      </p:pic>
      <p:pic>
        <p:nvPicPr>
          <p:cNvPr id="11" name="35">
            <a:extLst>
              <a:ext uri="{FF2B5EF4-FFF2-40B4-BE49-F238E27FC236}">
                <a16:creationId xmlns:a16="http://schemas.microsoft.com/office/drawing/2014/main" id="{009616BE-8FA6-4248-9F94-F011CF3AB86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09923" y="5191877"/>
            <a:ext cx="961106" cy="798841"/>
          </a:xfrm>
          <a:prstGeom prst="rect">
            <a:avLst/>
          </a:prstGeom>
        </p:spPr>
      </p:pic>
      <p:pic>
        <p:nvPicPr>
          <p:cNvPr id="14" name="37">
            <a:extLst>
              <a:ext uri="{FF2B5EF4-FFF2-40B4-BE49-F238E27FC236}">
                <a16:creationId xmlns:a16="http://schemas.microsoft.com/office/drawing/2014/main" id="{186E9519-FC0C-4966-BF6E-F0B2EED3478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697712" y="1042299"/>
            <a:ext cx="1346635" cy="657659"/>
          </a:xfrm>
          <a:prstGeom prst="rect">
            <a:avLst/>
          </a:prstGeom>
        </p:spPr>
      </p:pic>
    </p:spTree>
    <p:extLst>
      <p:ext uri="{BB962C8B-B14F-4D97-AF65-F5344CB8AC3E}">
        <p14:creationId xmlns:p14="http://schemas.microsoft.com/office/powerpoint/2010/main" val="24801610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strVal val="#ppt_w+.3"/>
                                          </p:val>
                                        </p:tav>
                                        <p:tav tm="100000">
                                          <p:val>
                                            <p:strVal val="#ppt_w"/>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775611-A1F4-4DA7-824D-31187CC11962}"/>
              </a:ext>
            </a:extLst>
          </p:cNvPr>
          <p:cNvPicPr>
            <a:picLocks noChangeAspect="1"/>
          </p:cNvPicPr>
          <p:nvPr/>
        </p:nvPicPr>
        <p:blipFill>
          <a:blip r:embed="rId3"/>
          <a:stretch>
            <a:fillRect/>
          </a:stretch>
        </p:blipFill>
        <p:spPr>
          <a:xfrm>
            <a:off x="348106" y="1116084"/>
            <a:ext cx="11495788" cy="5347798"/>
          </a:xfrm>
          <a:prstGeom prst="rect">
            <a:avLst/>
          </a:prstGeom>
          <a:ln>
            <a:noFill/>
          </a:ln>
          <a:effectLst>
            <a:softEdge rad="112500"/>
          </a:effectLst>
        </p:spPr>
      </p:pic>
      <p:sp>
        <p:nvSpPr>
          <p:cNvPr id="2" name="8">
            <a:extLst>
              <a:ext uri="{FF2B5EF4-FFF2-40B4-BE49-F238E27FC236}">
                <a16:creationId xmlns:a16="http://schemas.microsoft.com/office/drawing/2014/main" id="{9E080222-55B3-4898-A805-F7398A7DB853}"/>
              </a:ext>
            </a:extLst>
          </p:cNvPr>
          <p:cNvSpPr/>
          <p:nvPr/>
        </p:nvSpPr>
        <p:spPr>
          <a:xfrm>
            <a:off x="1112807" y="394118"/>
            <a:ext cx="10673340" cy="707886"/>
          </a:xfrm>
          <a:prstGeom prst="rect">
            <a:avLst/>
          </a:prstGeom>
        </p:spPr>
        <p:txBody>
          <a:bodyPr wrap="square">
            <a:spAutoFit/>
          </a:bodyPr>
          <a:lstStyle/>
          <a:p>
            <a:pPr algn="just"/>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Quan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sát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con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cảnh</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D9560D"/>
                </a:solidFill>
                <a:latin typeface="Arial-Rounded" panose="020B0500000000000000" pitchFamily="34" charset="0"/>
                <a:ea typeface="Arial-Rounded" panose="020B0500000000000000" pitchFamily="34" charset="0"/>
                <a:cs typeface="Arial-Rounded" panose="020B0500000000000000" pitchFamily="34" charset="0"/>
              </a:rPr>
              <a:t>tranh</a:t>
            </a:r>
            <a:r>
              <a:rPr 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rPr>
              <a:t>:</a:t>
            </a:r>
            <a:endParaRPr lang="zh-CN" altLang="en-US" sz="4000" b="1" dirty="0">
              <a:solidFill>
                <a:srgbClr val="D9560D"/>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3" name="Group 2">
            <a:extLst>
              <a:ext uri="{FF2B5EF4-FFF2-40B4-BE49-F238E27FC236}">
                <a16:creationId xmlns:a16="http://schemas.microsoft.com/office/drawing/2014/main" id="{E3DFE416-C4BA-46AB-B9AD-26CF9F47E650}"/>
              </a:ext>
            </a:extLst>
          </p:cNvPr>
          <p:cNvGrpSpPr/>
          <p:nvPr/>
        </p:nvGrpSpPr>
        <p:grpSpPr>
          <a:xfrm>
            <a:off x="139809" y="204478"/>
            <a:ext cx="863972" cy="1015663"/>
            <a:chOff x="426137" y="296838"/>
            <a:chExt cx="863972" cy="1015663"/>
          </a:xfrm>
        </p:grpSpPr>
        <p:sp>
          <p:nvSpPr>
            <p:cNvPr id="4" name="Oval 3">
              <a:extLst>
                <a:ext uri="{FF2B5EF4-FFF2-40B4-BE49-F238E27FC236}">
                  <a16:creationId xmlns:a16="http://schemas.microsoft.com/office/drawing/2014/main" id="{ED6D5846-3624-4A04-9A0C-72F004E1ABFB}"/>
                </a:ext>
              </a:extLst>
            </p:cNvPr>
            <p:cNvSpPr/>
            <p:nvPr/>
          </p:nvSpPr>
          <p:spPr>
            <a:xfrm>
              <a:off x="426137" y="413003"/>
              <a:ext cx="863972" cy="816586"/>
            </a:xfrm>
            <a:prstGeom prst="ellipse">
              <a:avLst/>
            </a:prstGeom>
            <a:solidFill>
              <a:srgbClr val="F26F2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7228DDD-C80A-4AF9-AEDB-4060B91EB97D}"/>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id="{3498B4BB-C69D-451E-8176-B0EDB1708DEF}"/>
              </a:ext>
            </a:extLst>
          </p:cNvPr>
          <p:cNvSpPr txBox="1"/>
          <p:nvPr/>
        </p:nvSpPr>
        <p:spPr>
          <a:xfrm>
            <a:off x="2664516" y="5926728"/>
            <a:ext cx="7911121"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a. Em thấy những gì trong tranh?</a:t>
            </a:r>
          </a:p>
        </p:txBody>
      </p:sp>
      <p:sp>
        <p:nvSpPr>
          <p:cNvPr id="11" name="TextBox 10">
            <a:extLst>
              <a:ext uri="{FF2B5EF4-FFF2-40B4-BE49-F238E27FC236}">
                <a16:creationId xmlns:a16="http://schemas.microsoft.com/office/drawing/2014/main" id="{02C5F3C0-D480-4139-ADB4-86FC3F1CD499}"/>
              </a:ext>
            </a:extLst>
          </p:cNvPr>
          <p:cNvSpPr txBox="1"/>
          <p:nvPr/>
        </p:nvSpPr>
        <p:spPr>
          <a:xfrm>
            <a:off x="771334" y="6001087"/>
            <a:ext cx="11356285"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b. Cảnh vật và con người trong tranh như thế nào?</a:t>
            </a:r>
          </a:p>
        </p:txBody>
      </p:sp>
    </p:spTree>
    <p:extLst>
      <p:ext uri="{BB962C8B-B14F-4D97-AF65-F5344CB8AC3E}">
        <p14:creationId xmlns:p14="http://schemas.microsoft.com/office/powerpoint/2010/main" val="120366322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ntr" presetSubtype="4"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1">
            <a:extLst>
              <a:ext uri="{FF2B5EF4-FFF2-40B4-BE49-F238E27FC236}">
                <a16:creationId xmlns:a16="http://schemas.microsoft.com/office/drawing/2014/main" id="{8EDC673F-FA44-4F2F-8ABB-20478E764BE8}"/>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350465">
            <a:off x="573580" y="1216020"/>
            <a:ext cx="8489898" cy="4425959"/>
          </a:xfrm>
          <a:prstGeom prst="rect">
            <a:avLst/>
          </a:prstGeom>
        </p:spPr>
      </p:pic>
      <p:pic>
        <p:nvPicPr>
          <p:cNvPr id="8" name="24">
            <a:extLst>
              <a:ext uri="{FF2B5EF4-FFF2-40B4-BE49-F238E27FC236}">
                <a16:creationId xmlns:a16="http://schemas.microsoft.com/office/drawing/2014/main" id="{E0D8BEB2-C807-432A-BF2B-545004B8961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91886" y="1815828"/>
            <a:ext cx="995134" cy="2811939"/>
          </a:xfrm>
          <a:prstGeom prst="rect">
            <a:avLst/>
          </a:prstGeom>
        </p:spPr>
      </p:pic>
      <p:pic>
        <p:nvPicPr>
          <p:cNvPr id="10" name="32">
            <a:extLst>
              <a:ext uri="{FF2B5EF4-FFF2-40B4-BE49-F238E27FC236}">
                <a16:creationId xmlns:a16="http://schemas.microsoft.com/office/drawing/2014/main" id="{4B50CE2C-C0F2-4D02-8E85-B2AC44ADDB2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0877452">
            <a:off x="322404" y="2147722"/>
            <a:ext cx="1547922" cy="2036192"/>
          </a:xfrm>
          <a:prstGeom prst="rect">
            <a:avLst/>
          </a:prstGeom>
        </p:spPr>
      </p:pic>
      <p:pic>
        <p:nvPicPr>
          <p:cNvPr id="12" name="35">
            <a:extLst>
              <a:ext uri="{FF2B5EF4-FFF2-40B4-BE49-F238E27FC236}">
                <a16:creationId xmlns:a16="http://schemas.microsoft.com/office/drawing/2014/main" id="{FC3400EF-5171-4DD2-9C68-88C27AD478D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409923" y="5191877"/>
            <a:ext cx="961106" cy="798841"/>
          </a:xfrm>
          <a:prstGeom prst="rect">
            <a:avLst/>
          </a:prstGeom>
        </p:spPr>
      </p:pic>
      <p:pic>
        <p:nvPicPr>
          <p:cNvPr id="13" name="37">
            <a:extLst>
              <a:ext uri="{FF2B5EF4-FFF2-40B4-BE49-F238E27FC236}">
                <a16:creationId xmlns:a16="http://schemas.microsoft.com/office/drawing/2014/main" id="{7A38913A-054F-46B2-A185-5446A27F043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697712" y="1042299"/>
            <a:ext cx="1346635" cy="657659"/>
          </a:xfrm>
          <a:prstGeom prst="rect">
            <a:avLst/>
          </a:prstGeom>
        </p:spPr>
      </p:pic>
      <p:sp>
        <p:nvSpPr>
          <p:cNvPr id="11" name="6">
            <a:extLst>
              <a:ext uri="{FF2B5EF4-FFF2-40B4-BE49-F238E27FC236}">
                <a16:creationId xmlns:a16="http://schemas.microsoft.com/office/drawing/2014/main" id="{066F0B3C-1E87-43F9-8BA9-9F4D418EA87D}"/>
              </a:ext>
            </a:extLst>
          </p:cNvPr>
          <p:cNvSpPr txBox="1"/>
          <p:nvPr/>
        </p:nvSpPr>
        <p:spPr>
          <a:xfrm>
            <a:off x="3809904" y="1643167"/>
            <a:ext cx="1678665" cy="1862048"/>
          </a:xfrm>
          <a:prstGeom prst="rect">
            <a:avLst/>
          </a:prstGeom>
          <a:noFill/>
        </p:spPr>
        <p:txBody>
          <a:bodyPr wrap="none" rtlCol="0">
            <a:spAutoFit/>
          </a:bodyPr>
          <a:lstStyle/>
          <a:p>
            <a:r>
              <a:rPr lang="en-US" altLang="zh-CN"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tx1">
                  <a:lumMod val="85000"/>
                  <a:lumOff val="15000"/>
                </a:schemeClr>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F8E69307-BD7F-4A21-9CC7-9291830C678E}"/>
              </a:ext>
            </a:extLst>
          </p:cNvPr>
          <p:cNvPicPr>
            <a:picLocks noChangeAspect="1"/>
          </p:cNvPicPr>
          <p:nvPr/>
        </p:nvPicPr>
        <p:blipFill>
          <a:blip r:embed="rId11"/>
          <a:stretch>
            <a:fillRect/>
          </a:stretch>
        </p:blipFill>
        <p:spPr>
          <a:xfrm>
            <a:off x="2698347" y="3058531"/>
            <a:ext cx="3901778" cy="2444708"/>
          </a:xfrm>
          <a:prstGeom prst="rect">
            <a:avLst/>
          </a:prstGeom>
        </p:spPr>
      </p:pic>
    </p:spTree>
    <p:extLst>
      <p:ext uri="{BB962C8B-B14F-4D97-AF65-F5344CB8AC3E}">
        <p14:creationId xmlns:p14="http://schemas.microsoft.com/office/powerpoint/2010/main" val="3407089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tinh mơ, mặt trời nhô lên đỏ rực. Những tia nắng tỏa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chiếu vào tổ chim. Chim bay ra khỏi tổ, cất tiếng hót. Nắng chiếu vào tổ ong. Ong bay ra khỏi tổ, đi kiếm mật. Nắng chiếu vào chuồng gà. Đàn gà lục tục ra khỏi chuồng, đi kiếm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374016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tinh mơ</a:t>
            </a:r>
            <a:r>
              <a:rPr lang="vi-VN" sz="3800" dirty="0">
                <a:latin typeface="Arial-Rounded" panose="020B0500000000000000" pitchFamily="34" charset="0"/>
                <a:ea typeface="Arial-Rounded" panose="020B0500000000000000" pitchFamily="34" charset="0"/>
                <a:cs typeface="Arial-Rounded" panose="020B0500000000000000" pitchFamily="34" charset="0"/>
              </a:rPr>
              <a:t>, mặt trời nhô lên đỏ rực. Những tia 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tỏa</a:t>
            </a:r>
            <a:r>
              <a:rPr lang="vi-VN" sz="3800" dirty="0">
                <a:latin typeface="Arial-Rounded" panose="020B0500000000000000" pitchFamily="34" charset="0"/>
                <a:ea typeface="Arial-Rounded" panose="020B0500000000000000" pitchFamily="34" charset="0"/>
                <a:cs typeface="Arial-Rounded" panose="020B0500000000000000" pitchFamily="34" charset="0"/>
              </a:rPr>
              <a:t>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chiếu</a:t>
            </a:r>
            <a:r>
              <a:rPr lang="vi-VN" sz="3800" dirty="0">
                <a:latin typeface="Arial-Rounded" panose="020B0500000000000000" pitchFamily="34" charset="0"/>
                <a:ea typeface="Arial-Rounded" panose="020B0500000000000000" pitchFamily="34" charset="0"/>
                <a:cs typeface="Arial-Rounded" panose="020B0500000000000000" pitchFamily="34" charset="0"/>
              </a:rPr>
              <a:t> vào tổ chim. Chim bay ra khỏi tổ, cất tiếng hót. Nắng chiếu vào tổ ong. Ong bay ra khỏi tổ, đi kiếm mật. Nắng chiếu vào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chuồng</a:t>
            </a:r>
            <a:r>
              <a:rPr lang="vi-VN" sz="3800" dirty="0">
                <a:latin typeface="Arial-Rounded" panose="020B0500000000000000" pitchFamily="34" charset="0"/>
                <a:ea typeface="Arial-Rounded" panose="020B0500000000000000" pitchFamily="34" charset="0"/>
                <a:cs typeface="Arial-Rounded" panose="020B0500000000000000" pitchFamily="34" charset="0"/>
              </a:rPr>
              <a:t> gà. Đàn gà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lục tục </a:t>
            </a:r>
            <a:r>
              <a:rPr lang="vi-VN" sz="3800" dirty="0">
                <a:latin typeface="Arial-Rounded" panose="020B0500000000000000" pitchFamily="34" charset="0"/>
                <a:ea typeface="Arial-Rounded" panose="020B0500000000000000" pitchFamily="34" charset="0"/>
                <a:cs typeface="Arial-Rounded" panose="020B0500000000000000" pitchFamily="34" charset="0"/>
              </a:rPr>
              <a:t>ra khỏi chuồng, đi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kiếm</a:t>
            </a:r>
            <a:r>
              <a:rPr lang="vi-VN" sz="3800" dirty="0">
                <a:latin typeface="Arial-Rounded" panose="020B0500000000000000" pitchFamily="34" charset="0"/>
                <a:ea typeface="Arial-Rounded" panose="020B0500000000000000" pitchFamily="34" charset="0"/>
                <a:cs typeface="Arial-Rounded" panose="020B0500000000000000" pitchFamily="34" charset="0"/>
              </a:rPr>
              <a:t>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6632434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5AB15-1C6F-4BFC-B59D-022C3FDA8EB3}"/>
              </a:ext>
            </a:extLst>
          </p:cNvPr>
          <p:cNvPicPr>
            <a:picLocks noChangeAspect="1"/>
          </p:cNvPicPr>
          <p:nvPr/>
        </p:nvPicPr>
        <p:blipFill>
          <a:blip r:embed="rId2"/>
          <a:stretch>
            <a:fillRect/>
          </a:stretch>
        </p:blipFill>
        <p:spPr>
          <a:xfrm>
            <a:off x="10296717" y="4385515"/>
            <a:ext cx="1481228" cy="1787689"/>
          </a:xfrm>
          <a:prstGeom prst="rect">
            <a:avLst/>
          </a:prstGeom>
        </p:spPr>
      </p:pic>
      <p:sp>
        <p:nvSpPr>
          <p:cNvPr id="3" name="TextBox 2">
            <a:extLst>
              <a:ext uri="{FF2B5EF4-FFF2-40B4-BE49-F238E27FC236}">
                <a16:creationId xmlns:a16="http://schemas.microsoft.com/office/drawing/2014/main" id="{85CA078A-E396-460A-9BE1-4A7FB2E7E845}"/>
              </a:ext>
            </a:extLst>
          </p:cNvPr>
          <p:cNvSpPr txBox="1"/>
          <p:nvPr/>
        </p:nvSpPr>
        <p:spPr>
          <a:xfrm>
            <a:off x="463383" y="1462799"/>
            <a:ext cx="11139827" cy="2585323"/>
          </a:xfrm>
          <a:prstGeom prst="rect">
            <a:avLst/>
          </a:prstGeom>
          <a:noFill/>
        </p:spPr>
        <p:txBody>
          <a:bodyPr wrap="square">
            <a:spAutoFit/>
          </a:bodyPr>
          <a:lstStyle/>
          <a:p>
            <a:pPr indent="461963" algn="just"/>
            <a:r>
              <a:rPr lang="vi-VN" sz="54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Buổi sáng tinh mơ, mặt trời nhô lên đỏ rực. Những tia nắng tỏa khắp nơi, đánh thức mọi vật.</a:t>
            </a:r>
          </a:p>
        </p:txBody>
      </p:sp>
      <p:cxnSp>
        <p:nvCxnSpPr>
          <p:cNvPr id="4" name="Straight Connector 3">
            <a:extLst>
              <a:ext uri="{FF2B5EF4-FFF2-40B4-BE49-F238E27FC236}">
                <a16:creationId xmlns:a16="http://schemas.microsoft.com/office/drawing/2014/main" id="{D4DEDB27-3CD0-4AE2-82AB-92DB657E7BC6}"/>
              </a:ext>
            </a:extLst>
          </p:cNvPr>
          <p:cNvCxnSpPr/>
          <p:nvPr/>
        </p:nvCxnSpPr>
        <p:spPr>
          <a:xfrm flipH="1">
            <a:off x="6646062" y="1636534"/>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8ED2E7-5DD4-422D-85D4-C46B75D64650}"/>
              </a:ext>
            </a:extLst>
          </p:cNvPr>
          <p:cNvPicPr>
            <a:picLocks noChangeAspect="1"/>
          </p:cNvPicPr>
          <p:nvPr/>
        </p:nvPicPr>
        <p:blipFill>
          <a:blip r:embed="rId3"/>
          <a:stretch>
            <a:fillRect/>
          </a:stretch>
        </p:blipFill>
        <p:spPr>
          <a:xfrm>
            <a:off x="2697930" y="189020"/>
            <a:ext cx="7149652" cy="1369171"/>
          </a:xfrm>
          <a:prstGeom prst="rect">
            <a:avLst/>
          </a:prstGeom>
        </p:spPr>
      </p:pic>
      <p:grpSp>
        <p:nvGrpSpPr>
          <p:cNvPr id="6" name="90">
            <a:extLst>
              <a:ext uri="{FF2B5EF4-FFF2-40B4-BE49-F238E27FC236}">
                <a16:creationId xmlns:a16="http://schemas.microsoft.com/office/drawing/2014/main" id="{5729E807-7CA9-4964-95AE-DC437F91C493}"/>
              </a:ext>
            </a:extLst>
          </p:cNvPr>
          <p:cNvGrpSpPr/>
          <p:nvPr/>
        </p:nvGrpSpPr>
        <p:grpSpPr>
          <a:xfrm>
            <a:off x="9642733" y="5389591"/>
            <a:ext cx="1933948" cy="1212966"/>
            <a:chOff x="594424" y="1153191"/>
            <a:chExt cx="2605976" cy="1634460"/>
          </a:xfrm>
        </p:grpSpPr>
        <p:sp>
          <p:nvSpPr>
            <p:cNvPr id="7" name="81">
              <a:extLst>
                <a:ext uri="{FF2B5EF4-FFF2-40B4-BE49-F238E27FC236}">
                  <a16:creationId xmlns:a16="http://schemas.microsoft.com/office/drawing/2014/main" id="{C1512D0B-7AE9-407A-B4C7-69CAFBD87FBD}"/>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8" name="82">
              <a:extLst>
                <a:ext uri="{FF2B5EF4-FFF2-40B4-BE49-F238E27FC236}">
                  <a16:creationId xmlns:a16="http://schemas.microsoft.com/office/drawing/2014/main" id="{D2F96305-535F-4D63-887E-B97DA564D798}"/>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pic>
        <p:nvPicPr>
          <p:cNvPr id="9" name="Picture 8">
            <a:extLst>
              <a:ext uri="{FF2B5EF4-FFF2-40B4-BE49-F238E27FC236}">
                <a16:creationId xmlns:a16="http://schemas.microsoft.com/office/drawing/2014/main" id="{CAFA42B0-35C2-48A0-9CEF-8D006BFE6B89}"/>
              </a:ext>
            </a:extLst>
          </p:cNvPr>
          <p:cNvPicPr>
            <a:picLocks noChangeAspect="1"/>
          </p:cNvPicPr>
          <p:nvPr/>
        </p:nvPicPr>
        <p:blipFill>
          <a:blip r:embed="rId4"/>
          <a:stretch>
            <a:fillRect/>
          </a:stretch>
        </p:blipFill>
        <p:spPr>
          <a:xfrm>
            <a:off x="174271" y="405831"/>
            <a:ext cx="899758" cy="907318"/>
          </a:xfrm>
          <a:prstGeom prst="rect">
            <a:avLst/>
          </a:prstGeom>
        </p:spPr>
      </p:pic>
      <p:pic>
        <p:nvPicPr>
          <p:cNvPr id="10" name="Picture 9">
            <a:extLst>
              <a:ext uri="{FF2B5EF4-FFF2-40B4-BE49-F238E27FC236}">
                <a16:creationId xmlns:a16="http://schemas.microsoft.com/office/drawing/2014/main" id="{4A8ACC03-D780-4E68-BC40-7D4AC1320FAD}"/>
              </a:ext>
            </a:extLst>
          </p:cNvPr>
          <p:cNvPicPr>
            <a:picLocks noChangeAspect="1"/>
          </p:cNvPicPr>
          <p:nvPr/>
        </p:nvPicPr>
        <p:blipFill>
          <a:blip r:embed="rId5"/>
          <a:stretch>
            <a:fillRect/>
          </a:stretch>
        </p:blipFill>
        <p:spPr>
          <a:xfrm>
            <a:off x="11608819" y="5372167"/>
            <a:ext cx="621846" cy="615749"/>
          </a:xfrm>
          <a:prstGeom prst="rect">
            <a:avLst/>
          </a:prstGeom>
        </p:spPr>
      </p:pic>
      <p:grpSp>
        <p:nvGrpSpPr>
          <p:cNvPr id="11" name="Group 10">
            <a:extLst>
              <a:ext uri="{FF2B5EF4-FFF2-40B4-BE49-F238E27FC236}">
                <a16:creationId xmlns:a16="http://schemas.microsoft.com/office/drawing/2014/main" id="{FC2A2499-A868-4D71-AACF-D2D64545079D}"/>
              </a:ext>
            </a:extLst>
          </p:cNvPr>
          <p:cNvGrpSpPr/>
          <p:nvPr/>
        </p:nvGrpSpPr>
        <p:grpSpPr>
          <a:xfrm>
            <a:off x="2563626" y="2471953"/>
            <a:ext cx="249979" cy="628593"/>
            <a:chOff x="3075709" y="1064527"/>
            <a:chExt cx="324390" cy="826618"/>
          </a:xfrm>
        </p:grpSpPr>
        <p:cxnSp>
          <p:nvCxnSpPr>
            <p:cNvPr id="12" name="Straight Connector 11">
              <a:extLst>
                <a:ext uri="{FF2B5EF4-FFF2-40B4-BE49-F238E27FC236}">
                  <a16:creationId xmlns:a16="http://schemas.microsoft.com/office/drawing/2014/main" id="{6B0D963E-B82E-4CB5-8708-18DB7E4138F1}"/>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682C3D-DAC6-46A4-BE18-ABBA3D2784E7}"/>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E7A5033F-485E-44F3-9ECF-5F7971923E98}"/>
              </a:ext>
            </a:extLst>
          </p:cNvPr>
          <p:cNvCxnSpPr/>
          <p:nvPr/>
        </p:nvCxnSpPr>
        <p:spPr>
          <a:xfrm flipH="1">
            <a:off x="11515843" y="247195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5CAF15-3EE1-491E-9E34-1CF29953B8B1}"/>
              </a:ext>
            </a:extLst>
          </p:cNvPr>
          <p:cNvCxnSpPr/>
          <p:nvPr/>
        </p:nvCxnSpPr>
        <p:spPr>
          <a:xfrm flipH="1">
            <a:off x="7437288" y="247195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8BCF1A5-5D72-469A-8A25-002EBF209C28}"/>
              </a:ext>
            </a:extLst>
          </p:cNvPr>
          <p:cNvGrpSpPr/>
          <p:nvPr/>
        </p:nvGrpSpPr>
        <p:grpSpPr>
          <a:xfrm>
            <a:off x="5846021" y="3273929"/>
            <a:ext cx="249979" cy="628593"/>
            <a:chOff x="3075709" y="1064527"/>
            <a:chExt cx="324390" cy="826618"/>
          </a:xfrm>
        </p:grpSpPr>
        <p:cxnSp>
          <p:nvCxnSpPr>
            <p:cNvPr id="18" name="Straight Connector 17">
              <a:extLst>
                <a:ext uri="{FF2B5EF4-FFF2-40B4-BE49-F238E27FC236}">
                  <a16:creationId xmlns:a16="http://schemas.microsoft.com/office/drawing/2014/main" id="{56A4ADC1-648C-4AAD-B2F0-6128AC6F9AA9}"/>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165DAE-6DB4-4076-82D1-A75D2EC9611F}"/>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956433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8" presetClass="emph" presetSubtype="0" fill="hold" nodeType="afterEffect">
                                  <p:stCondLst>
                                    <p:cond delay="0"/>
                                  </p:stCondLst>
                                  <p:childTnLst>
                                    <p:animRot by="-10800000">
                                      <p:cBhvr>
                                        <p:cTn id="28" dur="750" fill="hold"/>
                                        <p:tgtEl>
                                          <p:spTgt spid="10"/>
                                        </p:tgtEl>
                                        <p:attrNameLst>
                                          <p:attrName>r</p:attrName>
                                        </p:attrNameLst>
                                      </p:cBhvr>
                                    </p:animRot>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par>
                          <p:cTn id="39" fill="hold">
                            <p:stCondLst>
                              <p:cond delay="4000"/>
                            </p:stCondLst>
                            <p:childTnLst>
                              <p:par>
                                <p:cTn id="40" presetID="8" presetClass="emph" presetSubtype="0" fill="hold" nodeType="afterEffect">
                                  <p:stCondLst>
                                    <p:cond delay="0"/>
                                  </p:stCondLst>
                                  <p:childTnLst>
                                    <p:animRot by="21600000">
                                      <p:cBhvr>
                                        <p:cTn id="41" dur="750" fill="hold"/>
                                        <p:tgtEl>
                                          <p:spTgt spid="9"/>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up)">
                                      <p:cBhvr>
                                        <p:cTn id="46" dur="500"/>
                                        <p:tgtEl>
                                          <p:spTgt spid="4"/>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500"/>
                                        <p:tgtEl>
                                          <p:spTgt spid="16"/>
                                        </p:tgtEl>
                                      </p:cBhvr>
                                    </p:animEffect>
                                  </p:childTnLst>
                                </p:cTn>
                              </p:par>
                            </p:childTnLst>
                          </p:cTn>
                        </p:par>
                        <p:par>
                          <p:cTn id="55" fill="hold">
                            <p:stCondLst>
                              <p:cond delay="1500"/>
                            </p:stCondLst>
                            <p:childTnLst>
                              <p:par>
                                <p:cTn id="56" presetID="22" presetClass="entr" presetSubtype="1"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par>
                          <p:cTn id="59" fill="hold">
                            <p:stCondLst>
                              <p:cond delay="2000"/>
                            </p:stCondLst>
                            <p:childTnLst>
                              <p:par>
                                <p:cTn id="60" presetID="22" presetClass="entr" presetSubtype="1"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2166CD-1938-4DA8-A068-F6C6AA458E35}"/>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1260204"/>
            <a:ext cx="12191999" cy="5263449"/>
          </a:xfrm>
          <a:prstGeom prst="rect">
            <a:avLst/>
          </a:prstGeom>
          <a:ln>
            <a:noFill/>
          </a:ln>
          <a:effectLst>
            <a:softEdge rad="112500"/>
          </a:effectLst>
        </p:spPr>
      </p:pic>
      <p:sp>
        <p:nvSpPr>
          <p:cNvPr id="15" name="1">
            <a:extLst>
              <a:ext uri="{FF2B5EF4-FFF2-40B4-BE49-F238E27FC236}">
                <a16:creationId xmlns:a16="http://schemas.microsoft.com/office/drawing/2014/main" id="{6200B8B1-71E0-4967-9369-C7BA68ECD9B5}"/>
              </a:ext>
            </a:extLst>
          </p:cNvPr>
          <p:cNvSpPr/>
          <p:nvPr/>
        </p:nvSpPr>
        <p:spPr>
          <a:xfrm>
            <a:off x="-3" y="887569"/>
            <a:ext cx="12192000" cy="5666564"/>
          </a:xfrm>
          <a:prstGeom prst="rect">
            <a:avLst/>
          </a:prstGeom>
          <a:solidFill>
            <a:schemeClr val="bg1">
              <a:alpha val="87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B0CB92F-741F-4E76-A26A-BB5F4AEC2067}"/>
              </a:ext>
            </a:extLst>
          </p:cNvPr>
          <p:cNvSpPr txBox="1"/>
          <p:nvPr/>
        </p:nvSpPr>
        <p:spPr>
          <a:xfrm>
            <a:off x="3074042" y="611311"/>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bắt</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endPar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C2C7DEDA-F535-4FCB-951D-B54D2F1E0F22}"/>
              </a:ext>
            </a:extLst>
          </p:cNvPr>
          <p:cNvGrpSpPr/>
          <p:nvPr/>
        </p:nvGrpSpPr>
        <p:grpSpPr>
          <a:xfrm>
            <a:off x="139809" y="198518"/>
            <a:ext cx="863972" cy="1015663"/>
            <a:chOff x="426137" y="277174"/>
            <a:chExt cx="863972" cy="1015663"/>
          </a:xfrm>
        </p:grpSpPr>
        <p:sp>
          <p:nvSpPr>
            <p:cNvPr id="4" name="Oval 3">
              <a:extLst>
                <a:ext uri="{FF2B5EF4-FFF2-40B4-BE49-F238E27FC236}">
                  <a16:creationId xmlns:a16="http://schemas.microsoft.com/office/drawing/2014/main" id="{B6663D7C-F69E-4170-B8EC-6FDAC28A67AE}"/>
                </a:ext>
              </a:extLst>
            </p:cNvPr>
            <p:cNvSpPr/>
            <p:nvPr/>
          </p:nvSpPr>
          <p:spPr>
            <a:xfrm>
              <a:off x="426137" y="413003"/>
              <a:ext cx="863972" cy="816586"/>
            </a:xfrm>
            <a:prstGeom prst="ellipse">
              <a:avLst/>
            </a:prstGeom>
            <a:solidFill>
              <a:schemeClr val="accent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12C30BF1-DF6F-40E6-8256-CEA34C04ED2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6" name="8">
            <a:extLst>
              <a:ext uri="{FF2B5EF4-FFF2-40B4-BE49-F238E27FC236}">
                <a16:creationId xmlns:a16="http://schemas.microsoft.com/office/drawing/2014/main" id="{E1A2353C-EC49-4D5C-8AFF-6E32F30875EF}"/>
              </a:ext>
            </a:extLst>
          </p:cNvPr>
          <p:cNvSpPr/>
          <p:nvPr/>
        </p:nvSpPr>
        <p:spPr>
          <a:xfrm>
            <a:off x="1003781" y="372070"/>
            <a:ext cx="1223741" cy="707886"/>
          </a:xfrm>
          <a:prstGeom prst="rect">
            <a:avLst/>
          </a:prstGeom>
        </p:spPr>
        <p:txBody>
          <a:bodyPr wrap="square">
            <a:spAutoFit/>
          </a:bodyPr>
          <a:lstStyle/>
          <a:p>
            <a:r>
              <a:rPr lang="en-US" altLang="zh-CN"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2701F"/>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Rectangle 8">
            <a:extLst>
              <a:ext uri="{FF2B5EF4-FFF2-40B4-BE49-F238E27FC236}">
                <a16:creationId xmlns:a16="http://schemas.microsoft.com/office/drawing/2014/main" id="{334D1A05-1A41-437E-8556-470560AD1E79}"/>
              </a:ext>
            </a:extLst>
          </p:cNvPr>
          <p:cNvSpPr/>
          <p:nvPr/>
        </p:nvSpPr>
        <p:spPr>
          <a:xfrm>
            <a:off x="364024" y="1331181"/>
            <a:ext cx="11404954" cy="5355312"/>
          </a:xfrm>
          <a:prstGeom prst="rect">
            <a:avLst/>
          </a:prstGeom>
        </p:spPr>
        <p:txBody>
          <a:bodyPr wrap="square">
            <a:spAutoFit/>
          </a:bodyPr>
          <a:lstStyle/>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Buổi sáng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tinh mơ</a:t>
            </a:r>
            <a:r>
              <a:rPr lang="vi-VN" sz="3800" dirty="0">
                <a:latin typeface="Arial-Rounded" panose="020B0500000000000000" pitchFamily="34" charset="0"/>
                <a:ea typeface="Arial-Rounded" panose="020B0500000000000000" pitchFamily="34" charset="0"/>
                <a:cs typeface="Arial-Rounded" panose="020B0500000000000000" pitchFamily="34" charset="0"/>
              </a:rPr>
              <a:t>, mặt trời nhô lên đỏ rực. Những tia 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tỏa</a:t>
            </a:r>
            <a:r>
              <a:rPr lang="vi-VN" sz="3800" dirty="0">
                <a:latin typeface="Arial-Rounded" panose="020B0500000000000000" pitchFamily="34" charset="0"/>
                <a:ea typeface="Arial-Rounded" panose="020B0500000000000000" pitchFamily="34" charset="0"/>
                <a:cs typeface="Arial-Rounded" panose="020B0500000000000000" pitchFamily="34" charset="0"/>
              </a:rPr>
              <a:t> khắp nơi, đánh thức mọi vật.</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Nắng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chiếu</a:t>
            </a:r>
            <a:r>
              <a:rPr lang="vi-VN" sz="3800" dirty="0">
                <a:latin typeface="Arial-Rounded" panose="020B0500000000000000" pitchFamily="34" charset="0"/>
                <a:ea typeface="Arial-Rounded" panose="020B0500000000000000" pitchFamily="34" charset="0"/>
                <a:cs typeface="Arial-Rounded" panose="020B0500000000000000" pitchFamily="34" charset="0"/>
              </a:rPr>
              <a:t> vào tổ chim. Chim bay ra khỏi tổ, cất tiếng hót. Nắng chiếu vào tổ ong. Ong bay ra khỏi tổ, đi kiếm mật. Nắng chiếu vào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chuồng</a:t>
            </a:r>
            <a:r>
              <a:rPr lang="vi-VN" sz="3800" dirty="0">
                <a:latin typeface="Arial-Rounded" panose="020B0500000000000000" pitchFamily="34" charset="0"/>
                <a:ea typeface="Arial-Rounded" panose="020B0500000000000000" pitchFamily="34" charset="0"/>
                <a:cs typeface="Arial-Rounded" panose="020B0500000000000000" pitchFamily="34" charset="0"/>
              </a:rPr>
              <a:t> gà. Đàn gà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lục tục </a:t>
            </a:r>
            <a:r>
              <a:rPr lang="vi-VN" sz="3800" dirty="0">
                <a:latin typeface="Arial-Rounded" panose="020B0500000000000000" pitchFamily="34" charset="0"/>
                <a:ea typeface="Arial-Rounded" panose="020B0500000000000000" pitchFamily="34" charset="0"/>
                <a:cs typeface="Arial-Rounded" panose="020B0500000000000000" pitchFamily="34" charset="0"/>
              </a:rPr>
              <a:t>ra khỏi chuồng, đi </a:t>
            </a:r>
            <a:r>
              <a:rPr lang="vi-VN" sz="3800"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kiếm</a:t>
            </a:r>
            <a:r>
              <a:rPr lang="vi-VN" sz="3800" dirty="0">
                <a:latin typeface="Arial-Rounded" panose="020B0500000000000000" pitchFamily="34" charset="0"/>
                <a:ea typeface="Arial-Rounded" panose="020B0500000000000000" pitchFamily="34" charset="0"/>
                <a:cs typeface="Arial-Rounded" panose="020B0500000000000000" pitchFamily="34" charset="0"/>
              </a:rPr>
              <a:t> mồi. Nắng chiếu vào nhà, gọi 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latin typeface="Arial-Rounded" panose="020B0500000000000000" pitchFamily="34" charset="0"/>
                <a:ea typeface="Arial-Rounded" panose="020B0500000000000000" pitchFamily="34" charset="0"/>
                <a:cs typeface="Arial-Rounded" panose="020B0500000000000000" pitchFamily="34" charset="0"/>
              </a:rPr>
              <a:t>Bé</a:t>
            </a:r>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vi-VN" sz="3800" dirty="0">
                <a:latin typeface="Arial-Rounded" panose="020B0500000000000000" pitchFamily="34" charset="0"/>
                <a:ea typeface="Arial-Rounded" panose="020B0500000000000000" pitchFamily="34" charset="0"/>
                <a:cs typeface="Arial-Rounded" panose="020B0500000000000000" pitchFamily="34" charset="0"/>
              </a:rPr>
              <a:t>thức dậy, chuẩn bị đến trường.</a:t>
            </a:r>
          </a:p>
          <a:p>
            <a:pPr indent="461963" algn="just"/>
            <a:r>
              <a:rPr lang="vi-VN" sz="3800" dirty="0">
                <a:latin typeface="Arial-Rounded" panose="020B0500000000000000" pitchFamily="34" charset="0"/>
                <a:ea typeface="Arial-Rounded" panose="020B0500000000000000" pitchFamily="34" charset="0"/>
                <a:cs typeface="Arial-Rounded" panose="020B0500000000000000" pitchFamily="34" charset="0"/>
              </a:rPr>
              <a:t>Một ngày mới bắt đầu.</a:t>
            </a:r>
            <a:endParaRPr lang="en-US" sz="38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8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a:latin typeface="Arial-Rounded" panose="020B0500000000000000" pitchFamily="34" charset="0"/>
                <a:ea typeface="Arial-Rounded" panose="020B0500000000000000" pitchFamily="34" charset="0"/>
                <a:cs typeface="Arial-Rounded" panose="020B0500000000000000" pitchFamily="34" charset="0"/>
              </a:rPr>
              <a:t>(Theo Thu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Hương</a:t>
            </a:r>
            <a:r>
              <a:rPr lang="en-US" sz="2400" i="1" dirty="0">
                <a:latin typeface="Arial-Rounded" panose="020B0500000000000000" pitchFamily="34" charset="0"/>
                <a:ea typeface="Arial-Rounded" panose="020B0500000000000000" pitchFamily="34" charset="0"/>
                <a:cs typeface="Arial-Rounded" panose="020B0500000000000000" pitchFamily="34" charset="0"/>
              </a:rPr>
              <a:t>)</a:t>
            </a:r>
            <a:endParaRPr lang="vi-VN" sz="38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927DB1C4-BB9B-4C1C-B8B1-E039E4398CD6}"/>
              </a:ext>
            </a:extLst>
          </p:cNvPr>
          <p:cNvPicPr>
            <a:picLocks noChangeAspect="1"/>
          </p:cNvPicPr>
          <p:nvPr/>
        </p:nvPicPr>
        <p:blipFill rotWithShape="1">
          <a:blip r:embed="rId4"/>
          <a:srcRect l="20762" t="12636" r="18835" b="29239"/>
          <a:stretch/>
        </p:blipFill>
        <p:spPr>
          <a:xfrm>
            <a:off x="364258" y="1379506"/>
            <a:ext cx="504497" cy="549267"/>
          </a:xfrm>
          <a:prstGeom prst="rect">
            <a:avLst/>
          </a:prstGeom>
        </p:spPr>
      </p:pic>
      <p:pic>
        <p:nvPicPr>
          <p:cNvPr id="11" name="Picture 10">
            <a:extLst>
              <a:ext uri="{FF2B5EF4-FFF2-40B4-BE49-F238E27FC236}">
                <a16:creationId xmlns:a16="http://schemas.microsoft.com/office/drawing/2014/main" id="{97174BB3-852A-44BE-8841-C854D9D34BB0}"/>
              </a:ext>
            </a:extLst>
          </p:cNvPr>
          <p:cNvPicPr>
            <a:picLocks noChangeAspect="1"/>
          </p:cNvPicPr>
          <p:nvPr/>
        </p:nvPicPr>
        <p:blipFill rotWithShape="1">
          <a:blip r:embed="rId5"/>
          <a:srcRect l="19799" t="15984" r="19799" b="25890"/>
          <a:stretch/>
        </p:blipFill>
        <p:spPr>
          <a:xfrm>
            <a:off x="357006" y="2595658"/>
            <a:ext cx="504497" cy="549268"/>
          </a:xfrm>
          <a:prstGeom prst="rect">
            <a:avLst/>
          </a:prstGeom>
        </p:spPr>
      </p:pic>
    </p:spTree>
    <p:extLst>
      <p:ext uri="{BB962C8B-B14F-4D97-AF65-F5344CB8AC3E}">
        <p14:creationId xmlns:p14="http://schemas.microsoft.com/office/powerpoint/2010/main" val="12773513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565</TotalTime>
  <Words>783</Words>
  <Application>Microsoft Office PowerPoint</Application>
  <PresentationFormat>Widescreen</PresentationFormat>
  <Paragraphs>75</Paragraphs>
  <Slides>21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#9Slide01 Noi dung ngan</vt:lpstr>
      <vt:lpstr>思源黑体 CN Regular</vt:lpstr>
      <vt:lpstr>HL Hoctro</vt:lpstr>
      <vt:lpstr>新蒂黑板报</vt:lpstr>
      <vt:lpstr>等线</vt:lpstr>
      <vt:lpstr>Arial</vt:lpstr>
      <vt:lpstr>.VnArial</vt:lpstr>
      <vt:lpstr>Arial-Rounded</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ASUS</cp:lastModifiedBy>
  <cp:revision>355</cp:revision>
  <dcterms:created xsi:type="dcterms:W3CDTF">2021-08-21T07:02:17Z</dcterms:created>
  <dcterms:modified xsi:type="dcterms:W3CDTF">2023-04-16T15:16:55Z</dcterms:modified>
  <cp:category>9Slide.vn</cp:category>
</cp:coreProperties>
</file>