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319" r:id="rId2"/>
    <p:sldId id="257" r:id="rId3"/>
    <p:sldId id="259" r:id="rId4"/>
    <p:sldId id="293" r:id="rId5"/>
    <p:sldId id="294" r:id="rId6"/>
    <p:sldId id="300" r:id="rId7"/>
    <p:sldId id="301" r:id="rId8"/>
    <p:sldId id="284" r:id="rId9"/>
    <p:sldId id="302" r:id="rId10"/>
    <p:sldId id="312" r:id="rId11"/>
    <p:sldId id="276" r:id="rId12"/>
    <p:sldId id="295" r:id="rId13"/>
    <p:sldId id="305" r:id="rId14"/>
    <p:sldId id="314" r:id="rId15"/>
    <p:sldId id="296" r:id="rId16"/>
    <p:sldId id="306" r:id="rId17"/>
    <p:sldId id="315" r:id="rId18"/>
    <p:sldId id="316" r:id="rId19"/>
    <p:sldId id="297" r:id="rId20"/>
    <p:sldId id="308" r:id="rId21"/>
    <p:sldId id="317" r:id="rId22"/>
    <p:sldId id="318" r:id="rId23"/>
    <p:sldId id="298" r:id="rId24"/>
    <p:sldId id="311" r:id="rId25"/>
    <p:sldId id="320" r:id="rId26"/>
  </p:sldIdLst>
  <p:sldSz cx="12192000" cy="6858000"/>
  <p:notesSz cx="6858000" cy="9144000"/>
  <p:embeddedFontLst>
    <p:embeddedFont>
      <p:font typeface=".VnArial" panose="020B7200000000000000" pitchFamily="34" charset="0"/>
      <p:regular r:id="rId28"/>
      <p:bold r:id="rId29"/>
      <p:italic r:id="rId30"/>
      <p:boldItalic r:id="rId31"/>
    </p:embeddedFont>
    <p:embeddedFont>
      <p:font typeface="Arial-Rounded" panose="020B0500000000000000" pitchFamily="34" charset="-93"/>
      <p:regular r:id="rId32"/>
    </p:embeddedFont>
    <p:embeddedFont>
      <p:font typeface="#9Slide01 Noi dung ngan" panose="020B0604020202020204" charset="-93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560D"/>
    <a:srgbClr val="E31353"/>
    <a:srgbClr val="FBB07D"/>
    <a:srgbClr val="F2701F"/>
    <a:srgbClr val="F26F23"/>
    <a:srgbClr val="00A650"/>
    <a:srgbClr val="BCD85F"/>
    <a:srgbClr val="06C5F5"/>
    <a:srgbClr val="F15A88"/>
    <a:srgbClr val="F8A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4" d="100"/>
          <a:sy n="84" d="100"/>
        </p:scale>
        <p:origin x="62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0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53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42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0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B8A596-5694-42B5-9FDD-AF6B2E5934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2811" y="2823241"/>
            <a:ext cx="9378343" cy="1950889"/>
          </a:xfrm>
          <a:prstGeom prst="rect">
            <a:avLst/>
          </a:prstGeom>
        </p:spPr>
      </p:pic>
      <p:sp>
        <p:nvSpPr>
          <p:cNvPr id="17" name="60">
            <a:extLst>
              <a:ext uri="{FF2B5EF4-FFF2-40B4-BE49-F238E27FC236}">
                <a16:creationId xmlns:a16="http://schemas.microsoft.com/office/drawing/2014/main" id="{B869F691-F7B6-474B-8E88-B60452543710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3644E92-A6C7-489C-AD68-57C5B07021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6177" y="634162"/>
            <a:ext cx="1908213" cy="4157832"/>
          </a:xfrm>
          <a:prstGeom prst="rect">
            <a:avLst/>
          </a:prstGeom>
        </p:spPr>
      </p:pic>
      <p:sp>
        <p:nvSpPr>
          <p:cNvPr id="19" name="PHẠM DUYÊN">
            <a:extLst>
              <a:ext uri="{FF2B5EF4-FFF2-40B4-BE49-F238E27FC236}">
                <a16:creationId xmlns:a16="http://schemas.microsoft.com/office/drawing/2014/main" id="{8084F99C-D59C-4098-B834-2695320AC4BE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63">
            <a:extLst>
              <a:ext uri="{FF2B5EF4-FFF2-40B4-BE49-F238E27FC236}">
                <a16:creationId xmlns:a16="http://schemas.microsoft.com/office/drawing/2014/main" id="{77B07D87-CCEF-4463-BF58-240A8C9B3D23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1" name="21">
            <a:extLst>
              <a:ext uri="{FF2B5EF4-FFF2-40B4-BE49-F238E27FC236}">
                <a16:creationId xmlns:a16="http://schemas.microsoft.com/office/drawing/2014/main" id="{645C648F-4E0C-44D7-8E6C-377D366B3F3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2" name="58">
            <a:extLst>
              <a:ext uri="{FF2B5EF4-FFF2-40B4-BE49-F238E27FC236}">
                <a16:creationId xmlns:a16="http://schemas.microsoft.com/office/drawing/2014/main" id="{2FE99999-830C-4F24-85B7-46A866E77291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BC404E0-07F3-4CAF-8840-9A1C721FB13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789911" y="244241"/>
            <a:ext cx="3191589" cy="12895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2839C4-3C43-4B7E-9629-0BB7AF428E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37503" b="22358"/>
          <a:stretch/>
        </p:blipFill>
        <p:spPr>
          <a:xfrm>
            <a:off x="1908638" y="149725"/>
            <a:ext cx="2059449" cy="72567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9A86A51-6592-481F-92E2-F9E7BD1FB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28264" t="19546" r="29629" b="24721"/>
          <a:stretch/>
        </p:blipFill>
        <p:spPr>
          <a:xfrm>
            <a:off x="2741651" y="634162"/>
            <a:ext cx="592920" cy="9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3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20" grpId="0" animBg="1"/>
          <p:bldP spid="21" grpId="0" animBg="1"/>
          <p:bldP spid="22" grpId="0" animBg="1"/>
        </p:bldLst>
      </p:timing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5812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1F02B5-E222-4A1C-AF05-0507E87B7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5942" y="229278"/>
            <a:ext cx="3738085" cy="1064767"/>
          </a:xfrm>
          <a:prstGeom prst="rect">
            <a:avLst/>
          </a:prstGeom>
        </p:spPr>
      </p:pic>
      <p:cxnSp>
        <p:nvCxnSpPr>
          <p:cNvPr id="11" name="97">
            <a:extLst>
              <a:ext uri="{FF2B5EF4-FFF2-40B4-BE49-F238E27FC236}">
                <a16:creationId xmlns:a16="http://schemas.microsoft.com/office/drawing/2014/main" id="{23EAD84B-CA07-4073-9A80-75CD5791E056}"/>
              </a:ext>
            </a:extLst>
          </p:cNvPr>
          <p:cNvCxnSpPr>
            <a:cxnSpLocks/>
          </p:cNvCxnSpPr>
          <p:nvPr userDrawn="1"/>
        </p:nvCxnSpPr>
        <p:spPr>
          <a:xfrm>
            <a:off x="336892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01">
            <a:extLst>
              <a:ext uri="{FF2B5EF4-FFF2-40B4-BE49-F238E27FC236}">
                <a16:creationId xmlns:a16="http://schemas.microsoft.com/office/drawing/2014/main" id="{A51429CE-22C6-436F-BB4F-BDE6E1C14ABE}"/>
              </a:ext>
            </a:extLst>
          </p:cNvPr>
          <p:cNvCxnSpPr>
            <a:cxnSpLocks/>
          </p:cNvCxnSpPr>
          <p:nvPr userDrawn="1"/>
        </p:nvCxnSpPr>
        <p:spPr>
          <a:xfrm>
            <a:off x="336892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97">
            <a:extLst>
              <a:ext uri="{FF2B5EF4-FFF2-40B4-BE49-F238E27FC236}">
                <a16:creationId xmlns:a16="http://schemas.microsoft.com/office/drawing/2014/main" id="{76F5E8FB-E764-4C8A-97D5-BC0EDF6FFBE8}"/>
              </a:ext>
            </a:extLst>
          </p:cNvPr>
          <p:cNvCxnSpPr>
            <a:cxnSpLocks/>
          </p:cNvCxnSpPr>
          <p:nvPr userDrawn="1"/>
        </p:nvCxnSpPr>
        <p:spPr>
          <a:xfrm>
            <a:off x="7892174" y="683105"/>
            <a:ext cx="394168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101">
            <a:extLst>
              <a:ext uri="{FF2B5EF4-FFF2-40B4-BE49-F238E27FC236}">
                <a16:creationId xmlns:a16="http://schemas.microsoft.com/office/drawing/2014/main" id="{DA75C233-071E-4117-9D66-8A70A58EA5C1}"/>
              </a:ext>
            </a:extLst>
          </p:cNvPr>
          <p:cNvCxnSpPr>
            <a:cxnSpLocks/>
          </p:cNvCxnSpPr>
          <p:nvPr userDrawn="1"/>
        </p:nvCxnSpPr>
        <p:spPr>
          <a:xfrm>
            <a:off x="7892174" y="740294"/>
            <a:ext cx="3945093" cy="0"/>
          </a:xfrm>
          <a:prstGeom prst="line">
            <a:avLst/>
          </a:prstGeom>
          <a:ln w="571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FBB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204155"/>
            <a:ext cx="12192000" cy="653845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F26F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0767425-CA25-46FC-A41B-715BE60C38E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1" r:id="rId5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5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37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svg"/><Relationship Id="rId11" Type="http://schemas.openxmlformats.org/officeDocument/2006/relationships/image" Target="../media/image39.png"/><Relationship Id="rId5" Type="http://schemas.openxmlformats.org/officeDocument/2006/relationships/image" Target="../media/image15.png"/><Relationship Id="rId10" Type="http://schemas.openxmlformats.org/officeDocument/2006/relationships/image" Target="../media/image210.svg"/><Relationship Id="rId4" Type="http://schemas.openxmlformats.org/officeDocument/2006/relationships/image" Target="../media/image150.sv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>
            <a:extLst>
              <a:ext uri="{FF2B5EF4-FFF2-40B4-BE49-F238E27FC236}">
                <a16:creationId xmlns:a16="http://schemas.microsoft.com/office/drawing/2014/main" id="{D43589D1-D7DE-28C0-285F-BB94AE9AFF40}"/>
              </a:ext>
            </a:extLst>
          </p:cNvPr>
          <p:cNvSpPr/>
          <p:nvPr/>
        </p:nvSpPr>
        <p:spPr>
          <a:xfrm>
            <a:off x="976543" y="304982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  <p:sp>
        <p:nvSpPr>
          <p:cNvPr id="3" name="矩形 7">
            <a:extLst>
              <a:ext uri="{FF2B5EF4-FFF2-40B4-BE49-F238E27FC236}">
                <a16:creationId xmlns:a16="http://schemas.microsoft.com/office/drawing/2014/main" id="{0DB4D72B-3F7B-D969-F26D-B69BEA304A22}"/>
              </a:ext>
            </a:extLst>
          </p:cNvPr>
          <p:cNvSpPr/>
          <p:nvPr/>
        </p:nvSpPr>
        <p:spPr>
          <a:xfrm>
            <a:off x="655831" y="1036536"/>
            <a:ext cx="8655297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400" b="1" dirty="0">
                <a:ln w="15875">
                  <a:noFill/>
                </a:ln>
                <a:solidFill>
                  <a:srgbClr val="00206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3868208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DE47F52-BB8B-4EE1-98FA-CD5FB7AB70CF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túi đầy hoa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vàng khắp nơi.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F6F58B-87FC-4D4D-BB93-D8715CFD52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qua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nguyên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nhiều hoa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tên bạn lớp mình.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39480E-E4F5-4DCE-8449-7BB012019FC4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một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tràn dòng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 trắng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qua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D403-4E85-42ED-B44D-DAF6EEE2F0D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rõ bên tai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của chú gà trống: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 mau đi! Học bài!…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7C675F-39EF-475E-86EA-AA44089D55B0}"/>
              </a:ext>
            </a:extLst>
          </p:cNvPr>
          <p:cNvSpPr/>
          <p:nvPr/>
        </p:nvSpPr>
        <p:spPr>
          <a:xfrm>
            <a:off x="9045678" y="6157302"/>
            <a:ext cx="3057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79037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277551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218671" y="3896833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277597" y="39454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40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5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03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300A8B-517B-4C7A-91A0-BD47933A8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147" y="3175674"/>
            <a:ext cx="6798938" cy="1579163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5537C03D-8A0E-4C5F-98F6-27FD29F406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47048633-AAD9-4400-B8F9-3CFABC8A0C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368C8004-A719-4F9D-B945-716D47E03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D8660CF5-967D-4CE3-864D-1B3475C9B1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3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2901830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3413637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2931475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B6D305-ACAB-4C73-B26E-0216A743B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4" y="1686523"/>
            <a:ext cx="5547841" cy="2609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D456FC-A48B-4EDD-AEBC-477BDCA158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052" y="4219001"/>
            <a:ext cx="5913633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6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319F84-4E36-4B80-BFD7-5B7DF3B5E6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8088D37-8C3A-4656-BEC3-958ADD9C587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01157CE-1DEE-4E5C-B56E-4AE0C2D25A81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3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6C151815-8850-465D-8F21-D8EFB88DA5EC}"/>
              </a:ext>
            </a:extLst>
          </p:cNvPr>
          <p:cNvSpPr/>
          <p:nvPr/>
        </p:nvSpPr>
        <p:spPr>
          <a:xfrm>
            <a:off x="1003781" y="237851"/>
            <a:ext cx="11188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ở cuối các dòng thơ những từ cùng vần với nhau: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0DDCD8C-9098-43D8-B91D-528BFBC832FA}"/>
              </a:ext>
            </a:extLst>
          </p:cNvPr>
          <p:cNvGrpSpPr/>
          <p:nvPr/>
        </p:nvGrpSpPr>
        <p:grpSpPr>
          <a:xfrm>
            <a:off x="6246581" y="1741622"/>
            <a:ext cx="1913912" cy="1854090"/>
            <a:chOff x="6284910" y="2558220"/>
            <a:chExt cx="1868491" cy="17415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51E868-749C-402B-A3A9-4CCCCD9D80F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0399E-8DE8-48BF-A1F2-4EDF149E8941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sông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2" name="Picture 11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476D2490-90B5-4D13-9CAF-8B016BAB7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2253429"/>
            <a:ext cx="1093531" cy="56827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B02B9-DBDB-41E9-A14C-C098D05EC1E5}"/>
              </a:ext>
            </a:extLst>
          </p:cNvPr>
          <p:cNvGrpSpPr/>
          <p:nvPr/>
        </p:nvGrpSpPr>
        <p:grpSpPr>
          <a:xfrm>
            <a:off x="9782305" y="1771267"/>
            <a:ext cx="1913912" cy="1854090"/>
            <a:chOff x="6284910" y="2558220"/>
            <a:chExt cx="1868491" cy="174156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441C186-538E-4A15-AC3A-62B8CBE93777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B9C14C-E391-47AE-94A8-3DC2E0F48815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C106C2-109F-471A-85CB-2C2B7769E6D1}"/>
              </a:ext>
            </a:extLst>
          </p:cNvPr>
          <p:cNvGrpSpPr/>
          <p:nvPr/>
        </p:nvGrpSpPr>
        <p:grpSpPr>
          <a:xfrm>
            <a:off x="6246581" y="4216117"/>
            <a:ext cx="1913912" cy="1854090"/>
            <a:chOff x="6284910" y="2558220"/>
            <a:chExt cx="1868491" cy="17415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61AB9F-F220-4261-AF45-2B567BB92433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A3559D-13B8-4E1C-89CD-46D61E223148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1" name="Picture 20" descr="A picture containing text, silhouette, night sky&#10;&#10;Description automatically generated">
            <a:extLst>
              <a:ext uri="{FF2B5EF4-FFF2-40B4-BE49-F238E27FC236}">
                <a16:creationId xmlns:a16="http://schemas.microsoft.com/office/drawing/2014/main" id="{105EC448-8C13-42AA-B4BB-82136755E9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32556" t="40199" r="30989" b="44178"/>
          <a:stretch/>
        </p:blipFill>
        <p:spPr>
          <a:xfrm>
            <a:off x="8430858" y="4727924"/>
            <a:ext cx="1093531" cy="56827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EACE52F-7F4C-47A1-9EE7-148395C979E7}"/>
              </a:ext>
            </a:extLst>
          </p:cNvPr>
          <p:cNvGrpSpPr/>
          <p:nvPr/>
        </p:nvGrpSpPr>
        <p:grpSpPr>
          <a:xfrm>
            <a:off x="9782305" y="4245762"/>
            <a:ext cx="1913912" cy="1854090"/>
            <a:chOff x="6284910" y="2558220"/>
            <a:chExt cx="1868491" cy="174156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BC8763F-8AFC-4524-B644-52F0697DBD9B}"/>
                </a:ext>
              </a:extLst>
            </p:cNvPr>
            <p:cNvSpPr/>
            <p:nvPr/>
          </p:nvSpPr>
          <p:spPr>
            <a:xfrm>
              <a:off x="6284910" y="2558220"/>
              <a:ext cx="1868491" cy="1741560"/>
            </a:xfrm>
            <a:custGeom>
              <a:avLst/>
              <a:gdLst>
                <a:gd name="connsiteX0" fmla="*/ 1854208 w 3707083"/>
                <a:gd name="connsiteY0" fmla="*/ 0 h 3455252"/>
                <a:gd name="connsiteX1" fmla="*/ 2049969 w 3707083"/>
                <a:gd name="connsiteY1" fmla="*/ 158561 h 3455252"/>
                <a:gd name="connsiteX2" fmla="*/ 2051319 w 3707083"/>
                <a:gd name="connsiteY2" fmla="*/ 171863 h 3455252"/>
                <a:gd name="connsiteX3" fmla="*/ 2061972 w 3707083"/>
                <a:gd name="connsiteY3" fmla="*/ 173378 h 3455252"/>
                <a:gd name="connsiteX4" fmla="*/ 2065183 w 3707083"/>
                <a:gd name="connsiteY4" fmla="*/ 163036 h 3455252"/>
                <a:gd name="connsiteX5" fmla="*/ 2248159 w 3707083"/>
                <a:gd name="connsiteY5" fmla="*/ 41751 h 3455252"/>
                <a:gd name="connsiteX6" fmla="*/ 2446741 w 3707083"/>
                <a:gd name="connsiteY6" fmla="*/ 240333 h 3455252"/>
                <a:gd name="connsiteX7" fmla="*/ 2444737 w 3707083"/>
                <a:gd name="connsiteY7" fmla="*/ 260214 h 3455252"/>
                <a:gd name="connsiteX8" fmla="*/ 2462477 w 3707083"/>
                <a:gd name="connsiteY8" fmla="*/ 265920 h 3455252"/>
                <a:gd name="connsiteX9" fmla="*/ 2484868 w 3707083"/>
                <a:gd name="connsiteY9" fmla="*/ 232709 h 3455252"/>
                <a:gd name="connsiteX10" fmla="*/ 2625287 w 3707083"/>
                <a:gd name="connsiteY10" fmla="*/ 174546 h 3455252"/>
                <a:gd name="connsiteX11" fmla="*/ 2823869 w 3707083"/>
                <a:gd name="connsiteY11" fmla="*/ 373128 h 3455252"/>
                <a:gd name="connsiteX12" fmla="*/ 2819835 w 3707083"/>
                <a:gd name="connsiteY12" fmla="*/ 413149 h 3455252"/>
                <a:gd name="connsiteX13" fmla="*/ 2810916 w 3707083"/>
                <a:gd name="connsiteY13" fmla="*/ 441880 h 3455252"/>
                <a:gd name="connsiteX14" fmla="*/ 2823542 w 3707083"/>
                <a:gd name="connsiteY14" fmla="*/ 449903 h 3455252"/>
                <a:gd name="connsiteX15" fmla="*/ 2876943 w 3707083"/>
                <a:gd name="connsiteY15" fmla="*/ 413899 h 3455252"/>
                <a:gd name="connsiteX16" fmla="*/ 2954240 w 3707083"/>
                <a:gd name="connsiteY16" fmla="*/ 398293 h 3455252"/>
                <a:gd name="connsiteX17" fmla="*/ 3152822 w 3707083"/>
                <a:gd name="connsiteY17" fmla="*/ 596875 h 3455252"/>
                <a:gd name="connsiteX18" fmla="*/ 3137217 w 3707083"/>
                <a:gd name="connsiteY18" fmla="*/ 674172 h 3455252"/>
                <a:gd name="connsiteX19" fmla="*/ 3122021 w 3707083"/>
                <a:gd name="connsiteY19" fmla="*/ 696711 h 3455252"/>
                <a:gd name="connsiteX20" fmla="*/ 3136651 w 3707083"/>
                <a:gd name="connsiteY20" fmla="*/ 711810 h 3455252"/>
                <a:gd name="connsiteX21" fmla="*/ 3154286 w 3707083"/>
                <a:gd name="connsiteY21" fmla="*/ 699921 h 3455252"/>
                <a:gd name="connsiteX22" fmla="*/ 3231583 w 3707083"/>
                <a:gd name="connsiteY22" fmla="*/ 684315 h 3455252"/>
                <a:gd name="connsiteX23" fmla="*/ 3430165 w 3707083"/>
                <a:gd name="connsiteY23" fmla="*/ 882897 h 3455252"/>
                <a:gd name="connsiteX24" fmla="*/ 3372002 w 3707083"/>
                <a:gd name="connsiteY24" fmla="*/ 1023316 h 3455252"/>
                <a:gd name="connsiteX25" fmla="*/ 3364293 w 3707083"/>
                <a:gd name="connsiteY25" fmla="*/ 1028513 h 3455252"/>
                <a:gd name="connsiteX26" fmla="*/ 3364447 w 3707083"/>
                <a:gd name="connsiteY26" fmla="*/ 1028796 h 3455252"/>
                <a:gd name="connsiteX27" fmla="*/ 3371290 w 3707083"/>
                <a:gd name="connsiteY27" fmla="*/ 1026672 h 3455252"/>
                <a:gd name="connsiteX28" fmla="*/ 3411311 w 3707083"/>
                <a:gd name="connsiteY28" fmla="*/ 1022637 h 3455252"/>
                <a:gd name="connsiteX29" fmla="*/ 3609893 w 3707083"/>
                <a:gd name="connsiteY29" fmla="*/ 1221219 h 3455252"/>
                <a:gd name="connsiteX30" fmla="*/ 3551730 w 3707083"/>
                <a:gd name="connsiteY30" fmla="*/ 1361638 h 3455252"/>
                <a:gd name="connsiteX31" fmla="*/ 3505513 w 3707083"/>
                <a:gd name="connsiteY31" fmla="*/ 1392798 h 3455252"/>
                <a:gd name="connsiteX32" fmla="*/ 3506609 w 3707083"/>
                <a:gd name="connsiteY32" fmla="*/ 1396474 h 3455252"/>
                <a:gd name="connsiteX33" fmla="*/ 3508625 w 3707083"/>
                <a:gd name="connsiteY33" fmla="*/ 1407895 h 3455252"/>
                <a:gd name="connsiteX34" fmla="*/ 3548522 w 3707083"/>
                <a:gd name="connsiteY34" fmla="*/ 1411917 h 3455252"/>
                <a:gd name="connsiteX35" fmla="*/ 3707083 w 3707083"/>
                <a:gd name="connsiteY35" fmla="*/ 1606464 h 3455252"/>
                <a:gd name="connsiteX36" fmla="*/ 3548522 w 3707083"/>
                <a:gd name="connsiteY36" fmla="*/ 1801012 h 3455252"/>
                <a:gd name="connsiteX37" fmla="*/ 3542087 w 3707083"/>
                <a:gd name="connsiteY37" fmla="*/ 1801660 h 3455252"/>
                <a:gd name="connsiteX38" fmla="*/ 3541381 w 3707083"/>
                <a:gd name="connsiteY38" fmla="*/ 1812086 h 3455252"/>
                <a:gd name="connsiteX39" fmla="*/ 3560898 w 3707083"/>
                <a:gd name="connsiteY39" fmla="*/ 1818145 h 3455252"/>
                <a:gd name="connsiteX40" fmla="*/ 3682183 w 3707083"/>
                <a:gd name="connsiteY40" fmla="*/ 2001121 h 3455252"/>
                <a:gd name="connsiteX41" fmla="*/ 3483601 w 3707083"/>
                <a:gd name="connsiteY41" fmla="*/ 2199703 h 3455252"/>
                <a:gd name="connsiteX42" fmla="*/ 3470109 w 3707083"/>
                <a:gd name="connsiteY42" fmla="*/ 2198343 h 3455252"/>
                <a:gd name="connsiteX43" fmla="*/ 3463188 w 3707083"/>
                <a:gd name="connsiteY43" fmla="*/ 2218223 h 3455252"/>
                <a:gd name="connsiteX44" fmla="*/ 3494334 w 3707083"/>
                <a:gd name="connsiteY44" fmla="*/ 2239223 h 3455252"/>
                <a:gd name="connsiteX45" fmla="*/ 3552497 w 3707083"/>
                <a:gd name="connsiteY45" fmla="*/ 2379641 h 3455252"/>
                <a:gd name="connsiteX46" fmla="*/ 3353915 w 3707083"/>
                <a:gd name="connsiteY46" fmla="*/ 2578223 h 3455252"/>
                <a:gd name="connsiteX47" fmla="*/ 3313894 w 3707083"/>
                <a:gd name="connsiteY47" fmla="*/ 2574189 h 3455252"/>
                <a:gd name="connsiteX48" fmla="*/ 3291702 w 3707083"/>
                <a:gd name="connsiteY48" fmla="*/ 2567300 h 3455252"/>
                <a:gd name="connsiteX49" fmla="*/ 3279074 w 3707083"/>
                <a:gd name="connsiteY49" fmla="*/ 2586672 h 3455252"/>
                <a:gd name="connsiteX50" fmla="*/ 3309356 w 3707083"/>
                <a:gd name="connsiteY50" fmla="*/ 2631585 h 3455252"/>
                <a:gd name="connsiteX51" fmla="*/ 3324961 w 3707083"/>
                <a:gd name="connsiteY51" fmla="*/ 2708882 h 3455252"/>
                <a:gd name="connsiteX52" fmla="*/ 3126379 w 3707083"/>
                <a:gd name="connsiteY52" fmla="*/ 2907464 h 3455252"/>
                <a:gd name="connsiteX53" fmla="*/ 3049082 w 3707083"/>
                <a:gd name="connsiteY53" fmla="*/ 2891859 h 3455252"/>
                <a:gd name="connsiteX54" fmla="*/ 3024304 w 3707083"/>
                <a:gd name="connsiteY54" fmla="*/ 2875153 h 3455252"/>
                <a:gd name="connsiteX55" fmla="*/ 3007605 w 3707083"/>
                <a:gd name="connsiteY55" fmla="*/ 2888853 h 3455252"/>
                <a:gd name="connsiteX56" fmla="*/ 3019809 w 3707083"/>
                <a:gd name="connsiteY56" fmla="*/ 2906954 h 3455252"/>
                <a:gd name="connsiteX57" fmla="*/ 3035414 w 3707083"/>
                <a:gd name="connsiteY57" fmla="*/ 2984251 h 3455252"/>
                <a:gd name="connsiteX58" fmla="*/ 2836832 w 3707083"/>
                <a:gd name="connsiteY58" fmla="*/ 3182833 h 3455252"/>
                <a:gd name="connsiteX59" fmla="*/ 2696413 w 3707083"/>
                <a:gd name="connsiteY59" fmla="*/ 3124670 h 3455252"/>
                <a:gd name="connsiteX60" fmla="*/ 2687027 w 3707083"/>
                <a:gd name="connsiteY60" fmla="*/ 3110749 h 3455252"/>
                <a:gd name="connsiteX61" fmla="*/ 2669269 w 3707083"/>
                <a:gd name="connsiteY61" fmla="*/ 3119582 h 3455252"/>
                <a:gd name="connsiteX62" fmla="*/ 2672903 w 3707083"/>
                <a:gd name="connsiteY62" fmla="*/ 3155627 h 3455252"/>
                <a:gd name="connsiteX63" fmla="*/ 2474321 w 3707083"/>
                <a:gd name="connsiteY63" fmla="*/ 3354209 h 3455252"/>
                <a:gd name="connsiteX64" fmla="*/ 2333902 w 3707083"/>
                <a:gd name="connsiteY64" fmla="*/ 3296046 h 3455252"/>
                <a:gd name="connsiteX65" fmla="*/ 2307776 w 3707083"/>
                <a:gd name="connsiteY65" fmla="*/ 3257296 h 3455252"/>
                <a:gd name="connsiteX66" fmla="*/ 2283814 w 3707083"/>
                <a:gd name="connsiteY66" fmla="*/ 3262814 h 3455252"/>
                <a:gd name="connsiteX67" fmla="*/ 2280221 w 3707083"/>
                <a:gd name="connsiteY67" fmla="*/ 3296691 h 3455252"/>
                <a:gd name="connsiteX68" fmla="*/ 2075494 w 3707083"/>
                <a:gd name="connsiteY68" fmla="*/ 3455252 h 3455252"/>
                <a:gd name="connsiteX69" fmla="*/ 1882944 w 3707083"/>
                <a:gd name="connsiteY69" fmla="*/ 3333967 h 3455252"/>
                <a:gd name="connsiteX70" fmla="*/ 1876698 w 3707083"/>
                <a:gd name="connsiteY70" fmla="*/ 3314847 h 3455252"/>
                <a:gd name="connsiteX71" fmla="*/ 1856558 w 3707083"/>
                <a:gd name="connsiteY71" fmla="*/ 3315795 h 3455252"/>
                <a:gd name="connsiteX72" fmla="*/ 1850917 w 3707083"/>
                <a:gd name="connsiteY72" fmla="*/ 3333967 h 3455252"/>
                <a:gd name="connsiteX73" fmla="*/ 1667940 w 3707083"/>
                <a:gd name="connsiteY73" fmla="*/ 3455252 h 3455252"/>
                <a:gd name="connsiteX74" fmla="*/ 1473393 w 3707083"/>
                <a:gd name="connsiteY74" fmla="*/ 3296691 h 3455252"/>
                <a:gd name="connsiteX75" fmla="*/ 1471201 w 3707083"/>
                <a:gd name="connsiteY75" fmla="*/ 3274950 h 3455252"/>
                <a:gd name="connsiteX76" fmla="*/ 1440792 w 3707083"/>
                <a:gd name="connsiteY76" fmla="*/ 3267128 h 3455252"/>
                <a:gd name="connsiteX77" fmla="*/ 1414727 w 3707083"/>
                <a:gd name="connsiteY77" fmla="*/ 3305788 h 3455252"/>
                <a:gd name="connsiteX78" fmla="*/ 1274308 w 3707083"/>
                <a:gd name="connsiteY78" fmla="*/ 3363951 h 3455252"/>
                <a:gd name="connsiteX79" fmla="*/ 1075726 w 3707083"/>
                <a:gd name="connsiteY79" fmla="*/ 3165369 h 3455252"/>
                <a:gd name="connsiteX80" fmla="*/ 1078268 w 3707083"/>
                <a:gd name="connsiteY80" fmla="*/ 3140157 h 3455252"/>
                <a:gd name="connsiteX81" fmla="*/ 1054549 w 3707083"/>
                <a:gd name="connsiteY81" fmla="*/ 3128940 h 3455252"/>
                <a:gd name="connsiteX82" fmla="*/ 1051253 w 3707083"/>
                <a:gd name="connsiteY82" fmla="*/ 3133829 h 3455252"/>
                <a:gd name="connsiteX83" fmla="*/ 910834 w 3707083"/>
                <a:gd name="connsiteY83" fmla="*/ 3191992 h 3455252"/>
                <a:gd name="connsiteX84" fmla="*/ 712252 w 3707083"/>
                <a:gd name="connsiteY84" fmla="*/ 2993410 h 3455252"/>
                <a:gd name="connsiteX85" fmla="*/ 727858 w 3707083"/>
                <a:gd name="connsiteY85" fmla="*/ 2916113 h 3455252"/>
                <a:gd name="connsiteX86" fmla="*/ 728578 w 3707083"/>
                <a:gd name="connsiteY86" fmla="*/ 2915046 h 3455252"/>
                <a:gd name="connsiteX87" fmla="*/ 712062 w 3707083"/>
                <a:gd name="connsiteY87" fmla="*/ 2901256 h 3455252"/>
                <a:gd name="connsiteX88" fmla="*/ 684588 w 3707083"/>
                <a:gd name="connsiteY88" fmla="*/ 2919779 h 3455252"/>
                <a:gd name="connsiteX89" fmla="*/ 607291 w 3707083"/>
                <a:gd name="connsiteY89" fmla="*/ 2935384 h 3455252"/>
                <a:gd name="connsiteX90" fmla="*/ 408709 w 3707083"/>
                <a:gd name="connsiteY90" fmla="*/ 2736802 h 3455252"/>
                <a:gd name="connsiteX91" fmla="*/ 424315 w 3707083"/>
                <a:gd name="connsiteY91" fmla="*/ 2659505 h 3455252"/>
                <a:gd name="connsiteX92" fmla="*/ 452253 w 3707083"/>
                <a:gd name="connsiteY92" fmla="*/ 2618068 h 3455252"/>
                <a:gd name="connsiteX93" fmla="*/ 435701 w 3707083"/>
                <a:gd name="connsiteY93" fmla="*/ 2595690 h 3455252"/>
                <a:gd name="connsiteX94" fmla="*/ 421287 w 3707083"/>
                <a:gd name="connsiteY94" fmla="*/ 2600164 h 3455252"/>
                <a:gd name="connsiteX95" fmla="*/ 381266 w 3707083"/>
                <a:gd name="connsiteY95" fmla="*/ 2604198 h 3455252"/>
                <a:gd name="connsiteX96" fmla="*/ 182684 w 3707083"/>
                <a:gd name="connsiteY96" fmla="*/ 2405616 h 3455252"/>
                <a:gd name="connsiteX97" fmla="*/ 240848 w 3707083"/>
                <a:gd name="connsiteY97" fmla="*/ 2265197 h 3455252"/>
                <a:gd name="connsiteX98" fmla="*/ 254481 w 3707083"/>
                <a:gd name="connsiteY98" fmla="*/ 2256006 h 3455252"/>
                <a:gd name="connsiteX99" fmla="*/ 244122 w 3707083"/>
                <a:gd name="connsiteY99" fmla="*/ 2228320 h 3455252"/>
                <a:gd name="connsiteX100" fmla="*/ 228748 w 3707083"/>
                <a:gd name="connsiteY100" fmla="*/ 2229870 h 3455252"/>
                <a:gd name="connsiteX101" fmla="*/ 30166 w 3707083"/>
                <a:gd name="connsiteY101" fmla="*/ 2031288 h 3455252"/>
                <a:gd name="connsiteX102" fmla="*/ 151451 w 3707083"/>
                <a:gd name="connsiteY102" fmla="*/ 1848312 h 3455252"/>
                <a:gd name="connsiteX103" fmla="*/ 164968 w 3707083"/>
                <a:gd name="connsiteY103" fmla="*/ 1844116 h 3455252"/>
                <a:gd name="connsiteX104" fmla="*/ 164113 w 3707083"/>
                <a:gd name="connsiteY104" fmla="*/ 1828335 h 3455252"/>
                <a:gd name="connsiteX105" fmla="*/ 158561 w 3707083"/>
                <a:gd name="connsiteY105" fmla="*/ 1827776 h 3455252"/>
                <a:gd name="connsiteX106" fmla="*/ 0 w 3707083"/>
                <a:gd name="connsiteY106" fmla="*/ 1633228 h 3455252"/>
                <a:gd name="connsiteX107" fmla="*/ 158561 w 3707083"/>
                <a:gd name="connsiteY107" fmla="*/ 1438681 h 3455252"/>
                <a:gd name="connsiteX108" fmla="*/ 191874 w 3707083"/>
                <a:gd name="connsiteY108" fmla="*/ 1435322 h 3455252"/>
                <a:gd name="connsiteX109" fmla="*/ 195334 w 3707083"/>
                <a:gd name="connsiteY109" fmla="*/ 1415306 h 3455252"/>
                <a:gd name="connsiteX110" fmla="*/ 144471 w 3707083"/>
                <a:gd name="connsiteY110" fmla="*/ 1381345 h 3455252"/>
                <a:gd name="connsiteX111" fmla="*/ 86308 w 3707083"/>
                <a:gd name="connsiteY111" fmla="*/ 1242287 h 3455252"/>
                <a:gd name="connsiteX112" fmla="*/ 284890 w 3707083"/>
                <a:gd name="connsiteY112" fmla="*/ 1045629 h 3455252"/>
                <a:gd name="connsiteX113" fmla="*/ 324912 w 3707083"/>
                <a:gd name="connsiteY113" fmla="*/ 1049625 h 3455252"/>
                <a:gd name="connsiteX114" fmla="*/ 329240 w 3707083"/>
                <a:gd name="connsiteY114" fmla="*/ 1050955 h 3455252"/>
                <a:gd name="connsiteX115" fmla="*/ 336484 w 3707083"/>
                <a:gd name="connsiteY115" fmla="*/ 1037421 h 3455252"/>
                <a:gd name="connsiteX116" fmla="*/ 333812 w 3707083"/>
                <a:gd name="connsiteY116" fmla="*/ 1035609 h 3455252"/>
                <a:gd name="connsiteX117" fmla="*/ 275648 w 3707083"/>
                <a:gd name="connsiteY117" fmla="*/ 894402 h 3455252"/>
                <a:gd name="connsiteX118" fmla="*/ 474230 w 3707083"/>
                <a:gd name="connsiteY118" fmla="*/ 694705 h 3455252"/>
                <a:gd name="connsiteX119" fmla="*/ 551527 w 3707083"/>
                <a:gd name="connsiteY119" fmla="*/ 710398 h 3455252"/>
                <a:gd name="connsiteX120" fmla="*/ 563252 w 3707083"/>
                <a:gd name="connsiteY120" fmla="*/ 718347 h 3455252"/>
                <a:gd name="connsiteX121" fmla="*/ 581059 w 3707083"/>
                <a:gd name="connsiteY121" fmla="*/ 699423 h 3455252"/>
                <a:gd name="connsiteX122" fmla="*/ 567027 w 3707083"/>
                <a:gd name="connsiteY122" fmla="*/ 678611 h 3455252"/>
                <a:gd name="connsiteX123" fmla="*/ 551421 w 3707083"/>
                <a:gd name="connsiteY123" fmla="*/ 601314 h 3455252"/>
                <a:gd name="connsiteX124" fmla="*/ 750003 w 3707083"/>
                <a:gd name="connsiteY124" fmla="*/ 402732 h 3455252"/>
                <a:gd name="connsiteX125" fmla="*/ 827300 w 3707083"/>
                <a:gd name="connsiteY125" fmla="*/ 418338 h 3455252"/>
                <a:gd name="connsiteX126" fmla="*/ 875461 w 3707083"/>
                <a:gd name="connsiteY126" fmla="*/ 450808 h 3455252"/>
                <a:gd name="connsiteX127" fmla="*/ 893671 w 3707083"/>
                <a:gd name="connsiteY127" fmla="*/ 438121 h 3455252"/>
                <a:gd name="connsiteX128" fmla="*/ 889117 w 3707083"/>
                <a:gd name="connsiteY128" fmla="*/ 423539 h 3455252"/>
                <a:gd name="connsiteX129" fmla="*/ 885057 w 3707083"/>
                <a:gd name="connsiteY129" fmla="*/ 383518 h 3455252"/>
                <a:gd name="connsiteX130" fmla="*/ 1084878 w 3707083"/>
                <a:gd name="connsiteY130" fmla="*/ 184936 h 3455252"/>
                <a:gd name="connsiteX131" fmla="*/ 1226173 w 3707083"/>
                <a:gd name="connsiteY131" fmla="*/ 243099 h 3455252"/>
                <a:gd name="connsiteX132" fmla="*/ 1242647 w 3707083"/>
                <a:gd name="connsiteY132" fmla="*/ 267382 h 3455252"/>
                <a:gd name="connsiteX133" fmla="*/ 1263178 w 3707083"/>
                <a:gd name="connsiteY133" fmla="*/ 260381 h 3455252"/>
                <a:gd name="connsiteX134" fmla="*/ 1262185 w 3707083"/>
                <a:gd name="connsiteY134" fmla="*/ 250536 h 3455252"/>
                <a:gd name="connsiteX135" fmla="*/ 1460767 w 3707083"/>
                <a:gd name="connsiteY135" fmla="*/ 51954 h 3455252"/>
                <a:gd name="connsiteX136" fmla="*/ 1601186 w 3707083"/>
                <a:gd name="connsiteY136" fmla="*/ 110117 h 3455252"/>
                <a:gd name="connsiteX137" fmla="*/ 1643652 w 3707083"/>
                <a:gd name="connsiteY137" fmla="*/ 173103 h 3455252"/>
                <a:gd name="connsiteX138" fmla="*/ 1657117 w 3707083"/>
                <a:gd name="connsiteY138" fmla="*/ 171670 h 3455252"/>
                <a:gd name="connsiteX139" fmla="*/ 1658447 w 3707083"/>
                <a:gd name="connsiteY139" fmla="*/ 158561 h 3455252"/>
                <a:gd name="connsiteX140" fmla="*/ 1854208 w 3707083"/>
                <a:gd name="connsiteY140" fmla="*/ 0 h 3455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3707083" h="3455252">
                  <a:moveTo>
                    <a:pt x="1854208" y="0"/>
                  </a:moveTo>
                  <a:cubicBezTo>
                    <a:pt x="1950771" y="0"/>
                    <a:pt x="2031337" y="68070"/>
                    <a:pt x="2049969" y="158561"/>
                  </a:cubicBezTo>
                  <a:lnTo>
                    <a:pt x="2051319" y="171863"/>
                  </a:lnTo>
                  <a:lnTo>
                    <a:pt x="2061972" y="173378"/>
                  </a:lnTo>
                  <a:lnTo>
                    <a:pt x="2065183" y="163036"/>
                  </a:lnTo>
                  <a:cubicBezTo>
                    <a:pt x="2095329" y="91762"/>
                    <a:pt x="2165904" y="41751"/>
                    <a:pt x="2248159" y="41751"/>
                  </a:cubicBezTo>
                  <a:cubicBezTo>
                    <a:pt x="2357833" y="41751"/>
                    <a:pt x="2446741" y="130659"/>
                    <a:pt x="2446741" y="240333"/>
                  </a:cubicBezTo>
                  <a:lnTo>
                    <a:pt x="2444737" y="260214"/>
                  </a:lnTo>
                  <a:lnTo>
                    <a:pt x="2462477" y="265920"/>
                  </a:lnTo>
                  <a:lnTo>
                    <a:pt x="2484868" y="232709"/>
                  </a:lnTo>
                  <a:cubicBezTo>
                    <a:pt x="2520805" y="196773"/>
                    <a:pt x="2570450" y="174546"/>
                    <a:pt x="2625287" y="174546"/>
                  </a:cubicBezTo>
                  <a:cubicBezTo>
                    <a:pt x="2734961" y="174546"/>
                    <a:pt x="2823869" y="263454"/>
                    <a:pt x="2823869" y="373128"/>
                  </a:cubicBezTo>
                  <a:cubicBezTo>
                    <a:pt x="2823869" y="386837"/>
                    <a:pt x="2822480" y="400222"/>
                    <a:pt x="2819835" y="413149"/>
                  </a:cubicBezTo>
                  <a:lnTo>
                    <a:pt x="2810916" y="441880"/>
                  </a:lnTo>
                  <a:lnTo>
                    <a:pt x="2823542" y="449903"/>
                  </a:lnTo>
                  <a:lnTo>
                    <a:pt x="2876943" y="413899"/>
                  </a:lnTo>
                  <a:cubicBezTo>
                    <a:pt x="2900701" y="403850"/>
                    <a:pt x="2926822" y="398293"/>
                    <a:pt x="2954240" y="398293"/>
                  </a:cubicBezTo>
                  <a:cubicBezTo>
                    <a:pt x="3063914" y="398293"/>
                    <a:pt x="3152822" y="487201"/>
                    <a:pt x="3152822" y="596875"/>
                  </a:cubicBezTo>
                  <a:cubicBezTo>
                    <a:pt x="3152822" y="624294"/>
                    <a:pt x="3147266" y="650414"/>
                    <a:pt x="3137217" y="674172"/>
                  </a:cubicBezTo>
                  <a:lnTo>
                    <a:pt x="3122021" y="696711"/>
                  </a:lnTo>
                  <a:lnTo>
                    <a:pt x="3136651" y="711810"/>
                  </a:lnTo>
                  <a:lnTo>
                    <a:pt x="3154286" y="699921"/>
                  </a:lnTo>
                  <a:cubicBezTo>
                    <a:pt x="3178044" y="689872"/>
                    <a:pt x="3204165" y="684315"/>
                    <a:pt x="3231583" y="684315"/>
                  </a:cubicBezTo>
                  <a:cubicBezTo>
                    <a:pt x="3341257" y="684315"/>
                    <a:pt x="3430165" y="773223"/>
                    <a:pt x="3430165" y="882897"/>
                  </a:cubicBezTo>
                  <a:cubicBezTo>
                    <a:pt x="3430165" y="937734"/>
                    <a:pt x="3407938" y="987380"/>
                    <a:pt x="3372002" y="1023316"/>
                  </a:cubicBezTo>
                  <a:lnTo>
                    <a:pt x="3364293" y="1028513"/>
                  </a:lnTo>
                  <a:lnTo>
                    <a:pt x="3364447" y="1028796"/>
                  </a:lnTo>
                  <a:lnTo>
                    <a:pt x="3371290" y="1026672"/>
                  </a:lnTo>
                  <a:cubicBezTo>
                    <a:pt x="3384217" y="1024026"/>
                    <a:pt x="3397602" y="1022637"/>
                    <a:pt x="3411311" y="1022637"/>
                  </a:cubicBezTo>
                  <a:cubicBezTo>
                    <a:pt x="3520985" y="1022637"/>
                    <a:pt x="3609893" y="1111545"/>
                    <a:pt x="3609893" y="1221219"/>
                  </a:cubicBezTo>
                  <a:cubicBezTo>
                    <a:pt x="3609893" y="1276056"/>
                    <a:pt x="3587666" y="1325702"/>
                    <a:pt x="3551730" y="1361638"/>
                  </a:cubicBezTo>
                  <a:lnTo>
                    <a:pt x="3505513" y="1392798"/>
                  </a:lnTo>
                  <a:lnTo>
                    <a:pt x="3506609" y="1396474"/>
                  </a:lnTo>
                  <a:lnTo>
                    <a:pt x="3508625" y="1407895"/>
                  </a:lnTo>
                  <a:lnTo>
                    <a:pt x="3548522" y="1411917"/>
                  </a:lnTo>
                  <a:cubicBezTo>
                    <a:pt x="3639013" y="1430434"/>
                    <a:pt x="3707083" y="1510499"/>
                    <a:pt x="3707083" y="1606464"/>
                  </a:cubicBezTo>
                  <a:cubicBezTo>
                    <a:pt x="3707083" y="1702429"/>
                    <a:pt x="3639013" y="1782495"/>
                    <a:pt x="3548522" y="1801012"/>
                  </a:cubicBezTo>
                  <a:lnTo>
                    <a:pt x="3542087" y="1801660"/>
                  </a:lnTo>
                  <a:lnTo>
                    <a:pt x="3541381" y="1812086"/>
                  </a:lnTo>
                  <a:lnTo>
                    <a:pt x="3560898" y="1818145"/>
                  </a:lnTo>
                  <a:cubicBezTo>
                    <a:pt x="3632172" y="1848291"/>
                    <a:pt x="3682183" y="1918866"/>
                    <a:pt x="3682183" y="2001121"/>
                  </a:cubicBezTo>
                  <a:cubicBezTo>
                    <a:pt x="3682183" y="2110795"/>
                    <a:pt x="3593275" y="2199703"/>
                    <a:pt x="3483601" y="2199703"/>
                  </a:cubicBezTo>
                  <a:lnTo>
                    <a:pt x="3470109" y="2198343"/>
                  </a:lnTo>
                  <a:lnTo>
                    <a:pt x="3463188" y="2218223"/>
                  </a:lnTo>
                  <a:lnTo>
                    <a:pt x="3494334" y="2239223"/>
                  </a:lnTo>
                  <a:cubicBezTo>
                    <a:pt x="3530270" y="2275159"/>
                    <a:pt x="3552497" y="2324804"/>
                    <a:pt x="3552497" y="2379641"/>
                  </a:cubicBezTo>
                  <a:cubicBezTo>
                    <a:pt x="3552497" y="2489315"/>
                    <a:pt x="3463589" y="2578223"/>
                    <a:pt x="3353915" y="2578223"/>
                  </a:cubicBezTo>
                  <a:cubicBezTo>
                    <a:pt x="3340206" y="2578223"/>
                    <a:pt x="3326821" y="2576834"/>
                    <a:pt x="3313894" y="2574189"/>
                  </a:cubicBezTo>
                  <a:lnTo>
                    <a:pt x="3291702" y="2567300"/>
                  </a:lnTo>
                  <a:lnTo>
                    <a:pt x="3279074" y="2586672"/>
                  </a:lnTo>
                  <a:lnTo>
                    <a:pt x="3309356" y="2631585"/>
                  </a:lnTo>
                  <a:cubicBezTo>
                    <a:pt x="3319405" y="2655343"/>
                    <a:pt x="3324961" y="2681464"/>
                    <a:pt x="3324961" y="2708882"/>
                  </a:cubicBezTo>
                  <a:cubicBezTo>
                    <a:pt x="3324961" y="2818556"/>
                    <a:pt x="3236053" y="2907464"/>
                    <a:pt x="3126379" y="2907464"/>
                  </a:cubicBezTo>
                  <a:cubicBezTo>
                    <a:pt x="3098961" y="2907464"/>
                    <a:pt x="3072840" y="2901907"/>
                    <a:pt x="3049082" y="2891859"/>
                  </a:cubicBezTo>
                  <a:lnTo>
                    <a:pt x="3024304" y="2875153"/>
                  </a:lnTo>
                  <a:lnTo>
                    <a:pt x="3007605" y="2888853"/>
                  </a:lnTo>
                  <a:lnTo>
                    <a:pt x="3019809" y="2906954"/>
                  </a:lnTo>
                  <a:cubicBezTo>
                    <a:pt x="3029858" y="2930712"/>
                    <a:pt x="3035414" y="2956833"/>
                    <a:pt x="3035414" y="2984251"/>
                  </a:cubicBezTo>
                  <a:cubicBezTo>
                    <a:pt x="3035414" y="3093925"/>
                    <a:pt x="2946506" y="3182833"/>
                    <a:pt x="2836832" y="3182833"/>
                  </a:cubicBezTo>
                  <a:cubicBezTo>
                    <a:pt x="2781995" y="3182833"/>
                    <a:pt x="2732350" y="3160606"/>
                    <a:pt x="2696413" y="3124670"/>
                  </a:cubicBezTo>
                  <a:lnTo>
                    <a:pt x="2687027" y="3110749"/>
                  </a:lnTo>
                  <a:lnTo>
                    <a:pt x="2669269" y="3119582"/>
                  </a:lnTo>
                  <a:lnTo>
                    <a:pt x="2672903" y="3155627"/>
                  </a:lnTo>
                  <a:cubicBezTo>
                    <a:pt x="2672903" y="3265301"/>
                    <a:pt x="2583995" y="3354209"/>
                    <a:pt x="2474321" y="3354209"/>
                  </a:cubicBezTo>
                  <a:cubicBezTo>
                    <a:pt x="2419484" y="3354209"/>
                    <a:pt x="2369839" y="3331982"/>
                    <a:pt x="2333902" y="3296046"/>
                  </a:cubicBezTo>
                  <a:lnTo>
                    <a:pt x="2307776" y="3257296"/>
                  </a:lnTo>
                  <a:lnTo>
                    <a:pt x="2283814" y="3262814"/>
                  </a:lnTo>
                  <a:lnTo>
                    <a:pt x="2280221" y="3296691"/>
                  </a:lnTo>
                  <a:cubicBezTo>
                    <a:pt x="2260735" y="3387182"/>
                    <a:pt x="2176480" y="3455252"/>
                    <a:pt x="2075494" y="3455252"/>
                  </a:cubicBezTo>
                  <a:cubicBezTo>
                    <a:pt x="1988935" y="3455252"/>
                    <a:pt x="1914668" y="3405241"/>
                    <a:pt x="1882944" y="3333967"/>
                  </a:cubicBezTo>
                  <a:lnTo>
                    <a:pt x="1876698" y="3314847"/>
                  </a:lnTo>
                  <a:lnTo>
                    <a:pt x="1856558" y="3315795"/>
                  </a:lnTo>
                  <a:lnTo>
                    <a:pt x="1850917" y="3333967"/>
                  </a:lnTo>
                  <a:cubicBezTo>
                    <a:pt x="1820770" y="3405241"/>
                    <a:pt x="1750196" y="3455252"/>
                    <a:pt x="1667940" y="3455252"/>
                  </a:cubicBezTo>
                  <a:cubicBezTo>
                    <a:pt x="1571975" y="3455252"/>
                    <a:pt x="1491910" y="3387182"/>
                    <a:pt x="1473393" y="3296691"/>
                  </a:cubicBezTo>
                  <a:lnTo>
                    <a:pt x="1471201" y="3274950"/>
                  </a:lnTo>
                  <a:lnTo>
                    <a:pt x="1440792" y="3267128"/>
                  </a:lnTo>
                  <a:lnTo>
                    <a:pt x="1414727" y="3305788"/>
                  </a:lnTo>
                  <a:cubicBezTo>
                    <a:pt x="1378791" y="3341724"/>
                    <a:pt x="1329145" y="3363951"/>
                    <a:pt x="1274308" y="3363951"/>
                  </a:cubicBezTo>
                  <a:cubicBezTo>
                    <a:pt x="1164634" y="3363951"/>
                    <a:pt x="1075726" y="3275043"/>
                    <a:pt x="1075726" y="3165369"/>
                  </a:cubicBezTo>
                  <a:lnTo>
                    <a:pt x="1078268" y="3140157"/>
                  </a:lnTo>
                  <a:lnTo>
                    <a:pt x="1054549" y="3128940"/>
                  </a:lnTo>
                  <a:lnTo>
                    <a:pt x="1051253" y="3133829"/>
                  </a:lnTo>
                  <a:cubicBezTo>
                    <a:pt x="1015317" y="3169765"/>
                    <a:pt x="965671" y="3191992"/>
                    <a:pt x="910834" y="3191992"/>
                  </a:cubicBezTo>
                  <a:cubicBezTo>
                    <a:pt x="801160" y="3191992"/>
                    <a:pt x="712252" y="3103084"/>
                    <a:pt x="712252" y="2993410"/>
                  </a:cubicBezTo>
                  <a:cubicBezTo>
                    <a:pt x="712252" y="2965992"/>
                    <a:pt x="717809" y="2939871"/>
                    <a:pt x="727858" y="2916113"/>
                  </a:cubicBezTo>
                  <a:lnTo>
                    <a:pt x="728578" y="2915046"/>
                  </a:lnTo>
                  <a:lnTo>
                    <a:pt x="712062" y="2901256"/>
                  </a:lnTo>
                  <a:lnTo>
                    <a:pt x="684588" y="2919779"/>
                  </a:lnTo>
                  <a:cubicBezTo>
                    <a:pt x="660830" y="2929828"/>
                    <a:pt x="634710" y="2935384"/>
                    <a:pt x="607291" y="2935384"/>
                  </a:cubicBezTo>
                  <a:cubicBezTo>
                    <a:pt x="497617" y="2935384"/>
                    <a:pt x="408709" y="2846476"/>
                    <a:pt x="408709" y="2736802"/>
                  </a:cubicBezTo>
                  <a:cubicBezTo>
                    <a:pt x="408709" y="2709384"/>
                    <a:pt x="414266" y="2683263"/>
                    <a:pt x="424315" y="2659505"/>
                  </a:cubicBezTo>
                  <a:lnTo>
                    <a:pt x="452253" y="2618068"/>
                  </a:lnTo>
                  <a:lnTo>
                    <a:pt x="435701" y="2595690"/>
                  </a:lnTo>
                  <a:lnTo>
                    <a:pt x="421287" y="2600164"/>
                  </a:lnTo>
                  <a:cubicBezTo>
                    <a:pt x="408360" y="2602809"/>
                    <a:pt x="394975" y="2604198"/>
                    <a:pt x="381266" y="2604198"/>
                  </a:cubicBezTo>
                  <a:cubicBezTo>
                    <a:pt x="271592" y="2604198"/>
                    <a:pt x="182684" y="2515290"/>
                    <a:pt x="182684" y="2405616"/>
                  </a:cubicBezTo>
                  <a:cubicBezTo>
                    <a:pt x="182684" y="2350779"/>
                    <a:pt x="204911" y="2301134"/>
                    <a:pt x="240848" y="2265197"/>
                  </a:cubicBezTo>
                  <a:lnTo>
                    <a:pt x="254481" y="2256006"/>
                  </a:lnTo>
                  <a:lnTo>
                    <a:pt x="244122" y="2228320"/>
                  </a:lnTo>
                  <a:lnTo>
                    <a:pt x="228748" y="2229870"/>
                  </a:lnTo>
                  <a:cubicBezTo>
                    <a:pt x="119074" y="2229870"/>
                    <a:pt x="30166" y="2140962"/>
                    <a:pt x="30166" y="2031288"/>
                  </a:cubicBezTo>
                  <a:cubicBezTo>
                    <a:pt x="30166" y="1949033"/>
                    <a:pt x="80177" y="1878458"/>
                    <a:pt x="151451" y="1848312"/>
                  </a:cubicBezTo>
                  <a:lnTo>
                    <a:pt x="164968" y="1844116"/>
                  </a:lnTo>
                  <a:lnTo>
                    <a:pt x="164113" y="1828335"/>
                  </a:lnTo>
                  <a:lnTo>
                    <a:pt x="158561" y="1827776"/>
                  </a:lnTo>
                  <a:cubicBezTo>
                    <a:pt x="68070" y="1809259"/>
                    <a:pt x="0" y="1729193"/>
                    <a:pt x="0" y="1633228"/>
                  </a:cubicBezTo>
                  <a:cubicBezTo>
                    <a:pt x="0" y="1537263"/>
                    <a:pt x="68070" y="1457198"/>
                    <a:pt x="158561" y="1438681"/>
                  </a:cubicBezTo>
                  <a:lnTo>
                    <a:pt x="191874" y="1435322"/>
                  </a:lnTo>
                  <a:lnTo>
                    <a:pt x="195334" y="1415306"/>
                  </a:lnTo>
                  <a:lnTo>
                    <a:pt x="144471" y="1381345"/>
                  </a:lnTo>
                  <a:cubicBezTo>
                    <a:pt x="108535" y="1345757"/>
                    <a:pt x="86308" y="1296593"/>
                    <a:pt x="86308" y="1242287"/>
                  </a:cubicBezTo>
                  <a:cubicBezTo>
                    <a:pt x="86308" y="1133676"/>
                    <a:pt x="175216" y="1045629"/>
                    <a:pt x="284890" y="1045629"/>
                  </a:cubicBezTo>
                  <a:cubicBezTo>
                    <a:pt x="298600" y="1045629"/>
                    <a:pt x="311984" y="1047005"/>
                    <a:pt x="324912" y="1049625"/>
                  </a:cubicBezTo>
                  <a:lnTo>
                    <a:pt x="329240" y="1050955"/>
                  </a:lnTo>
                  <a:lnTo>
                    <a:pt x="336484" y="1037421"/>
                  </a:lnTo>
                  <a:lnTo>
                    <a:pt x="333812" y="1035609"/>
                  </a:lnTo>
                  <a:cubicBezTo>
                    <a:pt x="297875" y="999471"/>
                    <a:pt x="275648" y="949547"/>
                    <a:pt x="275648" y="894402"/>
                  </a:cubicBezTo>
                  <a:cubicBezTo>
                    <a:pt x="275648" y="784112"/>
                    <a:pt x="364556" y="694705"/>
                    <a:pt x="474230" y="694705"/>
                  </a:cubicBezTo>
                  <a:cubicBezTo>
                    <a:pt x="501649" y="694705"/>
                    <a:pt x="527769" y="700293"/>
                    <a:pt x="551527" y="710398"/>
                  </a:cubicBezTo>
                  <a:lnTo>
                    <a:pt x="563252" y="718347"/>
                  </a:lnTo>
                  <a:lnTo>
                    <a:pt x="581059" y="699423"/>
                  </a:lnTo>
                  <a:lnTo>
                    <a:pt x="567027" y="678611"/>
                  </a:lnTo>
                  <a:cubicBezTo>
                    <a:pt x="556978" y="654853"/>
                    <a:pt x="551421" y="628733"/>
                    <a:pt x="551421" y="601314"/>
                  </a:cubicBezTo>
                  <a:cubicBezTo>
                    <a:pt x="551421" y="491640"/>
                    <a:pt x="640329" y="402732"/>
                    <a:pt x="750003" y="402732"/>
                  </a:cubicBezTo>
                  <a:cubicBezTo>
                    <a:pt x="777422" y="402732"/>
                    <a:pt x="803542" y="408289"/>
                    <a:pt x="827300" y="418338"/>
                  </a:cubicBezTo>
                  <a:lnTo>
                    <a:pt x="875461" y="450808"/>
                  </a:lnTo>
                  <a:lnTo>
                    <a:pt x="893671" y="438121"/>
                  </a:lnTo>
                  <a:lnTo>
                    <a:pt x="889117" y="423539"/>
                  </a:lnTo>
                  <a:cubicBezTo>
                    <a:pt x="886455" y="410612"/>
                    <a:pt x="885057" y="397227"/>
                    <a:pt x="885057" y="383518"/>
                  </a:cubicBezTo>
                  <a:cubicBezTo>
                    <a:pt x="885057" y="273844"/>
                    <a:pt x="974520" y="184936"/>
                    <a:pt x="1084878" y="184936"/>
                  </a:cubicBezTo>
                  <a:cubicBezTo>
                    <a:pt x="1140057" y="184936"/>
                    <a:pt x="1190012" y="207163"/>
                    <a:pt x="1226173" y="243099"/>
                  </a:cubicBezTo>
                  <a:lnTo>
                    <a:pt x="1242647" y="267382"/>
                  </a:lnTo>
                  <a:lnTo>
                    <a:pt x="1263178" y="260381"/>
                  </a:lnTo>
                  <a:lnTo>
                    <a:pt x="1262185" y="250536"/>
                  </a:lnTo>
                  <a:cubicBezTo>
                    <a:pt x="1262185" y="140862"/>
                    <a:pt x="1351093" y="51954"/>
                    <a:pt x="1460767" y="51954"/>
                  </a:cubicBezTo>
                  <a:cubicBezTo>
                    <a:pt x="1515604" y="51954"/>
                    <a:pt x="1565250" y="74181"/>
                    <a:pt x="1601186" y="110117"/>
                  </a:cubicBezTo>
                  <a:lnTo>
                    <a:pt x="1643652" y="173103"/>
                  </a:lnTo>
                  <a:lnTo>
                    <a:pt x="1657117" y="171670"/>
                  </a:lnTo>
                  <a:lnTo>
                    <a:pt x="1658447" y="158561"/>
                  </a:lnTo>
                  <a:cubicBezTo>
                    <a:pt x="1677079" y="68070"/>
                    <a:pt x="1757645" y="0"/>
                    <a:pt x="1854208" y="0"/>
                  </a:cubicBezTo>
                  <a:close/>
                </a:path>
              </a:pathLst>
            </a:custGeom>
            <a:solidFill>
              <a:srgbClr val="00C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6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091559-7719-4DDC-B232-1B8FE0951070}"/>
                </a:ext>
              </a:extLst>
            </p:cNvPr>
            <p:cNvSpPr txBox="1"/>
            <p:nvPr/>
          </p:nvSpPr>
          <p:spPr>
            <a:xfrm>
              <a:off x="6429545" y="2977995"/>
              <a:ext cx="1598676" cy="780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0FDE2E2-B573-481F-9376-CE4E92D80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52" y="1783027"/>
            <a:ext cx="5724640" cy="2609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631424-F86D-479A-907C-3A64A5A6A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91" y="4280045"/>
            <a:ext cx="5529551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5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04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95A02D-4060-4FAC-8289-FB5AB533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969" y="3094093"/>
            <a:ext cx="7105459" cy="2005758"/>
          </a:xfrm>
          <a:prstGeom prst="rect">
            <a:avLst/>
          </a:prstGeom>
        </p:spPr>
      </p:pic>
      <p:pic>
        <p:nvPicPr>
          <p:cNvPr id="18" name="24">
            <a:extLst>
              <a:ext uri="{FF2B5EF4-FFF2-40B4-BE49-F238E27FC236}">
                <a16:creationId xmlns:a16="http://schemas.microsoft.com/office/drawing/2014/main" id="{86E4F14C-AD10-4D76-B106-8D1E58ED0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9" name="32">
            <a:extLst>
              <a:ext uri="{FF2B5EF4-FFF2-40B4-BE49-F238E27FC236}">
                <a16:creationId xmlns:a16="http://schemas.microsoft.com/office/drawing/2014/main" id="{C69F9E42-4A95-4420-8F94-6F8D476CBC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20" name="35">
            <a:extLst>
              <a:ext uri="{FF2B5EF4-FFF2-40B4-BE49-F238E27FC236}">
                <a16:creationId xmlns:a16="http://schemas.microsoft.com/office/drawing/2014/main" id="{4D155433-6EE3-405C-BB01-FAC8FDDCB8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21" name="37">
            <a:extLst>
              <a:ext uri="{FF2B5EF4-FFF2-40B4-BE49-F238E27FC236}">
                <a16:creationId xmlns:a16="http://schemas.microsoft.com/office/drawing/2014/main" id="{350C16B5-8F8A-4632-8A3C-38A83E2A5B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5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10094"/>
            <a:ext cx="113272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Trong giấc mơ, bạn nhỏ thấy ông mặt trời làm gì?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662936"/>
            <a:ext cx="105299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mơ, bạn nhỏ thấy ông mặt trời mang túi đầy hoa nắng, rải hoa vàng khắp nơi.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808869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5" name="Picture 14" descr="A picture containing sunset, nature&#10;&#10;Description automatically generated">
            <a:extLst>
              <a:ext uri="{FF2B5EF4-FFF2-40B4-BE49-F238E27FC236}">
                <a16:creationId xmlns:a16="http://schemas.microsoft.com/office/drawing/2014/main" id="{6DCC6733-C95F-4D46-80A3-F41117914D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972" r="17994" b="1331"/>
          <a:stretch/>
        </p:blipFill>
        <p:spPr>
          <a:xfrm>
            <a:off x="5523572" y="4089398"/>
            <a:ext cx="4682313" cy="27073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7552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314894"/>
            <a:ext cx="11327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nhỏ thấy gì trên thảo nguyên?</a:t>
            </a: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2456458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thấy rất nhiều hoa lạ mang tên bạn lớp mình trên thảo nguyên.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602391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 descr="A close-up of some grass&#10;&#10;Description automatically generated with low confidence">
            <a:extLst>
              <a:ext uri="{FF2B5EF4-FFF2-40B4-BE49-F238E27FC236}">
                <a16:creationId xmlns:a16="http://schemas.microsoft.com/office/drawing/2014/main" id="{5FCC64B2-D506-422D-ADD3-586F55F993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5"/>
          <a:stretch/>
        </p:blipFill>
        <p:spPr>
          <a:xfrm>
            <a:off x="-12" y="3814661"/>
            <a:ext cx="12192012" cy="29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00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blur, night sky&#10;&#10;Description automatically generated">
            <a:extLst>
              <a:ext uri="{FF2B5EF4-FFF2-40B4-BE49-F238E27FC236}">
                <a16:creationId xmlns:a16="http://schemas.microsoft.com/office/drawing/2014/main" id="{6D667218-26A6-4DA3-B4B8-2FC2EDA4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10" y="198518"/>
            <a:ext cx="7779326" cy="634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4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003782" y="419474"/>
            <a:ext cx="3411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F77A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CÂU HỎI</a:t>
            </a:r>
            <a:endParaRPr lang="zh-CN" altLang="en-US" sz="36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8">
            <a:extLst>
              <a:ext uri="{FF2B5EF4-FFF2-40B4-BE49-F238E27FC236}">
                <a16:creationId xmlns:a16="http://schemas.microsoft.com/office/drawing/2014/main" id="{3DFD7F2E-0AF5-4EDE-A6CF-47D2ECF83561}"/>
              </a:ext>
            </a:extLst>
          </p:cNvPr>
          <p:cNvSpPr/>
          <p:nvPr/>
        </p:nvSpPr>
        <p:spPr>
          <a:xfrm>
            <a:off x="412456" y="1078919"/>
            <a:ext cx="1132725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0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Bạn nhỏ nghe thấy gì trong giấc mơ?</a:t>
            </a:r>
            <a:endParaRPr lang="en-US" sz="5000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AC790785-5CA6-40EA-BDCE-259906A53317}"/>
              </a:ext>
            </a:extLst>
          </p:cNvPr>
          <p:cNvSpPr/>
          <p:nvPr/>
        </p:nvSpPr>
        <p:spPr>
          <a:xfrm>
            <a:off x="1209752" y="1876352"/>
            <a:ext cx="10529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nghe thấy lời chú gà trống gọi “Dậy mau đi! Học bài!” trong giấc mơ.</a:t>
            </a:r>
          </a:p>
        </p:txBody>
      </p:sp>
      <p:sp>
        <p:nvSpPr>
          <p:cNvPr id="9" name="Freeform 154">
            <a:extLst>
              <a:ext uri="{FF2B5EF4-FFF2-40B4-BE49-F238E27FC236}">
                <a16:creationId xmlns:a16="http://schemas.microsoft.com/office/drawing/2014/main" id="{3DEBB9FB-9487-42A5-A2D2-C1631CE1D1AF}"/>
              </a:ext>
            </a:extLst>
          </p:cNvPr>
          <p:cNvSpPr>
            <a:spLocks noEditPoints="1"/>
          </p:cNvSpPr>
          <p:nvPr/>
        </p:nvSpPr>
        <p:spPr bwMode="auto">
          <a:xfrm>
            <a:off x="521482" y="2022285"/>
            <a:ext cx="581025" cy="539115"/>
          </a:xfrm>
          <a:custGeom>
            <a:avLst/>
            <a:gdLst>
              <a:gd name="T0" fmla="*/ 80 w 91"/>
              <a:gd name="T1" fmla="*/ 44 h 93"/>
              <a:gd name="T2" fmla="*/ 87 w 91"/>
              <a:gd name="T3" fmla="*/ 37 h 93"/>
              <a:gd name="T4" fmla="*/ 87 w 91"/>
              <a:gd name="T5" fmla="*/ 23 h 93"/>
              <a:gd name="T6" fmla="*/ 68 w 91"/>
              <a:gd name="T7" fmla="*/ 4 h 93"/>
              <a:gd name="T8" fmla="*/ 54 w 91"/>
              <a:gd name="T9" fmla="*/ 4 h 93"/>
              <a:gd name="T10" fmla="*/ 47 w 91"/>
              <a:gd name="T11" fmla="*/ 11 h 93"/>
              <a:gd name="T12" fmla="*/ 80 w 91"/>
              <a:gd name="T13" fmla="*/ 44 h 93"/>
              <a:gd name="T14" fmla="*/ 52 w 91"/>
              <a:gd name="T15" fmla="*/ 23 h 93"/>
              <a:gd name="T16" fmla="*/ 68 w 91"/>
              <a:gd name="T17" fmla="*/ 39 h 93"/>
              <a:gd name="T18" fmla="*/ 77 w 91"/>
              <a:gd name="T19" fmla="*/ 48 h 93"/>
              <a:gd name="T20" fmla="*/ 43 w 91"/>
              <a:gd name="T21" fmla="*/ 81 h 93"/>
              <a:gd name="T22" fmla="*/ 34 w 91"/>
              <a:gd name="T23" fmla="*/ 73 h 93"/>
              <a:gd name="T24" fmla="*/ 19 w 91"/>
              <a:gd name="T25" fmla="*/ 59 h 93"/>
              <a:gd name="T26" fmla="*/ 41 w 91"/>
              <a:gd name="T27" fmla="*/ 37 h 93"/>
              <a:gd name="T28" fmla="*/ 39 w 91"/>
              <a:gd name="T29" fmla="*/ 34 h 93"/>
              <a:gd name="T30" fmla="*/ 16 w 91"/>
              <a:gd name="T31" fmla="*/ 57 h 93"/>
              <a:gd name="T32" fmla="*/ 10 w 91"/>
              <a:gd name="T33" fmla="*/ 48 h 93"/>
              <a:gd name="T34" fmla="*/ 43 w 91"/>
              <a:gd name="T35" fmla="*/ 14 h 93"/>
              <a:gd name="T36" fmla="*/ 52 w 91"/>
              <a:gd name="T37" fmla="*/ 23 h 93"/>
              <a:gd name="T38" fmla="*/ 4 w 91"/>
              <a:gd name="T39" fmla="*/ 69 h 93"/>
              <a:gd name="T40" fmla="*/ 0 w 91"/>
              <a:gd name="T41" fmla="*/ 86 h 93"/>
              <a:gd name="T42" fmla="*/ 6 w 91"/>
              <a:gd name="T43" fmla="*/ 93 h 93"/>
              <a:gd name="T44" fmla="*/ 24 w 91"/>
              <a:gd name="T45" fmla="*/ 89 h 93"/>
              <a:gd name="T46" fmla="*/ 4 w 91"/>
              <a:gd name="T47" fmla="*/ 69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91" h="93">
                <a:moveTo>
                  <a:pt x="80" y="44"/>
                </a:move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1" y="27"/>
                  <a:pt x="87" y="23"/>
                </a:cubicBezTo>
                <a:cubicBezTo>
                  <a:pt x="68" y="4"/>
                  <a:pt x="68" y="4"/>
                  <a:pt x="68" y="4"/>
                </a:cubicBezTo>
                <a:cubicBezTo>
                  <a:pt x="64" y="0"/>
                  <a:pt x="58" y="0"/>
                  <a:pt x="54" y="4"/>
                </a:cubicBezTo>
                <a:cubicBezTo>
                  <a:pt x="47" y="11"/>
                  <a:pt x="47" y="11"/>
                  <a:pt x="47" y="11"/>
                </a:cubicBezTo>
                <a:cubicBezTo>
                  <a:pt x="80" y="44"/>
                  <a:pt x="80" y="44"/>
                  <a:pt x="80" y="44"/>
                </a:cubicBezTo>
                <a:close/>
                <a:moveTo>
                  <a:pt x="52" y="23"/>
                </a:moveTo>
                <a:cubicBezTo>
                  <a:pt x="68" y="39"/>
                  <a:pt x="68" y="39"/>
                  <a:pt x="68" y="39"/>
                </a:cubicBezTo>
                <a:cubicBezTo>
                  <a:pt x="77" y="48"/>
                  <a:pt x="77" y="48"/>
                  <a:pt x="77" y="48"/>
                </a:cubicBezTo>
                <a:cubicBezTo>
                  <a:pt x="43" y="81"/>
                  <a:pt x="43" y="81"/>
                  <a:pt x="43" y="81"/>
                </a:cubicBezTo>
                <a:cubicBezTo>
                  <a:pt x="35" y="83"/>
                  <a:pt x="33" y="79"/>
                  <a:pt x="34" y="73"/>
                </a:cubicBezTo>
                <a:cubicBezTo>
                  <a:pt x="26" y="72"/>
                  <a:pt x="20" y="68"/>
                  <a:pt x="19" y="59"/>
                </a:cubicBezTo>
                <a:cubicBezTo>
                  <a:pt x="41" y="37"/>
                  <a:pt x="41" y="37"/>
                  <a:pt x="41" y="37"/>
                </a:cubicBezTo>
                <a:cubicBezTo>
                  <a:pt x="39" y="34"/>
                  <a:pt x="39" y="34"/>
                  <a:pt x="39" y="34"/>
                </a:cubicBezTo>
                <a:cubicBezTo>
                  <a:pt x="16" y="57"/>
                  <a:pt x="16" y="57"/>
                  <a:pt x="16" y="57"/>
                </a:cubicBezTo>
                <a:cubicBezTo>
                  <a:pt x="10" y="58"/>
                  <a:pt x="9" y="54"/>
                  <a:pt x="10" y="48"/>
                </a:cubicBezTo>
                <a:cubicBezTo>
                  <a:pt x="21" y="37"/>
                  <a:pt x="32" y="26"/>
                  <a:pt x="43" y="14"/>
                </a:cubicBezTo>
                <a:cubicBezTo>
                  <a:pt x="52" y="23"/>
                  <a:pt x="52" y="23"/>
                  <a:pt x="52" y="23"/>
                </a:cubicBezTo>
                <a:close/>
                <a:moveTo>
                  <a:pt x="4" y="69"/>
                </a:moveTo>
                <a:cubicBezTo>
                  <a:pt x="0" y="86"/>
                  <a:pt x="0" y="86"/>
                  <a:pt x="0" y="86"/>
                </a:cubicBezTo>
                <a:cubicBezTo>
                  <a:pt x="6" y="93"/>
                  <a:pt x="6" y="93"/>
                  <a:pt x="6" y="93"/>
                </a:cubicBezTo>
                <a:cubicBezTo>
                  <a:pt x="24" y="89"/>
                  <a:pt x="24" y="89"/>
                  <a:pt x="24" y="89"/>
                </a:cubicBezTo>
                <a:lnTo>
                  <a:pt x="4" y="69"/>
                </a:lnTo>
                <a:close/>
              </a:path>
            </a:pathLst>
          </a:custGeom>
          <a:solidFill>
            <a:srgbClr val="F77A08"/>
          </a:solidFill>
          <a:ln>
            <a:noFill/>
          </a:ln>
        </p:spPr>
        <p:txBody>
          <a:bodyPr lIns="80296" tIns="40148" rIns="80296" bIns="40148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FC32E4-5396-4C4C-9DE5-E81D8B328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021" t="34493" r="9442"/>
          <a:stretch>
            <a:fillRect/>
          </a:stretch>
        </p:blipFill>
        <p:spPr>
          <a:xfrm>
            <a:off x="3418019" y="3429001"/>
            <a:ext cx="5069702" cy="3281086"/>
          </a:xfrm>
          <a:custGeom>
            <a:avLst/>
            <a:gdLst>
              <a:gd name="connsiteX0" fmla="*/ 2821858 w 5643716"/>
              <a:gd name="connsiteY0" fmla="*/ 0 h 3378323"/>
              <a:gd name="connsiteX1" fmla="*/ 5643716 w 5643716"/>
              <a:gd name="connsiteY1" fmla="*/ 1772214 h 3378323"/>
              <a:gd name="connsiteX2" fmla="*/ 4166923 w 5643716"/>
              <a:gd name="connsiteY2" fmla="*/ 3330531 h 3378323"/>
              <a:gd name="connsiteX3" fmla="*/ 4008954 w 5643716"/>
              <a:gd name="connsiteY3" fmla="*/ 3378323 h 3378323"/>
              <a:gd name="connsiteX4" fmla="*/ 1634762 w 5643716"/>
              <a:gd name="connsiteY4" fmla="*/ 3378323 h 3378323"/>
              <a:gd name="connsiteX5" fmla="*/ 1476793 w 5643716"/>
              <a:gd name="connsiteY5" fmla="*/ 3330531 h 3378323"/>
              <a:gd name="connsiteX6" fmla="*/ 0 w 5643716"/>
              <a:gd name="connsiteY6" fmla="*/ 1772214 h 3378323"/>
              <a:gd name="connsiteX7" fmla="*/ 2821858 w 5643716"/>
              <a:gd name="connsiteY7" fmla="*/ 0 h 337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43716" h="3378323">
                <a:moveTo>
                  <a:pt x="2821858" y="0"/>
                </a:moveTo>
                <a:cubicBezTo>
                  <a:pt x="4380327" y="0"/>
                  <a:pt x="5643716" y="793447"/>
                  <a:pt x="5643716" y="1772214"/>
                </a:cubicBezTo>
                <a:cubicBezTo>
                  <a:pt x="5643716" y="2445117"/>
                  <a:pt x="5046567" y="3030426"/>
                  <a:pt x="4166923" y="3330531"/>
                </a:cubicBezTo>
                <a:lnTo>
                  <a:pt x="4008954" y="3378323"/>
                </a:lnTo>
                <a:lnTo>
                  <a:pt x="1634762" y="3378323"/>
                </a:lnTo>
                <a:lnTo>
                  <a:pt x="1476793" y="3330531"/>
                </a:lnTo>
                <a:cubicBezTo>
                  <a:pt x="597149" y="3030426"/>
                  <a:pt x="0" y="2445117"/>
                  <a:pt x="0" y="1772214"/>
                </a:cubicBezTo>
                <a:cubicBezTo>
                  <a:pt x="0" y="793447"/>
                  <a:pt x="1263389" y="0"/>
                  <a:pt x="2821858" y="0"/>
                </a:cubicBezTo>
                <a:close/>
              </a:path>
            </a:pathLst>
          </a:cu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00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05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F70364-546F-4E43-B522-271E4261E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035" y="2879486"/>
            <a:ext cx="6791382" cy="1999661"/>
          </a:xfrm>
          <a:prstGeom prst="rect">
            <a:avLst/>
          </a:prstGeom>
        </p:spPr>
      </p:pic>
      <p:pic>
        <p:nvPicPr>
          <p:cNvPr id="12" name="24">
            <a:extLst>
              <a:ext uri="{FF2B5EF4-FFF2-40B4-BE49-F238E27FC236}">
                <a16:creationId xmlns:a16="http://schemas.microsoft.com/office/drawing/2014/main" id="{21917577-70EE-4E20-B1DC-9B71398C8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18EFCB35-DEB0-4DED-B3DD-061AF67D4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6" name="35">
            <a:extLst>
              <a:ext uri="{FF2B5EF4-FFF2-40B4-BE49-F238E27FC236}">
                <a16:creationId xmlns:a16="http://schemas.microsoft.com/office/drawing/2014/main" id="{049550AD-83E0-49C3-920B-BA6BD146E6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7" name="37">
            <a:extLst>
              <a:ext uri="{FF2B5EF4-FFF2-40B4-BE49-F238E27FC236}">
                <a16:creationId xmlns:a16="http://schemas.microsoft.com/office/drawing/2014/main" id="{A2414B29-F745-4670-8B81-EE4DB165C3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2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6272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một dòng sông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tràn dòng sữa trắng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qua ban mai hồng.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rõ bên tai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của chú gà trống: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 mau đi! Học bài!…</a:t>
            </a:r>
            <a:endParaRPr lang="zh-CN" alt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61814-506D-45F6-9E3E-FB521E37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7" y="1431354"/>
            <a:ext cx="5732206" cy="481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78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6272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một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tràn dòng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qua ban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rõ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của chú 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 mau đi! </a:t>
            </a:r>
            <a:endParaRPr lang="zh-CN" alt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61814-506D-45F6-9E3E-FB521E37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7" y="1431354"/>
            <a:ext cx="5732206" cy="481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270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3F16FC2-E432-40D1-B00F-64765AE8F40A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9935CF7-D86A-44A6-A212-5D3C4F6B6366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C723A3-4833-4976-88C3-62D9637CD44D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67F8EF0-0554-4404-9142-96B440DA2466}"/>
              </a:ext>
            </a:extLst>
          </p:cNvPr>
          <p:cNvSpPr/>
          <p:nvPr/>
        </p:nvSpPr>
        <p:spPr>
          <a:xfrm>
            <a:off x="1138667" y="319936"/>
            <a:ext cx="83037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4800" b="1" dirty="0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D956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90BE9-B13D-49BF-B8EC-4A3836E4EFEC}"/>
              </a:ext>
            </a:extLst>
          </p:cNvPr>
          <p:cNvSpPr/>
          <p:nvPr/>
        </p:nvSpPr>
        <p:spPr>
          <a:xfrm>
            <a:off x="6489319" y="1214181"/>
            <a:ext cx="6272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BF9C6-6136-4D8D-8748-14F307CF9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76" t="11560" r="18072" b="22677"/>
          <a:stretch/>
        </p:blipFill>
        <p:spPr>
          <a:xfrm>
            <a:off x="5920477" y="1258289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F9AD8-05B9-4E89-8A0B-AA0E863BC5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8" t="13524" r="14167" b="31013"/>
          <a:stretch/>
        </p:blipFill>
        <p:spPr>
          <a:xfrm>
            <a:off x="5996915" y="4087604"/>
            <a:ext cx="504497" cy="5241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84A55BD-1A9C-4175-AD99-2A05C7B2EF2A}"/>
              </a:ext>
            </a:extLst>
          </p:cNvPr>
          <p:cNvSpPr/>
          <p:nvPr/>
        </p:nvSpPr>
        <p:spPr>
          <a:xfrm>
            <a:off x="6487645" y="3992943"/>
            <a:ext cx="54942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b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</a:t>
            </a:r>
            <a:endParaRPr lang="zh-CN" altLang="en-US" sz="40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561814-506D-45F6-9E3E-FB521E372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67" y="1431354"/>
            <a:ext cx="5732206" cy="481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190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908227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06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2" name="24">
            <a:extLst>
              <a:ext uri="{FF2B5EF4-FFF2-40B4-BE49-F238E27FC236}">
                <a16:creationId xmlns:a16="http://schemas.microsoft.com/office/drawing/2014/main" id="{BFD15BAC-A77B-43E6-A8D3-FD5D78B48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3" name="32">
            <a:extLst>
              <a:ext uri="{FF2B5EF4-FFF2-40B4-BE49-F238E27FC236}">
                <a16:creationId xmlns:a16="http://schemas.microsoft.com/office/drawing/2014/main" id="{B257AB77-2723-4D84-A72F-E64555E3A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5" name="35">
            <a:extLst>
              <a:ext uri="{FF2B5EF4-FFF2-40B4-BE49-F238E27FC236}">
                <a16:creationId xmlns:a16="http://schemas.microsoft.com/office/drawing/2014/main" id="{B3B0B81B-2B5C-4071-884A-376FCB4919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6" name="37">
            <a:extLst>
              <a:ext uri="{FF2B5EF4-FFF2-40B4-BE49-F238E27FC236}">
                <a16:creationId xmlns:a16="http://schemas.microsoft.com/office/drawing/2014/main" id="{578E8541-3CDA-4FFB-BCE9-9CA42EB47A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F4A990-C6D2-44E9-8E17-0288979C22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49" y="2969342"/>
            <a:ext cx="3854901" cy="24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32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AC81691-9FFF-4CA5-8F5D-347FEBE5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" y="462116"/>
            <a:ext cx="12052191" cy="619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AFBF653-0990-4031-8865-ACC9BF2149CF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5B15A5E-1A34-47A6-84CC-E0EB9A57BA8C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701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A0072A-27D4-401D-96DF-BB6B4F388D84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CEF279A1-5090-490F-8DBD-E7F767FC9416}"/>
              </a:ext>
            </a:extLst>
          </p:cNvPr>
          <p:cNvSpPr/>
          <p:nvPr/>
        </p:nvSpPr>
        <p:spPr>
          <a:xfrm>
            <a:off x="1132471" y="334347"/>
            <a:ext cx="10784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00" b="1" dirty="0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D9560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zh-CN" altLang="en-US" sz="48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253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">
            <a:extLst>
              <a:ext uri="{FF2B5EF4-FFF2-40B4-BE49-F238E27FC236}">
                <a16:creationId xmlns:a16="http://schemas.microsoft.com/office/drawing/2014/main" id="{57B5F813-0DC4-4868-9140-25EAE96255C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1851052" y="1216021"/>
            <a:ext cx="8489898" cy="4425959"/>
          </a:xfrm>
          <a:prstGeom prst="rect">
            <a:avLst/>
          </a:prstGeom>
        </p:spPr>
      </p:pic>
      <p:pic>
        <p:nvPicPr>
          <p:cNvPr id="3" name="24">
            <a:extLst>
              <a:ext uri="{FF2B5EF4-FFF2-40B4-BE49-F238E27FC236}">
                <a16:creationId xmlns:a16="http://schemas.microsoft.com/office/drawing/2014/main" id="{A3F0D946-770D-4654-9EB5-99185158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8628" y="1511048"/>
            <a:ext cx="995134" cy="2811939"/>
          </a:xfrm>
          <a:prstGeom prst="rect">
            <a:avLst/>
          </a:prstGeom>
        </p:spPr>
      </p:pic>
      <p:pic>
        <p:nvPicPr>
          <p:cNvPr id="4" name="32">
            <a:extLst>
              <a:ext uri="{FF2B5EF4-FFF2-40B4-BE49-F238E27FC236}">
                <a16:creationId xmlns:a16="http://schemas.microsoft.com/office/drawing/2014/main" id="{C29F8FA1-435F-4CE0-A208-019E00AE8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77452">
            <a:off x="1599876" y="2147723"/>
            <a:ext cx="1547922" cy="2036192"/>
          </a:xfrm>
          <a:prstGeom prst="rect">
            <a:avLst/>
          </a:prstGeom>
        </p:spPr>
      </p:pic>
      <p:pic>
        <p:nvPicPr>
          <p:cNvPr id="7" name="35">
            <a:extLst>
              <a:ext uri="{FF2B5EF4-FFF2-40B4-BE49-F238E27FC236}">
                <a16:creationId xmlns:a16="http://schemas.microsoft.com/office/drawing/2014/main" id="{83C35D35-54D1-4E98-B8F1-CE6F93E5E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87395" y="5191878"/>
            <a:ext cx="961106" cy="798841"/>
          </a:xfrm>
          <a:prstGeom prst="rect">
            <a:avLst/>
          </a:prstGeom>
        </p:spPr>
      </p:pic>
      <p:pic>
        <p:nvPicPr>
          <p:cNvPr id="8" name="37">
            <a:extLst>
              <a:ext uri="{FF2B5EF4-FFF2-40B4-BE49-F238E27FC236}">
                <a16:creationId xmlns:a16="http://schemas.microsoft.com/office/drawing/2014/main" id="{0FBA0411-51CC-4E41-B9FE-5F44DF7517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184" y="1042300"/>
            <a:ext cx="1346635" cy="65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837" y="2168865"/>
            <a:ext cx="763285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76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45C56-59AB-4DCE-8CEC-40077FD9E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16" y="3221798"/>
            <a:ext cx="6962235" cy="2219136"/>
          </a:xfrm>
          <a:prstGeom prst="rect">
            <a:avLst/>
          </a:prstGeom>
        </p:spPr>
      </p:pic>
      <p:sp>
        <p:nvSpPr>
          <p:cNvPr id="21" name="6">
            <a:extLst>
              <a:ext uri="{FF2B5EF4-FFF2-40B4-BE49-F238E27FC236}">
                <a16:creationId xmlns:a16="http://schemas.microsoft.com/office/drawing/2014/main" id="{C420FD2D-2FE3-4765-80E1-9072DA9F9973}"/>
              </a:ext>
            </a:extLst>
          </p:cNvPr>
          <p:cNvSpPr txBox="1"/>
          <p:nvPr/>
        </p:nvSpPr>
        <p:spPr>
          <a:xfrm>
            <a:off x="3979197" y="1738332"/>
            <a:ext cx="167866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01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1" name="35">
            <a:extLst>
              <a:ext uri="{FF2B5EF4-FFF2-40B4-BE49-F238E27FC236}">
                <a16:creationId xmlns:a16="http://schemas.microsoft.com/office/drawing/2014/main" id="{009616BE-8FA6-4248-9F94-F011CF3AB8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4" name="37">
            <a:extLst>
              <a:ext uri="{FF2B5EF4-FFF2-40B4-BE49-F238E27FC236}">
                <a16:creationId xmlns:a16="http://schemas.microsoft.com/office/drawing/2014/main" id="{186E9519-FC0C-4966-BF6E-F0B2EED347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6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1D0215-71CF-466A-BC7F-4093027C3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8864"/>
            <a:ext cx="12127345" cy="515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8">
            <a:extLst>
              <a:ext uri="{FF2B5EF4-FFF2-40B4-BE49-F238E27FC236}">
                <a16:creationId xmlns:a16="http://schemas.microsoft.com/office/drawing/2014/main" id="{9E080222-55B3-4898-A805-F7398A7DB853}"/>
              </a:ext>
            </a:extLst>
          </p:cNvPr>
          <p:cNvSpPr/>
          <p:nvPr/>
        </p:nvSpPr>
        <p:spPr>
          <a:xfrm>
            <a:off x="1112807" y="394118"/>
            <a:ext cx="106733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600" b="1" dirty="0">
              <a:solidFill>
                <a:srgbClr val="D956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DFE416-C4BA-46AB-B9AD-26CF9F47E650}"/>
              </a:ext>
            </a:extLst>
          </p:cNvPr>
          <p:cNvGrpSpPr/>
          <p:nvPr/>
        </p:nvGrpSpPr>
        <p:grpSpPr>
          <a:xfrm>
            <a:off x="139809" y="20447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D6D5846-3624-4A04-9A0C-72F004E1ABFB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F26F23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228DDD-C80A-4AF9-AEDB-4060B91EB97D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498B4BB-C69D-451E-8176-B0EDB1708DEF}"/>
              </a:ext>
            </a:extLst>
          </p:cNvPr>
          <p:cNvSpPr txBox="1"/>
          <p:nvPr/>
        </p:nvSpPr>
        <p:spPr>
          <a:xfrm>
            <a:off x="2960079" y="5880546"/>
            <a:ext cx="58248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nhỏ đang làm gì?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C5F3C0-D480-4139-ADB4-86FC3F1CD499}"/>
              </a:ext>
            </a:extLst>
          </p:cNvPr>
          <p:cNvSpPr txBox="1"/>
          <p:nvPr/>
        </p:nvSpPr>
        <p:spPr>
          <a:xfrm>
            <a:off x="571795" y="5880546"/>
            <a:ext cx="11356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Em có hay ngủ mơ không? Em thường mơ thấy gì?</a:t>
            </a:r>
          </a:p>
        </p:txBody>
      </p:sp>
    </p:spTree>
    <p:extLst>
      <p:ext uri="{BB962C8B-B14F-4D97-AF65-F5344CB8AC3E}">
        <p14:creationId xmlns:p14="http://schemas.microsoft.com/office/powerpoint/2010/main" val="120366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0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1">
            <a:extLst>
              <a:ext uri="{FF2B5EF4-FFF2-40B4-BE49-F238E27FC236}">
                <a16:creationId xmlns:a16="http://schemas.microsoft.com/office/drawing/2014/main" id="{8EDC673F-FA44-4F2F-8ABB-20478E764BE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465">
            <a:off x="573580" y="1216020"/>
            <a:ext cx="8489898" cy="4425959"/>
          </a:xfrm>
          <a:prstGeom prst="rect">
            <a:avLst/>
          </a:prstGeom>
        </p:spPr>
      </p:pic>
      <p:pic>
        <p:nvPicPr>
          <p:cNvPr id="8" name="24">
            <a:extLst>
              <a:ext uri="{FF2B5EF4-FFF2-40B4-BE49-F238E27FC236}">
                <a16:creationId xmlns:a16="http://schemas.microsoft.com/office/drawing/2014/main" id="{E0D8BEB2-C807-432A-BF2B-545004B8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191886" y="1815828"/>
            <a:ext cx="995134" cy="2811939"/>
          </a:xfrm>
          <a:prstGeom prst="rect">
            <a:avLst/>
          </a:prstGeom>
        </p:spPr>
      </p:pic>
      <p:pic>
        <p:nvPicPr>
          <p:cNvPr id="10" name="32">
            <a:extLst>
              <a:ext uri="{FF2B5EF4-FFF2-40B4-BE49-F238E27FC236}">
                <a16:creationId xmlns:a16="http://schemas.microsoft.com/office/drawing/2014/main" id="{4B50CE2C-C0F2-4D02-8E85-B2AC44ADD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20877452">
            <a:off x="322404" y="2147722"/>
            <a:ext cx="1547922" cy="2036192"/>
          </a:xfrm>
          <a:prstGeom prst="rect">
            <a:avLst/>
          </a:prstGeom>
        </p:spPr>
      </p:pic>
      <p:pic>
        <p:nvPicPr>
          <p:cNvPr id="12" name="35">
            <a:extLst>
              <a:ext uri="{FF2B5EF4-FFF2-40B4-BE49-F238E27FC236}">
                <a16:creationId xmlns:a16="http://schemas.microsoft.com/office/drawing/2014/main" id="{FC3400EF-5171-4DD2-9C68-88C27AD47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09923" y="5191877"/>
            <a:ext cx="961106" cy="798841"/>
          </a:xfrm>
          <a:prstGeom prst="rect">
            <a:avLst/>
          </a:prstGeom>
        </p:spPr>
      </p:pic>
      <p:pic>
        <p:nvPicPr>
          <p:cNvPr id="13" name="37">
            <a:extLst>
              <a:ext uri="{FF2B5EF4-FFF2-40B4-BE49-F238E27FC236}">
                <a16:creationId xmlns:a16="http://schemas.microsoft.com/office/drawing/2014/main" id="{7A38913A-054F-46B2-A185-5446A27F04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697712" y="1042299"/>
            <a:ext cx="1346635" cy="657659"/>
          </a:xfrm>
          <a:prstGeom prst="rect">
            <a:avLst/>
          </a:prstGeom>
        </p:spPr>
      </p:pic>
      <p:sp>
        <p:nvSpPr>
          <p:cNvPr id="11" name="6">
            <a:extLst>
              <a:ext uri="{FF2B5EF4-FFF2-40B4-BE49-F238E27FC236}">
                <a16:creationId xmlns:a16="http://schemas.microsoft.com/office/drawing/2014/main" id="{066F0B3C-1E87-43F9-8BA9-9F4D418EA87D}"/>
              </a:ext>
            </a:extLst>
          </p:cNvPr>
          <p:cNvSpPr txBox="1"/>
          <p:nvPr/>
        </p:nvSpPr>
        <p:spPr>
          <a:xfrm>
            <a:off x="3809904" y="1643167"/>
            <a:ext cx="1678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02</a:t>
            </a:r>
            <a:endParaRPr lang="zh-CN" altLang="en-US" sz="1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E69307-BD7F-4A21-9CC7-9291830C6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8347" y="3058531"/>
            <a:ext cx="3901778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53A89A8-27D1-411B-94A9-8F6BA15D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688"/>
            <a:ext cx="12127345" cy="542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6200B8B1-71E0-4967-9369-C7BA68ECD9B5}"/>
              </a:ext>
            </a:extLst>
          </p:cNvPr>
          <p:cNvSpPr/>
          <p:nvPr/>
        </p:nvSpPr>
        <p:spPr>
          <a:xfrm>
            <a:off x="0" y="1191436"/>
            <a:ext cx="12192000" cy="5666564"/>
          </a:xfrm>
          <a:prstGeom prst="rect">
            <a:avLst/>
          </a:prstGeom>
          <a:solidFill>
            <a:schemeClr val="bg1">
              <a:alpha val="87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552319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giấc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mơ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endParaRPr lang="en-US" altLang="zh-CN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D1A05-1A41-437E-8556-470560AD1E79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túi đầy hoa nắng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 hoa vàng khắp nơi.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E4A595-E467-47FC-935C-367EA69EB5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qua thảo nguyên xanh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nhiều hoa lạ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tên bạn lớp mình.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31C3AC-09E7-44F3-BCDA-B1235364CD71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một dòng sông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tràn dòng sữa trắng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qua ban mai hồng.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1C010-A0CC-4CED-A121-D388AE51695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rõ bên tai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của chú gà trống: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 mau đi! Học bài!…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913E72-787B-49C7-B07E-AE7F6FD4B14A}"/>
              </a:ext>
            </a:extLst>
          </p:cNvPr>
          <p:cNvSpPr/>
          <p:nvPr/>
        </p:nvSpPr>
        <p:spPr>
          <a:xfrm>
            <a:off x="9045678" y="6157302"/>
            <a:ext cx="3057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2374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DE47F52-BB8B-4EE1-98FA-CD5FB7AB70CF}"/>
              </a:ext>
            </a:extLst>
          </p:cNvPr>
          <p:cNvSpPr/>
          <p:nvPr/>
        </p:nvSpPr>
        <p:spPr>
          <a:xfrm>
            <a:off x="718685" y="1343740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 sáng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mặt trời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túi đầy hoa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vàng khắp nơi.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0F6F58B-87FC-4D4D-BB93-D8715CFD522D}"/>
              </a:ext>
            </a:extLst>
          </p:cNvPr>
          <p:cNvSpPr/>
          <p:nvPr/>
        </p:nvSpPr>
        <p:spPr>
          <a:xfrm>
            <a:off x="6699500" y="1343739"/>
            <a:ext cx="5492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qua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nguyên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rất nhiều hoa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 tên bạn lớp mình.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E39480E-E4F5-4DCE-8449-7BB012019FC4}"/>
              </a:ext>
            </a:extLst>
          </p:cNvPr>
          <p:cNvSpPr/>
          <p:nvPr/>
        </p:nvSpPr>
        <p:spPr>
          <a:xfrm>
            <a:off x="718685" y="3921552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thấy một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Chảy tràn dòng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sữa trắng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qua </a:t>
            </a:r>
            <a:r>
              <a:rPr lang="vi-VN" sz="3600" dirty="0">
                <a:solidFill>
                  <a:srgbClr val="D956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mai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ECD403-4E85-42ED-B44D-DAF6EEE2F0D2}"/>
              </a:ext>
            </a:extLst>
          </p:cNvPr>
          <p:cNvSpPr/>
          <p:nvPr/>
        </p:nvSpPr>
        <p:spPr>
          <a:xfrm>
            <a:off x="6699499" y="3919661"/>
            <a:ext cx="50430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giấc mơ buổi sáng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nghe rõ bên tai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 của chú gà trống: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Dậy mau đi! Học bài!…</a:t>
            </a:r>
            <a:endParaRPr lang="zh-CN" altLang="en-US" sz="36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A7C675F-39EF-475E-86EA-AA44089D55B0}"/>
              </a:ext>
            </a:extLst>
          </p:cNvPr>
          <p:cNvSpPr/>
          <p:nvPr/>
        </p:nvSpPr>
        <p:spPr>
          <a:xfrm>
            <a:off x="9045678" y="6157302"/>
            <a:ext cx="3057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Lãm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lang="en-US" sz="24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zh-CN" altLang="en-US" sz="24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0CB92F-741F-4E76-A26A-BB5F4AEC2067}"/>
              </a:ext>
            </a:extLst>
          </p:cNvPr>
          <p:cNvSpPr txBox="1"/>
          <p:nvPr/>
        </p:nvSpPr>
        <p:spPr>
          <a:xfrm>
            <a:off x="3074042" y="638383"/>
            <a:ext cx="61445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Tia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2C7DEDA-F535-4FCB-951D-B54D2F1E0F22}"/>
              </a:ext>
            </a:extLst>
          </p:cNvPr>
          <p:cNvGrpSpPr/>
          <p:nvPr/>
        </p:nvGrpSpPr>
        <p:grpSpPr>
          <a:xfrm>
            <a:off x="139809" y="198518"/>
            <a:ext cx="863972" cy="1015663"/>
            <a:chOff x="426137" y="277174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663D7C-F69E-4170-B8EC-6FDAC28A67A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C30BF1-DF6F-40E6-8256-CEA34C04ED2B}"/>
                </a:ext>
              </a:extLst>
            </p:cNvPr>
            <p:cNvSpPr/>
            <p:nvPr/>
          </p:nvSpPr>
          <p:spPr>
            <a:xfrm>
              <a:off x="554827" y="277174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2</a:t>
              </a:r>
            </a:p>
          </p:txBody>
        </p:sp>
      </p:grpSp>
      <p:sp>
        <p:nvSpPr>
          <p:cNvPr id="6" name="8">
            <a:extLst>
              <a:ext uri="{FF2B5EF4-FFF2-40B4-BE49-F238E27FC236}">
                <a16:creationId xmlns:a16="http://schemas.microsoft.com/office/drawing/2014/main" id="{E1A2353C-EC49-4D5C-8AFF-6E32F30875EF}"/>
              </a:ext>
            </a:extLst>
          </p:cNvPr>
          <p:cNvSpPr/>
          <p:nvPr/>
        </p:nvSpPr>
        <p:spPr>
          <a:xfrm>
            <a:off x="1003781" y="372070"/>
            <a:ext cx="12237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270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000" dirty="0">
              <a:solidFill>
                <a:srgbClr val="F2701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418A08-3761-40DD-9E29-65BBBB5484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62" t="12636" r="18835" b="29239"/>
          <a:stretch/>
        </p:blipFill>
        <p:spPr>
          <a:xfrm>
            <a:off x="279037" y="1334998"/>
            <a:ext cx="504497" cy="549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FFE96-2A2B-479E-8453-5073D67044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99" t="15984" r="19799" b="25890"/>
          <a:stretch/>
        </p:blipFill>
        <p:spPr>
          <a:xfrm>
            <a:off x="6277551" y="1393734"/>
            <a:ext cx="504497" cy="5492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AE7E-0164-4109-91DA-652B6DDBAB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76" t="11560" r="18072" b="22677"/>
          <a:stretch/>
        </p:blipFill>
        <p:spPr>
          <a:xfrm>
            <a:off x="218671" y="3896833"/>
            <a:ext cx="567559" cy="6214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1D8773-10D1-4453-94BE-056BA7F13A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68" t="13524" r="14167" b="31013"/>
          <a:stretch/>
        </p:blipFill>
        <p:spPr>
          <a:xfrm>
            <a:off x="6277597" y="3945495"/>
            <a:ext cx="504497" cy="5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8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155094" y="2531877"/>
            <a:ext cx="385281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sz="5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endParaRPr lang="zh-CN" altLang="en-US" sz="5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14896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353221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138543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08853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463026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01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826392" y="2099501"/>
            <a:ext cx="42377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phẳng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8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1">
            <a:extLst>
              <a:ext uri="{FF2B5EF4-FFF2-40B4-BE49-F238E27FC236}">
                <a16:creationId xmlns:a16="http://schemas.microsoft.com/office/drawing/2014/main" id="{13B9F600-7AE2-4A40-9B39-04460C5DBEBB}"/>
              </a:ext>
            </a:extLst>
          </p:cNvPr>
          <p:cNvSpPr txBox="1"/>
          <p:nvPr/>
        </p:nvSpPr>
        <p:spPr>
          <a:xfrm flipH="1">
            <a:off x="719622" y="2968261"/>
            <a:ext cx="255094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ban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zh-CN" altLang="en-US" sz="48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3B108DC6-D780-4D5E-9627-86BF863CFD99}"/>
              </a:ext>
            </a:extLst>
          </p:cNvPr>
          <p:cNvSpPr>
            <a:spLocks noEditPoints="1"/>
          </p:cNvSpPr>
          <p:nvPr/>
        </p:nvSpPr>
        <p:spPr bwMode="auto">
          <a:xfrm>
            <a:off x="11471563" y="893552"/>
            <a:ext cx="585223" cy="37944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D9560D"/>
          </a:solidFill>
          <a:ln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grpSp>
        <p:nvGrpSpPr>
          <p:cNvPr id="30" name="3">
            <a:extLst>
              <a:ext uri="{FF2B5EF4-FFF2-40B4-BE49-F238E27FC236}">
                <a16:creationId xmlns:a16="http://schemas.microsoft.com/office/drawing/2014/main" id="{DC5726CE-A37E-41B4-8DE0-89DD1D7DF7E7}"/>
              </a:ext>
            </a:extLst>
          </p:cNvPr>
          <p:cNvGrpSpPr/>
          <p:nvPr/>
        </p:nvGrpSpPr>
        <p:grpSpPr>
          <a:xfrm>
            <a:off x="253796" y="3589195"/>
            <a:ext cx="4079905" cy="533144"/>
            <a:chOff x="2453503" y="5050272"/>
            <a:chExt cx="8015610" cy="833874"/>
          </a:xfrm>
        </p:grpSpPr>
        <p:sp>
          <p:nvSpPr>
            <p:cNvPr id="76" name="Freeform 34">
              <a:extLst>
                <a:ext uri="{FF2B5EF4-FFF2-40B4-BE49-F238E27FC236}">
                  <a16:creationId xmlns:a16="http://schemas.microsoft.com/office/drawing/2014/main" id="{D9177739-26DC-42B9-955A-C9DC50622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5555" y="5050272"/>
              <a:ext cx="1843558" cy="790182"/>
            </a:xfrm>
            <a:custGeom>
              <a:avLst/>
              <a:gdLst>
                <a:gd name="T0" fmla="*/ 97 w 97"/>
                <a:gd name="T1" fmla="*/ 16 h 63"/>
                <a:gd name="T2" fmla="*/ 90 w 97"/>
                <a:gd name="T3" fmla="*/ 22 h 63"/>
                <a:gd name="T4" fmla="*/ 75 w 97"/>
                <a:gd name="T5" fmla="*/ 33 h 63"/>
                <a:gd name="T6" fmla="*/ 46 w 97"/>
                <a:gd name="T7" fmla="*/ 51 h 63"/>
                <a:gd name="T8" fmla="*/ 29 w 97"/>
                <a:gd name="T9" fmla="*/ 63 h 63"/>
                <a:gd name="T10" fmla="*/ 26 w 97"/>
                <a:gd name="T11" fmla="*/ 62 h 63"/>
                <a:gd name="T12" fmla="*/ 16 w 97"/>
                <a:gd name="T13" fmla="*/ 47 h 63"/>
                <a:gd name="T14" fmla="*/ 2 w 97"/>
                <a:gd name="T15" fmla="*/ 48 h 63"/>
                <a:gd name="T16" fmla="*/ 10 w 97"/>
                <a:gd name="T17" fmla="*/ 28 h 63"/>
                <a:gd name="T18" fmla="*/ 10 w 97"/>
                <a:gd name="T19" fmla="*/ 26 h 63"/>
                <a:gd name="T20" fmla="*/ 18 w 97"/>
                <a:gd name="T21" fmla="*/ 0 h 63"/>
                <a:gd name="T22" fmla="*/ 40 w 97"/>
                <a:gd name="T23" fmla="*/ 5 h 63"/>
                <a:gd name="T24" fmla="*/ 75 w 97"/>
                <a:gd name="T25" fmla="*/ 13 h 63"/>
                <a:gd name="T26" fmla="*/ 94 w 97"/>
                <a:gd name="T27" fmla="*/ 15 h 63"/>
                <a:gd name="T28" fmla="*/ 97 w 97"/>
                <a:gd name="T29" fmla="*/ 16 h 63"/>
                <a:gd name="T30" fmla="*/ 20 w 97"/>
                <a:gd name="T31" fmla="*/ 3 h 63"/>
                <a:gd name="T32" fmla="*/ 16 w 97"/>
                <a:gd name="T33" fmla="*/ 18 h 63"/>
                <a:gd name="T34" fmla="*/ 14 w 97"/>
                <a:gd name="T35" fmla="*/ 26 h 63"/>
                <a:gd name="T36" fmla="*/ 65 w 97"/>
                <a:gd name="T37" fmla="*/ 20 h 63"/>
                <a:gd name="T38" fmla="*/ 86 w 97"/>
                <a:gd name="T39" fmla="*/ 17 h 63"/>
                <a:gd name="T40" fmla="*/ 20 w 97"/>
                <a:gd name="T41" fmla="*/ 3 h 63"/>
                <a:gd name="T42" fmla="*/ 14 w 97"/>
                <a:gd name="T43" fmla="*/ 38 h 63"/>
                <a:gd name="T44" fmla="*/ 28 w 97"/>
                <a:gd name="T45" fmla="*/ 60 h 63"/>
                <a:gd name="T46" fmla="*/ 82 w 97"/>
                <a:gd name="T47" fmla="*/ 24 h 63"/>
                <a:gd name="T48" fmla="*/ 82 w 97"/>
                <a:gd name="T49" fmla="*/ 23 h 63"/>
                <a:gd name="T50" fmla="*/ 14 w 97"/>
                <a:gd name="T51" fmla="*/ 38 h 63"/>
                <a:gd name="T52" fmla="*/ 13 w 97"/>
                <a:gd name="T53" fmla="*/ 29 h 63"/>
                <a:gd name="T54" fmla="*/ 7 w 97"/>
                <a:gd name="T55" fmla="*/ 40 h 63"/>
                <a:gd name="T56" fmla="*/ 12 w 97"/>
                <a:gd name="T57" fmla="*/ 35 h 63"/>
                <a:gd name="T58" fmla="*/ 15 w 97"/>
                <a:gd name="T59" fmla="*/ 36 h 63"/>
                <a:gd name="T60" fmla="*/ 57 w 97"/>
                <a:gd name="T61" fmla="*/ 27 h 63"/>
                <a:gd name="T62" fmla="*/ 77 w 97"/>
                <a:gd name="T63" fmla="*/ 21 h 63"/>
                <a:gd name="T64" fmla="*/ 13 w 97"/>
                <a:gd name="T65" fmla="*/ 29 h 63"/>
                <a:gd name="T66" fmla="*/ 6 w 97"/>
                <a:gd name="T67" fmla="*/ 45 h 63"/>
                <a:gd name="T68" fmla="*/ 14 w 97"/>
                <a:gd name="T69" fmla="*/ 44 h 63"/>
                <a:gd name="T70" fmla="*/ 11 w 97"/>
                <a:gd name="T71" fmla="*/ 39 h 63"/>
                <a:gd name="T72" fmla="*/ 6 w 97"/>
                <a:gd name="T73" fmla="*/ 4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7" h="63">
                  <a:moveTo>
                    <a:pt x="97" y="16"/>
                  </a:moveTo>
                  <a:cubicBezTo>
                    <a:pt x="96" y="20"/>
                    <a:pt x="92" y="19"/>
                    <a:pt x="90" y="22"/>
                  </a:cubicBezTo>
                  <a:cubicBezTo>
                    <a:pt x="85" y="24"/>
                    <a:pt x="80" y="29"/>
                    <a:pt x="75" y="33"/>
                  </a:cubicBezTo>
                  <a:cubicBezTo>
                    <a:pt x="65" y="38"/>
                    <a:pt x="56" y="45"/>
                    <a:pt x="46" y="51"/>
                  </a:cubicBezTo>
                  <a:cubicBezTo>
                    <a:pt x="40" y="54"/>
                    <a:pt x="35" y="58"/>
                    <a:pt x="29" y="63"/>
                  </a:cubicBezTo>
                  <a:cubicBezTo>
                    <a:pt x="28" y="62"/>
                    <a:pt x="27" y="62"/>
                    <a:pt x="26" y="62"/>
                  </a:cubicBezTo>
                  <a:cubicBezTo>
                    <a:pt x="22" y="57"/>
                    <a:pt x="20" y="52"/>
                    <a:pt x="16" y="47"/>
                  </a:cubicBezTo>
                  <a:cubicBezTo>
                    <a:pt x="12" y="47"/>
                    <a:pt x="6" y="49"/>
                    <a:pt x="2" y="48"/>
                  </a:cubicBezTo>
                  <a:cubicBezTo>
                    <a:pt x="0" y="42"/>
                    <a:pt x="7" y="35"/>
                    <a:pt x="10" y="28"/>
                  </a:cubicBezTo>
                  <a:cubicBezTo>
                    <a:pt x="10" y="27"/>
                    <a:pt x="10" y="26"/>
                    <a:pt x="10" y="26"/>
                  </a:cubicBezTo>
                  <a:cubicBezTo>
                    <a:pt x="13" y="17"/>
                    <a:pt x="15" y="8"/>
                    <a:pt x="18" y="0"/>
                  </a:cubicBezTo>
                  <a:cubicBezTo>
                    <a:pt x="25" y="0"/>
                    <a:pt x="33" y="4"/>
                    <a:pt x="40" y="5"/>
                  </a:cubicBezTo>
                  <a:cubicBezTo>
                    <a:pt x="51" y="8"/>
                    <a:pt x="63" y="10"/>
                    <a:pt x="75" y="13"/>
                  </a:cubicBezTo>
                  <a:cubicBezTo>
                    <a:pt x="81" y="13"/>
                    <a:pt x="88" y="15"/>
                    <a:pt x="94" y="15"/>
                  </a:cubicBezTo>
                  <a:cubicBezTo>
                    <a:pt x="95" y="15"/>
                    <a:pt x="96" y="14"/>
                    <a:pt x="97" y="16"/>
                  </a:cubicBezTo>
                  <a:close/>
                  <a:moveTo>
                    <a:pt x="20" y="3"/>
                  </a:moveTo>
                  <a:cubicBezTo>
                    <a:pt x="18" y="8"/>
                    <a:pt x="16" y="13"/>
                    <a:pt x="16" y="18"/>
                  </a:cubicBezTo>
                  <a:cubicBezTo>
                    <a:pt x="15" y="21"/>
                    <a:pt x="13" y="23"/>
                    <a:pt x="14" y="26"/>
                  </a:cubicBezTo>
                  <a:cubicBezTo>
                    <a:pt x="31" y="24"/>
                    <a:pt x="48" y="21"/>
                    <a:pt x="65" y="20"/>
                  </a:cubicBezTo>
                  <a:cubicBezTo>
                    <a:pt x="72" y="18"/>
                    <a:pt x="80" y="19"/>
                    <a:pt x="86" y="17"/>
                  </a:cubicBezTo>
                  <a:cubicBezTo>
                    <a:pt x="64" y="14"/>
                    <a:pt x="41" y="7"/>
                    <a:pt x="20" y="3"/>
                  </a:cubicBezTo>
                  <a:close/>
                  <a:moveTo>
                    <a:pt x="14" y="38"/>
                  </a:moveTo>
                  <a:cubicBezTo>
                    <a:pt x="19" y="45"/>
                    <a:pt x="22" y="53"/>
                    <a:pt x="28" y="60"/>
                  </a:cubicBezTo>
                  <a:cubicBezTo>
                    <a:pt x="46" y="48"/>
                    <a:pt x="64" y="37"/>
                    <a:pt x="82" y="24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59" y="29"/>
                    <a:pt x="37" y="35"/>
                    <a:pt x="14" y="38"/>
                  </a:cubicBezTo>
                  <a:close/>
                  <a:moveTo>
                    <a:pt x="13" y="29"/>
                  </a:moveTo>
                  <a:cubicBezTo>
                    <a:pt x="11" y="33"/>
                    <a:pt x="8" y="37"/>
                    <a:pt x="7" y="40"/>
                  </a:cubicBezTo>
                  <a:cubicBezTo>
                    <a:pt x="9" y="39"/>
                    <a:pt x="9" y="36"/>
                    <a:pt x="12" y="35"/>
                  </a:cubicBezTo>
                  <a:cubicBezTo>
                    <a:pt x="13" y="35"/>
                    <a:pt x="14" y="35"/>
                    <a:pt x="15" y="36"/>
                  </a:cubicBezTo>
                  <a:cubicBezTo>
                    <a:pt x="29" y="33"/>
                    <a:pt x="43" y="30"/>
                    <a:pt x="57" y="27"/>
                  </a:cubicBezTo>
                  <a:cubicBezTo>
                    <a:pt x="64" y="24"/>
                    <a:pt x="70" y="23"/>
                    <a:pt x="77" y="21"/>
                  </a:cubicBezTo>
                  <a:cubicBezTo>
                    <a:pt x="55" y="23"/>
                    <a:pt x="34" y="25"/>
                    <a:pt x="13" y="29"/>
                  </a:cubicBezTo>
                  <a:close/>
                  <a:moveTo>
                    <a:pt x="6" y="45"/>
                  </a:moveTo>
                  <a:cubicBezTo>
                    <a:pt x="9" y="46"/>
                    <a:pt x="12" y="44"/>
                    <a:pt x="14" y="44"/>
                  </a:cubicBezTo>
                  <a:cubicBezTo>
                    <a:pt x="13" y="42"/>
                    <a:pt x="13" y="41"/>
                    <a:pt x="11" y="39"/>
                  </a:cubicBezTo>
                  <a:cubicBezTo>
                    <a:pt x="10" y="41"/>
                    <a:pt x="8" y="43"/>
                    <a:pt x="6" y="4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F2701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7" name="5">
              <a:extLst>
                <a:ext uri="{FF2B5EF4-FFF2-40B4-BE49-F238E27FC236}">
                  <a16:creationId xmlns:a16="http://schemas.microsoft.com/office/drawing/2014/main" id="{AEC90A91-B31D-4083-9568-9048EBA5BBFE}"/>
                </a:ext>
              </a:extLst>
            </p:cNvPr>
            <p:cNvSpPr/>
            <p:nvPr/>
          </p:nvSpPr>
          <p:spPr>
            <a:xfrm>
              <a:off x="3532280" y="5475339"/>
              <a:ext cx="5024077" cy="401116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" fmla="*/ 0 w 6766560"/>
                <a:gd name="connsiteY0" fmla="*/ 75291 h 398381"/>
                <a:gd name="connsiteX1" fmla="*/ 4369154 w 6766560"/>
                <a:gd name="connsiteY1" fmla="*/ 18141 h 398381"/>
                <a:gd name="connsiteX2" fmla="*/ 4023360 w 6766560"/>
                <a:gd name="connsiteY2" fmla="*/ 395331 h 398381"/>
                <a:gd name="connsiteX3" fmla="*/ 6766560 w 6766560"/>
                <a:gd name="connsiteY3" fmla="*/ 166731 h 398381"/>
                <a:gd name="connsiteX0" fmla="*/ 0 w 6766560"/>
                <a:gd name="connsiteY0" fmla="*/ 71354 h 339035"/>
                <a:gd name="connsiteX1" fmla="*/ 4369154 w 6766560"/>
                <a:gd name="connsiteY1" fmla="*/ 14204 h 339035"/>
                <a:gd name="connsiteX2" fmla="*/ 4351696 w 6766560"/>
                <a:gd name="connsiteY2" fmla="*/ 334244 h 339035"/>
                <a:gd name="connsiteX3" fmla="*/ 6766560 w 6766560"/>
                <a:gd name="connsiteY3" fmla="*/ 162794 h 339035"/>
                <a:gd name="connsiteX0" fmla="*/ 0 w 7194823"/>
                <a:gd name="connsiteY0" fmla="*/ 71354 h 334304"/>
                <a:gd name="connsiteX1" fmla="*/ 4369154 w 7194823"/>
                <a:gd name="connsiteY1" fmla="*/ 14204 h 334304"/>
                <a:gd name="connsiteX2" fmla="*/ 4351696 w 7194823"/>
                <a:gd name="connsiteY2" fmla="*/ 334244 h 334304"/>
                <a:gd name="connsiteX3" fmla="*/ 7194823 w 7194823"/>
                <a:gd name="connsiteY3" fmla="*/ 37064 h 334304"/>
                <a:gd name="connsiteX0" fmla="*/ 0 w 7194823"/>
                <a:gd name="connsiteY0" fmla="*/ 72918 h 358721"/>
                <a:gd name="connsiteX1" fmla="*/ 4369154 w 7194823"/>
                <a:gd name="connsiteY1" fmla="*/ 15768 h 358721"/>
                <a:gd name="connsiteX2" fmla="*/ 4051911 w 7194823"/>
                <a:gd name="connsiteY2" fmla="*/ 358668 h 358721"/>
                <a:gd name="connsiteX3" fmla="*/ 7194823 w 7194823"/>
                <a:gd name="connsiteY3" fmla="*/ 38628 h 358721"/>
                <a:gd name="connsiteX0" fmla="*/ 0 w 6454042"/>
                <a:gd name="connsiteY0" fmla="*/ 72918 h 359955"/>
                <a:gd name="connsiteX1" fmla="*/ 4369154 w 6454042"/>
                <a:gd name="connsiteY1" fmla="*/ 15768 h 359955"/>
                <a:gd name="connsiteX2" fmla="*/ 4051911 w 6454042"/>
                <a:gd name="connsiteY2" fmla="*/ 358668 h 359955"/>
                <a:gd name="connsiteX3" fmla="*/ 6454042 w 6454042"/>
                <a:gd name="connsiteY3" fmla="*/ 112769 h 359955"/>
                <a:gd name="connsiteX0" fmla="*/ 0 w 6454042"/>
                <a:gd name="connsiteY0" fmla="*/ 62493 h 349247"/>
                <a:gd name="connsiteX1" fmla="*/ 4122228 w 6454042"/>
                <a:gd name="connsiteY1" fmla="*/ 17700 h 349247"/>
                <a:gd name="connsiteX2" fmla="*/ 4051911 w 6454042"/>
                <a:gd name="connsiteY2" fmla="*/ 348243 h 349247"/>
                <a:gd name="connsiteX3" fmla="*/ 6454042 w 6454042"/>
                <a:gd name="connsiteY3" fmla="*/ 102344 h 349247"/>
                <a:gd name="connsiteX0" fmla="*/ 0 w 4341830"/>
                <a:gd name="connsiteY0" fmla="*/ 62493 h 348243"/>
                <a:gd name="connsiteX1" fmla="*/ 4122228 w 4341830"/>
                <a:gd name="connsiteY1" fmla="*/ 17700 h 348243"/>
                <a:gd name="connsiteX2" fmla="*/ 4051911 w 4341830"/>
                <a:gd name="connsiteY2" fmla="*/ 348243 h 348243"/>
                <a:gd name="connsiteX0" fmla="*/ 0 w 4122228"/>
                <a:gd name="connsiteY0" fmla="*/ 62493 h 62493"/>
                <a:gd name="connsiteX1" fmla="*/ 4122228 w 4122228"/>
                <a:gd name="connsiteY1" fmla="*/ 17700 h 62493"/>
                <a:gd name="connsiteX0" fmla="*/ 0 w 4122228"/>
                <a:gd name="connsiteY0" fmla="*/ 44793 h 66159"/>
                <a:gd name="connsiteX1" fmla="*/ 4122228 w 4122228"/>
                <a:gd name="connsiteY1" fmla="*/ 0 h 66159"/>
                <a:gd name="connsiteX0" fmla="*/ 0 w 4245691"/>
                <a:gd name="connsiteY0" fmla="*/ 156004 h 156004"/>
                <a:gd name="connsiteX1" fmla="*/ 4245691 w 4245691"/>
                <a:gd name="connsiteY1" fmla="*/ 0 h 156004"/>
                <a:gd name="connsiteX0" fmla="*/ 0 w 4245691"/>
                <a:gd name="connsiteY0" fmla="*/ 156004 h 163985"/>
                <a:gd name="connsiteX1" fmla="*/ 4245691 w 4245691"/>
                <a:gd name="connsiteY1" fmla="*/ 0 h 163985"/>
                <a:gd name="connsiteX0" fmla="*/ 0 w 5449458"/>
                <a:gd name="connsiteY0" fmla="*/ 143648 h 143648"/>
                <a:gd name="connsiteX1" fmla="*/ 5449458 w 5449458"/>
                <a:gd name="connsiteY1" fmla="*/ 0 h 143648"/>
                <a:gd name="connsiteX0" fmla="*/ 0 w 5449458"/>
                <a:gd name="connsiteY0" fmla="*/ 143648 h 260913"/>
                <a:gd name="connsiteX1" fmla="*/ 1990356 w 5449458"/>
                <a:gd name="connsiteY1" fmla="*/ 260339 h 260913"/>
                <a:gd name="connsiteX2" fmla="*/ 5449458 w 5449458"/>
                <a:gd name="connsiteY2" fmla="*/ 0 h 260913"/>
                <a:gd name="connsiteX0" fmla="*/ 0 w 4693246"/>
                <a:gd name="connsiteY0" fmla="*/ 169 h 463018"/>
                <a:gd name="connsiteX1" fmla="*/ 1234144 w 4693246"/>
                <a:gd name="connsiteY1" fmla="*/ 462849 h 463018"/>
                <a:gd name="connsiteX2" fmla="*/ 4693246 w 4693246"/>
                <a:gd name="connsiteY2" fmla="*/ 202510 h 463018"/>
                <a:gd name="connsiteX0" fmla="*/ 153395 w 4846641"/>
                <a:gd name="connsiteY0" fmla="*/ 0 h 462988"/>
                <a:gd name="connsiteX1" fmla="*/ 1387539 w 4846641"/>
                <a:gd name="connsiteY1" fmla="*/ 462680 h 462988"/>
                <a:gd name="connsiteX2" fmla="*/ 4846641 w 4846641"/>
                <a:gd name="connsiteY2" fmla="*/ 202341 h 462988"/>
                <a:gd name="connsiteX0" fmla="*/ 212160 w 4457851"/>
                <a:gd name="connsiteY0" fmla="*/ 0 h 462988"/>
                <a:gd name="connsiteX1" fmla="*/ 998749 w 4457851"/>
                <a:gd name="connsiteY1" fmla="*/ 462680 h 462988"/>
                <a:gd name="connsiteX2" fmla="*/ 4457851 w 4457851"/>
                <a:gd name="connsiteY2" fmla="*/ 202341 h 462988"/>
                <a:gd name="connsiteX0" fmla="*/ 238795 w 4484486"/>
                <a:gd name="connsiteY0" fmla="*/ 0 h 462868"/>
                <a:gd name="connsiteX1" fmla="*/ 1025384 w 4484486"/>
                <a:gd name="connsiteY1" fmla="*/ 462680 h 462868"/>
                <a:gd name="connsiteX2" fmla="*/ 4484486 w 4484486"/>
                <a:gd name="connsiteY2" fmla="*/ 202341 h 462868"/>
                <a:gd name="connsiteX0" fmla="*/ 410770 w 4656461"/>
                <a:gd name="connsiteY0" fmla="*/ 0 h 425815"/>
                <a:gd name="connsiteX1" fmla="*/ 595476 w 4656461"/>
                <a:gd name="connsiteY1" fmla="*/ 425610 h 425815"/>
                <a:gd name="connsiteX2" fmla="*/ 4656461 w 4656461"/>
                <a:gd name="connsiteY2" fmla="*/ 202341 h 425815"/>
                <a:gd name="connsiteX0" fmla="*/ 410770 w 4656461"/>
                <a:gd name="connsiteY0" fmla="*/ 0 h 364069"/>
                <a:gd name="connsiteX1" fmla="*/ 595476 w 4656461"/>
                <a:gd name="connsiteY1" fmla="*/ 363827 h 364069"/>
                <a:gd name="connsiteX2" fmla="*/ 4656461 w 4656461"/>
                <a:gd name="connsiteY2" fmla="*/ 202341 h 364069"/>
                <a:gd name="connsiteX0" fmla="*/ 558636 w 4511100"/>
                <a:gd name="connsiteY0" fmla="*/ 0 h 388767"/>
                <a:gd name="connsiteX1" fmla="*/ 450115 w 4511100"/>
                <a:gd name="connsiteY1" fmla="*/ 388541 h 388767"/>
                <a:gd name="connsiteX2" fmla="*/ 4511100 w 4511100"/>
                <a:gd name="connsiteY2" fmla="*/ 227055 h 388767"/>
                <a:gd name="connsiteX0" fmla="*/ 445007 w 4613533"/>
                <a:gd name="connsiteY0" fmla="*/ 0 h 413467"/>
                <a:gd name="connsiteX1" fmla="*/ 552548 w 4613533"/>
                <a:gd name="connsiteY1" fmla="*/ 413255 h 413467"/>
                <a:gd name="connsiteX2" fmla="*/ 4613533 w 4613533"/>
                <a:gd name="connsiteY2" fmla="*/ 251769 h 413467"/>
                <a:gd name="connsiteX0" fmla="*/ 437894 w 4606420"/>
                <a:gd name="connsiteY0" fmla="*/ 0 h 351722"/>
                <a:gd name="connsiteX1" fmla="*/ 560868 w 4606420"/>
                <a:gd name="connsiteY1" fmla="*/ 351471 h 351722"/>
                <a:gd name="connsiteX2" fmla="*/ 4606420 w 4606420"/>
                <a:gd name="connsiteY2" fmla="*/ 251769 h 351722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251769 h 401116"/>
                <a:gd name="connsiteX0" fmla="*/ 424068 w 4592594"/>
                <a:gd name="connsiteY0" fmla="*/ 0 h 401116"/>
                <a:gd name="connsiteX1" fmla="*/ 577907 w 4592594"/>
                <a:gd name="connsiteY1" fmla="*/ 400898 h 401116"/>
                <a:gd name="connsiteX2" fmla="*/ 4592594 w 4592594"/>
                <a:gd name="connsiteY2" fmla="*/ 338266 h 401116"/>
                <a:gd name="connsiteX0" fmla="*/ 391353 w 4638179"/>
                <a:gd name="connsiteY0" fmla="*/ 0 h 401116"/>
                <a:gd name="connsiteX1" fmla="*/ 623492 w 4638179"/>
                <a:gd name="connsiteY1" fmla="*/ 400898 h 401116"/>
                <a:gd name="connsiteX2" fmla="*/ 4638179 w 4638179"/>
                <a:gd name="connsiteY2" fmla="*/ 338266 h 401116"/>
                <a:gd name="connsiteX0" fmla="*/ 391353 w 4904398"/>
                <a:gd name="connsiteY0" fmla="*/ 0 h 401116"/>
                <a:gd name="connsiteX1" fmla="*/ 623492 w 4904398"/>
                <a:gd name="connsiteY1" fmla="*/ 400898 h 401116"/>
                <a:gd name="connsiteX2" fmla="*/ 4904398 w 4904398"/>
                <a:gd name="connsiteY2" fmla="*/ 322224 h 40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8" name="6">
              <a:extLst>
                <a:ext uri="{FF2B5EF4-FFF2-40B4-BE49-F238E27FC236}">
                  <a16:creationId xmlns:a16="http://schemas.microsoft.com/office/drawing/2014/main" id="{71580750-DEE1-4929-B97B-8E950648DDE0}"/>
                </a:ext>
              </a:extLst>
            </p:cNvPr>
            <p:cNvSpPr/>
            <p:nvPr/>
          </p:nvSpPr>
          <p:spPr>
            <a:xfrm>
              <a:off x="2453503" y="5467647"/>
              <a:ext cx="988875" cy="416499"/>
            </a:xfrm>
            <a:custGeom>
              <a:avLst/>
              <a:gdLst>
                <a:gd name="connsiteX0" fmla="*/ 755361 w 755361"/>
                <a:gd name="connsiteY0" fmla="*/ 383586 h 416878"/>
                <a:gd name="connsiteX1" fmla="*/ 1599 w 755361"/>
                <a:gd name="connsiteY1" fmla="*/ 383586 h 416878"/>
                <a:gd name="connsiteX2" fmla="*/ 557653 w 755361"/>
                <a:gd name="connsiteY2" fmla="*/ 37597 h 416878"/>
                <a:gd name="connsiteX3" fmla="*/ 619437 w 755361"/>
                <a:gd name="connsiteY3" fmla="*/ 25240 h 416878"/>
                <a:gd name="connsiteX0" fmla="*/ 754492 w 754492"/>
                <a:gd name="connsiteY0" fmla="*/ 358346 h 392510"/>
                <a:gd name="connsiteX1" fmla="*/ 730 w 754492"/>
                <a:gd name="connsiteY1" fmla="*/ 358346 h 392510"/>
                <a:gd name="connsiteX2" fmla="*/ 618568 w 754492"/>
                <a:gd name="connsiteY2" fmla="*/ 0 h 392510"/>
                <a:gd name="connsiteX0" fmla="*/ 1458409 w 1458409"/>
                <a:gd name="connsiteY0" fmla="*/ 358346 h 379568"/>
                <a:gd name="connsiteX1" fmla="*/ 312 w 1458409"/>
                <a:gd name="connsiteY1" fmla="*/ 333633 h 379568"/>
                <a:gd name="connsiteX2" fmla="*/ 1322485 w 1458409"/>
                <a:gd name="connsiteY2" fmla="*/ 0 h 379568"/>
                <a:gd name="connsiteX0" fmla="*/ 1483885 w 1483885"/>
                <a:gd name="connsiteY0" fmla="*/ 457200 h 484234"/>
                <a:gd name="connsiteX1" fmla="*/ 25788 w 1483885"/>
                <a:gd name="connsiteY1" fmla="*/ 432487 h 484234"/>
                <a:gd name="connsiteX2" fmla="*/ 569485 w 1483885"/>
                <a:gd name="connsiteY2" fmla="*/ 0 h 484234"/>
                <a:gd name="connsiteX0" fmla="*/ 1475175 w 1475175"/>
                <a:gd name="connsiteY0" fmla="*/ 469557 h 497359"/>
                <a:gd name="connsiteX1" fmla="*/ 17078 w 1475175"/>
                <a:gd name="connsiteY1" fmla="*/ 444844 h 497359"/>
                <a:gd name="connsiteX2" fmla="*/ 684342 w 1475175"/>
                <a:gd name="connsiteY2" fmla="*/ 0 h 497359"/>
                <a:gd name="connsiteX0" fmla="*/ 1482176 w 1482176"/>
                <a:gd name="connsiteY0" fmla="*/ 469557 h 497359"/>
                <a:gd name="connsiteX1" fmla="*/ 24079 w 1482176"/>
                <a:gd name="connsiteY1" fmla="*/ 444844 h 497359"/>
                <a:gd name="connsiteX2" fmla="*/ 691343 w 1482176"/>
                <a:gd name="connsiteY2" fmla="*/ 0 h 497359"/>
                <a:gd name="connsiteX0" fmla="*/ 1496003 w 1496003"/>
                <a:gd name="connsiteY0" fmla="*/ 383060 h 405670"/>
                <a:gd name="connsiteX1" fmla="*/ 37906 w 1496003"/>
                <a:gd name="connsiteY1" fmla="*/ 358347 h 405670"/>
                <a:gd name="connsiteX2" fmla="*/ 581603 w 1496003"/>
                <a:gd name="connsiteY2" fmla="*/ 0 h 405670"/>
                <a:gd name="connsiteX0" fmla="*/ 1498863 w 1498863"/>
                <a:gd name="connsiteY0" fmla="*/ 383060 h 405670"/>
                <a:gd name="connsiteX1" fmla="*/ 40766 w 1498863"/>
                <a:gd name="connsiteY1" fmla="*/ 358347 h 405670"/>
                <a:gd name="connsiteX2" fmla="*/ 584463 w 1498863"/>
                <a:gd name="connsiteY2" fmla="*/ 0 h 405670"/>
                <a:gd name="connsiteX0" fmla="*/ 1473706 w 1473706"/>
                <a:gd name="connsiteY0" fmla="*/ 383060 h 440354"/>
                <a:gd name="connsiteX1" fmla="*/ 15609 w 1473706"/>
                <a:gd name="connsiteY1" fmla="*/ 358347 h 440354"/>
                <a:gd name="connsiteX2" fmla="*/ 559306 w 1473706"/>
                <a:gd name="connsiteY2" fmla="*/ 0 h 440354"/>
                <a:gd name="connsiteX0" fmla="*/ 1682620 w 1682620"/>
                <a:gd name="connsiteY0" fmla="*/ 383060 h 405670"/>
                <a:gd name="connsiteX1" fmla="*/ 51528 w 1682620"/>
                <a:gd name="connsiteY1" fmla="*/ 358347 h 405670"/>
                <a:gd name="connsiteX2" fmla="*/ 595225 w 1682620"/>
                <a:gd name="connsiteY2" fmla="*/ 0 h 405670"/>
                <a:gd name="connsiteX0" fmla="*/ 1653020 w 1653020"/>
                <a:gd name="connsiteY0" fmla="*/ 320540 h 339742"/>
                <a:gd name="connsiteX1" fmla="*/ 21928 w 1653020"/>
                <a:gd name="connsiteY1" fmla="*/ 295827 h 339742"/>
                <a:gd name="connsiteX2" fmla="*/ 825980 w 1653020"/>
                <a:gd name="connsiteY2" fmla="*/ 0 h 339742"/>
                <a:gd name="connsiteX0" fmla="*/ 1717144 w 1717144"/>
                <a:gd name="connsiteY0" fmla="*/ 381397 h 403200"/>
                <a:gd name="connsiteX1" fmla="*/ 86052 w 1717144"/>
                <a:gd name="connsiteY1" fmla="*/ 356684 h 403200"/>
                <a:gd name="connsiteX2" fmla="*/ 296123 w 1717144"/>
                <a:gd name="connsiteY2" fmla="*/ 12588 h 403200"/>
                <a:gd name="connsiteX3" fmla="*/ 890104 w 1717144"/>
                <a:gd name="connsiteY3" fmla="*/ 60857 h 403200"/>
                <a:gd name="connsiteX0" fmla="*/ 1717144 w 1717144"/>
                <a:gd name="connsiteY0" fmla="*/ 376649 h 398452"/>
                <a:gd name="connsiteX1" fmla="*/ 86052 w 1717144"/>
                <a:gd name="connsiteY1" fmla="*/ 351936 h 398452"/>
                <a:gd name="connsiteX2" fmla="*/ 296123 w 1717144"/>
                <a:gd name="connsiteY2" fmla="*/ 7840 h 398452"/>
                <a:gd name="connsiteX3" fmla="*/ 651445 w 1717144"/>
                <a:gd name="connsiteY3" fmla="*/ 143636 h 398452"/>
                <a:gd name="connsiteX0" fmla="*/ 1717144 w 1717144"/>
                <a:gd name="connsiteY0" fmla="*/ 384043 h 405846"/>
                <a:gd name="connsiteX1" fmla="*/ 86052 w 1717144"/>
                <a:gd name="connsiteY1" fmla="*/ 359330 h 405846"/>
                <a:gd name="connsiteX2" fmla="*/ 296123 w 1717144"/>
                <a:gd name="connsiteY2" fmla="*/ 15234 h 405846"/>
                <a:gd name="connsiteX3" fmla="*/ 1237241 w 1717144"/>
                <a:gd name="connsiteY3" fmla="*/ 38495 h 405846"/>
                <a:gd name="connsiteX0" fmla="*/ 1717144 w 1717144"/>
                <a:gd name="connsiteY0" fmla="*/ 377444 h 399247"/>
                <a:gd name="connsiteX1" fmla="*/ 86052 w 1717144"/>
                <a:gd name="connsiteY1" fmla="*/ 352731 h 399247"/>
                <a:gd name="connsiteX2" fmla="*/ 296123 w 1717144"/>
                <a:gd name="connsiteY2" fmla="*/ 8635 h 399247"/>
                <a:gd name="connsiteX3" fmla="*/ 1237241 w 1717144"/>
                <a:gd name="connsiteY3" fmla="*/ 31896 h 399247"/>
                <a:gd name="connsiteX0" fmla="*/ 1717144 w 1717144"/>
                <a:gd name="connsiteY0" fmla="*/ 416694 h 438497"/>
                <a:gd name="connsiteX1" fmla="*/ 86052 w 1717144"/>
                <a:gd name="connsiteY1" fmla="*/ 391981 h 438497"/>
                <a:gd name="connsiteX2" fmla="*/ 296123 w 1717144"/>
                <a:gd name="connsiteY2" fmla="*/ 47885 h 438497"/>
                <a:gd name="connsiteX3" fmla="*/ 1237241 w 1717144"/>
                <a:gd name="connsiteY3" fmla="*/ 71146 h 438497"/>
                <a:gd name="connsiteX0" fmla="*/ 1717144 w 1717144"/>
                <a:gd name="connsiteY0" fmla="*/ 385519 h 407322"/>
                <a:gd name="connsiteX1" fmla="*/ 86052 w 1717144"/>
                <a:gd name="connsiteY1" fmla="*/ 360806 h 407322"/>
                <a:gd name="connsiteX2" fmla="*/ 296123 w 1717144"/>
                <a:gd name="connsiteY2" fmla="*/ 16710 h 407322"/>
                <a:gd name="connsiteX3" fmla="*/ 751724 w 1717144"/>
                <a:gd name="connsiteY3" fmla="*/ 141722 h 407322"/>
                <a:gd name="connsiteX0" fmla="*/ 1717144 w 1717144"/>
                <a:gd name="connsiteY0" fmla="*/ 385132 h 406935"/>
                <a:gd name="connsiteX1" fmla="*/ 86052 w 1717144"/>
                <a:gd name="connsiteY1" fmla="*/ 360419 h 406935"/>
                <a:gd name="connsiteX2" fmla="*/ 296123 w 1717144"/>
                <a:gd name="connsiteY2" fmla="*/ 16323 h 406935"/>
                <a:gd name="connsiteX3" fmla="*/ 751724 w 1717144"/>
                <a:gd name="connsiteY3" fmla="*/ 141335 h 406935"/>
                <a:gd name="connsiteX0" fmla="*/ 1717144 w 1717144"/>
                <a:gd name="connsiteY0" fmla="*/ 402465 h 424268"/>
                <a:gd name="connsiteX1" fmla="*/ 86052 w 1717144"/>
                <a:gd name="connsiteY1" fmla="*/ 377752 h 424268"/>
                <a:gd name="connsiteX2" fmla="*/ 296123 w 1717144"/>
                <a:gd name="connsiteY2" fmla="*/ 33656 h 424268"/>
                <a:gd name="connsiteX3" fmla="*/ 751724 w 1717144"/>
                <a:gd name="connsiteY3" fmla="*/ 158668 h 424268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03068 w 1703068"/>
                <a:gd name="connsiteY0" fmla="*/ 402465 h 433569"/>
                <a:gd name="connsiteX1" fmla="*/ 71976 w 1703068"/>
                <a:gd name="connsiteY1" fmla="*/ 377752 h 433569"/>
                <a:gd name="connsiteX2" fmla="*/ 282047 w 1703068"/>
                <a:gd name="connsiteY2" fmla="*/ 33656 h 433569"/>
                <a:gd name="connsiteX3" fmla="*/ 737648 w 1703068"/>
                <a:gd name="connsiteY3" fmla="*/ 158668 h 433569"/>
                <a:gd name="connsiteX0" fmla="*/ 1736283 w 1736283"/>
                <a:gd name="connsiteY0" fmla="*/ 399831 h 421458"/>
                <a:gd name="connsiteX1" fmla="*/ 105191 w 1736283"/>
                <a:gd name="connsiteY1" fmla="*/ 375118 h 421458"/>
                <a:gd name="connsiteX2" fmla="*/ 243539 w 1736283"/>
                <a:gd name="connsiteY2" fmla="*/ 34201 h 421458"/>
                <a:gd name="connsiteX3" fmla="*/ 770863 w 1736283"/>
                <a:gd name="connsiteY3" fmla="*/ 156034 h 421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36283" h="421458">
                  <a:moveTo>
                    <a:pt x="1736283" y="399831"/>
                  </a:moveTo>
                  <a:cubicBezTo>
                    <a:pt x="1375877" y="428663"/>
                    <a:pt x="353982" y="436056"/>
                    <a:pt x="105191" y="375118"/>
                  </a:cubicBezTo>
                  <a:cubicBezTo>
                    <a:pt x="-143600" y="314180"/>
                    <a:pt x="109530" y="83505"/>
                    <a:pt x="243539" y="34201"/>
                  </a:cubicBezTo>
                  <a:cubicBezTo>
                    <a:pt x="438239" y="-56438"/>
                    <a:pt x="1137030" y="50085"/>
                    <a:pt x="770863" y="156034"/>
                  </a:cubicBezTo>
                </a:path>
              </a:pathLst>
            </a:custGeom>
            <a:noFill/>
            <a:ln w="25400" cap="rnd">
              <a:solidFill>
                <a:srgbClr val="F26F23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</p:grpSp>
      <p:sp>
        <p:nvSpPr>
          <p:cNvPr id="31" name="7">
            <a:extLst>
              <a:ext uri="{FF2B5EF4-FFF2-40B4-BE49-F238E27FC236}">
                <a16:creationId xmlns:a16="http://schemas.microsoft.com/office/drawing/2014/main" id="{DEB206CA-1DDB-48B0-ABC5-E8D8962376F4}"/>
              </a:ext>
            </a:extLst>
          </p:cNvPr>
          <p:cNvSpPr/>
          <p:nvPr/>
        </p:nvSpPr>
        <p:spPr>
          <a:xfrm flipH="1">
            <a:off x="10883975" y="1217199"/>
            <a:ext cx="466974" cy="800526"/>
          </a:xfrm>
          <a:custGeom>
            <a:avLst/>
            <a:gdLst>
              <a:gd name="connsiteX0" fmla="*/ 0 w 786063"/>
              <a:gd name="connsiteY0" fmla="*/ 0 h 1347536"/>
              <a:gd name="connsiteX1" fmla="*/ 513347 w 786063"/>
              <a:gd name="connsiteY1" fmla="*/ 401052 h 1347536"/>
              <a:gd name="connsiteX2" fmla="*/ 336884 w 786063"/>
              <a:gd name="connsiteY2" fmla="*/ 1155031 h 1347536"/>
              <a:gd name="connsiteX3" fmla="*/ 786063 w 786063"/>
              <a:gd name="connsiteY3" fmla="*/ 1347536 h 134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063" h="1347536">
                <a:moveTo>
                  <a:pt x="0" y="0"/>
                </a:moveTo>
                <a:cubicBezTo>
                  <a:pt x="228600" y="104273"/>
                  <a:pt x="457200" y="208547"/>
                  <a:pt x="513347" y="401052"/>
                </a:cubicBezTo>
                <a:cubicBezTo>
                  <a:pt x="569494" y="593557"/>
                  <a:pt x="291431" y="997284"/>
                  <a:pt x="336884" y="1155031"/>
                </a:cubicBezTo>
                <a:cubicBezTo>
                  <a:pt x="382337" y="1312778"/>
                  <a:pt x="584200" y="1330157"/>
                  <a:pt x="786063" y="1347536"/>
                </a:cubicBezTo>
              </a:path>
            </a:pathLst>
          </a:custGeom>
          <a:noFill/>
          <a:ln w="25400" cap="rnd">
            <a:solidFill>
              <a:srgbClr val="F26F23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2" name="8">
            <a:extLst>
              <a:ext uri="{FF2B5EF4-FFF2-40B4-BE49-F238E27FC236}">
                <a16:creationId xmlns:a16="http://schemas.microsoft.com/office/drawing/2014/main" id="{B927AFBF-E5E0-4B56-B593-EA2C9CEF150C}"/>
              </a:ext>
            </a:extLst>
          </p:cNvPr>
          <p:cNvGrpSpPr/>
          <p:nvPr/>
        </p:nvGrpSpPr>
        <p:grpSpPr>
          <a:xfrm>
            <a:off x="4570175" y="1987509"/>
            <a:ext cx="3156997" cy="3379869"/>
            <a:chOff x="4427538" y="954088"/>
            <a:chExt cx="3333750" cy="37290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4D6D1CDB-B3EB-4107-A967-6D7FF8E44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540DBB4-71EF-47DE-BD55-DD552F75AA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452F57A0-8226-4391-968F-81CFDAAB9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1E8763D8-F415-4863-8364-F6356B7BEE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7473B42A-403E-4DDB-81E2-47D0DD1C0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58A23FE0-9F62-435B-92D6-6B2184FB9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1">
              <a:extLst>
                <a:ext uri="{FF2B5EF4-FFF2-40B4-BE49-F238E27FC236}">
                  <a16:creationId xmlns:a16="http://schemas.microsoft.com/office/drawing/2014/main" id="{8A4BA2DF-E2D3-432B-98F1-7EE31486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B7F3CAC0-EEA5-43E7-A6D3-60B27EBBF9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763524AE-2C94-461F-B66D-653A7F47D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D9560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21869D4D-92C8-4325-BAB7-47C9FEC91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B14FBB57-08D6-4EF0-9354-B6A13D22C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4AA272A5-3E0A-4EFA-803C-7E1F1F141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BCE489F6-0655-4099-AF41-2A91081A6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F836F2D8-2404-4FAB-817E-755F023F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BB84F4C7-3938-446B-B602-CBD11F8C5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DE2BBF1F-518D-4E37-B3F8-61FDD1FAF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FCEAB613-7E06-4ADC-82A0-BFE0DB37D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D638F8F9-7DC5-4D3E-B517-A6A73CB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18EA3B0-D111-46C0-B933-5D4BE126F6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488901C0-3EE8-49F4-A1F6-AEA87469A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7B46D85E-A104-4A60-ABD7-BA2F81740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07CB5605-4203-4EB2-963C-EAA9746368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D91ED98-6060-40B7-A6C0-36827AE112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D40F5C22-F00F-4975-A2D5-FE2B8517F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D9D9B4A6-491B-430F-9997-102455714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2C068B7E-0B45-456C-B920-2DCA71BC8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27798F1D-716E-4CB9-9D83-3D567C6D6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36E5523D-EA14-4628-A082-4C5A4BC27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81460406-115D-463A-AA97-B3A901BDC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91C70928-323C-492F-A0F8-5958F0606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700E883D-B384-4163-90DA-EC741253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B3B13EC-146F-4771-8C7D-09FC60C3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C414885D-5E56-4375-9BE6-711CF0B25C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83D1D81-532A-451C-93AD-F48701C8B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34219388-9BB4-46D6-8925-25A66E6962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93220235-766A-4726-A82C-A65ED0E2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F791EF44-4450-4432-9DFE-FC90E05BD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E6F8D735-E690-4AF9-B4AF-A43288D55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03D2661B-BBDF-4B12-B9D3-1B94CB920A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8561D8C0-8B2B-4FEC-AF36-3F8E9A11E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EDDB4BAB-EE90-418A-B301-A9D22F12A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3E254E1A-EF9A-4B15-8C55-1BC2CF75E8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FBB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3" name="51">
            <a:extLst>
              <a:ext uri="{FF2B5EF4-FFF2-40B4-BE49-F238E27FC236}">
                <a16:creationId xmlns:a16="http://schemas.microsoft.com/office/drawing/2014/main" id="{E03EAB1A-47E5-4A75-97BC-554A8C7B28B8}"/>
              </a:ext>
            </a:extLst>
          </p:cNvPr>
          <p:cNvSpPr txBox="1"/>
          <p:nvPr/>
        </p:nvSpPr>
        <p:spPr>
          <a:xfrm flipH="1">
            <a:off x="5527796" y="2541682"/>
            <a:ext cx="1255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latin typeface="Arial" panose="020B0604020202020204" pitchFamily="34" charset="0"/>
                <a:ea typeface="新蒂黑板报" panose="03000600000000000000" pitchFamily="66" charset="-122"/>
                <a:cs typeface="Arial" panose="020B0604020202020204" pitchFamily="34" charset="0"/>
              </a:rPr>
              <a:t>02</a:t>
            </a:r>
            <a:endParaRPr lang="zh-CN" altLang="en-US" sz="6000" b="1" spc="300" dirty="0">
              <a:latin typeface="Arial" panose="020B0604020202020204" pitchFamily="34" charset="0"/>
              <a:ea typeface="新蒂黑板报" panose="03000600000000000000" pitchFamily="66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FE9FED-AD19-43FC-B265-743AEBAC8E63}"/>
              </a:ext>
            </a:extLst>
          </p:cNvPr>
          <p:cNvSpPr txBox="1"/>
          <p:nvPr/>
        </p:nvSpPr>
        <p:spPr>
          <a:xfrm>
            <a:off x="7919598" y="2393065"/>
            <a:ext cx="42377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48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48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76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3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527</TotalTime>
  <Words>375</Words>
  <Application>Microsoft Office PowerPoint</Application>
  <PresentationFormat>Widescreen</PresentationFormat>
  <Paragraphs>86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新蒂黑板报</vt:lpstr>
      <vt:lpstr>思源黑体 CN Regular</vt:lpstr>
      <vt:lpstr>.VnArial</vt:lpstr>
      <vt:lpstr>等线</vt:lpstr>
      <vt:lpstr>Arial</vt:lpstr>
      <vt:lpstr>Arial-Rounded</vt:lpstr>
      <vt:lpstr>#9Slide01 Noi dung ngan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ASUS</cp:lastModifiedBy>
  <cp:revision>314</cp:revision>
  <dcterms:created xsi:type="dcterms:W3CDTF">2021-08-21T07:02:17Z</dcterms:created>
  <dcterms:modified xsi:type="dcterms:W3CDTF">2023-04-16T15:16:31Z</dcterms:modified>
  <cp:category>9Slide.vn</cp:category>
</cp:coreProperties>
</file>