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313" r:id="rId2"/>
    <p:sldId id="257" r:id="rId3"/>
    <p:sldId id="259" r:id="rId4"/>
    <p:sldId id="293" r:id="rId5"/>
    <p:sldId id="294" r:id="rId6"/>
    <p:sldId id="300" r:id="rId7"/>
    <p:sldId id="301" r:id="rId8"/>
    <p:sldId id="284" r:id="rId9"/>
    <p:sldId id="302" r:id="rId10"/>
    <p:sldId id="303" r:id="rId11"/>
    <p:sldId id="276" r:id="rId12"/>
    <p:sldId id="295" r:id="rId13"/>
    <p:sldId id="305" r:id="rId14"/>
    <p:sldId id="296" r:id="rId15"/>
    <p:sldId id="306" r:id="rId16"/>
    <p:sldId id="307" r:id="rId17"/>
    <p:sldId id="297" r:id="rId18"/>
    <p:sldId id="308" r:id="rId19"/>
    <p:sldId id="309" r:id="rId20"/>
    <p:sldId id="310" r:id="rId21"/>
    <p:sldId id="298" r:id="rId22"/>
    <p:sldId id="311" r:id="rId23"/>
    <p:sldId id="267" r:id="rId24"/>
  </p:sldIdLst>
  <p:sldSz cx="12192000" cy="6858000"/>
  <p:notesSz cx="6858000" cy="9144000"/>
  <p:embeddedFontLst>
    <p:embeddedFont>
      <p:font typeface="Arial-Rounded" panose="020B0500000000000000" pitchFamily="34" charset="-93"/>
      <p:regular r:id="rId26"/>
    </p:embeddedFont>
    <p:embeddedFont>
      <p:font typeface=".VnArial" panose="020B7200000000000000" pitchFamily="34" charset="0"/>
      <p:regular r:id="rId27"/>
      <p:bold r:id="rId28"/>
      <p:italic r:id="rId29"/>
      <p:boldItalic r:id="rId30"/>
    </p:embeddedFont>
    <p:embeddedFont>
      <p:font typeface="#9Slide01 Noi dung ngan" panose="020B0604020202020204" charset="-93"/>
      <p:regular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F23"/>
    <a:srgbClr val="FBB07D"/>
    <a:srgbClr val="D9560D"/>
    <a:srgbClr val="F2701F"/>
    <a:srgbClr val="00A650"/>
    <a:srgbClr val="BCD85F"/>
    <a:srgbClr val="E31353"/>
    <a:srgbClr val="06C5F5"/>
    <a:srgbClr val="F15A88"/>
    <a:srgbClr val="F8A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howGuides="1">
      <p:cViewPr>
        <p:scale>
          <a:sx n="50" d="100"/>
          <a:sy n="50" d="100"/>
        </p:scale>
        <p:origin x="2376" y="15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29767-F39A-440A-B0F5-B32CBEE2E356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A6EE-D120-405B-A31A-77ED0FE27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 dirty="0">
                <a:effectLst/>
                <a:latin typeface="Arial" panose="020B0604020202020204" pitchFamily="34" charset="0"/>
              </a:rPr>
              <a:t>Những tiếng cùng vần với nhau trong khổ thơ đầu: sáng - đang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42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3ABEE10-BB90-44C7-B119-1D5E3ADD61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54686" y="2841604"/>
            <a:ext cx="8858256" cy="1950889"/>
          </a:xfrm>
          <a:prstGeom prst="rect">
            <a:avLst/>
          </a:prstGeom>
        </p:spPr>
      </p:pic>
      <p:sp>
        <p:nvSpPr>
          <p:cNvPr id="8" name="60">
            <a:extLst>
              <a:ext uri="{FF2B5EF4-FFF2-40B4-BE49-F238E27FC236}">
                <a16:creationId xmlns:a16="http://schemas.microsoft.com/office/drawing/2014/main" id="{2596BA64-F4FC-448E-8F9F-6F77C45872A9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16E7BCC-8FC1-44F8-A760-00C474F113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79058" y="634661"/>
            <a:ext cx="1908213" cy="4157832"/>
          </a:xfrm>
          <a:prstGeom prst="rect">
            <a:avLst/>
          </a:prstGeom>
        </p:spPr>
      </p:pic>
      <p:sp>
        <p:nvSpPr>
          <p:cNvPr id="10" name="PHẠM DUYÊN">
            <a:extLst>
              <a:ext uri="{FF2B5EF4-FFF2-40B4-BE49-F238E27FC236}">
                <a16:creationId xmlns:a16="http://schemas.microsoft.com/office/drawing/2014/main" id="{22958861-AE0B-4C07-AEC7-A19837FC7C1E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1" name="63">
            <a:extLst>
              <a:ext uri="{FF2B5EF4-FFF2-40B4-BE49-F238E27FC236}">
                <a16:creationId xmlns:a16="http://schemas.microsoft.com/office/drawing/2014/main" id="{C8B319CA-02F5-4CCA-B079-C2D7FFC065A8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2" name="21">
            <a:extLst>
              <a:ext uri="{FF2B5EF4-FFF2-40B4-BE49-F238E27FC236}">
                <a16:creationId xmlns:a16="http://schemas.microsoft.com/office/drawing/2014/main" id="{5C3B308F-3EBB-4FE2-BD0D-4E6DF7B3200A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3" name="58">
            <a:extLst>
              <a:ext uri="{FF2B5EF4-FFF2-40B4-BE49-F238E27FC236}">
                <a16:creationId xmlns:a16="http://schemas.microsoft.com/office/drawing/2014/main" id="{D998065D-A73B-4654-8F4A-3C7A00EF1900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10B0D2-7F87-409C-B0C9-16E3CD6FD5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89911" y="244241"/>
            <a:ext cx="3191589" cy="1289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87802A-3282-4E3E-BFB2-60DCBCD935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37503" b="22358"/>
          <a:stretch/>
        </p:blipFill>
        <p:spPr>
          <a:xfrm>
            <a:off x="1908638" y="149725"/>
            <a:ext cx="2059449" cy="725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ED17C9-2565-4F51-B129-F0FF7505D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8264" t="19546" r="29629" b="24721"/>
          <a:stretch/>
        </p:blipFill>
        <p:spPr>
          <a:xfrm>
            <a:off x="2741651" y="634162"/>
            <a:ext cx="592920" cy="91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1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3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4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alphaModFix amt="3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5812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alphaModFix amt="71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100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alphaModFix amt="3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02B5-E222-4A1C-AF05-0507E87B7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5942" y="229278"/>
            <a:ext cx="3738085" cy="1064767"/>
          </a:xfrm>
          <a:prstGeom prst="rect">
            <a:avLst/>
          </a:prstGeom>
        </p:spPr>
      </p:pic>
      <p:cxnSp>
        <p:nvCxnSpPr>
          <p:cNvPr id="11" name="97">
            <a:extLst>
              <a:ext uri="{FF2B5EF4-FFF2-40B4-BE49-F238E27FC236}">
                <a16:creationId xmlns:a16="http://schemas.microsoft.com/office/drawing/2014/main" id="{23EAD84B-CA07-4073-9A80-75CD5791E056}"/>
              </a:ext>
            </a:extLst>
          </p:cNvPr>
          <p:cNvCxnSpPr>
            <a:cxnSpLocks/>
          </p:cNvCxnSpPr>
          <p:nvPr userDrawn="1"/>
        </p:nvCxnSpPr>
        <p:spPr>
          <a:xfrm>
            <a:off x="336892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01">
            <a:extLst>
              <a:ext uri="{FF2B5EF4-FFF2-40B4-BE49-F238E27FC236}">
                <a16:creationId xmlns:a16="http://schemas.microsoft.com/office/drawing/2014/main" id="{A51429CE-22C6-436F-BB4F-BDE6E1C14ABE}"/>
              </a:ext>
            </a:extLst>
          </p:cNvPr>
          <p:cNvCxnSpPr>
            <a:cxnSpLocks/>
          </p:cNvCxnSpPr>
          <p:nvPr userDrawn="1"/>
        </p:nvCxnSpPr>
        <p:spPr>
          <a:xfrm>
            <a:off x="336892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97">
            <a:extLst>
              <a:ext uri="{FF2B5EF4-FFF2-40B4-BE49-F238E27FC236}">
                <a16:creationId xmlns:a16="http://schemas.microsoft.com/office/drawing/2014/main" id="{76F5E8FB-E764-4C8A-97D5-BC0EDF6FFBE8}"/>
              </a:ext>
            </a:extLst>
          </p:cNvPr>
          <p:cNvCxnSpPr>
            <a:cxnSpLocks/>
          </p:cNvCxnSpPr>
          <p:nvPr userDrawn="1"/>
        </p:nvCxnSpPr>
        <p:spPr>
          <a:xfrm>
            <a:off x="7892174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01">
            <a:extLst>
              <a:ext uri="{FF2B5EF4-FFF2-40B4-BE49-F238E27FC236}">
                <a16:creationId xmlns:a16="http://schemas.microsoft.com/office/drawing/2014/main" id="{DA75C233-071E-4117-9D66-8A70A58EA5C1}"/>
              </a:ext>
            </a:extLst>
          </p:cNvPr>
          <p:cNvCxnSpPr>
            <a:cxnSpLocks/>
          </p:cNvCxnSpPr>
          <p:nvPr userDrawn="1"/>
        </p:nvCxnSpPr>
        <p:spPr>
          <a:xfrm>
            <a:off x="7892174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923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1" name="PHẠM DUYÊN">
            <a:extLst>
              <a:ext uri="{FF2B5EF4-FFF2-40B4-BE49-F238E27FC236}">
                <a16:creationId xmlns:a16="http://schemas.microsoft.com/office/drawing/2014/main" id="{0B06B5E6-CCA4-455C-8946-D29B2160D983}"/>
              </a:ext>
            </a:extLst>
          </p:cNvPr>
          <p:cNvSpPr/>
          <p:nvPr userDrawn="1"/>
        </p:nvSpPr>
        <p:spPr>
          <a:xfrm flipH="1">
            <a:off x="0" y="6204155"/>
            <a:ext cx="12192000" cy="653845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3137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3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6EA856AD-596D-49B2-B11E-34E38D79E01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0" r:id="rId4"/>
    <p:sldLayoutId id="2147483651" r:id="rId5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5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7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8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0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svg"/><Relationship Id="rId11" Type="http://schemas.openxmlformats.org/officeDocument/2006/relationships/image" Target="../media/image31.png"/><Relationship Id="rId5" Type="http://schemas.openxmlformats.org/officeDocument/2006/relationships/image" Target="../media/image15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>
            <a:extLst>
              <a:ext uri="{FF2B5EF4-FFF2-40B4-BE49-F238E27FC236}">
                <a16:creationId xmlns:a16="http://schemas.microsoft.com/office/drawing/2014/main" id="{D43589D1-D7DE-28C0-285F-BB94AE9AFF40}"/>
              </a:ext>
            </a:extLst>
          </p:cNvPr>
          <p:cNvSpPr/>
          <p:nvPr/>
        </p:nvSpPr>
        <p:spPr>
          <a:xfrm>
            <a:off x="976543" y="3049821"/>
            <a:ext cx="8655297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000" b="1" dirty="0">
                <a:ln w="15875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  <p:sp>
        <p:nvSpPr>
          <p:cNvPr id="3" name="矩形 7">
            <a:extLst>
              <a:ext uri="{FF2B5EF4-FFF2-40B4-BE49-F238E27FC236}">
                <a16:creationId xmlns:a16="http://schemas.microsoft.com/office/drawing/2014/main" id="{0DB4D72B-3F7B-D969-F26D-B69BEA304A22}"/>
              </a:ext>
            </a:extLst>
          </p:cNvPr>
          <p:cNvSpPr/>
          <p:nvPr/>
        </p:nvSpPr>
        <p:spPr>
          <a:xfrm>
            <a:off x="655831" y="1036536"/>
            <a:ext cx="8655297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>
                <a:ln w="15875">
                  <a:noFill/>
                </a:ln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33266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lur, night sky&#10;&#10;Description automatically generated">
            <a:extLst>
              <a:ext uri="{FF2B5EF4-FFF2-40B4-BE49-F238E27FC236}">
                <a16:creationId xmlns:a16="http://schemas.microsoft.com/office/drawing/2014/main" id="{C85EC071-EACC-4F49-AECD-5CB24AF17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610" y="198518"/>
            <a:ext cx="7779326" cy="634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0CB92F-741F-4E76-A26A-BB5F4AEC2067}"/>
              </a:ext>
            </a:extLst>
          </p:cNvPr>
          <p:cNvSpPr txBox="1"/>
          <p:nvPr/>
        </p:nvSpPr>
        <p:spPr>
          <a:xfrm>
            <a:off x="3074042" y="638383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Tia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C7DEDA-F535-4FCB-951D-B54D2F1E0F22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663D7C-F69E-4170-B8EC-6FDAC28A67A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C30BF1-DF6F-40E6-8256-CEA34C04ED2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E1A2353C-EC49-4D5C-8AFF-6E32F30875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4D1A05-1A41-437E-8556-470560AD1E79}"/>
              </a:ext>
            </a:extLst>
          </p:cNvPr>
          <p:cNvSpPr/>
          <p:nvPr/>
        </p:nvSpPr>
        <p:spPr>
          <a:xfrm>
            <a:off x="1298789" y="1343740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</a:t>
            </a:r>
            <a:r>
              <a:rPr lang="vi-VN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 dậy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thấy buồn cười: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ai đang nhảy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bài vui vui.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E4A595-E467-47FC-935C-367EA69EB52D}"/>
              </a:ext>
            </a:extLst>
          </p:cNvPr>
          <p:cNvSpPr/>
          <p:nvPr/>
        </p:nvSpPr>
        <p:spPr>
          <a:xfrm>
            <a:off x="7279604" y="1343739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31C3AC-09E7-44F3-BCDA-B1235364CD71}"/>
              </a:ext>
            </a:extLst>
          </p:cNvPr>
          <p:cNvSpPr/>
          <p:nvPr/>
        </p:nvSpPr>
        <p:spPr>
          <a:xfrm>
            <a:off x="1298789" y="3921552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Sực</a:t>
            </a:r>
            <a:r>
              <a:rPr lang="en-US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B1C010-A0CC-4CED-A121-D388AE516952}"/>
              </a:ext>
            </a:extLst>
          </p:cNvPr>
          <p:cNvSpPr/>
          <p:nvPr/>
        </p:nvSpPr>
        <p:spPr>
          <a:xfrm>
            <a:off x="7279603" y="3919661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6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913E72-787B-49C7-B07E-AE7F6FD4B14A}"/>
              </a:ext>
            </a:extLst>
          </p:cNvPr>
          <p:cNvSpPr/>
          <p:nvPr/>
        </p:nvSpPr>
        <p:spPr>
          <a:xfrm>
            <a:off x="10183537" y="6150374"/>
            <a:ext cx="1531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Thụy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Anh)</a:t>
            </a:r>
            <a:endParaRPr lang="zh-CN" altLang="en-US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418A08-3761-40DD-9E29-65BBBB5484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790313" y="1334998"/>
            <a:ext cx="504497" cy="549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8FFE96-2A2B-479E-8453-5073D67044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6769163" y="1393734"/>
            <a:ext cx="504497" cy="5492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2FAE7E-0164-4109-91DA-652B6DDBAB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729947" y="3965660"/>
            <a:ext cx="567559" cy="621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1D8773-10D1-4453-94BE-056BA7F13A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68" t="13524" r="14167" b="31013"/>
          <a:stretch/>
        </p:blipFill>
        <p:spPr>
          <a:xfrm>
            <a:off x="6769209" y="4014322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12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60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908225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03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300A8B-517B-4C7A-91A0-BD47933A8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147" y="3175674"/>
            <a:ext cx="6798938" cy="1579163"/>
          </a:xfrm>
          <a:prstGeom prst="rect">
            <a:avLst/>
          </a:prstGeom>
        </p:spPr>
      </p:pic>
      <p:pic>
        <p:nvPicPr>
          <p:cNvPr id="12" name="24">
            <a:extLst>
              <a:ext uri="{FF2B5EF4-FFF2-40B4-BE49-F238E27FC236}">
                <a16:creationId xmlns:a16="http://schemas.microsoft.com/office/drawing/2014/main" id="{5537C03D-8A0E-4C5F-98F6-27FD29F40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3" name="32">
            <a:extLst>
              <a:ext uri="{FF2B5EF4-FFF2-40B4-BE49-F238E27FC236}">
                <a16:creationId xmlns:a16="http://schemas.microsoft.com/office/drawing/2014/main" id="{47048633-AAD9-4400-B8F9-3CFABC8A0C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6" name="35">
            <a:extLst>
              <a:ext uri="{FF2B5EF4-FFF2-40B4-BE49-F238E27FC236}">
                <a16:creationId xmlns:a16="http://schemas.microsoft.com/office/drawing/2014/main" id="{368C8004-A719-4F9D-B945-716D47E034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7" name="37">
            <a:extLst>
              <a:ext uri="{FF2B5EF4-FFF2-40B4-BE49-F238E27FC236}">
                <a16:creationId xmlns:a16="http://schemas.microsoft.com/office/drawing/2014/main" id="{D8660CF5-967D-4CE3-864D-1B3475C9B1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73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53614DC-4F39-4FB2-9616-21BB1C6E01A1}"/>
              </a:ext>
            </a:extLst>
          </p:cNvPr>
          <p:cNvSpPr/>
          <p:nvPr/>
        </p:nvSpPr>
        <p:spPr>
          <a:xfrm>
            <a:off x="884941" y="2520556"/>
            <a:ext cx="45897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thức dậy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thấy buồn cười: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ai đang nhảy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bài vui vui.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14407E-B3DC-4FEF-B8DC-A0DB0F883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380444" y="2568975"/>
            <a:ext cx="504497" cy="5492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5319F84-4E36-4B80-BFD7-5B7DF3B5E6CF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8088D37-8C3A-4656-BEC3-958ADD9C587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1157CE-1DEE-4E5C-B56E-4AE0C2D25A81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C151815-8850-465D-8F21-D8EFB88DA5EC}"/>
              </a:ext>
            </a:extLst>
          </p:cNvPr>
          <p:cNvSpPr/>
          <p:nvPr/>
        </p:nvSpPr>
        <p:spPr>
          <a:xfrm>
            <a:off x="1003782" y="357919"/>
            <a:ext cx="1104841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4400" dirty="0">
              <a:solidFill>
                <a:srgbClr val="F2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DDCD8C-9098-43D8-B91D-528BFBC832FA}"/>
              </a:ext>
            </a:extLst>
          </p:cNvPr>
          <p:cNvGrpSpPr/>
          <p:nvPr/>
        </p:nvGrpSpPr>
        <p:grpSpPr>
          <a:xfrm>
            <a:off x="5738582" y="1741622"/>
            <a:ext cx="1913912" cy="1854090"/>
            <a:chOff x="6284910" y="2558220"/>
            <a:chExt cx="1868491" cy="17415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51E868-749C-402B-A3A9-4CCCCD9D80F3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A0399E-8DE8-48BF-A1F2-4EDF149E8941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36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dậy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2" name="Picture 11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476D2490-90B5-4D13-9CAF-8B016BAB77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2556" t="40199" r="30989" b="44178"/>
          <a:stretch/>
        </p:blipFill>
        <p:spPr>
          <a:xfrm>
            <a:off x="7922859" y="2253429"/>
            <a:ext cx="1093531" cy="56827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FB02B9-DBDB-41E9-A14C-C098D05EC1E5}"/>
              </a:ext>
            </a:extLst>
          </p:cNvPr>
          <p:cNvGrpSpPr/>
          <p:nvPr/>
        </p:nvGrpSpPr>
        <p:grpSpPr>
          <a:xfrm>
            <a:off x="9274306" y="1771267"/>
            <a:ext cx="1913912" cy="1854090"/>
            <a:chOff x="6284910" y="2558220"/>
            <a:chExt cx="1868491" cy="174156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441C186-538E-4A15-AC3A-62B8CBE93777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B9C14C-E391-47AE-94A8-3DC2E0F48815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36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5C106C2-109F-471A-85CB-2C2B7769E6D1}"/>
              </a:ext>
            </a:extLst>
          </p:cNvPr>
          <p:cNvGrpSpPr/>
          <p:nvPr/>
        </p:nvGrpSpPr>
        <p:grpSpPr>
          <a:xfrm>
            <a:off x="5738582" y="4216117"/>
            <a:ext cx="1913912" cy="1854090"/>
            <a:chOff x="6284910" y="2558220"/>
            <a:chExt cx="1868491" cy="17415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161AB9F-F220-4261-AF45-2B567BB92433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5A3559D-13B8-4E1C-89CD-46D61E223148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80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1" name="Picture 20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105EC448-8C13-42AA-B4BB-82136755E9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2556" t="40199" r="30989" b="44178"/>
          <a:stretch/>
        </p:blipFill>
        <p:spPr>
          <a:xfrm>
            <a:off x="7922859" y="4727924"/>
            <a:ext cx="1093531" cy="56827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EACE52F-7F4C-47A1-9EE7-148395C979E7}"/>
              </a:ext>
            </a:extLst>
          </p:cNvPr>
          <p:cNvGrpSpPr/>
          <p:nvPr/>
        </p:nvGrpSpPr>
        <p:grpSpPr>
          <a:xfrm>
            <a:off x="9274306" y="4245762"/>
            <a:ext cx="1913912" cy="1854090"/>
            <a:chOff x="6284910" y="2558220"/>
            <a:chExt cx="1868491" cy="1741560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BC8763F-8AFC-4524-B644-52F0697DBD9B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091559-7719-4DDC-B232-1B8FE0951070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80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2536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809904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04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95A02D-4060-4FAC-8289-FB5AB5331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969" y="3094093"/>
            <a:ext cx="7105459" cy="2005758"/>
          </a:xfrm>
          <a:prstGeom prst="rect">
            <a:avLst/>
          </a:prstGeom>
        </p:spPr>
      </p:pic>
      <p:pic>
        <p:nvPicPr>
          <p:cNvPr id="18" name="24">
            <a:extLst>
              <a:ext uri="{FF2B5EF4-FFF2-40B4-BE49-F238E27FC236}">
                <a16:creationId xmlns:a16="http://schemas.microsoft.com/office/drawing/2014/main" id="{86E4F14C-AD10-4D76-B106-8D1E58ED0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9" name="32">
            <a:extLst>
              <a:ext uri="{FF2B5EF4-FFF2-40B4-BE49-F238E27FC236}">
                <a16:creationId xmlns:a16="http://schemas.microsoft.com/office/drawing/2014/main" id="{C69F9E42-4A95-4420-8F94-6F8D476CBC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20" name="35">
            <a:extLst>
              <a:ext uri="{FF2B5EF4-FFF2-40B4-BE49-F238E27FC236}">
                <a16:creationId xmlns:a16="http://schemas.microsoft.com/office/drawing/2014/main" id="{4D155433-6EE3-405C-BB01-FAC8FDDCB8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21" name="37">
            <a:extLst>
              <a:ext uri="{FF2B5EF4-FFF2-40B4-BE49-F238E27FC236}">
                <a16:creationId xmlns:a16="http://schemas.microsoft.com/office/drawing/2014/main" id="{350C16B5-8F8A-4632-8A3C-38A83E2A5B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52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blur, night sky&#10;&#10;Description automatically generated">
            <a:extLst>
              <a:ext uri="{FF2B5EF4-FFF2-40B4-BE49-F238E27FC236}">
                <a16:creationId xmlns:a16="http://schemas.microsoft.com/office/drawing/2014/main" id="{6D667218-26A6-4DA3-B4B8-2FC2EDA4E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610" y="198518"/>
            <a:ext cx="7779326" cy="634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3DFD7F2E-0AF5-4EDE-A6CF-47D2ECF83561}"/>
              </a:ext>
            </a:extLst>
          </p:cNvPr>
          <p:cNvSpPr/>
          <p:nvPr/>
        </p:nvSpPr>
        <p:spPr>
          <a:xfrm>
            <a:off x="412456" y="1010094"/>
            <a:ext cx="113272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Buổi sáng thức dậy, bé thấy tia nắng ở đâu?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C790785-5CA6-40EA-BDCE-259906A53317}"/>
              </a:ext>
            </a:extLst>
          </p:cNvPr>
          <p:cNvSpPr/>
          <p:nvPr/>
        </p:nvSpPr>
        <p:spPr>
          <a:xfrm>
            <a:off x="1209752" y="2662936"/>
            <a:ext cx="105299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thức dậy, bé thấy tia nắng ở trong lòng bàn tay, trên bàn học, trên tán cây.</a:t>
            </a: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DEBB9FB-9487-42A5-A2D2-C1631CE1D1AF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808869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F0D5D5-8182-4FCD-B501-91A843F9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627" y="4244906"/>
            <a:ext cx="4920915" cy="2271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5522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lur, night sky&#10;&#10;Description automatically generated">
            <a:extLst>
              <a:ext uri="{FF2B5EF4-FFF2-40B4-BE49-F238E27FC236}">
                <a16:creationId xmlns:a16="http://schemas.microsoft.com/office/drawing/2014/main" id="{D059A3B8-B71C-4CD3-B227-C834B9F58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610" y="198518"/>
            <a:ext cx="7779326" cy="634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3DFD7F2E-0AF5-4EDE-A6CF-47D2ECF83561}"/>
              </a:ext>
            </a:extLst>
          </p:cNvPr>
          <p:cNvSpPr/>
          <p:nvPr/>
        </p:nvSpPr>
        <p:spPr>
          <a:xfrm>
            <a:off x="412456" y="1293017"/>
            <a:ext cx="11327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Theo em, buổi tối, tia nắng đi đâu?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C790785-5CA6-40EA-BDCE-259906A53317}"/>
              </a:ext>
            </a:extLst>
          </p:cNvPr>
          <p:cNvSpPr/>
          <p:nvPr/>
        </p:nvSpPr>
        <p:spPr>
          <a:xfrm>
            <a:off x="1209752" y="2332248"/>
            <a:ext cx="105299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buổi tối tia nắng đi 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ủ.</a:t>
            </a:r>
            <a:endParaRPr lang="vi-VN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DEBB9FB-9487-42A5-A2D2-C1631CE1D1AF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478181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8">
            <a:extLst>
              <a:ext uri="{FF2B5EF4-FFF2-40B4-BE49-F238E27FC236}">
                <a16:creationId xmlns:a16="http://schemas.microsoft.com/office/drawing/2014/main" id="{E359EE6F-EA67-4F65-9C7C-EB9778EC1026}"/>
              </a:ext>
            </a:extLst>
          </p:cNvPr>
          <p:cNvSpPr/>
          <p:nvPr/>
        </p:nvSpPr>
        <p:spPr>
          <a:xfrm>
            <a:off x="412456" y="3656128"/>
            <a:ext cx="11327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Theo em, nhà nắng ở đâu?</a:t>
            </a:r>
          </a:p>
        </p:txBody>
      </p:sp>
      <p:sp>
        <p:nvSpPr>
          <p:cNvPr id="12" name="8">
            <a:extLst>
              <a:ext uri="{FF2B5EF4-FFF2-40B4-BE49-F238E27FC236}">
                <a16:creationId xmlns:a16="http://schemas.microsoft.com/office/drawing/2014/main" id="{DB4261A5-EDEC-4259-89CB-632636A7C200}"/>
              </a:ext>
            </a:extLst>
          </p:cNvPr>
          <p:cNvSpPr/>
          <p:nvPr/>
        </p:nvSpPr>
        <p:spPr>
          <a:xfrm>
            <a:off x="1209752" y="4695357"/>
            <a:ext cx="105299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nhà nắng ở cạnh bác mặt trời.</a:t>
            </a:r>
          </a:p>
        </p:txBody>
      </p:sp>
      <p:sp>
        <p:nvSpPr>
          <p:cNvPr id="13" name="Freeform 154">
            <a:extLst>
              <a:ext uri="{FF2B5EF4-FFF2-40B4-BE49-F238E27FC236}">
                <a16:creationId xmlns:a16="http://schemas.microsoft.com/office/drawing/2014/main" id="{22BBCA36-28B1-4A82-BF0B-8C4C2563A443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4889418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4982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  <p:bldP spid="11" grpId="0"/>
      <p:bldP spid="12" grpId="0"/>
      <p:bldP spid="1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809904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05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F70364-546F-4E43-B522-271E4261E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035" y="2879486"/>
            <a:ext cx="6791382" cy="1999661"/>
          </a:xfrm>
          <a:prstGeom prst="rect">
            <a:avLst/>
          </a:prstGeom>
        </p:spPr>
      </p:pic>
      <p:pic>
        <p:nvPicPr>
          <p:cNvPr id="12" name="24">
            <a:extLst>
              <a:ext uri="{FF2B5EF4-FFF2-40B4-BE49-F238E27FC236}">
                <a16:creationId xmlns:a16="http://schemas.microsoft.com/office/drawing/2014/main" id="{21917577-70EE-4E20-B1DC-9B71398C8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3" name="32">
            <a:extLst>
              <a:ext uri="{FF2B5EF4-FFF2-40B4-BE49-F238E27FC236}">
                <a16:creationId xmlns:a16="http://schemas.microsoft.com/office/drawing/2014/main" id="{18EFCB35-DEB0-4DED-B3DD-061AF67D44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6" name="35">
            <a:extLst>
              <a:ext uri="{FF2B5EF4-FFF2-40B4-BE49-F238E27FC236}">
                <a16:creationId xmlns:a16="http://schemas.microsoft.com/office/drawing/2014/main" id="{049550AD-83E0-49C3-920B-BA6BD146E6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7" name="37">
            <a:extLst>
              <a:ext uri="{FF2B5EF4-FFF2-40B4-BE49-F238E27FC236}">
                <a16:creationId xmlns:a16="http://schemas.microsoft.com/office/drawing/2014/main" id="{A2414B29-F745-4670-8B81-EE4DB165C3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29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4D377BA-6E2E-4821-A3C9-B7C0FEFCE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994" y="4217616"/>
            <a:ext cx="4478074" cy="2355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icture containing blur, night sky&#10;&#10;Description automatically generated">
            <a:extLst>
              <a:ext uri="{FF2B5EF4-FFF2-40B4-BE49-F238E27FC236}">
                <a16:creationId xmlns:a16="http://schemas.microsoft.com/office/drawing/2014/main" id="{D059A3B8-B71C-4CD3-B227-C834B9F58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610" y="198518"/>
            <a:ext cx="7779326" cy="634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138667" y="319936"/>
            <a:ext cx="8303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endParaRPr lang="zh-CN" altLang="en-US" sz="4800" b="1" dirty="0">
              <a:solidFill>
                <a:srgbClr val="D956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90BE9-B13D-49BF-B8EC-4A3836E4EFEC}"/>
              </a:ext>
            </a:extLst>
          </p:cNvPr>
          <p:cNvSpPr/>
          <p:nvPr/>
        </p:nvSpPr>
        <p:spPr>
          <a:xfrm>
            <a:off x="855443" y="1616932"/>
            <a:ext cx="54942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Sực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b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vi-VN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7BF9C6-6136-4D8D-8748-14F307CF9A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6" t="11560" r="18072" b="22677"/>
          <a:stretch/>
        </p:blipFill>
        <p:spPr>
          <a:xfrm>
            <a:off x="286601" y="1661040"/>
            <a:ext cx="567559" cy="621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9F9AD8-05B9-4E89-8A0B-AA0E863BC5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68" t="13524" r="14167" b="31013"/>
          <a:stretch/>
        </p:blipFill>
        <p:spPr>
          <a:xfrm>
            <a:off x="5974890" y="1709702"/>
            <a:ext cx="504497" cy="5241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4A55BD-1A9C-4175-AD99-2A05C7B2EF2A}"/>
              </a:ext>
            </a:extLst>
          </p:cNvPr>
          <p:cNvSpPr/>
          <p:nvPr/>
        </p:nvSpPr>
        <p:spPr>
          <a:xfrm>
            <a:off x="6485284" y="1615041"/>
            <a:ext cx="54942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b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b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b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4400" i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7880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4D377BA-6E2E-4821-A3C9-B7C0FEFCE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994" y="4217616"/>
            <a:ext cx="4478074" cy="2355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icture containing blur, night sky&#10;&#10;Description automatically generated">
            <a:extLst>
              <a:ext uri="{FF2B5EF4-FFF2-40B4-BE49-F238E27FC236}">
                <a16:creationId xmlns:a16="http://schemas.microsoft.com/office/drawing/2014/main" id="{D059A3B8-B71C-4CD3-B227-C834B9F58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610" y="198518"/>
            <a:ext cx="7779326" cy="634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138667" y="319936"/>
            <a:ext cx="8303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endParaRPr lang="zh-CN" altLang="en-US" sz="4800" b="1" dirty="0">
              <a:solidFill>
                <a:srgbClr val="D956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90BE9-B13D-49BF-B8EC-4A3836E4EFEC}"/>
              </a:ext>
            </a:extLst>
          </p:cNvPr>
          <p:cNvSpPr/>
          <p:nvPr/>
        </p:nvSpPr>
        <p:spPr>
          <a:xfrm>
            <a:off x="855443" y="1616932"/>
            <a:ext cx="54942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Sực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7BF9C6-6136-4D8D-8748-14F307CF9A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6" t="11560" r="18072" b="22677"/>
          <a:stretch/>
        </p:blipFill>
        <p:spPr>
          <a:xfrm>
            <a:off x="286601" y="1661040"/>
            <a:ext cx="567559" cy="621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9F9AD8-05B9-4E89-8A0B-AA0E863BC5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68" t="13524" r="14167" b="31013"/>
          <a:stretch/>
        </p:blipFill>
        <p:spPr>
          <a:xfrm>
            <a:off x="5974890" y="1709702"/>
            <a:ext cx="504497" cy="5241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4A55BD-1A9C-4175-AD99-2A05C7B2EF2A}"/>
              </a:ext>
            </a:extLst>
          </p:cNvPr>
          <p:cNvSpPr/>
          <p:nvPr/>
        </p:nvSpPr>
        <p:spPr>
          <a:xfrm>
            <a:off x="6485284" y="1615041"/>
            <a:ext cx="54942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endParaRPr lang="zh-CN" altLang="en-US" sz="4400" i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8616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70458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4D377BA-6E2E-4821-A3C9-B7C0FEFCE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994" y="4217616"/>
            <a:ext cx="4478074" cy="2355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icture containing blur, night sky&#10;&#10;Description automatically generated">
            <a:extLst>
              <a:ext uri="{FF2B5EF4-FFF2-40B4-BE49-F238E27FC236}">
                <a16:creationId xmlns:a16="http://schemas.microsoft.com/office/drawing/2014/main" id="{D059A3B8-B71C-4CD3-B227-C834B9F58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610" y="198518"/>
            <a:ext cx="7779326" cy="634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138667" y="319936"/>
            <a:ext cx="8303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endParaRPr lang="zh-CN" altLang="en-US" sz="4800" b="1" dirty="0">
              <a:solidFill>
                <a:srgbClr val="D956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90BE9-B13D-49BF-B8EC-4A3836E4EFEC}"/>
              </a:ext>
            </a:extLst>
          </p:cNvPr>
          <p:cNvSpPr/>
          <p:nvPr/>
        </p:nvSpPr>
        <p:spPr>
          <a:xfrm>
            <a:off x="855443" y="1616932"/>
            <a:ext cx="54942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Sực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vi-VN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7BF9C6-6136-4D8D-8748-14F307CF9A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6" t="11560" r="18072" b="22677"/>
          <a:stretch/>
        </p:blipFill>
        <p:spPr>
          <a:xfrm>
            <a:off x="286601" y="1661040"/>
            <a:ext cx="567559" cy="621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9F9AD8-05B9-4E89-8A0B-AA0E863BC5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68" t="13524" r="14167" b="31013"/>
          <a:stretch/>
        </p:blipFill>
        <p:spPr>
          <a:xfrm>
            <a:off x="5974890" y="1709702"/>
            <a:ext cx="504497" cy="5241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4A55BD-1A9C-4175-AD99-2A05C7B2EF2A}"/>
              </a:ext>
            </a:extLst>
          </p:cNvPr>
          <p:cNvSpPr/>
          <p:nvPr/>
        </p:nvSpPr>
        <p:spPr>
          <a:xfrm>
            <a:off x="6485284" y="1615041"/>
            <a:ext cx="54942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endParaRPr lang="zh-CN" altLang="en-US" sz="4400" i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3872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908227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06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37DABD-594F-40D4-89CA-7C075BEA6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292" y="3101267"/>
            <a:ext cx="5553937" cy="2005758"/>
          </a:xfrm>
          <a:prstGeom prst="rect">
            <a:avLst/>
          </a:prstGeom>
        </p:spPr>
      </p:pic>
      <p:pic>
        <p:nvPicPr>
          <p:cNvPr id="12" name="24">
            <a:extLst>
              <a:ext uri="{FF2B5EF4-FFF2-40B4-BE49-F238E27FC236}">
                <a16:creationId xmlns:a16="http://schemas.microsoft.com/office/drawing/2014/main" id="{BFD15BAC-A77B-43E6-A8D3-FD5D78B48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3" name="32">
            <a:extLst>
              <a:ext uri="{FF2B5EF4-FFF2-40B4-BE49-F238E27FC236}">
                <a16:creationId xmlns:a16="http://schemas.microsoft.com/office/drawing/2014/main" id="{B257AB77-2723-4D84-A72F-E64555E3A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5" name="35">
            <a:extLst>
              <a:ext uri="{FF2B5EF4-FFF2-40B4-BE49-F238E27FC236}">
                <a16:creationId xmlns:a16="http://schemas.microsoft.com/office/drawing/2014/main" id="{B3B0B81B-2B5C-4071-884A-376FCB4919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6" name="37">
            <a:extLst>
              <a:ext uri="{FF2B5EF4-FFF2-40B4-BE49-F238E27FC236}">
                <a16:creationId xmlns:a16="http://schemas.microsoft.com/office/drawing/2014/main" id="{578E8541-3CDA-4FFB-BCE9-9CA42EB47A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32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69E0C9-99BC-48C9-961A-42DDDFC6C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9" y="965756"/>
            <a:ext cx="11923501" cy="5572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FBF653-0990-4031-8865-ACC9BF2149CF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5B15A5E-1A34-47A6-84CC-E0EB9A57BA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A0072A-27D4-401D-96DF-BB6B4F388D84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EF279A1-5090-490F-8DBD-E7F767FC9416}"/>
              </a:ext>
            </a:extLst>
          </p:cNvPr>
          <p:cNvSpPr/>
          <p:nvPr/>
        </p:nvSpPr>
        <p:spPr>
          <a:xfrm>
            <a:off x="1138667" y="282992"/>
            <a:ext cx="107848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4800" b="1" dirty="0">
              <a:solidFill>
                <a:srgbClr val="D9560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2531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">
            <a:extLst>
              <a:ext uri="{FF2B5EF4-FFF2-40B4-BE49-F238E27FC236}">
                <a16:creationId xmlns:a16="http://schemas.microsoft.com/office/drawing/2014/main" id="{57B5F813-0DC4-4868-9140-25EAE96255C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1851052" y="1216021"/>
            <a:ext cx="8489898" cy="4425959"/>
          </a:xfrm>
          <a:prstGeom prst="rect">
            <a:avLst/>
          </a:prstGeom>
        </p:spPr>
      </p:pic>
      <p:pic>
        <p:nvPicPr>
          <p:cNvPr id="3" name="24">
            <a:extLst>
              <a:ext uri="{FF2B5EF4-FFF2-40B4-BE49-F238E27FC236}">
                <a16:creationId xmlns:a16="http://schemas.microsoft.com/office/drawing/2014/main" id="{A3F0D946-770D-4654-9EB5-99185158F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658628" y="1511048"/>
            <a:ext cx="995134" cy="2811939"/>
          </a:xfrm>
          <a:prstGeom prst="rect">
            <a:avLst/>
          </a:prstGeom>
        </p:spPr>
      </p:pic>
      <p:pic>
        <p:nvPicPr>
          <p:cNvPr id="4" name="32">
            <a:extLst>
              <a:ext uri="{FF2B5EF4-FFF2-40B4-BE49-F238E27FC236}">
                <a16:creationId xmlns:a16="http://schemas.microsoft.com/office/drawing/2014/main" id="{C29F8FA1-435F-4CE0-A208-019E00AE8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20877452">
            <a:off x="1599876" y="2147723"/>
            <a:ext cx="1547922" cy="2036192"/>
          </a:xfrm>
          <a:prstGeom prst="rect">
            <a:avLst/>
          </a:prstGeom>
        </p:spPr>
      </p:pic>
      <p:pic>
        <p:nvPicPr>
          <p:cNvPr id="7" name="35">
            <a:extLst>
              <a:ext uri="{FF2B5EF4-FFF2-40B4-BE49-F238E27FC236}">
                <a16:creationId xmlns:a16="http://schemas.microsoft.com/office/drawing/2014/main" id="{83C35D35-54D1-4E98-B8F1-CE6F93E5EC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687395" y="5191878"/>
            <a:ext cx="961106" cy="798841"/>
          </a:xfrm>
          <a:prstGeom prst="rect">
            <a:avLst/>
          </a:prstGeom>
        </p:spPr>
      </p:pic>
      <p:pic>
        <p:nvPicPr>
          <p:cNvPr id="8" name="37">
            <a:extLst>
              <a:ext uri="{FF2B5EF4-FFF2-40B4-BE49-F238E27FC236}">
                <a16:creationId xmlns:a16="http://schemas.microsoft.com/office/drawing/2014/main" id="{0FBA0411-51CC-4E41-B9FE-5F44DF7517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975184" y="1042300"/>
            <a:ext cx="1346635" cy="657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73837" y="2168865"/>
            <a:ext cx="7632854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87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F45C56-59AB-4DCE-8CEC-40077FD9E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416" y="3221798"/>
            <a:ext cx="6962235" cy="2219136"/>
          </a:xfrm>
          <a:prstGeom prst="rect">
            <a:avLst/>
          </a:prstGeom>
        </p:spPr>
      </p:pic>
      <p:sp>
        <p:nvSpPr>
          <p:cNvPr id="21" name="6">
            <a:extLst>
              <a:ext uri="{FF2B5EF4-FFF2-40B4-BE49-F238E27FC236}">
                <a16:creationId xmlns:a16="http://schemas.microsoft.com/office/drawing/2014/main" id="{C420FD2D-2FE3-4765-80E1-9072DA9F9973}"/>
              </a:ext>
            </a:extLst>
          </p:cNvPr>
          <p:cNvSpPr txBox="1"/>
          <p:nvPr/>
        </p:nvSpPr>
        <p:spPr>
          <a:xfrm>
            <a:off x="3979197" y="1738332"/>
            <a:ext cx="167866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01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8" name="24">
            <a:extLst>
              <a:ext uri="{FF2B5EF4-FFF2-40B4-BE49-F238E27FC236}">
                <a16:creationId xmlns:a16="http://schemas.microsoft.com/office/drawing/2014/main" id="{E0D8BEB2-C807-432A-BF2B-545004B89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0" name="32">
            <a:extLst>
              <a:ext uri="{FF2B5EF4-FFF2-40B4-BE49-F238E27FC236}">
                <a16:creationId xmlns:a16="http://schemas.microsoft.com/office/drawing/2014/main" id="{4B50CE2C-C0F2-4D02-8E85-B2AC44ADDB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1" name="35">
            <a:extLst>
              <a:ext uri="{FF2B5EF4-FFF2-40B4-BE49-F238E27FC236}">
                <a16:creationId xmlns:a16="http://schemas.microsoft.com/office/drawing/2014/main" id="{009616BE-8FA6-4248-9F94-F011CF3AB8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4" name="37">
            <a:extLst>
              <a:ext uri="{FF2B5EF4-FFF2-40B4-BE49-F238E27FC236}">
                <a16:creationId xmlns:a16="http://schemas.microsoft.com/office/drawing/2014/main" id="{186E9519-FC0C-4966-BF6E-F0B2EED347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61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9614085-0038-4F55-BAC4-970DBE8E5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4066"/>
            <a:ext cx="12192000" cy="562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8">
            <a:extLst>
              <a:ext uri="{FF2B5EF4-FFF2-40B4-BE49-F238E27FC236}">
                <a16:creationId xmlns:a16="http://schemas.microsoft.com/office/drawing/2014/main" id="{9E080222-55B3-4898-A805-F7398A7DB853}"/>
              </a:ext>
            </a:extLst>
          </p:cNvPr>
          <p:cNvSpPr/>
          <p:nvPr/>
        </p:nvSpPr>
        <p:spPr>
          <a:xfrm>
            <a:off x="1112807" y="338702"/>
            <a:ext cx="10673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tia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DFE416-C4BA-46AB-B9AD-26CF9F47E650}"/>
              </a:ext>
            </a:extLst>
          </p:cNvPr>
          <p:cNvGrpSpPr/>
          <p:nvPr/>
        </p:nvGrpSpPr>
        <p:grpSpPr>
          <a:xfrm>
            <a:off x="139809" y="204478"/>
            <a:ext cx="863972" cy="1015663"/>
            <a:chOff x="426137" y="296838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D6D5846-3624-4A04-9A0C-72F004E1ABFB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6F2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228DDD-C80A-4AF9-AEDB-4060B91EB97D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498B4BB-C69D-451E-8176-B0EDB1708DEF}"/>
              </a:ext>
            </a:extLst>
          </p:cNvPr>
          <p:cNvSpPr txBox="1"/>
          <p:nvPr/>
        </p:nvSpPr>
        <p:spPr>
          <a:xfrm>
            <a:off x="1564220" y="5950527"/>
            <a:ext cx="107700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C5F3C0-D480-4139-ADB4-86FC3F1CD499}"/>
              </a:ext>
            </a:extLst>
          </p:cNvPr>
          <p:cNvSpPr txBox="1"/>
          <p:nvPr/>
        </p:nvSpPr>
        <p:spPr>
          <a:xfrm>
            <a:off x="710971" y="5923934"/>
            <a:ext cx="107700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3663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0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pic>
        <p:nvPicPr>
          <p:cNvPr id="8" name="24">
            <a:extLst>
              <a:ext uri="{FF2B5EF4-FFF2-40B4-BE49-F238E27FC236}">
                <a16:creationId xmlns:a16="http://schemas.microsoft.com/office/drawing/2014/main" id="{E0D8BEB2-C807-432A-BF2B-545004B89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0" name="32">
            <a:extLst>
              <a:ext uri="{FF2B5EF4-FFF2-40B4-BE49-F238E27FC236}">
                <a16:creationId xmlns:a16="http://schemas.microsoft.com/office/drawing/2014/main" id="{4B50CE2C-C0F2-4D02-8E85-B2AC44ADDB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2" name="35">
            <a:extLst>
              <a:ext uri="{FF2B5EF4-FFF2-40B4-BE49-F238E27FC236}">
                <a16:creationId xmlns:a16="http://schemas.microsoft.com/office/drawing/2014/main" id="{FC3400EF-5171-4DD2-9C68-88C27AD478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3" name="37">
            <a:extLst>
              <a:ext uri="{FF2B5EF4-FFF2-40B4-BE49-F238E27FC236}">
                <a16:creationId xmlns:a16="http://schemas.microsoft.com/office/drawing/2014/main" id="{7A38913A-054F-46B2-A185-5446A27F04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809904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02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E69307-BD7F-4A21-9CC7-9291830C67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8347" y="3058531"/>
            <a:ext cx="3901778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lur, night sky&#10;&#10;Description automatically generated">
            <a:extLst>
              <a:ext uri="{FF2B5EF4-FFF2-40B4-BE49-F238E27FC236}">
                <a16:creationId xmlns:a16="http://schemas.microsoft.com/office/drawing/2014/main" id="{C85EC071-EACC-4F49-AECD-5CB24AF17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610" y="198518"/>
            <a:ext cx="7779326" cy="634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0CB92F-741F-4E76-A26A-BB5F4AEC2067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Tia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C7DEDA-F535-4FCB-951D-B54D2F1E0F22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663D7C-F69E-4170-B8EC-6FDAC28A67A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C30BF1-DF6F-40E6-8256-CEA34C04ED2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E1A2353C-EC49-4D5C-8AFF-6E32F30875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4D1A05-1A41-437E-8556-470560AD1E79}"/>
              </a:ext>
            </a:extLst>
          </p:cNvPr>
          <p:cNvSpPr/>
          <p:nvPr/>
        </p:nvSpPr>
        <p:spPr>
          <a:xfrm>
            <a:off x="1298789" y="1343740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thức dậy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thấy buồn cười: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ai đang nhảy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bài vui vui.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E4A595-E467-47FC-935C-367EA69EB52D}"/>
              </a:ext>
            </a:extLst>
          </p:cNvPr>
          <p:cNvSpPr/>
          <p:nvPr/>
        </p:nvSpPr>
        <p:spPr>
          <a:xfrm>
            <a:off x="7279604" y="1343739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31C3AC-09E7-44F3-BCDA-B1235364CD71}"/>
              </a:ext>
            </a:extLst>
          </p:cNvPr>
          <p:cNvSpPr/>
          <p:nvPr/>
        </p:nvSpPr>
        <p:spPr>
          <a:xfrm>
            <a:off x="1298789" y="3921552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B1C010-A0CC-4CED-A121-D388AE516952}"/>
              </a:ext>
            </a:extLst>
          </p:cNvPr>
          <p:cNvSpPr/>
          <p:nvPr/>
        </p:nvSpPr>
        <p:spPr>
          <a:xfrm>
            <a:off x="7279603" y="3919661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6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913E72-787B-49C7-B07E-AE7F6FD4B14A}"/>
              </a:ext>
            </a:extLst>
          </p:cNvPr>
          <p:cNvSpPr/>
          <p:nvPr/>
        </p:nvSpPr>
        <p:spPr>
          <a:xfrm>
            <a:off x="10183537" y="6150374"/>
            <a:ext cx="1531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Thụy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Anh)</a:t>
            </a:r>
            <a:endParaRPr lang="zh-CN" altLang="en-US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3740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lur, night sky&#10;&#10;Description automatically generated">
            <a:extLst>
              <a:ext uri="{FF2B5EF4-FFF2-40B4-BE49-F238E27FC236}">
                <a16:creationId xmlns:a16="http://schemas.microsoft.com/office/drawing/2014/main" id="{C85EC071-EACC-4F49-AECD-5CB24AF17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610" y="198518"/>
            <a:ext cx="7779326" cy="634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0CB92F-741F-4E76-A26A-BB5F4AEC2067}"/>
              </a:ext>
            </a:extLst>
          </p:cNvPr>
          <p:cNvSpPr txBox="1"/>
          <p:nvPr/>
        </p:nvSpPr>
        <p:spPr>
          <a:xfrm>
            <a:off x="3074042" y="638383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Tia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C7DEDA-F535-4FCB-951D-B54D2F1E0F22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663D7C-F69E-4170-B8EC-6FDAC28A67A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C30BF1-DF6F-40E6-8256-CEA34C04ED2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E1A2353C-EC49-4D5C-8AFF-6E32F30875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4D1A05-1A41-437E-8556-470560AD1E79}"/>
              </a:ext>
            </a:extLst>
          </p:cNvPr>
          <p:cNvSpPr/>
          <p:nvPr/>
        </p:nvSpPr>
        <p:spPr>
          <a:xfrm>
            <a:off x="1298789" y="1343740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</a:t>
            </a:r>
            <a:r>
              <a:rPr lang="vi-VN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 dậy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thấy buồn cười: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ai đang nhảy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bài vui vui.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E4A595-E467-47FC-935C-367EA69EB52D}"/>
              </a:ext>
            </a:extLst>
          </p:cNvPr>
          <p:cNvSpPr/>
          <p:nvPr/>
        </p:nvSpPr>
        <p:spPr>
          <a:xfrm>
            <a:off x="7279604" y="1343739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31C3AC-09E7-44F3-BCDA-B1235364CD71}"/>
              </a:ext>
            </a:extLst>
          </p:cNvPr>
          <p:cNvSpPr/>
          <p:nvPr/>
        </p:nvSpPr>
        <p:spPr>
          <a:xfrm>
            <a:off x="1298789" y="3921552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Sực</a:t>
            </a:r>
            <a:r>
              <a:rPr lang="en-US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B1C010-A0CC-4CED-A121-D388AE516952}"/>
              </a:ext>
            </a:extLst>
          </p:cNvPr>
          <p:cNvSpPr/>
          <p:nvPr/>
        </p:nvSpPr>
        <p:spPr>
          <a:xfrm>
            <a:off x="7279603" y="3919661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6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913E72-787B-49C7-B07E-AE7F6FD4B14A}"/>
              </a:ext>
            </a:extLst>
          </p:cNvPr>
          <p:cNvSpPr/>
          <p:nvPr/>
        </p:nvSpPr>
        <p:spPr>
          <a:xfrm>
            <a:off x="10183537" y="6150374"/>
            <a:ext cx="1531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Thụy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Anh)</a:t>
            </a:r>
            <a:endParaRPr lang="zh-CN" altLang="en-US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418A08-3761-40DD-9E29-65BBBB5484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790313" y="1334998"/>
            <a:ext cx="504497" cy="549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8FFE96-2A2B-479E-8453-5073D67044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6769163" y="1393734"/>
            <a:ext cx="504497" cy="5492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2FAE7E-0164-4109-91DA-652B6DDBAB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729947" y="3965660"/>
            <a:ext cx="567559" cy="621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1D8773-10D1-4453-94BE-056BA7F13A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68" t="13524" r="14167" b="31013"/>
          <a:stretch/>
        </p:blipFill>
        <p:spPr>
          <a:xfrm>
            <a:off x="6769209" y="4014322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88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1">
            <a:extLst>
              <a:ext uri="{FF2B5EF4-FFF2-40B4-BE49-F238E27FC236}">
                <a16:creationId xmlns:a16="http://schemas.microsoft.com/office/drawing/2014/main" id="{13B9F600-7AE2-4A40-9B39-04460C5DBEBB}"/>
              </a:ext>
            </a:extLst>
          </p:cNvPr>
          <p:cNvSpPr txBox="1"/>
          <p:nvPr/>
        </p:nvSpPr>
        <p:spPr>
          <a:xfrm flipH="1">
            <a:off x="667749" y="2618619"/>
            <a:ext cx="253215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sực</a:t>
            </a:r>
            <a:r>
              <a:rPr lang="en-US" altLang="zh-CN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zh-CN" alt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Freeform 34">
            <a:extLst>
              <a:ext uri="{FF2B5EF4-FFF2-40B4-BE49-F238E27FC236}">
                <a16:creationId xmlns:a16="http://schemas.microsoft.com/office/drawing/2014/main" id="{3B108DC6-D780-4D5E-9627-86BF863CFD99}"/>
              </a:ext>
            </a:extLst>
          </p:cNvPr>
          <p:cNvSpPr>
            <a:spLocks noEditPoints="1"/>
          </p:cNvSpPr>
          <p:nvPr/>
        </p:nvSpPr>
        <p:spPr bwMode="auto">
          <a:xfrm>
            <a:off x="11471563" y="814896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D9560D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30" name="3">
            <a:extLst>
              <a:ext uri="{FF2B5EF4-FFF2-40B4-BE49-F238E27FC236}">
                <a16:creationId xmlns:a16="http://schemas.microsoft.com/office/drawing/2014/main" id="{DC5726CE-A37E-41B4-8DE0-89DD1D7DF7E7}"/>
              </a:ext>
            </a:extLst>
          </p:cNvPr>
          <p:cNvGrpSpPr/>
          <p:nvPr/>
        </p:nvGrpSpPr>
        <p:grpSpPr>
          <a:xfrm>
            <a:off x="253796" y="3353221"/>
            <a:ext cx="4079905" cy="533144"/>
            <a:chOff x="2453503" y="5050272"/>
            <a:chExt cx="8015610" cy="833874"/>
          </a:xfrm>
        </p:grpSpPr>
        <p:sp>
          <p:nvSpPr>
            <p:cNvPr id="76" name="Freeform 34">
              <a:extLst>
                <a:ext uri="{FF2B5EF4-FFF2-40B4-BE49-F238E27FC236}">
                  <a16:creationId xmlns:a16="http://schemas.microsoft.com/office/drawing/2014/main" id="{D9177739-26DC-42B9-955A-C9DC50622A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5" y="5050272"/>
              <a:ext cx="1843558" cy="790182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rgbClr val="F2701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7" name="5">
              <a:extLst>
                <a:ext uri="{FF2B5EF4-FFF2-40B4-BE49-F238E27FC236}">
                  <a16:creationId xmlns:a16="http://schemas.microsoft.com/office/drawing/2014/main" id="{AEC90A91-B31D-4083-9568-9048EBA5BBFE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" fmla="*/ 0 w 6766560"/>
                <a:gd name="connsiteY0" fmla="*/ 75291 h 398381"/>
                <a:gd name="connsiteX1" fmla="*/ 4369154 w 6766560"/>
                <a:gd name="connsiteY1" fmla="*/ 18141 h 398381"/>
                <a:gd name="connsiteX2" fmla="*/ 4023360 w 6766560"/>
                <a:gd name="connsiteY2" fmla="*/ 395331 h 398381"/>
                <a:gd name="connsiteX3" fmla="*/ 6766560 w 6766560"/>
                <a:gd name="connsiteY3" fmla="*/ 166731 h 398381"/>
                <a:gd name="connsiteX0" fmla="*/ 0 w 6766560"/>
                <a:gd name="connsiteY0" fmla="*/ 71354 h 339035"/>
                <a:gd name="connsiteX1" fmla="*/ 4369154 w 6766560"/>
                <a:gd name="connsiteY1" fmla="*/ 14204 h 339035"/>
                <a:gd name="connsiteX2" fmla="*/ 4351696 w 6766560"/>
                <a:gd name="connsiteY2" fmla="*/ 334244 h 339035"/>
                <a:gd name="connsiteX3" fmla="*/ 6766560 w 6766560"/>
                <a:gd name="connsiteY3" fmla="*/ 162794 h 339035"/>
                <a:gd name="connsiteX0" fmla="*/ 0 w 7194823"/>
                <a:gd name="connsiteY0" fmla="*/ 71354 h 334304"/>
                <a:gd name="connsiteX1" fmla="*/ 4369154 w 7194823"/>
                <a:gd name="connsiteY1" fmla="*/ 14204 h 334304"/>
                <a:gd name="connsiteX2" fmla="*/ 4351696 w 7194823"/>
                <a:gd name="connsiteY2" fmla="*/ 334244 h 334304"/>
                <a:gd name="connsiteX3" fmla="*/ 7194823 w 7194823"/>
                <a:gd name="connsiteY3" fmla="*/ 37064 h 334304"/>
                <a:gd name="connsiteX0" fmla="*/ 0 w 7194823"/>
                <a:gd name="connsiteY0" fmla="*/ 72918 h 358721"/>
                <a:gd name="connsiteX1" fmla="*/ 4369154 w 7194823"/>
                <a:gd name="connsiteY1" fmla="*/ 15768 h 358721"/>
                <a:gd name="connsiteX2" fmla="*/ 4051911 w 7194823"/>
                <a:gd name="connsiteY2" fmla="*/ 358668 h 358721"/>
                <a:gd name="connsiteX3" fmla="*/ 7194823 w 7194823"/>
                <a:gd name="connsiteY3" fmla="*/ 38628 h 358721"/>
                <a:gd name="connsiteX0" fmla="*/ 0 w 6454042"/>
                <a:gd name="connsiteY0" fmla="*/ 72918 h 359955"/>
                <a:gd name="connsiteX1" fmla="*/ 4369154 w 6454042"/>
                <a:gd name="connsiteY1" fmla="*/ 15768 h 359955"/>
                <a:gd name="connsiteX2" fmla="*/ 4051911 w 6454042"/>
                <a:gd name="connsiteY2" fmla="*/ 358668 h 359955"/>
                <a:gd name="connsiteX3" fmla="*/ 6454042 w 6454042"/>
                <a:gd name="connsiteY3" fmla="*/ 112769 h 359955"/>
                <a:gd name="connsiteX0" fmla="*/ 0 w 6454042"/>
                <a:gd name="connsiteY0" fmla="*/ 62493 h 349247"/>
                <a:gd name="connsiteX1" fmla="*/ 4122228 w 6454042"/>
                <a:gd name="connsiteY1" fmla="*/ 17700 h 349247"/>
                <a:gd name="connsiteX2" fmla="*/ 4051911 w 6454042"/>
                <a:gd name="connsiteY2" fmla="*/ 348243 h 349247"/>
                <a:gd name="connsiteX3" fmla="*/ 6454042 w 6454042"/>
                <a:gd name="connsiteY3" fmla="*/ 102344 h 349247"/>
                <a:gd name="connsiteX0" fmla="*/ 0 w 4341830"/>
                <a:gd name="connsiteY0" fmla="*/ 62493 h 348243"/>
                <a:gd name="connsiteX1" fmla="*/ 4122228 w 4341830"/>
                <a:gd name="connsiteY1" fmla="*/ 17700 h 348243"/>
                <a:gd name="connsiteX2" fmla="*/ 4051911 w 4341830"/>
                <a:gd name="connsiteY2" fmla="*/ 348243 h 348243"/>
                <a:gd name="connsiteX0" fmla="*/ 0 w 4122228"/>
                <a:gd name="connsiteY0" fmla="*/ 62493 h 62493"/>
                <a:gd name="connsiteX1" fmla="*/ 4122228 w 4122228"/>
                <a:gd name="connsiteY1" fmla="*/ 17700 h 62493"/>
                <a:gd name="connsiteX0" fmla="*/ 0 w 4122228"/>
                <a:gd name="connsiteY0" fmla="*/ 44793 h 66159"/>
                <a:gd name="connsiteX1" fmla="*/ 4122228 w 4122228"/>
                <a:gd name="connsiteY1" fmla="*/ 0 h 66159"/>
                <a:gd name="connsiteX0" fmla="*/ 0 w 4245691"/>
                <a:gd name="connsiteY0" fmla="*/ 156004 h 156004"/>
                <a:gd name="connsiteX1" fmla="*/ 4245691 w 4245691"/>
                <a:gd name="connsiteY1" fmla="*/ 0 h 156004"/>
                <a:gd name="connsiteX0" fmla="*/ 0 w 4245691"/>
                <a:gd name="connsiteY0" fmla="*/ 156004 h 163985"/>
                <a:gd name="connsiteX1" fmla="*/ 4245691 w 4245691"/>
                <a:gd name="connsiteY1" fmla="*/ 0 h 163985"/>
                <a:gd name="connsiteX0" fmla="*/ 0 w 5449458"/>
                <a:gd name="connsiteY0" fmla="*/ 143648 h 143648"/>
                <a:gd name="connsiteX1" fmla="*/ 5449458 w 5449458"/>
                <a:gd name="connsiteY1" fmla="*/ 0 h 143648"/>
                <a:gd name="connsiteX0" fmla="*/ 0 w 5449458"/>
                <a:gd name="connsiteY0" fmla="*/ 143648 h 260913"/>
                <a:gd name="connsiteX1" fmla="*/ 1990356 w 5449458"/>
                <a:gd name="connsiteY1" fmla="*/ 260339 h 260913"/>
                <a:gd name="connsiteX2" fmla="*/ 5449458 w 5449458"/>
                <a:gd name="connsiteY2" fmla="*/ 0 h 260913"/>
                <a:gd name="connsiteX0" fmla="*/ 0 w 4693246"/>
                <a:gd name="connsiteY0" fmla="*/ 169 h 463018"/>
                <a:gd name="connsiteX1" fmla="*/ 1234144 w 4693246"/>
                <a:gd name="connsiteY1" fmla="*/ 462849 h 463018"/>
                <a:gd name="connsiteX2" fmla="*/ 4693246 w 4693246"/>
                <a:gd name="connsiteY2" fmla="*/ 202510 h 463018"/>
                <a:gd name="connsiteX0" fmla="*/ 153395 w 4846641"/>
                <a:gd name="connsiteY0" fmla="*/ 0 h 462988"/>
                <a:gd name="connsiteX1" fmla="*/ 1387539 w 4846641"/>
                <a:gd name="connsiteY1" fmla="*/ 462680 h 462988"/>
                <a:gd name="connsiteX2" fmla="*/ 4846641 w 4846641"/>
                <a:gd name="connsiteY2" fmla="*/ 202341 h 462988"/>
                <a:gd name="connsiteX0" fmla="*/ 212160 w 4457851"/>
                <a:gd name="connsiteY0" fmla="*/ 0 h 462988"/>
                <a:gd name="connsiteX1" fmla="*/ 998749 w 4457851"/>
                <a:gd name="connsiteY1" fmla="*/ 462680 h 462988"/>
                <a:gd name="connsiteX2" fmla="*/ 4457851 w 4457851"/>
                <a:gd name="connsiteY2" fmla="*/ 202341 h 462988"/>
                <a:gd name="connsiteX0" fmla="*/ 238795 w 4484486"/>
                <a:gd name="connsiteY0" fmla="*/ 0 h 462868"/>
                <a:gd name="connsiteX1" fmla="*/ 1025384 w 4484486"/>
                <a:gd name="connsiteY1" fmla="*/ 462680 h 462868"/>
                <a:gd name="connsiteX2" fmla="*/ 4484486 w 4484486"/>
                <a:gd name="connsiteY2" fmla="*/ 202341 h 462868"/>
                <a:gd name="connsiteX0" fmla="*/ 410770 w 4656461"/>
                <a:gd name="connsiteY0" fmla="*/ 0 h 425815"/>
                <a:gd name="connsiteX1" fmla="*/ 595476 w 4656461"/>
                <a:gd name="connsiteY1" fmla="*/ 425610 h 425815"/>
                <a:gd name="connsiteX2" fmla="*/ 4656461 w 4656461"/>
                <a:gd name="connsiteY2" fmla="*/ 202341 h 425815"/>
                <a:gd name="connsiteX0" fmla="*/ 410770 w 4656461"/>
                <a:gd name="connsiteY0" fmla="*/ 0 h 364069"/>
                <a:gd name="connsiteX1" fmla="*/ 595476 w 4656461"/>
                <a:gd name="connsiteY1" fmla="*/ 363827 h 364069"/>
                <a:gd name="connsiteX2" fmla="*/ 4656461 w 4656461"/>
                <a:gd name="connsiteY2" fmla="*/ 202341 h 364069"/>
                <a:gd name="connsiteX0" fmla="*/ 558636 w 4511100"/>
                <a:gd name="connsiteY0" fmla="*/ 0 h 388767"/>
                <a:gd name="connsiteX1" fmla="*/ 450115 w 4511100"/>
                <a:gd name="connsiteY1" fmla="*/ 388541 h 388767"/>
                <a:gd name="connsiteX2" fmla="*/ 4511100 w 4511100"/>
                <a:gd name="connsiteY2" fmla="*/ 227055 h 388767"/>
                <a:gd name="connsiteX0" fmla="*/ 445007 w 4613533"/>
                <a:gd name="connsiteY0" fmla="*/ 0 h 413467"/>
                <a:gd name="connsiteX1" fmla="*/ 552548 w 4613533"/>
                <a:gd name="connsiteY1" fmla="*/ 413255 h 413467"/>
                <a:gd name="connsiteX2" fmla="*/ 4613533 w 4613533"/>
                <a:gd name="connsiteY2" fmla="*/ 251769 h 413467"/>
                <a:gd name="connsiteX0" fmla="*/ 437894 w 4606420"/>
                <a:gd name="connsiteY0" fmla="*/ 0 h 351722"/>
                <a:gd name="connsiteX1" fmla="*/ 560868 w 4606420"/>
                <a:gd name="connsiteY1" fmla="*/ 351471 h 351722"/>
                <a:gd name="connsiteX2" fmla="*/ 4606420 w 4606420"/>
                <a:gd name="connsiteY2" fmla="*/ 251769 h 351722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251769 h 401116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338266 h 401116"/>
                <a:gd name="connsiteX0" fmla="*/ 391353 w 4638179"/>
                <a:gd name="connsiteY0" fmla="*/ 0 h 401116"/>
                <a:gd name="connsiteX1" fmla="*/ 623492 w 4638179"/>
                <a:gd name="connsiteY1" fmla="*/ 400898 h 401116"/>
                <a:gd name="connsiteX2" fmla="*/ 4638179 w 4638179"/>
                <a:gd name="connsiteY2" fmla="*/ 338266 h 401116"/>
                <a:gd name="connsiteX0" fmla="*/ 391353 w 4904398"/>
                <a:gd name="connsiteY0" fmla="*/ 0 h 401116"/>
                <a:gd name="connsiteX1" fmla="*/ 623492 w 4904398"/>
                <a:gd name="connsiteY1" fmla="*/ 400898 h 401116"/>
                <a:gd name="connsiteX2" fmla="*/ 4904398 w 4904398"/>
                <a:gd name="connsiteY2" fmla="*/ 322224 h 40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8" name="6">
              <a:extLst>
                <a:ext uri="{FF2B5EF4-FFF2-40B4-BE49-F238E27FC236}">
                  <a16:creationId xmlns:a16="http://schemas.microsoft.com/office/drawing/2014/main" id="{71580750-DEE1-4929-B97B-8E950648DDE0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" fmla="*/ 754492 w 754492"/>
                <a:gd name="connsiteY0" fmla="*/ 358346 h 392510"/>
                <a:gd name="connsiteX1" fmla="*/ 730 w 754492"/>
                <a:gd name="connsiteY1" fmla="*/ 358346 h 392510"/>
                <a:gd name="connsiteX2" fmla="*/ 618568 w 754492"/>
                <a:gd name="connsiteY2" fmla="*/ 0 h 392510"/>
                <a:gd name="connsiteX0" fmla="*/ 1458409 w 1458409"/>
                <a:gd name="connsiteY0" fmla="*/ 358346 h 379568"/>
                <a:gd name="connsiteX1" fmla="*/ 312 w 1458409"/>
                <a:gd name="connsiteY1" fmla="*/ 333633 h 379568"/>
                <a:gd name="connsiteX2" fmla="*/ 1322485 w 1458409"/>
                <a:gd name="connsiteY2" fmla="*/ 0 h 379568"/>
                <a:gd name="connsiteX0" fmla="*/ 1483885 w 1483885"/>
                <a:gd name="connsiteY0" fmla="*/ 457200 h 484234"/>
                <a:gd name="connsiteX1" fmla="*/ 25788 w 1483885"/>
                <a:gd name="connsiteY1" fmla="*/ 432487 h 484234"/>
                <a:gd name="connsiteX2" fmla="*/ 569485 w 1483885"/>
                <a:gd name="connsiteY2" fmla="*/ 0 h 484234"/>
                <a:gd name="connsiteX0" fmla="*/ 1475175 w 1475175"/>
                <a:gd name="connsiteY0" fmla="*/ 469557 h 497359"/>
                <a:gd name="connsiteX1" fmla="*/ 17078 w 1475175"/>
                <a:gd name="connsiteY1" fmla="*/ 444844 h 497359"/>
                <a:gd name="connsiteX2" fmla="*/ 684342 w 1475175"/>
                <a:gd name="connsiteY2" fmla="*/ 0 h 497359"/>
                <a:gd name="connsiteX0" fmla="*/ 1482176 w 1482176"/>
                <a:gd name="connsiteY0" fmla="*/ 469557 h 497359"/>
                <a:gd name="connsiteX1" fmla="*/ 24079 w 1482176"/>
                <a:gd name="connsiteY1" fmla="*/ 444844 h 497359"/>
                <a:gd name="connsiteX2" fmla="*/ 691343 w 1482176"/>
                <a:gd name="connsiteY2" fmla="*/ 0 h 497359"/>
                <a:gd name="connsiteX0" fmla="*/ 1496003 w 1496003"/>
                <a:gd name="connsiteY0" fmla="*/ 383060 h 405670"/>
                <a:gd name="connsiteX1" fmla="*/ 37906 w 1496003"/>
                <a:gd name="connsiteY1" fmla="*/ 358347 h 405670"/>
                <a:gd name="connsiteX2" fmla="*/ 581603 w 1496003"/>
                <a:gd name="connsiteY2" fmla="*/ 0 h 405670"/>
                <a:gd name="connsiteX0" fmla="*/ 1498863 w 1498863"/>
                <a:gd name="connsiteY0" fmla="*/ 383060 h 405670"/>
                <a:gd name="connsiteX1" fmla="*/ 40766 w 1498863"/>
                <a:gd name="connsiteY1" fmla="*/ 358347 h 405670"/>
                <a:gd name="connsiteX2" fmla="*/ 584463 w 1498863"/>
                <a:gd name="connsiteY2" fmla="*/ 0 h 405670"/>
                <a:gd name="connsiteX0" fmla="*/ 1473706 w 1473706"/>
                <a:gd name="connsiteY0" fmla="*/ 383060 h 440354"/>
                <a:gd name="connsiteX1" fmla="*/ 15609 w 1473706"/>
                <a:gd name="connsiteY1" fmla="*/ 358347 h 440354"/>
                <a:gd name="connsiteX2" fmla="*/ 559306 w 1473706"/>
                <a:gd name="connsiteY2" fmla="*/ 0 h 440354"/>
                <a:gd name="connsiteX0" fmla="*/ 1682620 w 1682620"/>
                <a:gd name="connsiteY0" fmla="*/ 383060 h 405670"/>
                <a:gd name="connsiteX1" fmla="*/ 51528 w 1682620"/>
                <a:gd name="connsiteY1" fmla="*/ 358347 h 405670"/>
                <a:gd name="connsiteX2" fmla="*/ 595225 w 1682620"/>
                <a:gd name="connsiteY2" fmla="*/ 0 h 405670"/>
                <a:gd name="connsiteX0" fmla="*/ 1653020 w 1653020"/>
                <a:gd name="connsiteY0" fmla="*/ 320540 h 339742"/>
                <a:gd name="connsiteX1" fmla="*/ 21928 w 1653020"/>
                <a:gd name="connsiteY1" fmla="*/ 295827 h 339742"/>
                <a:gd name="connsiteX2" fmla="*/ 825980 w 1653020"/>
                <a:gd name="connsiteY2" fmla="*/ 0 h 339742"/>
                <a:gd name="connsiteX0" fmla="*/ 1717144 w 1717144"/>
                <a:gd name="connsiteY0" fmla="*/ 381397 h 403200"/>
                <a:gd name="connsiteX1" fmla="*/ 86052 w 1717144"/>
                <a:gd name="connsiteY1" fmla="*/ 356684 h 403200"/>
                <a:gd name="connsiteX2" fmla="*/ 296123 w 1717144"/>
                <a:gd name="connsiteY2" fmla="*/ 12588 h 403200"/>
                <a:gd name="connsiteX3" fmla="*/ 890104 w 1717144"/>
                <a:gd name="connsiteY3" fmla="*/ 60857 h 403200"/>
                <a:gd name="connsiteX0" fmla="*/ 1717144 w 1717144"/>
                <a:gd name="connsiteY0" fmla="*/ 376649 h 398452"/>
                <a:gd name="connsiteX1" fmla="*/ 86052 w 1717144"/>
                <a:gd name="connsiteY1" fmla="*/ 351936 h 398452"/>
                <a:gd name="connsiteX2" fmla="*/ 296123 w 1717144"/>
                <a:gd name="connsiteY2" fmla="*/ 7840 h 398452"/>
                <a:gd name="connsiteX3" fmla="*/ 651445 w 1717144"/>
                <a:gd name="connsiteY3" fmla="*/ 143636 h 398452"/>
                <a:gd name="connsiteX0" fmla="*/ 1717144 w 1717144"/>
                <a:gd name="connsiteY0" fmla="*/ 384043 h 405846"/>
                <a:gd name="connsiteX1" fmla="*/ 86052 w 1717144"/>
                <a:gd name="connsiteY1" fmla="*/ 359330 h 405846"/>
                <a:gd name="connsiteX2" fmla="*/ 296123 w 1717144"/>
                <a:gd name="connsiteY2" fmla="*/ 15234 h 405846"/>
                <a:gd name="connsiteX3" fmla="*/ 1237241 w 1717144"/>
                <a:gd name="connsiteY3" fmla="*/ 38495 h 405846"/>
                <a:gd name="connsiteX0" fmla="*/ 1717144 w 1717144"/>
                <a:gd name="connsiteY0" fmla="*/ 377444 h 399247"/>
                <a:gd name="connsiteX1" fmla="*/ 86052 w 1717144"/>
                <a:gd name="connsiteY1" fmla="*/ 352731 h 399247"/>
                <a:gd name="connsiteX2" fmla="*/ 296123 w 1717144"/>
                <a:gd name="connsiteY2" fmla="*/ 8635 h 399247"/>
                <a:gd name="connsiteX3" fmla="*/ 1237241 w 1717144"/>
                <a:gd name="connsiteY3" fmla="*/ 31896 h 399247"/>
                <a:gd name="connsiteX0" fmla="*/ 1717144 w 1717144"/>
                <a:gd name="connsiteY0" fmla="*/ 416694 h 438497"/>
                <a:gd name="connsiteX1" fmla="*/ 86052 w 1717144"/>
                <a:gd name="connsiteY1" fmla="*/ 391981 h 438497"/>
                <a:gd name="connsiteX2" fmla="*/ 296123 w 1717144"/>
                <a:gd name="connsiteY2" fmla="*/ 47885 h 438497"/>
                <a:gd name="connsiteX3" fmla="*/ 1237241 w 1717144"/>
                <a:gd name="connsiteY3" fmla="*/ 71146 h 438497"/>
                <a:gd name="connsiteX0" fmla="*/ 1717144 w 1717144"/>
                <a:gd name="connsiteY0" fmla="*/ 385519 h 407322"/>
                <a:gd name="connsiteX1" fmla="*/ 86052 w 1717144"/>
                <a:gd name="connsiteY1" fmla="*/ 360806 h 407322"/>
                <a:gd name="connsiteX2" fmla="*/ 296123 w 1717144"/>
                <a:gd name="connsiteY2" fmla="*/ 16710 h 407322"/>
                <a:gd name="connsiteX3" fmla="*/ 751724 w 1717144"/>
                <a:gd name="connsiteY3" fmla="*/ 141722 h 407322"/>
                <a:gd name="connsiteX0" fmla="*/ 1717144 w 1717144"/>
                <a:gd name="connsiteY0" fmla="*/ 385132 h 406935"/>
                <a:gd name="connsiteX1" fmla="*/ 86052 w 1717144"/>
                <a:gd name="connsiteY1" fmla="*/ 360419 h 406935"/>
                <a:gd name="connsiteX2" fmla="*/ 296123 w 1717144"/>
                <a:gd name="connsiteY2" fmla="*/ 16323 h 406935"/>
                <a:gd name="connsiteX3" fmla="*/ 751724 w 1717144"/>
                <a:gd name="connsiteY3" fmla="*/ 141335 h 406935"/>
                <a:gd name="connsiteX0" fmla="*/ 1717144 w 1717144"/>
                <a:gd name="connsiteY0" fmla="*/ 402465 h 424268"/>
                <a:gd name="connsiteX1" fmla="*/ 86052 w 1717144"/>
                <a:gd name="connsiteY1" fmla="*/ 377752 h 424268"/>
                <a:gd name="connsiteX2" fmla="*/ 296123 w 1717144"/>
                <a:gd name="connsiteY2" fmla="*/ 33656 h 424268"/>
                <a:gd name="connsiteX3" fmla="*/ 751724 w 1717144"/>
                <a:gd name="connsiteY3" fmla="*/ 158668 h 424268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36283 w 1736283"/>
                <a:gd name="connsiteY0" fmla="*/ 399831 h 421458"/>
                <a:gd name="connsiteX1" fmla="*/ 105191 w 1736283"/>
                <a:gd name="connsiteY1" fmla="*/ 375118 h 421458"/>
                <a:gd name="connsiteX2" fmla="*/ 243539 w 1736283"/>
                <a:gd name="connsiteY2" fmla="*/ 34201 h 421458"/>
                <a:gd name="connsiteX3" fmla="*/ 770863 w 1736283"/>
                <a:gd name="connsiteY3" fmla="*/ 156034 h 42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31" name="7">
            <a:extLst>
              <a:ext uri="{FF2B5EF4-FFF2-40B4-BE49-F238E27FC236}">
                <a16:creationId xmlns:a16="http://schemas.microsoft.com/office/drawing/2014/main" id="{DEB206CA-1DDB-48B0-ABC5-E8D8962376F4}"/>
              </a:ext>
            </a:extLst>
          </p:cNvPr>
          <p:cNvSpPr/>
          <p:nvPr/>
        </p:nvSpPr>
        <p:spPr>
          <a:xfrm flipH="1">
            <a:off x="10883975" y="1138543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F26F23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32" name="8">
            <a:extLst>
              <a:ext uri="{FF2B5EF4-FFF2-40B4-BE49-F238E27FC236}">
                <a16:creationId xmlns:a16="http://schemas.microsoft.com/office/drawing/2014/main" id="{B927AFBF-E5E0-4B56-B593-EA2C9CEF150C}"/>
              </a:ext>
            </a:extLst>
          </p:cNvPr>
          <p:cNvGrpSpPr/>
          <p:nvPr/>
        </p:nvGrpSpPr>
        <p:grpSpPr>
          <a:xfrm>
            <a:off x="4570175" y="1908853"/>
            <a:ext cx="3156997" cy="3379869"/>
            <a:chOff x="4427538" y="954088"/>
            <a:chExt cx="3333750" cy="3729038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4D6D1CDB-B3EB-4107-A967-6D7FF8E44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5540DBB4-71EF-47DE-BD55-DD552F75AA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452F57A0-8226-4391-968F-81CFDAAB9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1E8763D8-F415-4863-8364-F6356B7BE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7473B42A-403E-4DDB-81E2-47D0DD1C0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58A23FE0-9F62-435B-92D6-6B2184FB9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8A4BA2DF-E2D3-432B-98F1-7EE31486B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B7F3CAC0-EEA5-43E7-A6D3-60B27EBBF9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63524AE-2C94-461F-B66D-653A7F47D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1869D4D-92C8-4325-BAB7-47C9FEC91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B14FBB57-08D6-4EF0-9354-B6A13D22C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4AA272A5-3E0A-4EFA-803C-7E1F1F1417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BCE489F6-0655-4099-AF41-2A91081A6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F836F2D8-2404-4FAB-817E-755F023FF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BB84F4C7-3938-446B-B602-CBD11F8C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DE2BBF1F-518D-4E37-B3F8-61FDD1FAF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FCEAB613-7E06-4ADC-82A0-BFE0DB37D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D638F8F9-7DC5-4D3E-B517-A6A73CB77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C18EA3B0-D111-46C0-B933-5D4BE126F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488901C0-3EE8-49F4-A1F6-AEA87469A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7B46D85E-A104-4A60-ABD7-BA2F81740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07CB5605-4203-4EB2-963C-EAA974636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6D91ED98-6060-40B7-A6C0-36827AE11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D40F5C22-F00F-4975-A2D5-FE2B8517F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D9D9B4A6-491B-430F-9997-102455714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2C068B7E-0B45-456C-B920-2DCA71BC8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27798F1D-716E-4CB9-9D83-3D567C6D6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Freeform 32">
              <a:extLst>
                <a:ext uri="{FF2B5EF4-FFF2-40B4-BE49-F238E27FC236}">
                  <a16:creationId xmlns:a16="http://schemas.microsoft.com/office/drawing/2014/main" id="{36E5523D-EA14-4628-A082-4C5A4BC27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" name="Freeform 33">
              <a:extLst>
                <a:ext uri="{FF2B5EF4-FFF2-40B4-BE49-F238E27FC236}">
                  <a16:creationId xmlns:a16="http://schemas.microsoft.com/office/drawing/2014/main" id="{81460406-115D-463A-AA97-B3A901BDC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Freeform 34">
              <a:extLst>
                <a:ext uri="{FF2B5EF4-FFF2-40B4-BE49-F238E27FC236}">
                  <a16:creationId xmlns:a16="http://schemas.microsoft.com/office/drawing/2014/main" id="{91C70928-323C-492F-A0F8-5958F0606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4" name="Freeform 35">
              <a:extLst>
                <a:ext uri="{FF2B5EF4-FFF2-40B4-BE49-F238E27FC236}">
                  <a16:creationId xmlns:a16="http://schemas.microsoft.com/office/drawing/2014/main" id="{700E883D-B384-4163-90DA-EC741253C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5" name="Freeform 36">
              <a:extLst>
                <a:ext uri="{FF2B5EF4-FFF2-40B4-BE49-F238E27FC236}">
                  <a16:creationId xmlns:a16="http://schemas.microsoft.com/office/drawing/2014/main" id="{BB3B13EC-146F-4771-8C7D-09FC60C31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" name="Freeform 37">
              <a:extLst>
                <a:ext uri="{FF2B5EF4-FFF2-40B4-BE49-F238E27FC236}">
                  <a16:creationId xmlns:a16="http://schemas.microsoft.com/office/drawing/2014/main" id="{C414885D-5E56-4375-9BE6-711CF0B25C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" name="Freeform 38">
              <a:extLst>
                <a:ext uri="{FF2B5EF4-FFF2-40B4-BE49-F238E27FC236}">
                  <a16:creationId xmlns:a16="http://schemas.microsoft.com/office/drawing/2014/main" id="{E83D1D81-532A-451C-93AD-F48701C8B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Freeform 39">
              <a:extLst>
                <a:ext uri="{FF2B5EF4-FFF2-40B4-BE49-F238E27FC236}">
                  <a16:creationId xmlns:a16="http://schemas.microsoft.com/office/drawing/2014/main" id="{34219388-9BB4-46D6-8925-25A66E6962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93220235-766A-4726-A82C-A65ED0E28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" name="Freeform 41">
              <a:extLst>
                <a:ext uri="{FF2B5EF4-FFF2-40B4-BE49-F238E27FC236}">
                  <a16:creationId xmlns:a16="http://schemas.microsoft.com/office/drawing/2014/main" id="{F791EF44-4450-4432-9DFE-FC90E05BD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" name="Freeform 42">
              <a:extLst>
                <a:ext uri="{FF2B5EF4-FFF2-40B4-BE49-F238E27FC236}">
                  <a16:creationId xmlns:a16="http://schemas.microsoft.com/office/drawing/2014/main" id="{E6F8D735-E690-4AF9-B4AF-A43288D55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03D2661B-BBDF-4B12-B9D3-1B94CB920A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" name="Freeform 44">
              <a:extLst>
                <a:ext uri="{FF2B5EF4-FFF2-40B4-BE49-F238E27FC236}">
                  <a16:creationId xmlns:a16="http://schemas.microsoft.com/office/drawing/2014/main" id="{8561D8C0-8B2B-4FEC-AF36-3F8E9A11E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EDDB4BAB-EE90-418A-B301-A9D22F12A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5" name="Freeform 46">
              <a:extLst>
                <a:ext uri="{FF2B5EF4-FFF2-40B4-BE49-F238E27FC236}">
                  <a16:creationId xmlns:a16="http://schemas.microsoft.com/office/drawing/2014/main" id="{3E254E1A-EF9A-4B15-8C55-1BC2CF75E8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FBB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33" name="51">
            <a:extLst>
              <a:ext uri="{FF2B5EF4-FFF2-40B4-BE49-F238E27FC236}">
                <a16:creationId xmlns:a16="http://schemas.microsoft.com/office/drawing/2014/main" id="{E03EAB1A-47E5-4A75-97BC-554A8C7B28B8}"/>
              </a:ext>
            </a:extLst>
          </p:cNvPr>
          <p:cNvSpPr txBox="1"/>
          <p:nvPr/>
        </p:nvSpPr>
        <p:spPr>
          <a:xfrm flipH="1">
            <a:off x="5527796" y="2463026"/>
            <a:ext cx="1255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b="1" spc="300" dirty="0">
                <a:latin typeface="Arial" panose="020B0604020202020204" pitchFamily="34" charset="0"/>
                <a:ea typeface="新蒂黑板报" panose="03000600000000000000" pitchFamily="66" charset="-122"/>
                <a:cs typeface="Arial" panose="020B0604020202020204" pitchFamily="34" charset="0"/>
              </a:rPr>
              <a:t>01</a:t>
            </a:r>
            <a:endParaRPr lang="zh-CN" altLang="en-US" sz="6000" b="1" spc="300" dirty="0">
              <a:latin typeface="Arial" panose="020B0604020202020204" pitchFamily="34" charset="0"/>
              <a:ea typeface="新蒂黑板报" panose="030006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FE9FED-AD19-43FC-B265-743AEBAC8E63}"/>
              </a:ext>
            </a:extLst>
          </p:cNvPr>
          <p:cNvSpPr txBox="1"/>
          <p:nvPr/>
        </p:nvSpPr>
        <p:spPr>
          <a:xfrm>
            <a:off x="7826392" y="2099501"/>
            <a:ext cx="42377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0" i="0" u="none" strike="noStrike" dirty="0" err="1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đột</a:t>
            </a:r>
            <a:r>
              <a:rPr lang="en-US" sz="54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0" i="0" u="none" strike="noStrike" dirty="0" err="1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ngột</a:t>
            </a:r>
            <a:r>
              <a:rPr lang="en-US" sz="54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0" i="0" u="none" strike="noStrike" dirty="0" err="1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54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0" i="0" u="none" strike="noStrike" dirty="0" err="1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54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0" i="0" u="none" strike="noStrike" dirty="0" err="1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54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5400" b="0" i="0" u="none" strike="noStrike" dirty="0" err="1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54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0" i="0" u="none" strike="noStrike" dirty="0" err="1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480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1">
            <a:extLst>
              <a:ext uri="{FF2B5EF4-FFF2-40B4-BE49-F238E27FC236}">
                <a16:creationId xmlns:a16="http://schemas.microsoft.com/office/drawing/2014/main" id="{13B9F600-7AE2-4A40-9B39-04460C5DBEBB}"/>
              </a:ext>
            </a:extLst>
          </p:cNvPr>
          <p:cNvSpPr txBox="1"/>
          <p:nvPr/>
        </p:nvSpPr>
        <p:spPr>
          <a:xfrm flipH="1">
            <a:off x="566284" y="2934298"/>
            <a:ext cx="272759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Freeform 34">
            <a:extLst>
              <a:ext uri="{FF2B5EF4-FFF2-40B4-BE49-F238E27FC236}">
                <a16:creationId xmlns:a16="http://schemas.microsoft.com/office/drawing/2014/main" id="{3B108DC6-D780-4D5E-9627-86BF863CFD99}"/>
              </a:ext>
            </a:extLst>
          </p:cNvPr>
          <p:cNvSpPr>
            <a:spLocks noEditPoints="1"/>
          </p:cNvSpPr>
          <p:nvPr/>
        </p:nvSpPr>
        <p:spPr bwMode="auto">
          <a:xfrm>
            <a:off x="11471563" y="893552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D9560D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30" name="3">
            <a:extLst>
              <a:ext uri="{FF2B5EF4-FFF2-40B4-BE49-F238E27FC236}">
                <a16:creationId xmlns:a16="http://schemas.microsoft.com/office/drawing/2014/main" id="{DC5726CE-A37E-41B4-8DE0-89DD1D7DF7E7}"/>
              </a:ext>
            </a:extLst>
          </p:cNvPr>
          <p:cNvGrpSpPr/>
          <p:nvPr/>
        </p:nvGrpSpPr>
        <p:grpSpPr>
          <a:xfrm>
            <a:off x="253796" y="3589195"/>
            <a:ext cx="4079905" cy="533144"/>
            <a:chOff x="2453503" y="5050272"/>
            <a:chExt cx="8015610" cy="833874"/>
          </a:xfrm>
        </p:grpSpPr>
        <p:sp>
          <p:nvSpPr>
            <p:cNvPr id="76" name="Freeform 34">
              <a:extLst>
                <a:ext uri="{FF2B5EF4-FFF2-40B4-BE49-F238E27FC236}">
                  <a16:creationId xmlns:a16="http://schemas.microsoft.com/office/drawing/2014/main" id="{D9177739-26DC-42B9-955A-C9DC50622A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5" y="5050272"/>
              <a:ext cx="1843558" cy="790182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rgbClr val="F2701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7" name="5">
              <a:extLst>
                <a:ext uri="{FF2B5EF4-FFF2-40B4-BE49-F238E27FC236}">
                  <a16:creationId xmlns:a16="http://schemas.microsoft.com/office/drawing/2014/main" id="{AEC90A91-B31D-4083-9568-9048EBA5BBFE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" fmla="*/ 0 w 6766560"/>
                <a:gd name="connsiteY0" fmla="*/ 75291 h 398381"/>
                <a:gd name="connsiteX1" fmla="*/ 4369154 w 6766560"/>
                <a:gd name="connsiteY1" fmla="*/ 18141 h 398381"/>
                <a:gd name="connsiteX2" fmla="*/ 4023360 w 6766560"/>
                <a:gd name="connsiteY2" fmla="*/ 395331 h 398381"/>
                <a:gd name="connsiteX3" fmla="*/ 6766560 w 6766560"/>
                <a:gd name="connsiteY3" fmla="*/ 166731 h 398381"/>
                <a:gd name="connsiteX0" fmla="*/ 0 w 6766560"/>
                <a:gd name="connsiteY0" fmla="*/ 71354 h 339035"/>
                <a:gd name="connsiteX1" fmla="*/ 4369154 w 6766560"/>
                <a:gd name="connsiteY1" fmla="*/ 14204 h 339035"/>
                <a:gd name="connsiteX2" fmla="*/ 4351696 w 6766560"/>
                <a:gd name="connsiteY2" fmla="*/ 334244 h 339035"/>
                <a:gd name="connsiteX3" fmla="*/ 6766560 w 6766560"/>
                <a:gd name="connsiteY3" fmla="*/ 162794 h 339035"/>
                <a:gd name="connsiteX0" fmla="*/ 0 w 7194823"/>
                <a:gd name="connsiteY0" fmla="*/ 71354 h 334304"/>
                <a:gd name="connsiteX1" fmla="*/ 4369154 w 7194823"/>
                <a:gd name="connsiteY1" fmla="*/ 14204 h 334304"/>
                <a:gd name="connsiteX2" fmla="*/ 4351696 w 7194823"/>
                <a:gd name="connsiteY2" fmla="*/ 334244 h 334304"/>
                <a:gd name="connsiteX3" fmla="*/ 7194823 w 7194823"/>
                <a:gd name="connsiteY3" fmla="*/ 37064 h 334304"/>
                <a:gd name="connsiteX0" fmla="*/ 0 w 7194823"/>
                <a:gd name="connsiteY0" fmla="*/ 72918 h 358721"/>
                <a:gd name="connsiteX1" fmla="*/ 4369154 w 7194823"/>
                <a:gd name="connsiteY1" fmla="*/ 15768 h 358721"/>
                <a:gd name="connsiteX2" fmla="*/ 4051911 w 7194823"/>
                <a:gd name="connsiteY2" fmla="*/ 358668 h 358721"/>
                <a:gd name="connsiteX3" fmla="*/ 7194823 w 7194823"/>
                <a:gd name="connsiteY3" fmla="*/ 38628 h 358721"/>
                <a:gd name="connsiteX0" fmla="*/ 0 w 6454042"/>
                <a:gd name="connsiteY0" fmla="*/ 72918 h 359955"/>
                <a:gd name="connsiteX1" fmla="*/ 4369154 w 6454042"/>
                <a:gd name="connsiteY1" fmla="*/ 15768 h 359955"/>
                <a:gd name="connsiteX2" fmla="*/ 4051911 w 6454042"/>
                <a:gd name="connsiteY2" fmla="*/ 358668 h 359955"/>
                <a:gd name="connsiteX3" fmla="*/ 6454042 w 6454042"/>
                <a:gd name="connsiteY3" fmla="*/ 112769 h 359955"/>
                <a:gd name="connsiteX0" fmla="*/ 0 w 6454042"/>
                <a:gd name="connsiteY0" fmla="*/ 62493 h 349247"/>
                <a:gd name="connsiteX1" fmla="*/ 4122228 w 6454042"/>
                <a:gd name="connsiteY1" fmla="*/ 17700 h 349247"/>
                <a:gd name="connsiteX2" fmla="*/ 4051911 w 6454042"/>
                <a:gd name="connsiteY2" fmla="*/ 348243 h 349247"/>
                <a:gd name="connsiteX3" fmla="*/ 6454042 w 6454042"/>
                <a:gd name="connsiteY3" fmla="*/ 102344 h 349247"/>
                <a:gd name="connsiteX0" fmla="*/ 0 w 4341830"/>
                <a:gd name="connsiteY0" fmla="*/ 62493 h 348243"/>
                <a:gd name="connsiteX1" fmla="*/ 4122228 w 4341830"/>
                <a:gd name="connsiteY1" fmla="*/ 17700 h 348243"/>
                <a:gd name="connsiteX2" fmla="*/ 4051911 w 4341830"/>
                <a:gd name="connsiteY2" fmla="*/ 348243 h 348243"/>
                <a:gd name="connsiteX0" fmla="*/ 0 w 4122228"/>
                <a:gd name="connsiteY0" fmla="*/ 62493 h 62493"/>
                <a:gd name="connsiteX1" fmla="*/ 4122228 w 4122228"/>
                <a:gd name="connsiteY1" fmla="*/ 17700 h 62493"/>
                <a:gd name="connsiteX0" fmla="*/ 0 w 4122228"/>
                <a:gd name="connsiteY0" fmla="*/ 44793 h 66159"/>
                <a:gd name="connsiteX1" fmla="*/ 4122228 w 4122228"/>
                <a:gd name="connsiteY1" fmla="*/ 0 h 66159"/>
                <a:gd name="connsiteX0" fmla="*/ 0 w 4245691"/>
                <a:gd name="connsiteY0" fmla="*/ 156004 h 156004"/>
                <a:gd name="connsiteX1" fmla="*/ 4245691 w 4245691"/>
                <a:gd name="connsiteY1" fmla="*/ 0 h 156004"/>
                <a:gd name="connsiteX0" fmla="*/ 0 w 4245691"/>
                <a:gd name="connsiteY0" fmla="*/ 156004 h 163985"/>
                <a:gd name="connsiteX1" fmla="*/ 4245691 w 4245691"/>
                <a:gd name="connsiteY1" fmla="*/ 0 h 163985"/>
                <a:gd name="connsiteX0" fmla="*/ 0 w 5449458"/>
                <a:gd name="connsiteY0" fmla="*/ 143648 h 143648"/>
                <a:gd name="connsiteX1" fmla="*/ 5449458 w 5449458"/>
                <a:gd name="connsiteY1" fmla="*/ 0 h 143648"/>
                <a:gd name="connsiteX0" fmla="*/ 0 w 5449458"/>
                <a:gd name="connsiteY0" fmla="*/ 143648 h 260913"/>
                <a:gd name="connsiteX1" fmla="*/ 1990356 w 5449458"/>
                <a:gd name="connsiteY1" fmla="*/ 260339 h 260913"/>
                <a:gd name="connsiteX2" fmla="*/ 5449458 w 5449458"/>
                <a:gd name="connsiteY2" fmla="*/ 0 h 260913"/>
                <a:gd name="connsiteX0" fmla="*/ 0 w 4693246"/>
                <a:gd name="connsiteY0" fmla="*/ 169 h 463018"/>
                <a:gd name="connsiteX1" fmla="*/ 1234144 w 4693246"/>
                <a:gd name="connsiteY1" fmla="*/ 462849 h 463018"/>
                <a:gd name="connsiteX2" fmla="*/ 4693246 w 4693246"/>
                <a:gd name="connsiteY2" fmla="*/ 202510 h 463018"/>
                <a:gd name="connsiteX0" fmla="*/ 153395 w 4846641"/>
                <a:gd name="connsiteY0" fmla="*/ 0 h 462988"/>
                <a:gd name="connsiteX1" fmla="*/ 1387539 w 4846641"/>
                <a:gd name="connsiteY1" fmla="*/ 462680 h 462988"/>
                <a:gd name="connsiteX2" fmla="*/ 4846641 w 4846641"/>
                <a:gd name="connsiteY2" fmla="*/ 202341 h 462988"/>
                <a:gd name="connsiteX0" fmla="*/ 212160 w 4457851"/>
                <a:gd name="connsiteY0" fmla="*/ 0 h 462988"/>
                <a:gd name="connsiteX1" fmla="*/ 998749 w 4457851"/>
                <a:gd name="connsiteY1" fmla="*/ 462680 h 462988"/>
                <a:gd name="connsiteX2" fmla="*/ 4457851 w 4457851"/>
                <a:gd name="connsiteY2" fmla="*/ 202341 h 462988"/>
                <a:gd name="connsiteX0" fmla="*/ 238795 w 4484486"/>
                <a:gd name="connsiteY0" fmla="*/ 0 h 462868"/>
                <a:gd name="connsiteX1" fmla="*/ 1025384 w 4484486"/>
                <a:gd name="connsiteY1" fmla="*/ 462680 h 462868"/>
                <a:gd name="connsiteX2" fmla="*/ 4484486 w 4484486"/>
                <a:gd name="connsiteY2" fmla="*/ 202341 h 462868"/>
                <a:gd name="connsiteX0" fmla="*/ 410770 w 4656461"/>
                <a:gd name="connsiteY0" fmla="*/ 0 h 425815"/>
                <a:gd name="connsiteX1" fmla="*/ 595476 w 4656461"/>
                <a:gd name="connsiteY1" fmla="*/ 425610 h 425815"/>
                <a:gd name="connsiteX2" fmla="*/ 4656461 w 4656461"/>
                <a:gd name="connsiteY2" fmla="*/ 202341 h 425815"/>
                <a:gd name="connsiteX0" fmla="*/ 410770 w 4656461"/>
                <a:gd name="connsiteY0" fmla="*/ 0 h 364069"/>
                <a:gd name="connsiteX1" fmla="*/ 595476 w 4656461"/>
                <a:gd name="connsiteY1" fmla="*/ 363827 h 364069"/>
                <a:gd name="connsiteX2" fmla="*/ 4656461 w 4656461"/>
                <a:gd name="connsiteY2" fmla="*/ 202341 h 364069"/>
                <a:gd name="connsiteX0" fmla="*/ 558636 w 4511100"/>
                <a:gd name="connsiteY0" fmla="*/ 0 h 388767"/>
                <a:gd name="connsiteX1" fmla="*/ 450115 w 4511100"/>
                <a:gd name="connsiteY1" fmla="*/ 388541 h 388767"/>
                <a:gd name="connsiteX2" fmla="*/ 4511100 w 4511100"/>
                <a:gd name="connsiteY2" fmla="*/ 227055 h 388767"/>
                <a:gd name="connsiteX0" fmla="*/ 445007 w 4613533"/>
                <a:gd name="connsiteY0" fmla="*/ 0 h 413467"/>
                <a:gd name="connsiteX1" fmla="*/ 552548 w 4613533"/>
                <a:gd name="connsiteY1" fmla="*/ 413255 h 413467"/>
                <a:gd name="connsiteX2" fmla="*/ 4613533 w 4613533"/>
                <a:gd name="connsiteY2" fmla="*/ 251769 h 413467"/>
                <a:gd name="connsiteX0" fmla="*/ 437894 w 4606420"/>
                <a:gd name="connsiteY0" fmla="*/ 0 h 351722"/>
                <a:gd name="connsiteX1" fmla="*/ 560868 w 4606420"/>
                <a:gd name="connsiteY1" fmla="*/ 351471 h 351722"/>
                <a:gd name="connsiteX2" fmla="*/ 4606420 w 4606420"/>
                <a:gd name="connsiteY2" fmla="*/ 251769 h 351722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251769 h 401116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338266 h 401116"/>
                <a:gd name="connsiteX0" fmla="*/ 391353 w 4638179"/>
                <a:gd name="connsiteY0" fmla="*/ 0 h 401116"/>
                <a:gd name="connsiteX1" fmla="*/ 623492 w 4638179"/>
                <a:gd name="connsiteY1" fmla="*/ 400898 h 401116"/>
                <a:gd name="connsiteX2" fmla="*/ 4638179 w 4638179"/>
                <a:gd name="connsiteY2" fmla="*/ 338266 h 401116"/>
                <a:gd name="connsiteX0" fmla="*/ 391353 w 4904398"/>
                <a:gd name="connsiteY0" fmla="*/ 0 h 401116"/>
                <a:gd name="connsiteX1" fmla="*/ 623492 w 4904398"/>
                <a:gd name="connsiteY1" fmla="*/ 400898 h 401116"/>
                <a:gd name="connsiteX2" fmla="*/ 4904398 w 4904398"/>
                <a:gd name="connsiteY2" fmla="*/ 322224 h 40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8" name="6">
              <a:extLst>
                <a:ext uri="{FF2B5EF4-FFF2-40B4-BE49-F238E27FC236}">
                  <a16:creationId xmlns:a16="http://schemas.microsoft.com/office/drawing/2014/main" id="{71580750-DEE1-4929-B97B-8E950648DDE0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" fmla="*/ 754492 w 754492"/>
                <a:gd name="connsiteY0" fmla="*/ 358346 h 392510"/>
                <a:gd name="connsiteX1" fmla="*/ 730 w 754492"/>
                <a:gd name="connsiteY1" fmla="*/ 358346 h 392510"/>
                <a:gd name="connsiteX2" fmla="*/ 618568 w 754492"/>
                <a:gd name="connsiteY2" fmla="*/ 0 h 392510"/>
                <a:gd name="connsiteX0" fmla="*/ 1458409 w 1458409"/>
                <a:gd name="connsiteY0" fmla="*/ 358346 h 379568"/>
                <a:gd name="connsiteX1" fmla="*/ 312 w 1458409"/>
                <a:gd name="connsiteY1" fmla="*/ 333633 h 379568"/>
                <a:gd name="connsiteX2" fmla="*/ 1322485 w 1458409"/>
                <a:gd name="connsiteY2" fmla="*/ 0 h 379568"/>
                <a:gd name="connsiteX0" fmla="*/ 1483885 w 1483885"/>
                <a:gd name="connsiteY0" fmla="*/ 457200 h 484234"/>
                <a:gd name="connsiteX1" fmla="*/ 25788 w 1483885"/>
                <a:gd name="connsiteY1" fmla="*/ 432487 h 484234"/>
                <a:gd name="connsiteX2" fmla="*/ 569485 w 1483885"/>
                <a:gd name="connsiteY2" fmla="*/ 0 h 484234"/>
                <a:gd name="connsiteX0" fmla="*/ 1475175 w 1475175"/>
                <a:gd name="connsiteY0" fmla="*/ 469557 h 497359"/>
                <a:gd name="connsiteX1" fmla="*/ 17078 w 1475175"/>
                <a:gd name="connsiteY1" fmla="*/ 444844 h 497359"/>
                <a:gd name="connsiteX2" fmla="*/ 684342 w 1475175"/>
                <a:gd name="connsiteY2" fmla="*/ 0 h 497359"/>
                <a:gd name="connsiteX0" fmla="*/ 1482176 w 1482176"/>
                <a:gd name="connsiteY0" fmla="*/ 469557 h 497359"/>
                <a:gd name="connsiteX1" fmla="*/ 24079 w 1482176"/>
                <a:gd name="connsiteY1" fmla="*/ 444844 h 497359"/>
                <a:gd name="connsiteX2" fmla="*/ 691343 w 1482176"/>
                <a:gd name="connsiteY2" fmla="*/ 0 h 497359"/>
                <a:gd name="connsiteX0" fmla="*/ 1496003 w 1496003"/>
                <a:gd name="connsiteY0" fmla="*/ 383060 h 405670"/>
                <a:gd name="connsiteX1" fmla="*/ 37906 w 1496003"/>
                <a:gd name="connsiteY1" fmla="*/ 358347 h 405670"/>
                <a:gd name="connsiteX2" fmla="*/ 581603 w 1496003"/>
                <a:gd name="connsiteY2" fmla="*/ 0 h 405670"/>
                <a:gd name="connsiteX0" fmla="*/ 1498863 w 1498863"/>
                <a:gd name="connsiteY0" fmla="*/ 383060 h 405670"/>
                <a:gd name="connsiteX1" fmla="*/ 40766 w 1498863"/>
                <a:gd name="connsiteY1" fmla="*/ 358347 h 405670"/>
                <a:gd name="connsiteX2" fmla="*/ 584463 w 1498863"/>
                <a:gd name="connsiteY2" fmla="*/ 0 h 405670"/>
                <a:gd name="connsiteX0" fmla="*/ 1473706 w 1473706"/>
                <a:gd name="connsiteY0" fmla="*/ 383060 h 440354"/>
                <a:gd name="connsiteX1" fmla="*/ 15609 w 1473706"/>
                <a:gd name="connsiteY1" fmla="*/ 358347 h 440354"/>
                <a:gd name="connsiteX2" fmla="*/ 559306 w 1473706"/>
                <a:gd name="connsiteY2" fmla="*/ 0 h 440354"/>
                <a:gd name="connsiteX0" fmla="*/ 1682620 w 1682620"/>
                <a:gd name="connsiteY0" fmla="*/ 383060 h 405670"/>
                <a:gd name="connsiteX1" fmla="*/ 51528 w 1682620"/>
                <a:gd name="connsiteY1" fmla="*/ 358347 h 405670"/>
                <a:gd name="connsiteX2" fmla="*/ 595225 w 1682620"/>
                <a:gd name="connsiteY2" fmla="*/ 0 h 405670"/>
                <a:gd name="connsiteX0" fmla="*/ 1653020 w 1653020"/>
                <a:gd name="connsiteY0" fmla="*/ 320540 h 339742"/>
                <a:gd name="connsiteX1" fmla="*/ 21928 w 1653020"/>
                <a:gd name="connsiteY1" fmla="*/ 295827 h 339742"/>
                <a:gd name="connsiteX2" fmla="*/ 825980 w 1653020"/>
                <a:gd name="connsiteY2" fmla="*/ 0 h 339742"/>
                <a:gd name="connsiteX0" fmla="*/ 1717144 w 1717144"/>
                <a:gd name="connsiteY0" fmla="*/ 381397 h 403200"/>
                <a:gd name="connsiteX1" fmla="*/ 86052 w 1717144"/>
                <a:gd name="connsiteY1" fmla="*/ 356684 h 403200"/>
                <a:gd name="connsiteX2" fmla="*/ 296123 w 1717144"/>
                <a:gd name="connsiteY2" fmla="*/ 12588 h 403200"/>
                <a:gd name="connsiteX3" fmla="*/ 890104 w 1717144"/>
                <a:gd name="connsiteY3" fmla="*/ 60857 h 403200"/>
                <a:gd name="connsiteX0" fmla="*/ 1717144 w 1717144"/>
                <a:gd name="connsiteY0" fmla="*/ 376649 h 398452"/>
                <a:gd name="connsiteX1" fmla="*/ 86052 w 1717144"/>
                <a:gd name="connsiteY1" fmla="*/ 351936 h 398452"/>
                <a:gd name="connsiteX2" fmla="*/ 296123 w 1717144"/>
                <a:gd name="connsiteY2" fmla="*/ 7840 h 398452"/>
                <a:gd name="connsiteX3" fmla="*/ 651445 w 1717144"/>
                <a:gd name="connsiteY3" fmla="*/ 143636 h 398452"/>
                <a:gd name="connsiteX0" fmla="*/ 1717144 w 1717144"/>
                <a:gd name="connsiteY0" fmla="*/ 384043 h 405846"/>
                <a:gd name="connsiteX1" fmla="*/ 86052 w 1717144"/>
                <a:gd name="connsiteY1" fmla="*/ 359330 h 405846"/>
                <a:gd name="connsiteX2" fmla="*/ 296123 w 1717144"/>
                <a:gd name="connsiteY2" fmla="*/ 15234 h 405846"/>
                <a:gd name="connsiteX3" fmla="*/ 1237241 w 1717144"/>
                <a:gd name="connsiteY3" fmla="*/ 38495 h 405846"/>
                <a:gd name="connsiteX0" fmla="*/ 1717144 w 1717144"/>
                <a:gd name="connsiteY0" fmla="*/ 377444 h 399247"/>
                <a:gd name="connsiteX1" fmla="*/ 86052 w 1717144"/>
                <a:gd name="connsiteY1" fmla="*/ 352731 h 399247"/>
                <a:gd name="connsiteX2" fmla="*/ 296123 w 1717144"/>
                <a:gd name="connsiteY2" fmla="*/ 8635 h 399247"/>
                <a:gd name="connsiteX3" fmla="*/ 1237241 w 1717144"/>
                <a:gd name="connsiteY3" fmla="*/ 31896 h 399247"/>
                <a:gd name="connsiteX0" fmla="*/ 1717144 w 1717144"/>
                <a:gd name="connsiteY0" fmla="*/ 416694 h 438497"/>
                <a:gd name="connsiteX1" fmla="*/ 86052 w 1717144"/>
                <a:gd name="connsiteY1" fmla="*/ 391981 h 438497"/>
                <a:gd name="connsiteX2" fmla="*/ 296123 w 1717144"/>
                <a:gd name="connsiteY2" fmla="*/ 47885 h 438497"/>
                <a:gd name="connsiteX3" fmla="*/ 1237241 w 1717144"/>
                <a:gd name="connsiteY3" fmla="*/ 71146 h 438497"/>
                <a:gd name="connsiteX0" fmla="*/ 1717144 w 1717144"/>
                <a:gd name="connsiteY0" fmla="*/ 385519 h 407322"/>
                <a:gd name="connsiteX1" fmla="*/ 86052 w 1717144"/>
                <a:gd name="connsiteY1" fmla="*/ 360806 h 407322"/>
                <a:gd name="connsiteX2" fmla="*/ 296123 w 1717144"/>
                <a:gd name="connsiteY2" fmla="*/ 16710 h 407322"/>
                <a:gd name="connsiteX3" fmla="*/ 751724 w 1717144"/>
                <a:gd name="connsiteY3" fmla="*/ 141722 h 407322"/>
                <a:gd name="connsiteX0" fmla="*/ 1717144 w 1717144"/>
                <a:gd name="connsiteY0" fmla="*/ 385132 h 406935"/>
                <a:gd name="connsiteX1" fmla="*/ 86052 w 1717144"/>
                <a:gd name="connsiteY1" fmla="*/ 360419 h 406935"/>
                <a:gd name="connsiteX2" fmla="*/ 296123 w 1717144"/>
                <a:gd name="connsiteY2" fmla="*/ 16323 h 406935"/>
                <a:gd name="connsiteX3" fmla="*/ 751724 w 1717144"/>
                <a:gd name="connsiteY3" fmla="*/ 141335 h 406935"/>
                <a:gd name="connsiteX0" fmla="*/ 1717144 w 1717144"/>
                <a:gd name="connsiteY0" fmla="*/ 402465 h 424268"/>
                <a:gd name="connsiteX1" fmla="*/ 86052 w 1717144"/>
                <a:gd name="connsiteY1" fmla="*/ 377752 h 424268"/>
                <a:gd name="connsiteX2" fmla="*/ 296123 w 1717144"/>
                <a:gd name="connsiteY2" fmla="*/ 33656 h 424268"/>
                <a:gd name="connsiteX3" fmla="*/ 751724 w 1717144"/>
                <a:gd name="connsiteY3" fmla="*/ 158668 h 424268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36283 w 1736283"/>
                <a:gd name="connsiteY0" fmla="*/ 399831 h 421458"/>
                <a:gd name="connsiteX1" fmla="*/ 105191 w 1736283"/>
                <a:gd name="connsiteY1" fmla="*/ 375118 h 421458"/>
                <a:gd name="connsiteX2" fmla="*/ 243539 w 1736283"/>
                <a:gd name="connsiteY2" fmla="*/ 34201 h 421458"/>
                <a:gd name="connsiteX3" fmla="*/ 770863 w 1736283"/>
                <a:gd name="connsiteY3" fmla="*/ 156034 h 42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31" name="7">
            <a:extLst>
              <a:ext uri="{FF2B5EF4-FFF2-40B4-BE49-F238E27FC236}">
                <a16:creationId xmlns:a16="http://schemas.microsoft.com/office/drawing/2014/main" id="{DEB206CA-1DDB-48B0-ABC5-E8D8962376F4}"/>
              </a:ext>
            </a:extLst>
          </p:cNvPr>
          <p:cNvSpPr/>
          <p:nvPr/>
        </p:nvSpPr>
        <p:spPr>
          <a:xfrm flipH="1">
            <a:off x="10883975" y="1217199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F26F23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32" name="8">
            <a:extLst>
              <a:ext uri="{FF2B5EF4-FFF2-40B4-BE49-F238E27FC236}">
                <a16:creationId xmlns:a16="http://schemas.microsoft.com/office/drawing/2014/main" id="{B927AFBF-E5E0-4B56-B593-EA2C9CEF150C}"/>
              </a:ext>
            </a:extLst>
          </p:cNvPr>
          <p:cNvGrpSpPr/>
          <p:nvPr/>
        </p:nvGrpSpPr>
        <p:grpSpPr>
          <a:xfrm>
            <a:off x="4570175" y="1987509"/>
            <a:ext cx="3156997" cy="3379869"/>
            <a:chOff x="4427538" y="954088"/>
            <a:chExt cx="3333750" cy="3729038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4D6D1CDB-B3EB-4107-A967-6D7FF8E44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5540DBB4-71EF-47DE-BD55-DD552F75AA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452F57A0-8226-4391-968F-81CFDAAB9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1E8763D8-F415-4863-8364-F6356B7BE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7473B42A-403E-4DDB-81E2-47D0DD1C0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58A23FE0-9F62-435B-92D6-6B2184FB9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8A4BA2DF-E2D3-432B-98F1-7EE31486B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B7F3CAC0-EEA5-43E7-A6D3-60B27EBBF9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63524AE-2C94-461F-B66D-653A7F47D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1869D4D-92C8-4325-BAB7-47C9FEC91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B14FBB57-08D6-4EF0-9354-B6A13D22C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4AA272A5-3E0A-4EFA-803C-7E1F1F1417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BCE489F6-0655-4099-AF41-2A91081A6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F836F2D8-2404-4FAB-817E-755F023FF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BB84F4C7-3938-446B-B602-CBD11F8C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DE2BBF1F-518D-4E37-B3F8-61FDD1FAF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FCEAB613-7E06-4ADC-82A0-BFE0DB37D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D638F8F9-7DC5-4D3E-B517-A6A73CB77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C18EA3B0-D111-46C0-B933-5D4BE126F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488901C0-3EE8-49F4-A1F6-AEA87469A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7B46D85E-A104-4A60-ABD7-BA2F81740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07CB5605-4203-4EB2-963C-EAA974636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6D91ED98-6060-40B7-A6C0-36827AE11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D40F5C22-F00F-4975-A2D5-FE2B8517F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D9D9B4A6-491B-430F-9997-102455714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2C068B7E-0B45-456C-B920-2DCA71BC8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27798F1D-716E-4CB9-9D83-3D567C6D6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Freeform 32">
              <a:extLst>
                <a:ext uri="{FF2B5EF4-FFF2-40B4-BE49-F238E27FC236}">
                  <a16:creationId xmlns:a16="http://schemas.microsoft.com/office/drawing/2014/main" id="{36E5523D-EA14-4628-A082-4C5A4BC27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" name="Freeform 33">
              <a:extLst>
                <a:ext uri="{FF2B5EF4-FFF2-40B4-BE49-F238E27FC236}">
                  <a16:creationId xmlns:a16="http://schemas.microsoft.com/office/drawing/2014/main" id="{81460406-115D-463A-AA97-B3A901BDC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Freeform 34">
              <a:extLst>
                <a:ext uri="{FF2B5EF4-FFF2-40B4-BE49-F238E27FC236}">
                  <a16:creationId xmlns:a16="http://schemas.microsoft.com/office/drawing/2014/main" id="{91C70928-323C-492F-A0F8-5958F0606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4" name="Freeform 35">
              <a:extLst>
                <a:ext uri="{FF2B5EF4-FFF2-40B4-BE49-F238E27FC236}">
                  <a16:creationId xmlns:a16="http://schemas.microsoft.com/office/drawing/2014/main" id="{700E883D-B384-4163-90DA-EC741253C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5" name="Freeform 36">
              <a:extLst>
                <a:ext uri="{FF2B5EF4-FFF2-40B4-BE49-F238E27FC236}">
                  <a16:creationId xmlns:a16="http://schemas.microsoft.com/office/drawing/2014/main" id="{BB3B13EC-146F-4771-8C7D-09FC60C31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" name="Freeform 37">
              <a:extLst>
                <a:ext uri="{FF2B5EF4-FFF2-40B4-BE49-F238E27FC236}">
                  <a16:creationId xmlns:a16="http://schemas.microsoft.com/office/drawing/2014/main" id="{C414885D-5E56-4375-9BE6-711CF0B25C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" name="Freeform 38">
              <a:extLst>
                <a:ext uri="{FF2B5EF4-FFF2-40B4-BE49-F238E27FC236}">
                  <a16:creationId xmlns:a16="http://schemas.microsoft.com/office/drawing/2014/main" id="{E83D1D81-532A-451C-93AD-F48701C8B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Freeform 39">
              <a:extLst>
                <a:ext uri="{FF2B5EF4-FFF2-40B4-BE49-F238E27FC236}">
                  <a16:creationId xmlns:a16="http://schemas.microsoft.com/office/drawing/2014/main" id="{34219388-9BB4-46D6-8925-25A66E6962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93220235-766A-4726-A82C-A65ED0E28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" name="Freeform 41">
              <a:extLst>
                <a:ext uri="{FF2B5EF4-FFF2-40B4-BE49-F238E27FC236}">
                  <a16:creationId xmlns:a16="http://schemas.microsoft.com/office/drawing/2014/main" id="{F791EF44-4450-4432-9DFE-FC90E05BD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" name="Freeform 42">
              <a:extLst>
                <a:ext uri="{FF2B5EF4-FFF2-40B4-BE49-F238E27FC236}">
                  <a16:creationId xmlns:a16="http://schemas.microsoft.com/office/drawing/2014/main" id="{E6F8D735-E690-4AF9-B4AF-A43288D55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03D2661B-BBDF-4B12-B9D3-1B94CB920A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" name="Freeform 44">
              <a:extLst>
                <a:ext uri="{FF2B5EF4-FFF2-40B4-BE49-F238E27FC236}">
                  <a16:creationId xmlns:a16="http://schemas.microsoft.com/office/drawing/2014/main" id="{8561D8C0-8B2B-4FEC-AF36-3F8E9A11E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EDDB4BAB-EE90-418A-B301-A9D22F12A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5" name="Freeform 46">
              <a:extLst>
                <a:ext uri="{FF2B5EF4-FFF2-40B4-BE49-F238E27FC236}">
                  <a16:creationId xmlns:a16="http://schemas.microsoft.com/office/drawing/2014/main" id="{3E254E1A-EF9A-4B15-8C55-1BC2CF75E8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FBB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33" name="51">
            <a:extLst>
              <a:ext uri="{FF2B5EF4-FFF2-40B4-BE49-F238E27FC236}">
                <a16:creationId xmlns:a16="http://schemas.microsoft.com/office/drawing/2014/main" id="{E03EAB1A-47E5-4A75-97BC-554A8C7B28B8}"/>
              </a:ext>
            </a:extLst>
          </p:cNvPr>
          <p:cNvSpPr txBox="1"/>
          <p:nvPr/>
        </p:nvSpPr>
        <p:spPr>
          <a:xfrm flipH="1">
            <a:off x="5527796" y="2541682"/>
            <a:ext cx="1255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b="1" spc="300" dirty="0">
                <a:latin typeface="Arial" panose="020B0604020202020204" pitchFamily="34" charset="0"/>
                <a:ea typeface="新蒂黑板报" panose="03000600000000000000" pitchFamily="66" charset="-122"/>
                <a:cs typeface="Arial" panose="020B0604020202020204" pitchFamily="34" charset="0"/>
              </a:rPr>
              <a:t>02</a:t>
            </a:r>
            <a:endParaRPr lang="zh-CN" altLang="en-US" sz="6000" b="1" spc="300" dirty="0">
              <a:latin typeface="Arial" panose="020B0604020202020204" pitchFamily="34" charset="0"/>
              <a:ea typeface="新蒂黑板报" panose="030006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FE9FED-AD19-43FC-B265-743AEBAC8E63}"/>
              </a:ext>
            </a:extLst>
          </p:cNvPr>
          <p:cNvSpPr txBox="1"/>
          <p:nvPr/>
        </p:nvSpPr>
        <p:spPr>
          <a:xfrm>
            <a:off x="7760245" y="2929288"/>
            <a:ext cx="423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0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44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0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44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0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0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76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431</TotalTime>
  <Words>353</Words>
  <Application>Microsoft Office PowerPoint</Application>
  <PresentationFormat>Widescreen</PresentationFormat>
  <Paragraphs>90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Arial-Rounded</vt:lpstr>
      <vt:lpstr>思源黑体 CN Regular</vt:lpstr>
      <vt:lpstr>.VnArial</vt:lpstr>
      <vt:lpstr>等线</vt:lpstr>
      <vt:lpstr>Arial</vt:lpstr>
      <vt:lpstr>#9Slide01 Noi dung ngan</vt:lpstr>
      <vt:lpstr>新蒂黑板报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ASUS</cp:lastModifiedBy>
  <cp:revision>260</cp:revision>
  <dcterms:created xsi:type="dcterms:W3CDTF">2021-08-21T07:02:17Z</dcterms:created>
  <dcterms:modified xsi:type="dcterms:W3CDTF">2023-04-16T15:15:58Z</dcterms:modified>
  <cp:category>9Slide.vn</cp:category>
</cp:coreProperties>
</file>