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77" r:id="rId3"/>
  </p:sldMasterIdLst>
  <p:notesMasterIdLst>
    <p:notesMasterId r:id="rId26"/>
  </p:notesMasterIdLst>
  <p:sldIdLst>
    <p:sldId id="301" r:id="rId4"/>
    <p:sldId id="302" r:id="rId5"/>
    <p:sldId id="257" r:id="rId6"/>
    <p:sldId id="259" r:id="rId7"/>
    <p:sldId id="260" r:id="rId8"/>
    <p:sldId id="277" r:id="rId9"/>
    <p:sldId id="263" r:id="rId10"/>
    <p:sldId id="293" r:id="rId11"/>
    <p:sldId id="266" r:id="rId12"/>
    <p:sldId id="294" r:id="rId13"/>
    <p:sldId id="284" r:id="rId14"/>
    <p:sldId id="295" r:id="rId15"/>
    <p:sldId id="296" r:id="rId16"/>
    <p:sldId id="276" r:id="rId17"/>
    <p:sldId id="278" r:id="rId18"/>
    <p:sldId id="270" r:id="rId19"/>
    <p:sldId id="297" r:id="rId20"/>
    <p:sldId id="298" r:id="rId21"/>
    <p:sldId id="279" r:id="rId22"/>
    <p:sldId id="275" r:id="rId23"/>
    <p:sldId id="299" r:id="rId24"/>
    <p:sldId id="300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#9Slide01 Noi dung ngan" panose="020B0604020202020204" charset="0"/>
      <p:regular r:id="rId31"/>
    </p:embeddedFont>
    <p:embeddedFont>
      <p:font typeface="Arial Rounded MT Bold" panose="020B0604020202020204" charset="0"/>
      <p:regular r:id="rId32"/>
    </p:embeddedFont>
    <p:embeddedFont>
      <p:font typeface="Arial-Rounded" panose="020B0500000000000000" charset="0"/>
      <p:regular r:id="rId33"/>
    </p:embeddedFont>
    <p:embeddedFont>
      <p:font typeface="HL Hoctro" panose="02000000000000000000" pitchFamily="2" charset="0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.VnArial" panose="020B7200000000000000" pitchFamily="34" charset="0"/>
      <p:regular r:id="rId37"/>
      <p:bold r:id="rId38"/>
      <p:italic r:id="rId39"/>
      <p:boldItalic r:id="rId40"/>
    </p:embeddedFont>
    <p:embeddedFont>
      <p:font typeface="等线" panose="020B0604020202020204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01F"/>
    <a:srgbClr val="00A650"/>
    <a:srgbClr val="BCD85F"/>
    <a:srgbClr val="E31353"/>
    <a:srgbClr val="06C5F5"/>
    <a:srgbClr val="F15A88"/>
    <a:srgbClr val="F8A9B9"/>
    <a:srgbClr val="3FC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53" d="100"/>
          <a:sy n="53" d="100"/>
        </p:scale>
        <p:origin x="84" y="40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10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D52CB7-BD18-4918-BE09-081B8BC7AB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57682" y="2849176"/>
            <a:ext cx="8858256" cy="1950889"/>
          </a:xfrm>
          <a:prstGeom prst="rect">
            <a:avLst/>
          </a:prstGeom>
        </p:spPr>
      </p:pic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B4A3A-0159-463A-9F4C-8D23B47B9B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289" y="648329"/>
            <a:ext cx="1902117" cy="4151736"/>
          </a:xfrm>
          <a:prstGeom prst="rect">
            <a:avLst/>
          </a:prstGeom>
        </p:spPr>
      </p:pic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435120-8454-48A9-B0AE-CC3BC92D9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6145" b="27940"/>
          <a:stretch/>
        </p:blipFill>
        <p:spPr>
          <a:xfrm>
            <a:off x="1957682" y="123033"/>
            <a:ext cx="2059449" cy="6591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66736B-F515-4B19-A4EA-D9B86225B5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7653" t="17949" r="23621" b="34735"/>
          <a:stretch/>
        </p:blipFill>
        <p:spPr>
          <a:xfrm>
            <a:off x="2790811" y="624381"/>
            <a:ext cx="635337" cy="7914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649176-B02D-49B0-8FBE-6F82F1728BB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702822" y="316523"/>
            <a:ext cx="3312627" cy="142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5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C30192-C9DB-4AC7-A650-1A42AB84D0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36387" y="2951345"/>
            <a:ext cx="8858256" cy="1950889"/>
          </a:xfrm>
          <a:prstGeom prst="rect">
            <a:avLst/>
          </a:prstGeom>
        </p:spPr>
      </p:pic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DCBD3-5B7E-4789-B7EB-02570885CE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62853" y="773965"/>
            <a:ext cx="1902117" cy="4151736"/>
          </a:xfrm>
          <a:prstGeom prst="rect">
            <a:avLst/>
          </a:prstGeom>
        </p:spPr>
      </p:pic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ABEAD0-1509-476D-810E-C91A9436DE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8746" y="129286"/>
            <a:ext cx="2446953" cy="9344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972406-D9D6-4678-91E6-83C6CAFCEB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4748" y="419931"/>
            <a:ext cx="1133229" cy="1331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04A86-74EA-4412-9FFF-116AAD797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3493" t="7108" r="15083" b="14612"/>
          <a:stretch/>
        </p:blipFill>
        <p:spPr>
          <a:xfrm>
            <a:off x="4894832" y="380274"/>
            <a:ext cx="2919335" cy="12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1596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5085073"/>
      </p:ext>
    </p:extLst>
  </p:cSld>
  <p:clrMapOvr>
    <a:masterClrMapping/>
  </p:clrMapOvr>
  <p:transition spd="slow">
    <p:comb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id="{31E1990E-03CA-4728-97AC-41301388565F}"/>
              </a:ext>
            </a:extLst>
          </p:cNvPr>
          <p:cNvSpPr/>
          <p:nvPr userDrawn="1"/>
        </p:nvSpPr>
        <p:spPr>
          <a:xfrm>
            <a:off x="495300" y="880611"/>
            <a:ext cx="11201400" cy="132109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300" y="159476"/>
            <a:ext cx="4087210" cy="10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14419"/>
      </p:ext>
    </p:extLst>
  </p:cSld>
  <p:clrMapOvr>
    <a:masterClrMapping/>
  </p:clrMapOvr>
  <p:transition spd="slow">
    <p:comb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5BF0AE-F741-4914-9440-26D5A1C2D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2168" y="723607"/>
            <a:ext cx="8937511" cy="4224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289DE0-F75B-4B38-B1F1-79F713D8B9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36336"/>
            <a:ext cx="12192000" cy="1121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28130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83151"/>
      </p:ext>
    </p:extLst>
  </p:cSld>
  <p:clrMapOvr>
    <a:masterClrMapping/>
  </p:clrMapOvr>
  <p:transition spd="slow">
    <p:comb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62649"/>
      </p:ext>
    </p:extLst>
  </p:cSld>
  <p:clrMapOvr>
    <a:masterClrMapping/>
  </p:clrMapOvr>
  <p:transition spd="slow">
    <p:comb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16242"/>
      </p:ext>
    </p:extLst>
  </p:cSld>
  <p:clrMapOvr>
    <a:masterClrMapping/>
  </p:clrMapOvr>
  <p:transition spd="slow"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05748"/>
      </p:ext>
    </p:extLst>
  </p:cSld>
  <p:clrMapOvr>
    <a:masterClrMapping/>
  </p:clrMapOvr>
  <p:transition spd="slow">
    <p:comb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04237"/>
      </p:ext>
    </p:extLst>
  </p:cSld>
  <p:clrMapOvr>
    <a:masterClrMapping/>
  </p:clrMapOvr>
  <p:transition spd="slow">
    <p:comb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48140"/>
      </p:ext>
    </p:extLst>
  </p:cSld>
  <p:clrMapOvr>
    <a:masterClrMapping/>
  </p:clrMapOvr>
  <p:transition spd="slow">
    <p:comb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14387"/>
      </p:ext>
    </p:extLst>
  </p:cSld>
  <p:clrMapOvr>
    <a:masterClrMapping/>
  </p:clrMapOvr>
  <p:transition spd="slow">
    <p:comb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64066"/>
      </p:ext>
    </p:extLst>
  </p:cSld>
  <p:clrMapOvr>
    <a:masterClrMapping/>
  </p:clrMapOvr>
  <p:transition spd="slow">
    <p:comb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77336"/>
      </p:ext>
    </p:extLst>
  </p:cSld>
  <p:clrMapOvr>
    <a:masterClrMapping/>
  </p:clrMapOvr>
  <p:transition spd="slow">
    <p:comb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6E1C3B-89B7-4C15-BF11-7AF1F838B3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0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A29B3-6139-4893-93CE-1FA0DE025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D5E35-4722-42C8-A7FD-EE48DEA0C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0EFAA-23BA-49C2-AE83-0CEBDB225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8BBC-0D3B-4314-8110-53162790EAC1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B3B86-A4BA-42A2-B969-4061771F0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3ABD6-BD23-476A-9C4B-1F5AFB9E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180B-5DAD-4D3C-B7A1-A04AF11D0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1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B70C70F-0DB3-481E-AED3-3510CE31C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7015" y="2834285"/>
            <a:ext cx="8858256" cy="1950889"/>
          </a:xfrm>
          <a:prstGeom prst="rect">
            <a:avLst/>
          </a:prstGeom>
        </p:spPr>
      </p:pic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902372-9593-49AA-9141-ACA15BD6ED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5574" y="653102"/>
            <a:ext cx="1902117" cy="4151736"/>
          </a:xfrm>
          <a:prstGeom prst="rect">
            <a:avLst/>
          </a:prstGeom>
        </p:spPr>
      </p:pic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0952A4-0369-4BDD-B5CF-59244D1C236B}"/>
              </a:ext>
            </a:extLst>
          </p:cNvPr>
          <p:cNvSpPr txBox="1"/>
          <p:nvPr userDrawn="1"/>
        </p:nvSpPr>
        <p:spPr>
          <a:xfrm>
            <a:off x="10892957" y="6642556"/>
            <a:ext cx="15563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Jellyfish-0946622429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435120-8454-48A9-B0AE-CC3BC92D9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6145" b="27940"/>
          <a:stretch/>
        </p:blipFill>
        <p:spPr>
          <a:xfrm>
            <a:off x="1957682" y="123033"/>
            <a:ext cx="2059449" cy="6591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766736B-F515-4B19-A4EA-D9B86225B5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7653" t="17949" r="23621" b="34735"/>
          <a:stretch/>
        </p:blipFill>
        <p:spPr>
          <a:xfrm>
            <a:off x="2790811" y="624381"/>
            <a:ext cx="635337" cy="7914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649176-B02D-49B0-8FBE-6F82F1728BB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702822" y="316523"/>
            <a:ext cx="3312627" cy="142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8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1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2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070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5942" y="229278"/>
            <a:ext cx="3738085" cy="1064767"/>
          </a:xfrm>
          <a:prstGeom prst="rect">
            <a:avLst/>
          </a:prstGeom>
        </p:spPr>
      </p:pic>
      <p:cxnSp>
        <p:nvCxnSpPr>
          <p:cNvPr id="11" name="97">
            <a:extLst>
              <a:ext uri="{FF2B5EF4-FFF2-40B4-BE49-F238E27FC236}">
                <a16:creationId xmlns:a16="http://schemas.microsoft.com/office/drawing/2014/main" id="{23EAD84B-CA07-4073-9A80-75CD5791E056}"/>
              </a:ext>
            </a:extLst>
          </p:cNvPr>
          <p:cNvCxnSpPr>
            <a:cxnSpLocks/>
          </p:cNvCxnSpPr>
          <p:nvPr userDrawn="1"/>
        </p:nvCxnSpPr>
        <p:spPr>
          <a:xfrm>
            <a:off x="336892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01">
            <a:extLst>
              <a:ext uri="{FF2B5EF4-FFF2-40B4-BE49-F238E27FC236}">
                <a16:creationId xmlns:a16="http://schemas.microsoft.com/office/drawing/2014/main" id="{A51429CE-22C6-436F-BB4F-BDE6E1C14ABE}"/>
              </a:ext>
            </a:extLst>
          </p:cNvPr>
          <p:cNvCxnSpPr>
            <a:cxnSpLocks/>
          </p:cNvCxnSpPr>
          <p:nvPr userDrawn="1"/>
        </p:nvCxnSpPr>
        <p:spPr>
          <a:xfrm>
            <a:off x="336892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97">
            <a:extLst>
              <a:ext uri="{FF2B5EF4-FFF2-40B4-BE49-F238E27FC236}">
                <a16:creationId xmlns:a16="http://schemas.microsoft.com/office/drawing/2014/main" id="{76F5E8FB-E764-4C8A-97D5-BC0EDF6FFBE8}"/>
              </a:ext>
            </a:extLst>
          </p:cNvPr>
          <p:cNvCxnSpPr>
            <a:cxnSpLocks/>
          </p:cNvCxnSpPr>
          <p:nvPr userDrawn="1"/>
        </p:nvCxnSpPr>
        <p:spPr>
          <a:xfrm>
            <a:off x="7892174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01">
            <a:extLst>
              <a:ext uri="{FF2B5EF4-FFF2-40B4-BE49-F238E27FC236}">
                <a16:creationId xmlns:a16="http://schemas.microsoft.com/office/drawing/2014/main" id="{DA75C233-071E-4117-9D66-8A70A58EA5C1}"/>
              </a:ext>
            </a:extLst>
          </p:cNvPr>
          <p:cNvCxnSpPr>
            <a:cxnSpLocks/>
          </p:cNvCxnSpPr>
          <p:nvPr userDrawn="1"/>
        </p:nvCxnSpPr>
        <p:spPr>
          <a:xfrm>
            <a:off x="7892174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5942" y="229278"/>
            <a:ext cx="3738085" cy="1064767"/>
          </a:xfrm>
          <a:prstGeom prst="rect">
            <a:avLst/>
          </a:prstGeom>
        </p:spPr>
      </p:pic>
      <p:cxnSp>
        <p:nvCxnSpPr>
          <p:cNvPr id="11" name="97">
            <a:extLst>
              <a:ext uri="{FF2B5EF4-FFF2-40B4-BE49-F238E27FC236}">
                <a16:creationId xmlns:a16="http://schemas.microsoft.com/office/drawing/2014/main" id="{23EAD84B-CA07-4073-9A80-75CD5791E056}"/>
              </a:ext>
            </a:extLst>
          </p:cNvPr>
          <p:cNvCxnSpPr>
            <a:cxnSpLocks/>
          </p:cNvCxnSpPr>
          <p:nvPr userDrawn="1"/>
        </p:nvCxnSpPr>
        <p:spPr>
          <a:xfrm>
            <a:off x="336892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01">
            <a:extLst>
              <a:ext uri="{FF2B5EF4-FFF2-40B4-BE49-F238E27FC236}">
                <a16:creationId xmlns:a16="http://schemas.microsoft.com/office/drawing/2014/main" id="{A51429CE-22C6-436F-BB4F-BDE6E1C14ABE}"/>
              </a:ext>
            </a:extLst>
          </p:cNvPr>
          <p:cNvCxnSpPr>
            <a:cxnSpLocks/>
          </p:cNvCxnSpPr>
          <p:nvPr userDrawn="1"/>
        </p:nvCxnSpPr>
        <p:spPr>
          <a:xfrm>
            <a:off x="336892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97">
            <a:extLst>
              <a:ext uri="{FF2B5EF4-FFF2-40B4-BE49-F238E27FC236}">
                <a16:creationId xmlns:a16="http://schemas.microsoft.com/office/drawing/2014/main" id="{76F5E8FB-E764-4C8A-97D5-BC0EDF6FFBE8}"/>
              </a:ext>
            </a:extLst>
          </p:cNvPr>
          <p:cNvCxnSpPr>
            <a:cxnSpLocks/>
          </p:cNvCxnSpPr>
          <p:nvPr userDrawn="1"/>
        </p:nvCxnSpPr>
        <p:spPr>
          <a:xfrm>
            <a:off x="7892174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01">
            <a:extLst>
              <a:ext uri="{FF2B5EF4-FFF2-40B4-BE49-F238E27FC236}">
                <a16:creationId xmlns:a16="http://schemas.microsoft.com/office/drawing/2014/main" id="{DA75C233-071E-4117-9D66-8A70A58EA5C1}"/>
              </a:ext>
            </a:extLst>
          </p:cNvPr>
          <p:cNvCxnSpPr>
            <a:cxnSpLocks/>
          </p:cNvCxnSpPr>
          <p:nvPr userDrawn="1"/>
        </p:nvCxnSpPr>
        <p:spPr>
          <a:xfrm>
            <a:off x="7892174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02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1F72E4D-414F-41BC-8499-F6D1BB041E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7430" y="3454895"/>
            <a:ext cx="1767993" cy="2133785"/>
          </a:xfrm>
          <a:prstGeom prst="rect">
            <a:avLst/>
          </a:prstGeom>
        </p:spPr>
      </p:pic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grpSp>
        <p:nvGrpSpPr>
          <p:cNvPr id="38" name="90">
            <a:extLst>
              <a:ext uri="{FF2B5EF4-FFF2-40B4-BE49-F238E27FC236}">
                <a16:creationId xmlns:a16="http://schemas.microsoft.com/office/drawing/2014/main" id="{ABAE38F5-1B92-46B2-A177-05FD01B2F60B}"/>
              </a:ext>
            </a:extLst>
          </p:cNvPr>
          <p:cNvGrpSpPr/>
          <p:nvPr userDrawn="1"/>
        </p:nvGrpSpPr>
        <p:grpSpPr>
          <a:xfrm>
            <a:off x="9642732" y="5004862"/>
            <a:ext cx="2308359" cy="1447795"/>
            <a:chOff x="594424" y="1153191"/>
            <a:chExt cx="2605976" cy="1634460"/>
          </a:xfrm>
        </p:grpSpPr>
        <p:sp>
          <p:nvSpPr>
            <p:cNvPr id="39" name="81">
              <a:extLst>
                <a:ext uri="{FF2B5EF4-FFF2-40B4-BE49-F238E27FC236}">
                  <a16:creationId xmlns:a16="http://schemas.microsoft.com/office/drawing/2014/main" id="{963298A1-848A-4AD1-9D91-A4DC5AF4A7B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40" name="82">
              <a:extLst>
                <a:ext uri="{FF2B5EF4-FFF2-40B4-BE49-F238E27FC236}">
                  <a16:creationId xmlns:a16="http://schemas.microsoft.com/office/drawing/2014/main" id="{08A817D2-0373-4595-AEB3-00DB0D1356F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A1F4A-98BC-4E21-9CE2-2060E32BA6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374" y="316523"/>
            <a:ext cx="9443522" cy="6023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F38C2E-56F5-4C08-B20A-6FC8B4073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4271" y="405831"/>
            <a:ext cx="899758" cy="907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35582-D0BD-4456-92B0-9356853A52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56482" y="4856472"/>
            <a:ext cx="621846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4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6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2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9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8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4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0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1F72E4D-414F-41BC-8499-F6D1BB041E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7430" y="3454895"/>
            <a:ext cx="1767993" cy="2133785"/>
          </a:xfrm>
          <a:prstGeom prst="rect">
            <a:avLst/>
          </a:prstGeom>
        </p:spPr>
      </p:pic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grpSp>
        <p:nvGrpSpPr>
          <p:cNvPr id="38" name="90">
            <a:extLst>
              <a:ext uri="{FF2B5EF4-FFF2-40B4-BE49-F238E27FC236}">
                <a16:creationId xmlns:a16="http://schemas.microsoft.com/office/drawing/2014/main" id="{ABAE38F5-1B92-46B2-A177-05FD01B2F60B}"/>
              </a:ext>
            </a:extLst>
          </p:cNvPr>
          <p:cNvGrpSpPr/>
          <p:nvPr userDrawn="1"/>
        </p:nvGrpSpPr>
        <p:grpSpPr>
          <a:xfrm>
            <a:off x="9642732" y="5004862"/>
            <a:ext cx="2308359" cy="1447795"/>
            <a:chOff x="594424" y="1153191"/>
            <a:chExt cx="2605976" cy="1634460"/>
          </a:xfrm>
        </p:grpSpPr>
        <p:sp>
          <p:nvSpPr>
            <p:cNvPr id="39" name="81">
              <a:extLst>
                <a:ext uri="{FF2B5EF4-FFF2-40B4-BE49-F238E27FC236}">
                  <a16:creationId xmlns:a16="http://schemas.microsoft.com/office/drawing/2014/main" id="{963298A1-848A-4AD1-9D91-A4DC5AF4A7B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40" name="82">
              <a:extLst>
                <a:ext uri="{FF2B5EF4-FFF2-40B4-BE49-F238E27FC236}">
                  <a16:creationId xmlns:a16="http://schemas.microsoft.com/office/drawing/2014/main" id="{08A817D2-0373-4595-AEB3-00DB0D1356F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A1F4A-98BC-4E21-9CE2-2060E32BA6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374" y="316523"/>
            <a:ext cx="9443522" cy="6023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F38C2E-56F5-4C08-B20A-6FC8B4073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4271" y="405831"/>
            <a:ext cx="899758" cy="907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35582-D0BD-4456-92B0-9356853A52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56482" y="4856472"/>
            <a:ext cx="621846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2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3C029D8-76A4-4B44-8CE6-1525F49A51F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38930327-BE3E-47C4-93DD-500462C32AF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 spd="slow">
    <p:comb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7E312AC9-123F-4BC0-955A-3079DEFAAF5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24-03-23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6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2CEF9605-60B4-EE2E-6452-249FF5F32642}"/>
              </a:ext>
            </a:extLst>
          </p:cNvPr>
          <p:cNvSpPr/>
          <p:nvPr/>
        </p:nvSpPr>
        <p:spPr>
          <a:xfrm>
            <a:off x="1860463" y="2994623"/>
            <a:ext cx="865529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0" cap="none" spc="0" normalizeH="0" baseline="0" noProof="0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1B0C53C0-21FF-DD22-8940-6442FB1D71D2}"/>
              </a:ext>
            </a:extLst>
          </p:cNvPr>
          <p:cNvSpPr/>
          <p:nvPr/>
        </p:nvSpPr>
        <p:spPr>
          <a:xfrm>
            <a:off x="2015239" y="522540"/>
            <a:ext cx="865529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91625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50B1FCF-BB5E-4BA4-86B7-251F1B5B2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67" y="1290253"/>
            <a:ext cx="10244056" cy="5271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D8543-9F8F-4276-9B81-62C5FE12A420}"/>
              </a:ext>
            </a:extLst>
          </p:cNvPr>
          <p:cNvSpPr/>
          <p:nvPr/>
        </p:nvSpPr>
        <p:spPr>
          <a:xfrm>
            <a:off x="134249" y="1211837"/>
            <a:ext cx="1192350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461963"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vằn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vuốt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roi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 </a:t>
            </a:r>
            <a:r>
              <a:rPr lang="en-US" sz="4000" b="1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hung </a:t>
            </a:r>
            <a:r>
              <a:rPr lang="en-US" sz="4000" b="1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lvl="1" indent="461963"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Hầu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lvl="1" algn="r"/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điển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40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Chúa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tể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4000" dirty="0">
              <a:solidFill>
                <a:srgbClr val="FF000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D37F33-ACDA-48FB-88B1-EFA7951780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148428" y="1270085"/>
            <a:ext cx="504497" cy="549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C28A4D-365B-4EE8-954E-E3435C5A80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139809" y="4976149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7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2E9D4E1-2240-4862-9731-F1BC67C864D7}"/>
              </a:ext>
            </a:extLst>
          </p:cNvPr>
          <p:cNvSpPr/>
          <p:nvPr/>
        </p:nvSpPr>
        <p:spPr>
          <a:xfrm>
            <a:off x="7514419" y="2101272"/>
            <a:ext cx="3768594" cy="576869"/>
          </a:xfrm>
          <a:prstGeom prst="roundRect">
            <a:avLst>
              <a:gd name="adj" fmla="val 5000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chúa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tể</a:t>
            </a:r>
            <a:endParaRPr lang="zh-CN" alt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5" name="Oval 4">
            <a:extLst>
              <a:ext uri="{FF2B5EF4-FFF2-40B4-BE49-F238E27FC236}">
                <a16:creationId xmlns:a16="http://schemas.microsoft.com/office/drawing/2014/main" id="{74F190DB-8C5A-4BDD-BB30-4A0A64C97B2D}"/>
              </a:ext>
            </a:extLst>
          </p:cNvPr>
          <p:cNvSpPr/>
          <p:nvPr/>
        </p:nvSpPr>
        <p:spPr>
          <a:xfrm>
            <a:off x="10730295" y="2139372"/>
            <a:ext cx="497757" cy="4977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</a:t>
            </a:r>
            <a:endParaRPr lang="ar-SA" sz="3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6" name="Group 81">
            <a:extLst>
              <a:ext uri="{FF2B5EF4-FFF2-40B4-BE49-F238E27FC236}">
                <a16:creationId xmlns:a16="http://schemas.microsoft.com/office/drawing/2014/main" id="{94AC1F3E-BC00-4AF1-AA6C-422EFC4B9146}"/>
              </a:ext>
            </a:extLst>
          </p:cNvPr>
          <p:cNvGrpSpPr/>
          <p:nvPr/>
        </p:nvGrpSpPr>
        <p:grpSpPr>
          <a:xfrm flipH="1">
            <a:off x="3973020" y="1663400"/>
            <a:ext cx="2127918" cy="481040"/>
            <a:chOff x="5170018" y="1564582"/>
            <a:chExt cx="2006989" cy="555110"/>
          </a:xfrm>
        </p:grpSpPr>
        <p:cxnSp>
          <p:nvCxnSpPr>
            <p:cNvPr id="17" name="Straight Connector 82">
              <a:extLst>
                <a:ext uri="{FF2B5EF4-FFF2-40B4-BE49-F238E27FC236}">
                  <a16:creationId xmlns:a16="http://schemas.microsoft.com/office/drawing/2014/main" id="{DBEC060F-5A2A-46A8-A09C-AC5F017ACDEB}"/>
                </a:ext>
              </a:extLst>
            </p:cNvPr>
            <p:cNvCxnSpPr/>
            <p:nvPr/>
          </p:nvCxnSpPr>
          <p:spPr>
            <a:xfrm flipV="1">
              <a:off x="5170018" y="1564582"/>
              <a:ext cx="542842" cy="55511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83">
              <a:extLst>
                <a:ext uri="{FF2B5EF4-FFF2-40B4-BE49-F238E27FC236}">
                  <a16:creationId xmlns:a16="http://schemas.microsoft.com/office/drawing/2014/main" id="{5C75603C-52D2-4872-8C50-944BD5CFB467}"/>
                </a:ext>
              </a:extLst>
            </p:cNvPr>
            <p:cNvCxnSpPr/>
            <p:nvPr/>
          </p:nvCxnSpPr>
          <p:spPr>
            <a:xfrm>
              <a:off x="5704923" y="1566961"/>
              <a:ext cx="1472084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26">
            <a:extLst>
              <a:ext uri="{FF2B5EF4-FFF2-40B4-BE49-F238E27FC236}">
                <a16:creationId xmlns:a16="http://schemas.microsoft.com/office/drawing/2014/main" id="{119C3FB5-7F4B-4820-AC40-014A166562CA}"/>
              </a:ext>
            </a:extLst>
          </p:cNvPr>
          <p:cNvGrpSpPr/>
          <p:nvPr/>
        </p:nvGrpSpPr>
        <p:grpSpPr>
          <a:xfrm>
            <a:off x="6366254" y="1184029"/>
            <a:ext cx="2374382" cy="3909558"/>
            <a:chOff x="4531243" y="1645621"/>
            <a:chExt cx="1759638" cy="2897346"/>
          </a:xfrm>
        </p:grpSpPr>
        <p:grpSp>
          <p:nvGrpSpPr>
            <p:cNvPr id="20" name="Group 64">
              <a:extLst>
                <a:ext uri="{FF2B5EF4-FFF2-40B4-BE49-F238E27FC236}">
                  <a16:creationId xmlns:a16="http://schemas.microsoft.com/office/drawing/2014/main" id="{B289A9F3-438C-4713-951F-35B982FF9AFE}"/>
                </a:ext>
              </a:extLst>
            </p:cNvPr>
            <p:cNvGrpSpPr/>
            <p:nvPr/>
          </p:nvGrpSpPr>
          <p:grpSpPr>
            <a:xfrm rot="19891913">
              <a:off x="4531243" y="1645621"/>
              <a:ext cx="1759638" cy="2897346"/>
              <a:chOff x="170364" y="949888"/>
              <a:chExt cx="1945268" cy="3203011"/>
            </a:xfrm>
          </p:grpSpPr>
          <p:sp>
            <p:nvSpPr>
              <p:cNvPr id="22" name="Rectangle 69">
                <a:extLst>
                  <a:ext uri="{FF2B5EF4-FFF2-40B4-BE49-F238E27FC236}">
                    <a16:creationId xmlns:a16="http://schemas.microsoft.com/office/drawing/2014/main" id="{C1FA39B3-2056-432B-97AF-EEF7B7A5D201}"/>
                  </a:ext>
                </a:extLst>
              </p:cNvPr>
              <p:cNvSpPr/>
              <p:nvPr/>
            </p:nvSpPr>
            <p:spPr>
              <a:xfrm>
                <a:off x="975357" y="2854550"/>
                <a:ext cx="335282" cy="132489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" name="Oval 70">
                <a:extLst>
                  <a:ext uri="{FF2B5EF4-FFF2-40B4-BE49-F238E27FC236}">
                    <a16:creationId xmlns:a16="http://schemas.microsoft.com/office/drawing/2014/main" id="{FC4FE44D-72C5-4F5E-98AD-EE6ACBF3DFDC}"/>
                  </a:ext>
                </a:extLst>
              </p:cNvPr>
              <p:cNvSpPr/>
              <p:nvPr/>
            </p:nvSpPr>
            <p:spPr>
              <a:xfrm>
                <a:off x="170364" y="949888"/>
                <a:ext cx="1945268" cy="194527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" name="Oval 71">
                <a:extLst>
                  <a:ext uri="{FF2B5EF4-FFF2-40B4-BE49-F238E27FC236}">
                    <a16:creationId xmlns:a16="http://schemas.microsoft.com/office/drawing/2014/main" id="{4B41E64E-3F95-4B00-AF3F-0197E5F383BD}"/>
                  </a:ext>
                </a:extLst>
              </p:cNvPr>
              <p:cNvSpPr/>
              <p:nvPr/>
            </p:nvSpPr>
            <p:spPr>
              <a:xfrm>
                <a:off x="368693" y="1148217"/>
                <a:ext cx="1548613" cy="15486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" name="Rectangle: Top Corners Rounded 72">
                <a:extLst>
                  <a:ext uri="{FF2B5EF4-FFF2-40B4-BE49-F238E27FC236}">
                    <a16:creationId xmlns:a16="http://schemas.microsoft.com/office/drawing/2014/main" id="{FDD9A67D-807D-45B0-BAB4-6641BC93E6C5}"/>
                  </a:ext>
                </a:extLst>
              </p:cNvPr>
              <p:cNvSpPr/>
              <p:nvPr/>
            </p:nvSpPr>
            <p:spPr>
              <a:xfrm>
                <a:off x="944878" y="2984657"/>
                <a:ext cx="396241" cy="185829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" name="Rectangle: Top Corners Rounded 73">
                <a:extLst>
                  <a:ext uri="{FF2B5EF4-FFF2-40B4-BE49-F238E27FC236}">
                    <a16:creationId xmlns:a16="http://schemas.microsoft.com/office/drawing/2014/main" id="{57F2DF08-47F2-4171-9A23-7DEE5C9DD730}"/>
                  </a:ext>
                </a:extLst>
              </p:cNvPr>
              <p:cNvSpPr/>
              <p:nvPr/>
            </p:nvSpPr>
            <p:spPr>
              <a:xfrm flipV="1">
                <a:off x="923924" y="3151246"/>
                <a:ext cx="438151" cy="1001653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1" name="Freeform: Shape 40">
              <a:extLst>
                <a:ext uri="{FF2B5EF4-FFF2-40B4-BE49-F238E27FC236}">
                  <a16:creationId xmlns:a16="http://schemas.microsoft.com/office/drawing/2014/main" id="{9C856B6E-FCDB-4F1E-B499-8D3CD73EC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832" y="2237982"/>
              <a:ext cx="702465" cy="702465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27" name="TextBox 32">
            <a:extLst>
              <a:ext uri="{FF2B5EF4-FFF2-40B4-BE49-F238E27FC236}">
                <a16:creationId xmlns:a16="http://schemas.microsoft.com/office/drawing/2014/main" id="{3226A85F-63D1-4919-861B-0E56BD54BC7E}"/>
              </a:ext>
            </a:extLst>
          </p:cNvPr>
          <p:cNvSpPr txBox="1">
            <a:spLocks/>
          </p:cNvSpPr>
          <p:nvPr/>
        </p:nvSpPr>
        <p:spPr bwMode="auto">
          <a:xfrm>
            <a:off x="606586" y="1692681"/>
            <a:ext cx="5135535" cy="451759"/>
          </a:xfrm>
          <a:prstGeom prst="rect">
            <a:avLst/>
          </a:prstGeom>
          <a:noFill/>
        </p:spPr>
        <p:txBody>
          <a:bodyPr wrap="square" lIns="90000" tIns="46800" rIns="540000" bIns="4680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vua, người cai quản một vương quốc</a:t>
            </a:r>
            <a:endParaRPr lang="zh-CN" altLang="en-US" sz="4000" b="0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9D199E8-6B6D-47A3-9A44-7651DFF31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52" y="3069727"/>
            <a:ext cx="3829910" cy="382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8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2E9D4E1-2240-4862-9731-F1BC67C864D7}"/>
              </a:ext>
            </a:extLst>
          </p:cNvPr>
          <p:cNvSpPr/>
          <p:nvPr/>
        </p:nvSpPr>
        <p:spPr>
          <a:xfrm>
            <a:off x="7514419" y="2476408"/>
            <a:ext cx="3768594" cy="576869"/>
          </a:xfrm>
          <a:prstGeom prst="roundRect">
            <a:avLst>
              <a:gd name="adj" fmla="val 5000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vuốt</a:t>
            </a:r>
            <a:endParaRPr lang="zh-CN" alt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5" name="Oval 4">
            <a:extLst>
              <a:ext uri="{FF2B5EF4-FFF2-40B4-BE49-F238E27FC236}">
                <a16:creationId xmlns:a16="http://schemas.microsoft.com/office/drawing/2014/main" id="{74F190DB-8C5A-4BDD-BB30-4A0A64C97B2D}"/>
              </a:ext>
            </a:extLst>
          </p:cNvPr>
          <p:cNvSpPr/>
          <p:nvPr/>
        </p:nvSpPr>
        <p:spPr>
          <a:xfrm>
            <a:off x="10730295" y="2514508"/>
            <a:ext cx="497757" cy="4977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</a:t>
            </a:r>
            <a:endParaRPr lang="ar-SA" sz="3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6" name="Group 81">
            <a:extLst>
              <a:ext uri="{FF2B5EF4-FFF2-40B4-BE49-F238E27FC236}">
                <a16:creationId xmlns:a16="http://schemas.microsoft.com/office/drawing/2014/main" id="{94AC1F3E-BC00-4AF1-AA6C-422EFC4B9146}"/>
              </a:ext>
            </a:extLst>
          </p:cNvPr>
          <p:cNvGrpSpPr/>
          <p:nvPr/>
        </p:nvGrpSpPr>
        <p:grpSpPr>
          <a:xfrm flipH="1">
            <a:off x="3973020" y="1581339"/>
            <a:ext cx="2127918" cy="481040"/>
            <a:chOff x="5170018" y="1564582"/>
            <a:chExt cx="2006989" cy="555110"/>
          </a:xfrm>
        </p:grpSpPr>
        <p:cxnSp>
          <p:nvCxnSpPr>
            <p:cNvPr id="17" name="Straight Connector 82">
              <a:extLst>
                <a:ext uri="{FF2B5EF4-FFF2-40B4-BE49-F238E27FC236}">
                  <a16:creationId xmlns:a16="http://schemas.microsoft.com/office/drawing/2014/main" id="{DBEC060F-5A2A-46A8-A09C-AC5F017ACDEB}"/>
                </a:ext>
              </a:extLst>
            </p:cNvPr>
            <p:cNvCxnSpPr/>
            <p:nvPr/>
          </p:nvCxnSpPr>
          <p:spPr>
            <a:xfrm flipV="1">
              <a:off x="5170018" y="1564582"/>
              <a:ext cx="542842" cy="55511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83">
              <a:extLst>
                <a:ext uri="{FF2B5EF4-FFF2-40B4-BE49-F238E27FC236}">
                  <a16:creationId xmlns:a16="http://schemas.microsoft.com/office/drawing/2014/main" id="{5C75603C-52D2-4872-8C50-944BD5CFB467}"/>
                </a:ext>
              </a:extLst>
            </p:cNvPr>
            <p:cNvCxnSpPr/>
            <p:nvPr/>
          </p:nvCxnSpPr>
          <p:spPr>
            <a:xfrm>
              <a:off x="5704923" y="1566961"/>
              <a:ext cx="1472084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26">
            <a:extLst>
              <a:ext uri="{FF2B5EF4-FFF2-40B4-BE49-F238E27FC236}">
                <a16:creationId xmlns:a16="http://schemas.microsoft.com/office/drawing/2014/main" id="{119C3FB5-7F4B-4820-AC40-014A166562CA}"/>
              </a:ext>
            </a:extLst>
          </p:cNvPr>
          <p:cNvGrpSpPr/>
          <p:nvPr/>
        </p:nvGrpSpPr>
        <p:grpSpPr>
          <a:xfrm>
            <a:off x="6366254" y="1559165"/>
            <a:ext cx="2374382" cy="3909558"/>
            <a:chOff x="4531243" y="1645621"/>
            <a:chExt cx="1759638" cy="2897346"/>
          </a:xfrm>
        </p:grpSpPr>
        <p:grpSp>
          <p:nvGrpSpPr>
            <p:cNvPr id="20" name="Group 64">
              <a:extLst>
                <a:ext uri="{FF2B5EF4-FFF2-40B4-BE49-F238E27FC236}">
                  <a16:creationId xmlns:a16="http://schemas.microsoft.com/office/drawing/2014/main" id="{B289A9F3-438C-4713-951F-35B982FF9AFE}"/>
                </a:ext>
              </a:extLst>
            </p:cNvPr>
            <p:cNvGrpSpPr/>
            <p:nvPr/>
          </p:nvGrpSpPr>
          <p:grpSpPr>
            <a:xfrm rot="19891913">
              <a:off x="4531243" y="1645621"/>
              <a:ext cx="1759638" cy="2897346"/>
              <a:chOff x="170364" y="949888"/>
              <a:chExt cx="1945268" cy="3203011"/>
            </a:xfrm>
          </p:grpSpPr>
          <p:sp>
            <p:nvSpPr>
              <p:cNvPr id="22" name="Rectangle 69">
                <a:extLst>
                  <a:ext uri="{FF2B5EF4-FFF2-40B4-BE49-F238E27FC236}">
                    <a16:creationId xmlns:a16="http://schemas.microsoft.com/office/drawing/2014/main" id="{C1FA39B3-2056-432B-97AF-EEF7B7A5D201}"/>
                  </a:ext>
                </a:extLst>
              </p:cNvPr>
              <p:cNvSpPr/>
              <p:nvPr/>
            </p:nvSpPr>
            <p:spPr>
              <a:xfrm>
                <a:off x="975357" y="2854550"/>
                <a:ext cx="335282" cy="132489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3" name="Oval 70">
                <a:extLst>
                  <a:ext uri="{FF2B5EF4-FFF2-40B4-BE49-F238E27FC236}">
                    <a16:creationId xmlns:a16="http://schemas.microsoft.com/office/drawing/2014/main" id="{FC4FE44D-72C5-4F5E-98AD-EE6ACBF3DFDC}"/>
                  </a:ext>
                </a:extLst>
              </p:cNvPr>
              <p:cNvSpPr/>
              <p:nvPr/>
            </p:nvSpPr>
            <p:spPr>
              <a:xfrm>
                <a:off x="170364" y="949888"/>
                <a:ext cx="1945268" cy="194527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4" name="Oval 71">
                <a:extLst>
                  <a:ext uri="{FF2B5EF4-FFF2-40B4-BE49-F238E27FC236}">
                    <a16:creationId xmlns:a16="http://schemas.microsoft.com/office/drawing/2014/main" id="{4B41E64E-3F95-4B00-AF3F-0197E5F383BD}"/>
                  </a:ext>
                </a:extLst>
              </p:cNvPr>
              <p:cNvSpPr/>
              <p:nvPr/>
            </p:nvSpPr>
            <p:spPr>
              <a:xfrm>
                <a:off x="368693" y="1148217"/>
                <a:ext cx="1548613" cy="15486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5" name="Rectangle: Top Corners Rounded 72">
                <a:extLst>
                  <a:ext uri="{FF2B5EF4-FFF2-40B4-BE49-F238E27FC236}">
                    <a16:creationId xmlns:a16="http://schemas.microsoft.com/office/drawing/2014/main" id="{FDD9A67D-807D-45B0-BAB4-6641BC93E6C5}"/>
                  </a:ext>
                </a:extLst>
              </p:cNvPr>
              <p:cNvSpPr/>
              <p:nvPr/>
            </p:nvSpPr>
            <p:spPr>
              <a:xfrm>
                <a:off x="944878" y="2984657"/>
                <a:ext cx="396241" cy="185829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6" name="Rectangle: Top Corners Rounded 73">
                <a:extLst>
                  <a:ext uri="{FF2B5EF4-FFF2-40B4-BE49-F238E27FC236}">
                    <a16:creationId xmlns:a16="http://schemas.microsoft.com/office/drawing/2014/main" id="{57F2DF08-47F2-4171-9A23-7DEE5C9DD730}"/>
                  </a:ext>
                </a:extLst>
              </p:cNvPr>
              <p:cNvSpPr/>
              <p:nvPr/>
            </p:nvSpPr>
            <p:spPr>
              <a:xfrm flipV="1">
                <a:off x="923924" y="3151246"/>
                <a:ext cx="438151" cy="1001653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1" name="Freeform: Shape 40">
              <a:extLst>
                <a:ext uri="{FF2B5EF4-FFF2-40B4-BE49-F238E27FC236}">
                  <a16:creationId xmlns:a16="http://schemas.microsoft.com/office/drawing/2014/main" id="{9C856B6E-FCDB-4F1E-B499-8D3CD73EC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832" y="2237982"/>
              <a:ext cx="702465" cy="702465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27" name="TextBox 32">
            <a:extLst>
              <a:ext uri="{FF2B5EF4-FFF2-40B4-BE49-F238E27FC236}">
                <a16:creationId xmlns:a16="http://schemas.microsoft.com/office/drawing/2014/main" id="{3226A85F-63D1-4919-861B-0E56BD54BC7E}"/>
              </a:ext>
            </a:extLst>
          </p:cNvPr>
          <p:cNvSpPr txBox="1">
            <a:spLocks/>
          </p:cNvSpPr>
          <p:nvPr/>
        </p:nvSpPr>
        <p:spPr bwMode="auto">
          <a:xfrm>
            <a:off x="606586" y="1610620"/>
            <a:ext cx="5135535" cy="451759"/>
          </a:xfrm>
          <a:prstGeom prst="rect">
            <a:avLst/>
          </a:prstGeom>
          <a:noFill/>
        </p:spPr>
        <p:txBody>
          <a:bodyPr wrap="square" lIns="90000" tIns="46800" rIns="540000" bIns="46800">
            <a:noAutofit/>
          </a:bodyPr>
          <a:lstStyle/>
          <a:p>
            <a:pPr marL="330200" indent="-139700" algn="ctr"/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 nhọn, sắc và cong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701371-B964-4BF6-BF39-37283DF24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86" y="3467100"/>
            <a:ext cx="4507663" cy="2230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50DC34D-DDD0-4179-8963-7BADC5195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42" t="49784" r="4196" b="9229"/>
          <a:stretch/>
        </p:blipFill>
        <p:spPr>
          <a:xfrm>
            <a:off x="4042901" y="4399631"/>
            <a:ext cx="2391507" cy="19203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6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50B1FCF-BB5E-4BA4-86B7-251F1B5B2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67" y="1290253"/>
            <a:ext cx="10244056" cy="5271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D8543-9F8F-4276-9B81-62C5FE12A420}"/>
              </a:ext>
            </a:extLst>
          </p:cNvPr>
          <p:cNvSpPr/>
          <p:nvPr/>
        </p:nvSpPr>
        <p:spPr>
          <a:xfrm>
            <a:off x="134249" y="1211837"/>
            <a:ext cx="1192350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461963"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vằn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vuốt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roi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hung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lvl="1" indent="461963"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Hầu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lvl="1" algn="r"/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điển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40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Chúa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tể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4000" dirty="0">
              <a:solidFill>
                <a:srgbClr val="FF000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D37F33-ACDA-48FB-88B1-EFA7951780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148428" y="1270085"/>
            <a:ext cx="504497" cy="549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C28A4D-365B-4EE8-954E-E3435C5A80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139809" y="4976149"/>
            <a:ext cx="504497" cy="5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6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60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ED1C72-E8C9-41FB-8F0F-F06DB5457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313" y="3576209"/>
            <a:ext cx="8088590" cy="2005758"/>
          </a:xfrm>
          <a:prstGeom prst="rect">
            <a:avLst/>
          </a:prstGeom>
        </p:spPr>
      </p:pic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246BA2-6BE1-4B5C-8354-3D7C1CA90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417" y="495300"/>
            <a:ext cx="4249280" cy="354818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197790" y="1338366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rgbClr val="00A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03</a:t>
            </a:r>
            <a:endParaRPr lang="zh-CN" altLang="en-US" sz="11500" dirty="0">
              <a:solidFill>
                <a:srgbClr val="00A6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66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">
            <a:extLst>
              <a:ext uri="{FF2B5EF4-FFF2-40B4-BE49-F238E27FC236}">
                <a16:creationId xmlns:a16="http://schemas.microsoft.com/office/drawing/2014/main" id="{67FAD8F9-BA79-4651-95A7-44473CE59508}"/>
              </a:ext>
            </a:extLst>
          </p:cNvPr>
          <p:cNvSpPr/>
          <p:nvPr/>
        </p:nvSpPr>
        <p:spPr>
          <a:xfrm>
            <a:off x="0" y="1299307"/>
            <a:ext cx="12192000" cy="5224345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412456" y="1154473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Hổ ăn gì và sống ở đâu?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209752" y="2145579"/>
            <a:ext cx="105299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 ăn thịt và s</a:t>
            </a:r>
            <a:r>
              <a:rPr lang="en-US" sz="54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</a:t>
            </a:r>
            <a:r>
              <a:rPr lang="vi-VN" sz="54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trong rừng</a:t>
            </a:r>
            <a:r>
              <a:rPr lang="en-US" sz="54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291512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E507CA-40EA-494C-A0EA-3C902839F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8911" y="2842298"/>
            <a:ext cx="7720334" cy="3971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08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">
            <a:extLst>
              <a:ext uri="{FF2B5EF4-FFF2-40B4-BE49-F238E27FC236}">
                <a16:creationId xmlns:a16="http://schemas.microsoft.com/office/drawing/2014/main" id="{67FAD8F9-BA79-4651-95A7-44473CE59508}"/>
              </a:ext>
            </a:extLst>
          </p:cNvPr>
          <p:cNvSpPr/>
          <p:nvPr/>
        </p:nvSpPr>
        <p:spPr>
          <a:xfrm>
            <a:off x="0" y="1299307"/>
            <a:ext cx="12192000" cy="5224345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412456" y="1154473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Đuôi hổ như thế nào?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209752" y="2145579"/>
            <a:ext cx="105299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Đuôi hổ dài và cứng như roi sắt.</a:t>
            </a:r>
            <a:endParaRPr lang="vi-VN" sz="1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291512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1D07BD-08BF-4E1D-BF52-DD21E618A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989" y="3361213"/>
            <a:ext cx="5956191" cy="3071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38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">
            <a:extLst>
              <a:ext uri="{FF2B5EF4-FFF2-40B4-BE49-F238E27FC236}">
                <a16:creationId xmlns:a16="http://schemas.microsoft.com/office/drawing/2014/main" id="{67FAD8F9-BA79-4651-95A7-44473CE59508}"/>
              </a:ext>
            </a:extLst>
          </p:cNvPr>
          <p:cNvSpPr/>
          <p:nvPr/>
        </p:nvSpPr>
        <p:spPr>
          <a:xfrm>
            <a:off x="0" y="1299307"/>
            <a:ext cx="12192000" cy="5224345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412456" y="1154473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Hổ có những khả năng gì đặc biệt?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209752" y="2145579"/>
            <a:ext cx="10529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1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291512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82E62E-85E3-4BB7-A085-E44E37B9A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965" y="3920957"/>
            <a:ext cx="5216239" cy="2581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215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246BA2-6BE1-4B5C-8354-3D7C1CA90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17" y="495300"/>
            <a:ext cx="4249280" cy="354818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197790" y="1338366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rgbClr val="00A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04</a:t>
            </a:r>
            <a:endParaRPr lang="zh-CN" altLang="en-US" sz="11500" dirty="0">
              <a:solidFill>
                <a:srgbClr val="00A6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F7387-95C0-49A0-84E8-EC7F459B7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733" y="3767784"/>
            <a:ext cx="3692534" cy="21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3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ào người bạn mới đến (Kết Nối Tri Thức Với Cuộc Sống) SGK Âm Nhạc Lớp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5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2859C5C-9C46-45B2-82E8-EAC28790264F}"/>
              </a:ext>
            </a:extLst>
          </p:cNvPr>
          <p:cNvGrpSpPr/>
          <p:nvPr/>
        </p:nvGrpSpPr>
        <p:grpSpPr>
          <a:xfrm>
            <a:off x="110742" y="210911"/>
            <a:ext cx="863972" cy="1015663"/>
            <a:chOff x="412456" y="98253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4807715-B143-4831-BB08-FD0CC4316CF6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008578-9783-4B82-AE9C-B7AE0514514F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B27A3F0C-E6FC-4B62-85B9-86744A9DA7F9}"/>
              </a:ext>
            </a:extLst>
          </p:cNvPr>
          <p:cNvSpPr/>
          <p:nvPr/>
        </p:nvSpPr>
        <p:spPr>
          <a:xfrm>
            <a:off x="1002422" y="275212"/>
            <a:ext cx="106329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747BF096-6FDF-4899-A303-934DBB000CB8}"/>
              </a:ext>
            </a:extLst>
          </p:cNvPr>
          <p:cNvSpPr/>
          <p:nvPr/>
        </p:nvSpPr>
        <p:spPr>
          <a:xfrm>
            <a:off x="2212424" y="5187011"/>
            <a:ext cx="7353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Hổ ăn gì và sống ở đâu?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C49CDE-402B-4524-82A7-B5B771C5AFED}"/>
              </a:ext>
            </a:extLst>
          </p:cNvPr>
          <p:cNvGrpSpPr/>
          <p:nvPr/>
        </p:nvGrpSpPr>
        <p:grpSpPr>
          <a:xfrm>
            <a:off x="1292182" y="5112628"/>
            <a:ext cx="9194090" cy="1015663"/>
            <a:chOff x="1690050" y="6066960"/>
            <a:chExt cx="8737600" cy="101566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B21023F-F962-40AD-ACD3-83C127BB07C2}"/>
                </a:ext>
              </a:extLst>
            </p:cNvPr>
            <p:cNvSpPr/>
            <p:nvPr/>
          </p:nvSpPr>
          <p:spPr>
            <a:xfrm>
              <a:off x="1690050" y="6066960"/>
              <a:ext cx="8737600" cy="1015663"/>
            </a:xfrm>
            <a:prstGeom prst="roundRect">
              <a:avLst/>
            </a:prstGeom>
            <a:solidFill>
              <a:srgbClr val="9BE7FF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8">
              <a:extLst>
                <a:ext uri="{FF2B5EF4-FFF2-40B4-BE49-F238E27FC236}">
                  <a16:creationId xmlns:a16="http://schemas.microsoft.com/office/drawing/2014/main" id="{8F13F829-76FC-4FEF-AC31-85BE365D364D}"/>
                </a:ext>
              </a:extLst>
            </p:cNvPr>
            <p:cNvSpPr/>
            <p:nvPr/>
          </p:nvSpPr>
          <p:spPr>
            <a:xfrm>
              <a:off x="1818113" y="6168519"/>
              <a:ext cx="855335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4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Hổ ăn</a:t>
              </a:r>
              <a:r>
                <a:rPr lang="en-US" sz="4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4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48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lang="vi-VN" sz="4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4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 s</a:t>
              </a:r>
              <a:r>
                <a:rPr lang="en-US" sz="4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ố</a:t>
              </a:r>
              <a:r>
                <a:rPr lang="vi-VN" sz="4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 </a:t>
              </a:r>
              <a:r>
                <a:rPr lang="vi-VN" sz="48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 rừng</a:t>
              </a:r>
              <a:r>
                <a:rPr lang="en-US" sz="4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830CFD-5188-4E9B-AB91-7C10FED40FC2}"/>
              </a:ext>
            </a:extLst>
          </p:cNvPr>
          <p:cNvSpPr/>
          <p:nvPr/>
        </p:nvSpPr>
        <p:spPr>
          <a:xfrm>
            <a:off x="3580590" y="5236908"/>
            <a:ext cx="1202425" cy="784830"/>
          </a:xfrm>
          <a:prstGeom prst="roundRect">
            <a:avLst/>
          </a:prstGeom>
          <a:solidFill>
            <a:srgbClr val="9B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2701F"/>
                </a:solidFill>
              </a:rPr>
              <a:t>(…)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BA3E2E-D285-478D-8944-DF051C6CD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16" y="1810663"/>
            <a:ext cx="6277308" cy="3236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18EDEB-9834-4EB0-AB4B-FCC0BCF94E29}"/>
              </a:ext>
            </a:extLst>
          </p:cNvPr>
          <p:cNvSpPr/>
          <p:nvPr/>
        </p:nvSpPr>
        <p:spPr>
          <a:xfrm>
            <a:off x="6930192" y="5260354"/>
            <a:ext cx="2799962" cy="784830"/>
          </a:xfrm>
          <a:prstGeom prst="roundRect">
            <a:avLst/>
          </a:prstGeom>
          <a:solidFill>
            <a:srgbClr val="9B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2701F"/>
                </a:solidFill>
              </a:rPr>
              <a:t>(…)</a:t>
            </a:r>
          </a:p>
        </p:txBody>
      </p:sp>
    </p:spTree>
    <p:extLst>
      <p:ext uri="{BB962C8B-B14F-4D97-AF65-F5344CB8AC3E}">
        <p14:creationId xmlns:p14="http://schemas.microsoft.com/office/powerpoint/2010/main" val="187817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4" grpId="0" animBg="1"/>
      <p:bldP spid="14" grpId="1" animBg="1"/>
      <p:bldP spid="18" grpId="0" animBg="1"/>
      <p:bldP spid="1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2859C5C-9C46-45B2-82E8-EAC28790264F}"/>
              </a:ext>
            </a:extLst>
          </p:cNvPr>
          <p:cNvGrpSpPr/>
          <p:nvPr/>
        </p:nvGrpSpPr>
        <p:grpSpPr>
          <a:xfrm>
            <a:off x="110742" y="210911"/>
            <a:ext cx="863972" cy="1015663"/>
            <a:chOff x="412456" y="98253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4807715-B143-4831-BB08-FD0CC4316CF6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008578-9783-4B82-AE9C-B7AE0514514F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B27A3F0C-E6FC-4B62-85B9-86744A9DA7F9}"/>
              </a:ext>
            </a:extLst>
          </p:cNvPr>
          <p:cNvSpPr/>
          <p:nvPr/>
        </p:nvSpPr>
        <p:spPr>
          <a:xfrm>
            <a:off x="1002422" y="275212"/>
            <a:ext cx="106329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747BF096-6FDF-4899-A303-934DBB000CB8}"/>
              </a:ext>
            </a:extLst>
          </p:cNvPr>
          <p:cNvSpPr/>
          <p:nvPr/>
        </p:nvSpPr>
        <p:spPr>
          <a:xfrm>
            <a:off x="2717816" y="5226370"/>
            <a:ext cx="73536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Đuôi hổ như thế nào?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C49CDE-402B-4524-82A7-B5B771C5AFED}"/>
              </a:ext>
            </a:extLst>
          </p:cNvPr>
          <p:cNvGrpSpPr/>
          <p:nvPr/>
        </p:nvGrpSpPr>
        <p:grpSpPr>
          <a:xfrm>
            <a:off x="1385967" y="5094150"/>
            <a:ext cx="9194090" cy="1015663"/>
            <a:chOff x="1690050" y="6066960"/>
            <a:chExt cx="8737600" cy="101566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B21023F-F962-40AD-ACD3-83C127BB07C2}"/>
                </a:ext>
              </a:extLst>
            </p:cNvPr>
            <p:cNvSpPr/>
            <p:nvPr/>
          </p:nvSpPr>
          <p:spPr>
            <a:xfrm>
              <a:off x="1690050" y="6066960"/>
              <a:ext cx="8737600" cy="1015663"/>
            </a:xfrm>
            <a:prstGeom prst="roundRect">
              <a:avLst/>
            </a:prstGeom>
            <a:solidFill>
              <a:srgbClr val="9BE7FF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8">
              <a:extLst>
                <a:ext uri="{FF2B5EF4-FFF2-40B4-BE49-F238E27FC236}">
                  <a16:creationId xmlns:a16="http://schemas.microsoft.com/office/drawing/2014/main" id="{8F13F829-76FC-4FEF-AC31-85BE365D364D}"/>
                </a:ext>
              </a:extLst>
            </p:cNvPr>
            <p:cNvSpPr/>
            <p:nvPr/>
          </p:nvSpPr>
          <p:spPr>
            <a:xfrm>
              <a:off x="1818113" y="6168519"/>
              <a:ext cx="855335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 Đuôi hổ </a:t>
              </a:r>
              <a:r>
                <a:rPr lang="vi-VN" sz="48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 và cứng như roi sắt</a:t>
              </a:r>
              <a:r>
                <a:rPr lang="vi-VN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1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830CFD-5188-4E9B-AB91-7C10FED40FC2}"/>
              </a:ext>
            </a:extLst>
          </p:cNvPr>
          <p:cNvSpPr/>
          <p:nvPr/>
        </p:nvSpPr>
        <p:spPr>
          <a:xfrm>
            <a:off x="3826775" y="5244262"/>
            <a:ext cx="5833040" cy="784830"/>
          </a:xfrm>
          <a:prstGeom prst="roundRect">
            <a:avLst/>
          </a:prstGeom>
          <a:solidFill>
            <a:srgbClr val="9B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2701F"/>
                </a:solidFill>
              </a:rPr>
              <a:t>(…)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BA3E2E-D285-478D-8944-DF051C6CD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16" y="1810663"/>
            <a:ext cx="6277308" cy="3236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66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F1E58B-4CA9-1E55-846D-2E91EAAC6061}"/>
              </a:ext>
            </a:extLst>
          </p:cNvPr>
          <p:cNvSpPr txBox="1"/>
          <p:nvPr/>
        </p:nvSpPr>
        <p:spPr>
          <a:xfrm>
            <a:off x="2232602" y="3429000"/>
            <a:ext cx="77267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</a:p>
        </p:txBody>
      </p:sp>
    </p:spTree>
    <p:extLst>
      <p:ext uri="{BB962C8B-B14F-4D97-AF65-F5344CB8AC3E}">
        <p14:creationId xmlns:p14="http://schemas.microsoft.com/office/powerpoint/2010/main" val="3029255334"/>
      </p:ext>
    </p:extLst>
  </p:cSld>
  <p:clrMapOvr>
    <a:masterClrMapping/>
  </p:clrMapOvr>
  <p:transition spd="slow">
    <p:comb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F45C56-59AB-4DCE-8CEC-40077FD9E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047" y="3579304"/>
            <a:ext cx="6962235" cy="2219136"/>
          </a:xfrm>
          <a:prstGeom prst="rect">
            <a:avLst/>
          </a:prstGeom>
        </p:spPr>
      </p:pic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246BA2-6BE1-4B5C-8354-3D7C1CA90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417" y="495300"/>
            <a:ext cx="4249280" cy="354818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245415" y="1338366"/>
            <a:ext cx="167866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rgbClr val="00A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01</a:t>
            </a:r>
            <a:endParaRPr lang="zh-CN" altLang="en-US" sz="11500" dirty="0">
              <a:solidFill>
                <a:srgbClr val="00A6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016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5CFA16F-3BED-4A9C-BADA-F523E2CC2ACA}"/>
              </a:ext>
            </a:extLst>
          </p:cNvPr>
          <p:cNvSpPr txBox="1"/>
          <p:nvPr/>
        </p:nvSpPr>
        <p:spPr>
          <a:xfrm>
            <a:off x="1790701" y="3864217"/>
            <a:ext cx="816725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14400"/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vằn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uyển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nhe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nanh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indent="914400"/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hỡi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khiếp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chúa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  </a:t>
            </a:r>
            <a:r>
              <a:rPr lang="en-US" sz="28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i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i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3600" b="1" i="1" dirty="0">
              <a:solidFill>
                <a:srgbClr val="00A6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8">
            <a:extLst>
              <a:ext uri="{FF2B5EF4-FFF2-40B4-BE49-F238E27FC236}">
                <a16:creationId xmlns:a16="http://schemas.microsoft.com/office/drawing/2014/main" id="{37F74ABC-145D-481D-8B0E-63FA0595A5E4}"/>
              </a:ext>
            </a:extLst>
          </p:cNvPr>
          <p:cNvSpPr/>
          <p:nvPr/>
        </p:nvSpPr>
        <p:spPr>
          <a:xfrm>
            <a:off x="1122044" y="352256"/>
            <a:ext cx="30620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endParaRPr lang="zh-CN" altLang="en-US" sz="4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8872AA-CB93-41BA-A892-EFE8D31B71EB}"/>
              </a:ext>
            </a:extLst>
          </p:cNvPr>
          <p:cNvGrpSpPr/>
          <p:nvPr/>
        </p:nvGrpSpPr>
        <p:grpSpPr>
          <a:xfrm>
            <a:off x="139809" y="213713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F4AD25-16A9-4909-925E-B45066E638B4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690C36-BC0E-4759-B0E5-DF8B07F8CADE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A357B7D-E6BC-4B0E-9F60-5C11C40DB3C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118" y="962248"/>
            <a:ext cx="5956191" cy="3071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47C6E2-F7F5-4D7B-A0C3-56A10EAF4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118" y="937481"/>
            <a:ext cx="5956191" cy="3071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8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BCD85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246BA2-6BE1-4B5C-8354-3D7C1CA90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17" y="495300"/>
            <a:ext cx="4249280" cy="3548180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5245415" y="1338366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rgbClr val="00A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02</a:t>
            </a:r>
            <a:endParaRPr lang="zh-CN" altLang="en-US" sz="11500" dirty="0">
              <a:solidFill>
                <a:srgbClr val="00A6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1B8DC1-44D6-473D-AE72-69B8B833D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999" y="3429000"/>
            <a:ext cx="390177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50B1FCF-BB5E-4BA4-86B7-251F1B5B2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67" y="1290253"/>
            <a:ext cx="10244056" cy="5271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D8543-9F8F-4276-9B81-62C5FE12A420}"/>
              </a:ext>
            </a:extLst>
          </p:cNvPr>
          <p:cNvSpPr/>
          <p:nvPr/>
        </p:nvSpPr>
        <p:spPr>
          <a:xfrm>
            <a:off x="134249" y="1211837"/>
            <a:ext cx="1192350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461963"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vằn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vuốt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roi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hung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lvl="1" indent="461963"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Hầu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lvl="1" algn="r"/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điển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40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Chúa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tể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4000" dirty="0">
              <a:solidFill>
                <a:srgbClr val="FF000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730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50B1FCF-BB5E-4BA4-86B7-251F1B5B2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67" y="1290253"/>
            <a:ext cx="10244056" cy="5271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AD8543-9F8F-4276-9B81-62C5FE12A420}"/>
              </a:ext>
            </a:extLst>
          </p:cNvPr>
          <p:cNvSpPr/>
          <p:nvPr/>
        </p:nvSpPr>
        <p:spPr>
          <a:xfrm>
            <a:off x="134249" y="1211837"/>
            <a:ext cx="1192350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461963"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vằn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Răng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vuốt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roi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 </a:t>
            </a:r>
            <a:r>
              <a:rPr lang="en-US" sz="4000" b="1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hung </a:t>
            </a:r>
            <a:r>
              <a:rPr lang="en-US" sz="4000" b="1" dirty="0" err="1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lvl="1" indent="461963"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Hầu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lvl="1" algn="r"/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điển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40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Chúa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tể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</a:t>
            </a:r>
            <a:r>
              <a:rPr lang="en-US" sz="4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endParaRPr lang="en-US" sz="4000" dirty="0">
              <a:solidFill>
                <a:srgbClr val="FF0000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A887CD-A21C-420C-B8E0-CDD049B86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6716" y="3559735"/>
            <a:ext cx="1767993" cy="21337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0F68E1-AE3F-453F-9F25-A3CD01F69C94}"/>
              </a:ext>
            </a:extLst>
          </p:cNvPr>
          <p:cNvSpPr txBox="1"/>
          <p:nvPr/>
        </p:nvSpPr>
        <p:spPr>
          <a:xfrm>
            <a:off x="526086" y="1657019"/>
            <a:ext cx="1113982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pha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vằn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B303EA-8D3D-4EAF-9A51-1F80366B8FA4}"/>
              </a:ext>
            </a:extLst>
          </p:cNvPr>
          <p:cNvCxnSpPr/>
          <p:nvPr/>
        </p:nvCxnSpPr>
        <p:spPr>
          <a:xfrm flipH="1">
            <a:off x="11603210" y="2687245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8ADD856-431F-45E4-A491-8B52A28EFE4F}"/>
              </a:ext>
            </a:extLst>
          </p:cNvPr>
          <p:cNvGrpSpPr/>
          <p:nvPr/>
        </p:nvGrpSpPr>
        <p:grpSpPr>
          <a:xfrm>
            <a:off x="2120087" y="2692533"/>
            <a:ext cx="249979" cy="628593"/>
            <a:chOff x="3075709" y="1064527"/>
            <a:chExt cx="324390" cy="82661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5B44EBB-F3F7-4B16-9DF9-4245FF7320DB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28C149-A322-49E8-913D-6B9F76B3E1EF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D47909-9B40-4145-9B44-CFF47C5A992C}"/>
              </a:ext>
            </a:extLst>
          </p:cNvPr>
          <p:cNvCxnSpPr/>
          <p:nvPr/>
        </p:nvCxnSpPr>
        <p:spPr>
          <a:xfrm flipH="1">
            <a:off x="8143057" y="1823871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ADB0F6F2-8277-4365-8CA3-185A91F63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930" y="189020"/>
            <a:ext cx="7149652" cy="1369171"/>
          </a:xfrm>
          <a:prstGeom prst="rect">
            <a:avLst/>
          </a:prstGeom>
        </p:spPr>
      </p:pic>
      <p:grpSp>
        <p:nvGrpSpPr>
          <p:cNvPr id="29" name="90">
            <a:extLst>
              <a:ext uri="{FF2B5EF4-FFF2-40B4-BE49-F238E27FC236}">
                <a16:creationId xmlns:a16="http://schemas.microsoft.com/office/drawing/2014/main" id="{6E51A5C9-B457-41E5-99B2-A7BC51528D46}"/>
              </a:ext>
            </a:extLst>
          </p:cNvPr>
          <p:cNvGrpSpPr/>
          <p:nvPr/>
        </p:nvGrpSpPr>
        <p:grpSpPr>
          <a:xfrm>
            <a:off x="9642732" y="5004862"/>
            <a:ext cx="2308359" cy="1447795"/>
            <a:chOff x="594424" y="1153191"/>
            <a:chExt cx="2605976" cy="1634460"/>
          </a:xfrm>
        </p:grpSpPr>
        <p:sp>
          <p:nvSpPr>
            <p:cNvPr id="30" name="81">
              <a:extLst>
                <a:ext uri="{FF2B5EF4-FFF2-40B4-BE49-F238E27FC236}">
                  <a16:creationId xmlns:a16="http://schemas.microsoft.com/office/drawing/2014/main" id="{AB3CBFBC-73DA-4FBE-9D6F-702B0462DFC2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31" name="82">
              <a:extLst>
                <a:ext uri="{FF2B5EF4-FFF2-40B4-BE49-F238E27FC236}">
                  <a16:creationId xmlns:a16="http://schemas.microsoft.com/office/drawing/2014/main" id="{BBDEC8BD-B10C-416A-B9F4-E3D6EF6E78F7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53C8893-5807-4493-AC37-AD87F88E8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71" y="405831"/>
            <a:ext cx="899758" cy="90731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F18767-F649-4728-8DAD-6E303E7C8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6482" y="4856472"/>
            <a:ext cx="621846" cy="6157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B3EFDC7-B624-41EF-B20E-B9DF59CC6656}"/>
              </a:ext>
            </a:extLst>
          </p:cNvPr>
          <p:cNvGrpSpPr/>
          <p:nvPr/>
        </p:nvGrpSpPr>
        <p:grpSpPr>
          <a:xfrm>
            <a:off x="6444437" y="3467100"/>
            <a:ext cx="249979" cy="628593"/>
            <a:chOff x="3075709" y="1064527"/>
            <a:chExt cx="324390" cy="826618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9CD9797-C3B9-4F33-88F8-CAE018C87CAD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6D248B9-DF23-4ECA-922E-2381250A42D1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563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353</TotalTime>
  <Words>700</Words>
  <Application>Microsoft Office PowerPoint</Application>
  <PresentationFormat>Widescreen</PresentationFormat>
  <Paragraphs>71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Calibri</vt:lpstr>
      <vt:lpstr>#9Slide01 Noi dung ngan</vt:lpstr>
      <vt:lpstr>Arial Rounded MT Bold</vt:lpstr>
      <vt:lpstr>Arial-Rounded</vt:lpstr>
      <vt:lpstr>HL Hoctro</vt:lpstr>
      <vt:lpstr>Arial</vt:lpstr>
      <vt:lpstr>Calibri Light</vt:lpstr>
      <vt:lpstr>思源黑体 CN Regular</vt:lpstr>
      <vt:lpstr>.VnArial</vt:lpstr>
      <vt:lpstr>等线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201</cp:revision>
  <dcterms:created xsi:type="dcterms:W3CDTF">2021-08-21T07:02:17Z</dcterms:created>
  <dcterms:modified xsi:type="dcterms:W3CDTF">2023-03-24T08:26:53Z</dcterms:modified>
  <cp:category>9Slide.vn</cp:category>
</cp:coreProperties>
</file>