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8"/>
  </p:notesMasterIdLst>
  <p:sldIdLst>
    <p:sldId id="304" r:id="rId3"/>
    <p:sldId id="257" r:id="rId4"/>
    <p:sldId id="259" r:id="rId5"/>
    <p:sldId id="260" r:id="rId6"/>
    <p:sldId id="277" r:id="rId7"/>
    <p:sldId id="263" r:id="rId8"/>
    <p:sldId id="294" r:id="rId9"/>
    <p:sldId id="284" r:id="rId10"/>
    <p:sldId id="295" r:id="rId11"/>
    <p:sldId id="278" r:id="rId12"/>
    <p:sldId id="270" r:id="rId13"/>
    <p:sldId id="298" r:id="rId14"/>
    <p:sldId id="299" r:id="rId15"/>
    <p:sldId id="276" r:id="rId16"/>
    <p:sldId id="279" r:id="rId17"/>
    <p:sldId id="291" r:id="rId18"/>
    <p:sldId id="300" r:id="rId19"/>
    <p:sldId id="301" r:id="rId20"/>
    <p:sldId id="296" r:id="rId21"/>
    <p:sldId id="275" r:id="rId22"/>
    <p:sldId id="302" r:id="rId23"/>
    <p:sldId id="303" r:id="rId24"/>
    <p:sldId id="297" r:id="rId25"/>
    <p:sldId id="292" r:id="rId26"/>
    <p:sldId id="310" r:id="rId27"/>
  </p:sldIdLst>
  <p:sldSz cx="12192000" cy="6858000"/>
  <p:notesSz cx="6858000" cy="9144000"/>
  <p:embeddedFontLst>
    <p:embeddedFont>
      <p:font typeface="#9Slide01 Noi dung ngan" panose="020B0604020202020204" charset="0"/>
      <p:regular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L Hoctro" panose="020000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0"/>
    <a:srgbClr val="F2701F"/>
    <a:srgbClr val="BCD85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Đỏ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cam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lam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chàm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tím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8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rainbow-p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9DF852-6F33-4A19-8A21-67A850633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3482" y="2768539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356D5-0236-4313-B38F-EE433D040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1416" y="619212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6736B-F515-4B19-A4EA-D9B86225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49176-B02D-49B0-8FBE-6F82F1728B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52D7CD9-AD98-420C-A21E-B3C3107E51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p:blipFill>
        <p:spPr>
          <a:xfrm rot="19829672">
            <a:off x="7743975" y="5140170"/>
            <a:ext cx="5331125" cy="1933627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pic>
        <p:nvPicPr>
          <p:cNvPr id="25" name="Picture 2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C054ED-2A7A-415A-8126-D3DFD9761D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00000" t="45558" r="-8464"/>
          <a:stretch>
            <a:fillRect/>
          </a:stretch>
        </p:blipFill>
        <p:spPr>
          <a:xfrm rot="19829672">
            <a:off x="12917071" y="4540050"/>
            <a:ext cx="451222" cy="1052701"/>
          </a:xfrm>
          <a:custGeom>
            <a:avLst/>
            <a:gdLst>
              <a:gd name="connsiteX0" fmla="*/ 0 w 451222"/>
              <a:gd name="connsiteY0" fmla="*/ 0 h 1052701"/>
              <a:gd name="connsiteX1" fmla="*/ 451222 w 451222"/>
              <a:gd name="connsiteY1" fmla="*/ 255346 h 1052701"/>
              <a:gd name="connsiteX2" fmla="*/ 0 w 451222"/>
              <a:gd name="connsiteY2" fmla="*/ 1052701 h 1052701"/>
              <a:gd name="connsiteX3" fmla="*/ 0 w 451222"/>
              <a:gd name="connsiteY3" fmla="*/ 0 h 105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22" h="1052701">
                <a:moveTo>
                  <a:pt x="0" y="0"/>
                </a:moveTo>
                <a:lnTo>
                  <a:pt x="451222" y="255346"/>
                </a:lnTo>
                <a:lnTo>
                  <a:pt x="0" y="10527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36ED284-5BF8-49B1-BF2F-BD620D0A72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2161" t="100000" b="-55019"/>
          <a:stretch>
            <a:fillRect/>
          </a:stretch>
        </p:blipFill>
        <p:spPr>
          <a:xfrm rot="19829672">
            <a:off x="12079632" y="5932093"/>
            <a:ext cx="1484151" cy="1063863"/>
          </a:xfrm>
          <a:custGeom>
            <a:avLst/>
            <a:gdLst>
              <a:gd name="connsiteX0" fmla="*/ 1484151 w 1484151"/>
              <a:gd name="connsiteY0" fmla="*/ 0 h 1063863"/>
              <a:gd name="connsiteX1" fmla="*/ 882112 w 1484151"/>
              <a:gd name="connsiteY1" fmla="*/ 1063863 h 1063863"/>
              <a:gd name="connsiteX2" fmla="*/ 0 w 1484151"/>
              <a:gd name="connsiteY2" fmla="*/ 564677 h 1063863"/>
              <a:gd name="connsiteX3" fmla="*/ 319551 w 1484151"/>
              <a:gd name="connsiteY3" fmla="*/ 0 h 1063863"/>
              <a:gd name="connsiteX4" fmla="*/ 1484151 w 1484151"/>
              <a:gd name="connsiteY4" fmla="*/ 0 h 10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151" h="1063863">
                <a:moveTo>
                  <a:pt x="1484151" y="0"/>
                </a:moveTo>
                <a:lnTo>
                  <a:pt x="882112" y="1063863"/>
                </a:lnTo>
                <a:lnTo>
                  <a:pt x="0" y="564677"/>
                </a:lnTo>
                <a:lnTo>
                  <a:pt x="319551" y="0"/>
                </a:lnTo>
                <a:lnTo>
                  <a:pt x="1484151" y="0"/>
                </a:lnTo>
                <a:close/>
              </a:path>
            </a:pathLst>
          </a:custGeom>
        </p:spPr>
      </p:pic>
      <p:pic>
        <p:nvPicPr>
          <p:cNvPr id="23" name="Picture 2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E6AEFCC-C59A-4969-BCB5-D8BD9DC31B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-14656" t="23744" r="46674" b="-76664"/>
          <a:stretch>
            <a:fillRect/>
          </a:stretch>
        </p:blipFill>
        <p:spPr>
          <a:xfrm rot="19829672">
            <a:off x="7652772" y="6278533"/>
            <a:ext cx="3624222" cy="2956898"/>
          </a:xfrm>
          <a:custGeom>
            <a:avLst/>
            <a:gdLst>
              <a:gd name="connsiteX0" fmla="*/ 3624222 w 3624222"/>
              <a:gd name="connsiteY0" fmla="*/ 1474503 h 2956898"/>
              <a:gd name="connsiteX1" fmla="*/ 2785336 w 3624222"/>
              <a:gd name="connsiteY1" fmla="*/ 2956898 h 2956898"/>
              <a:gd name="connsiteX2" fmla="*/ 0 w 3624222"/>
              <a:gd name="connsiteY2" fmla="*/ 1380679 h 2956898"/>
              <a:gd name="connsiteX3" fmla="*/ 781325 w 3624222"/>
              <a:gd name="connsiteY3" fmla="*/ 0 h 2956898"/>
              <a:gd name="connsiteX4" fmla="*/ 781325 w 3624222"/>
              <a:gd name="connsiteY4" fmla="*/ 1474502 h 2956898"/>
              <a:gd name="connsiteX5" fmla="*/ 3624222 w 3624222"/>
              <a:gd name="connsiteY5" fmla="*/ 1474503 h 29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4222" h="2956898">
                <a:moveTo>
                  <a:pt x="3624222" y="1474503"/>
                </a:moveTo>
                <a:lnTo>
                  <a:pt x="2785336" y="2956898"/>
                </a:lnTo>
                <a:lnTo>
                  <a:pt x="0" y="1380679"/>
                </a:lnTo>
                <a:lnTo>
                  <a:pt x="781325" y="0"/>
                </a:lnTo>
                <a:lnTo>
                  <a:pt x="781325" y="1474502"/>
                </a:lnTo>
                <a:lnTo>
                  <a:pt x="3624222" y="14745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30192-C9DB-4AC7-A650-1A42AB84D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387" y="295134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CBD3-5B7E-4789-B7EB-02570885C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3" y="773965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93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0871172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56746"/>
      </p:ext>
    </p:extLst>
  </p:cSld>
  <p:clrMapOvr>
    <a:masterClrMapping/>
  </p:clrMapOvr>
  <p:transition spd="slow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4437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13816"/>
      </p:ext>
    </p:extLst>
  </p:cSld>
  <p:clrMapOvr>
    <a:masterClrMapping/>
  </p:clrMapOvr>
  <p:transition spd="slow"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3458"/>
      </p:ext>
    </p:extLst>
  </p:cSld>
  <p:clrMapOvr>
    <a:masterClrMapping/>
  </p:clrMapOvr>
  <p:transition spd="slow"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0707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44656"/>
      </p:ext>
    </p:extLst>
  </p:cSld>
  <p:clrMapOvr>
    <a:masterClrMapping/>
  </p:clrMapOvr>
  <p:transition spd="slow"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88432"/>
      </p:ext>
    </p:extLst>
  </p:cSld>
  <p:clrMapOvr>
    <a:masterClrMapping/>
  </p:clrMapOvr>
  <p:transition spd="slow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1852"/>
      </p:ext>
    </p:extLst>
  </p:cSld>
  <p:clrMapOvr>
    <a:masterClrMapping/>
  </p:clrMapOvr>
  <p:transition spd="slow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4071"/>
      </p:ext>
    </p:extLst>
  </p:cSld>
  <p:clrMapOvr>
    <a:masterClrMapping/>
  </p:clrMapOvr>
  <p:transition spd="slow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0963"/>
      </p:ext>
    </p:extLst>
  </p:cSld>
  <p:clrMapOvr>
    <a:masterClrMapping/>
  </p:clrMapOvr>
  <p:transition spd="slow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81924"/>
      </p:ext>
    </p:extLst>
  </p:cSld>
  <p:clrMapOvr>
    <a:masterClrMapping/>
  </p:clrMapOvr>
  <p:transition spd="slow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D71A2C9-756F-40E5-AD22-0EFFA874FA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8930327-BE3E-47C4-93DD-500462C32A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3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876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BBB72-7AA1-4927-92F1-619D908D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42" y="3795376"/>
            <a:ext cx="540876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4000" b="1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18078" y="2853969"/>
              <a:ext cx="1598676" cy="90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endParaRPr lang="en-US" sz="60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4000" b="1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18078" y="2873050"/>
              <a:ext cx="1598676" cy="90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60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4000" b="1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08161" y="2819341"/>
              <a:ext cx="1598676" cy="90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endParaRPr lang="en-US" sz="60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mưa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7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BB0E5-61B3-4625-A567-3F2B2F78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13" y="3576209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67430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318743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46467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9948582-3065-4E6D-BC97-1C609C0A3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7743975" y="5140170"/>
            <a:ext cx="5331125" cy="1933627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79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67430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5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942688"/>
            <a:ext cx="105299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cam,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lam,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08862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9948582-3065-4E6D-BC97-1C609C0A3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7743975" y="5140170"/>
            <a:ext cx="5331125" cy="1933627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20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67430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altLang="en-US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759806"/>
            <a:ext cx="105299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b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573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9948582-3065-4E6D-BC97-1C609C0A3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7743975" y="5140170"/>
            <a:ext cx="5331125" cy="1933627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11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557CA-7810-444A-8C76-C521E4A9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27" y="3552678"/>
            <a:ext cx="788439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lang="zh-CN" altLang="en-US" sz="4400" b="1" dirty="0">
              <a:solidFill>
                <a:srgbClr val="00A65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lang="zh-CN" altLang="en-US" sz="4400" b="1" dirty="0">
              <a:solidFill>
                <a:srgbClr val="00A65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lang="zh-CN" altLang="en-US" sz="4400" b="1" dirty="0">
              <a:solidFill>
                <a:srgbClr val="00A65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D8E1EFE-698E-454C-8ED8-3D24557F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96" y="3886715"/>
            <a:ext cx="337272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tên bảy màu của cầu vồng theo thứ tự dưới đây:</a:t>
            </a:r>
            <a:endParaRPr lang="zh-CN" altLang="en-US" sz="115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B6B87-689A-4ADD-92D3-56EEC81FEFED}"/>
              </a:ext>
            </a:extLst>
          </p:cNvPr>
          <p:cNvGrpSpPr/>
          <p:nvPr/>
        </p:nvGrpSpPr>
        <p:grpSpPr>
          <a:xfrm>
            <a:off x="1740244" y="1721762"/>
            <a:ext cx="8646963" cy="4719666"/>
            <a:chOff x="1949319" y="1819274"/>
            <a:chExt cx="8646963" cy="4719666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3129B5ED-43E7-40ED-A805-54841CCB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319" y="1819274"/>
              <a:ext cx="8646963" cy="464654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02B539-01D0-4D20-8EAB-27E27FFF2E94}"/>
                </a:ext>
              </a:extLst>
            </p:cNvPr>
            <p:cNvGrpSpPr/>
            <p:nvPr/>
          </p:nvGrpSpPr>
          <p:grpSpPr>
            <a:xfrm>
              <a:off x="2891367" y="3786692"/>
              <a:ext cx="6834274" cy="2752248"/>
              <a:chOff x="2891367" y="3786692"/>
              <a:chExt cx="6834274" cy="275224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497A71-C040-4666-83BA-962C021E4487}"/>
                  </a:ext>
                </a:extLst>
              </p:cNvPr>
              <p:cNvSpPr txBox="1"/>
              <p:nvPr/>
            </p:nvSpPr>
            <p:spPr>
              <a:xfrm>
                <a:off x="3922308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(1)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FA9B1C-260A-4244-957E-E2B727ABAA62}"/>
                  </a:ext>
                </a:extLst>
              </p:cNvPr>
              <p:cNvSpPr txBox="1"/>
              <p:nvPr/>
            </p:nvSpPr>
            <p:spPr>
              <a:xfrm>
                <a:off x="6008382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A5515E-63E6-486E-B9C2-8EB8A4E71587}"/>
                  </a:ext>
                </a:extLst>
              </p:cNvPr>
              <p:cNvSpPr txBox="1"/>
              <p:nvPr/>
            </p:nvSpPr>
            <p:spPr>
              <a:xfrm>
                <a:off x="8134654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(3)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CE831F-3994-4DA4-9F01-AADB85DF096D}"/>
                  </a:ext>
                </a:extLst>
              </p:cNvPr>
              <p:cNvSpPr txBox="1"/>
              <p:nvPr/>
            </p:nvSpPr>
            <p:spPr>
              <a:xfrm>
                <a:off x="2891367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(4)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F2465A-A83D-4F27-901A-574FE3CDC623}"/>
                  </a:ext>
                </a:extLst>
              </p:cNvPr>
              <p:cNvSpPr txBox="1"/>
              <p:nvPr/>
            </p:nvSpPr>
            <p:spPr>
              <a:xfrm>
                <a:off x="4977441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(5)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243D2F-E58B-4A27-8363-246726807181}"/>
                  </a:ext>
                </a:extLst>
              </p:cNvPr>
              <p:cNvSpPr txBox="1"/>
              <p:nvPr/>
            </p:nvSpPr>
            <p:spPr>
              <a:xfrm>
                <a:off x="7103713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(6)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BD5947-14AC-4DA9-B208-8B8424A843DE}"/>
                  </a:ext>
                </a:extLst>
              </p:cNvPr>
              <p:cNvSpPr txBox="1"/>
              <p:nvPr/>
            </p:nvSpPr>
            <p:spPr>
              <a:xfrm>
                <a:off x="9104636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(7)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3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3003544510"/>
      </p:ext>
    </p:extLst>
  </p:cSld>
  <p:clrMapOvr>
    <a:masterClrMapping/>
  </p:clrMapOvr>
  <p:transition spd="slow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46BBF53-9A58-46EF-ACC5-3CDAF8FBDAEA}"/>
              </a:ext>
            </a:extLst>
          </p:cNvPr>
          <p:cNvGrpSpPr/>
          <p:nvPr/>
        </p:nvGrpSpPr>
        <p:grpSpPr>
          <a:xfrm>
            <a:off x="215153" y="296149"/>
            <a:ext cx="11413864" cy="6265702"/>
            <a:chOff x="-946673" y="396269"/>
            <a:chExt cx="11413864" cy="6115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8BF6A3-6313-4B3E-B7C0-7D66CC15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0647"/>
              <a:ext cx="10467191" cy="60415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B5780-6DDF-41E6-BF1C-DB3BE8D7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46673" y="396269"/>
              <a:ext cx="4061012" cy="123821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1B2BF0-B44C-46E9-8998-D474563938D9}"/>
              </a:ext>
            </a:extLst>
          </p:cNvPr>
          <p:cNvSpPr txBox="1"/>
          <p:nvPr/>
        </p:nvSpPr>
        <p:spPr>
          <a:xfrm>
            <a:off x="215153" y="4426846"/>
            <a:ext cx="95769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vi-VN" sz="4000" b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  <a:br>
              <a:rPr lang="vi-VN" sz="4000" b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b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qua?</a:t>
            </a:r>
          </a:p>
          <a:p>
            <a:pPr algn="r"/>
            <a:r>
              <a:rPr lang="vi-VN" sz="4000" b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gì?)   </a:t>
            </a: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B8DC1-44D6-473D-AE72-69B8B833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lang="en-US" altLang="zh-CN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 thắm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hiện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 tỉnh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lang="en-US" altLang="zh-CN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89C1E9-12C9-4308-9C4F-2BE6C27D5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D599C4-EDBC-4156-B99B-DB22DDEB5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6E0DF-3E20-4B8E-951D-E6D25C942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4105514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8E4D92-C5C9-4AA3-8CA2-36E74C75B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15417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5B72BF4-C628-4A21-9A5B-6F64CD366B58}"/>
              </a:ext>
            </a:extLst>
          </p:cNvPr>
          <p:cNvSpPr/>
          <p:nvPr/>
        </p:nvSpPr>
        <p:spPr>
          <a:xfrm>
            <a:off x="7507978" y="3754764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mưa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rào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7" name="Oval 4">
            <a:extLst>
              <a:ext uri="{FF2B5EF4-FFF2-40B4-BE49-F238E27FC236}">
                <a16:creationId xmlns:a16="http://schemas.microsoft.com/office/drawing/2014/main" id="{AA5D940A-4D26-4782-9B49-9396641D74BA}"/>
              </a:ext>
            </a:extLst>
          </p:cNvPr>
          <p:cNvSpPr/>
          <p:nvPr/>
        </p:nvSpPr>
        <p:spPr>
          <a:xfrm>
            <a:off x="10723854" y="3792864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4ED5C5A1-E86B-4954-8913-401DECFC199D}"/>
              </a:ext>
            </a:extLst>
          </p:cNvPr>
          <p:cNvSpPr txBox="1">
            <a:spLocks/>
          </p:cNvSpPr>
          <p:nvPr/>
        </p:nvSpPr>
        <p:spPr bwMode="auto">
          <a:xfrm>
            <a:off x="495384" y="2942078"/>
            <a:ext cx="4116760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 ngột thức dậy</a:t>
            </a:r>
            <a:endParaRPr lang="zh-CN" altLang="en-US" sz="36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C68676B-90C6-4872-B5DE-8B4E3F838381}"/>
              </a:ext>
            </a:extLst>
          </p:cNvPr>
          <p:cNvSpPr/>
          <p:nvPr/>
        </p:nvSpPr>
        <p:spPr>
          <a:xfrm>
            <a:off x="8067246" y="2883943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bừng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tỉnh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Oval 4">
            <a:extLst>
              <a:ext uri="{FF2B5EF4-FFF2-40B4-BE49-F238E27FC236}">
                <a16:creationId xmlns:a16="http://schemas.microsoft.com/office/drawing/2014/main" id="{5CAAD791-B033-4DF7-9C6F-5701E8B20336}"/>
              </a:ext>
            </a:extLst>
          </p:cNvPr>
          <p:cNvSpPr/>
          <p:nvPr/>
        </p:nvSpPr>
        <p:spPr>
          <a:xfrm>
            <a:off x="11283122" y="2922043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E9D4E1-2240-4862-9731-F1BC67C864D7}"/>
              </a:ext>
            </a:extLst>
          </p:cNvPr>
          <p:cNvSpPr/>
          <p:nvPr/>
        </p:nvSpPr>
        <p:spPr>
          <a:xfrm>
            <a:off x="7508628" y="1989833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ẩn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hiện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74F190DB-8C5A-4BDD-BB30-4A0A64C97B2D}"/>
              </a:ext>
            </a:extLst>
          </p:cNvPr>
          <p:cNvSpPr/>
          <p:nvPr/>
        </p:nvSpPr>
        <p:spPr>
          <a:xfrm>
            <a:off x="10724504" y="2027933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" name="Group 81">
            <a:extLst>
              <a:ext uri="{FF2B5EF4-FFF2-40B4-BE49-F238E27FC236}">
                <a16:creationId xmlns:a16="http://schemas.microsoft.com/office/drawing/2014/main" id="{94AC1F3E-BC00-4AF1-AA6C-422EFC4B9146}"/>
              </a:ext>
            </a:extLst>
          </p:cNvPr>
          <p:cNvGrpSpPr/>
          <p:nvPr/>
        </p:nvGrpSpPr>
        <p:grpSpPr>
          <a:xfrm flipH="1">
            <a:off x="4958162" y="1558295"/>
            <a:ext cx="1908958" cy="481040"/>
            <a:chOff x="5170018" y="1564582"/>
            <a:chExt cx="2006989" cy="555110"/>
          </a:xfrm>
        </p:grpSpPr>
        <p:cxnSp>
          <p:nvCxnSpPr>
            <p:cNvPr id="17" name="Straight Connector 82">
              <a:extLst>
                <a:ext uri="{FF2B5EF4-FFF2-40B4-BE49-F238E27FC236}">
                  <a16:creationId xmlns:a16="http://schemas.microsoft.com/office/drawing/2014/main" id="{DBEC060F-5A2A-46A8-A09C-AC5F017ACDEB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3">
              <a:extLst>
                <a:ext uri="{FF2B5EF4-FFF2-40B4-BE49-F238E27FC236}">
                  <a16:creationId xmlns:a16="http://schemas.microsoft.com/office/drawing/2014/main" id="{5C75603C-52D2-4872-8C50-944BD5CFB467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26">
            <a:extLst>
              <a:ext uri="{FF2B5EF4-FFF2-40B4-BE49-F238E27FC236}">
                <a16:creationId xmlns:a16="http://schemas.microsoft.com/office/drawing/2014/main" id="{119C3FB5-7F4B-4820-AC40-014A166562CA}"/>
              </a:ext>
            </a:extLst>
          </p:cNvPr>
          <p:cNvGrpSpPr/>
          <p:nvPr/>
        </p:nvGrpSpPr>
        <p:grpSpPr>
          <a:xfrm>
            <a:off x="6107566" y="1709496"/>
            <a:ext cx="2721955" cy="4481857"/>
            <a:chOff x="4531243" y="1645621"/>
            <a:chExt cx="1759638" cy="2897346"/>
          </a:xfrm>
        </p:grpSpPr>
        <p:grpSp>
          <p:nvGrpSpPr>
            <p:cNvPr id="20" name="Group 64">
              <a:extLst>
                <a:ext uri="{FF2B5EF4-FFF2-40B4-BE49-F238E27FC236}">
                  <a16:creationId xmlns:a16="http://schemas.microsoft.com/office/drawing/2014/main" id="{B289A9F3-438C-4713-951F-35B982FF9AFE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2" name="Rectangle 69">
                <a:extLst>
                  <a:ext uri="{FF2B5EF4-FFF2-40B4-BE49-F238E27FC236}">
                    <a16:creationId xmlns:a16="http://schemas.microsoft.com/office/drawing/2014/main" id="{C1FA39B3-2056-432B-97AF-EEF7B7A5D201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Oval 70">
                <a:extLst>
                  <a:ext uri="{FF2B5EF4-FFF2-40B4-BE49-F238E27FC236}">
                    <a16:creationId xmlns:a16="http://schemas.microsoft.com/office/drawing/2014/main" id="{FC4FE44D-72C5-4F5E-98AD-EE6ACBF3DFDC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Oval 71">
                <a:extLst>
                  <a:ext uri="{FF2B5EF4-FFF2-40B4-BE49-F238E27FC236}">
                    <a16:creationId xmlns:a16="http://schemas.microsoft.com/office/drawing/2014/main" id="{4B41E64E-3F95-4B00-AF3F-0197E5F383BD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Rectangle: Top Corners Rounded 72">
                <a:extLst>
                  <a:ext uri="{FF2B5EF4-FFF2-40B4-BE49-F238E27FC236}">
                    <a16:creationId xmlns:a16="http://schemas.microsoft.com/office/drawing/2014/main" id="{FDD9A67D-807D-45B0-BAB4-6641BC93E6C5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Rectangle: Top Corners Rounded 73">
                <a:extLst>
                  <a:ext uri="{FF2B5EF4-FFF2-40B4-BE49-F238E27FC236}">
                    <a16:creationId xmlns:a16="http://schemas.microsoft.com/office/drawing/2014/main" id="{57F2DF08-47F2-4171-9A23-7DEE5C9DD730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: Shape 40">
              <a:extLst>
                <a:ext uri="{FF2B5EF4-FFF2-40B4-BE49-F238E27FC236}">
                  <a16:creationId xmlns:a16="http://schemas.microsoft.com/office/drawing/2014/main" id="{9C856B6E-FCDB-4F1E-B499-8D3CD73E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7" name="TextBox 32">
            <a:extLst>
              <a:ext uri="{FF2B5EF4-FFF2-40B4-BE49-F238E27FC236}">
                <a16:creationId xmlns:a16="http://schemas.microsoft.com/office/drawing/2014/main" id="{3226A85F-63D1-4919-861B-0E56BD54BC7E}"/>
              </a:ext>
            </a:extLst>
          </p:cNvPr>
          <p:cNvSpPr txBox="1">
            <a:spLocks/>
          </p:cNvSpPr>
          <p:nvPr/>
        </p:nvSpPr>
        <p:spPr bwMode="auto">
          <a:xfrm>
            <a:off x="495384" y="1520404"/>
            <a:ext cx="5955292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lang="zh-CN" altLang="en-US" sz="36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2" name="Group 81">
            <a:extLst>
              <a:ext uri="{FF2B5EF4-FFF2-40B4-BE49-F238E27FC236}">
                <a16:creationId xmlns:a16="http://schemas.microsoft.com/office/drawing/2014/main" id="{DD469D8F-E0C6-4378-A3BC-AE16F552957A}"/>
              </a:ext>
            </a:extLst>
          </p:cNvPr>
          <p:cNvGrpSpPr/>
          <p:nvPr/>
        </p:nvGrpSpPr>
        <p:grpSpPr>
          <a:xfrm flipH="1">
            <a:off x="3537702" y="3036363"/>
            <a:ext cx="2526024" cy="481040"/>
            <a:chOff x="5170018" y="1564582"/>
            <a:chExt cx="2006989" cy="555110"/>
          </a:xfrm>
        </p:grpSpPr>
        <p:cxnSp>
          <p:nvCxnSpPr>
            <p:cNvPr id="33" name="Straight Connector 82">
              <a:extLst>
                <a:ext uri="{FF2B5EF4-FFF2-40B4-BE49-F238E27FC236}">
                  <a16:creationId xmlns:a16="http://schemas.microsoft.com/office/drawing/2014/main" id="{99262815-8DC3-4BCD-B585-1770BA84A02C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3">
              <a:extLst>
                <a:ext uri="{FF2B5EF4-FFF2-40B4-BE49-F238E27FC236}">
                  <a16:creationId xmlns:a16="http://schemas.microsoft.com/office/drawing/2014/main" id="{33038EA9-0543-4C1A-9E46-9B1F5B9F29C9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2">
            <a:extLst>
              <a:ext uri="{FF2B5EF4-FFF2-40B4-BE49-F238E27FC236}">
                <a16:creationId xmlns:a16="http://schemas.microsoft.com/office/drawing/2014/main" id="{9A2B1DF8-DF05-455A-B463-E3C9BCB3DAEE}"/>
              </a:ext>
            </a:extLst>
          </p:cNvPr>
          <p:cNvSpPr txBox="1">
            <a:spLocks/>
          </p:cNvSpPr>
          <p:nvPr/>
        </p:nvSpPr>
        <p:spPr bwMode="auto">
          <a:xfrm>
            <a:off x="495384" y="4378673"/>
            <a:ext cx="6991325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mùa hè, mưa to, mau tạnh</a:t>
            </a:r>
            <a:endParaRPr lang="zh-CN" altLang="en-US" sz="36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9" name="Group 81">
            <a:extLst>
              <a:ext uri="{FF2B5EF4-FFF2-40B4-BE49-F238E27FC236}">
                <a16:creationId xmlns:a16="http://schemas.microsoft.com/office/drawing/2014/main" id="{60059C3F-292B-4C66-9CB2-766DEEC2B18A}"/>
              </a:ext>
            </a:extLst>
          </p:cNvPr>
          <p:cNvGrpSpPr/>
          <p:nvPr/>
        </p:nvGrpSpPr>
        <p:grpSpPr>
          <a:xfrm flipH="1" flipV="1">
            <a:off x="4938044" y="4265477"/>
            <a:ext cx="1420298" cy="182971"/>
            <a:chOff x="5170018" y="1564582"/>
            <a:chExt cx="2006989" cy="555110"/>
          </a:xfrm>
        </p:grpSpPr>
        <p:cxnSp>
          <p:nvCxnSpPr>
            <p:cNvPr id="40" name="Straight Connector 82">
              <a:extLst>
                <a:ext uri="{FF2B5EF4-FFF2-40B4-BE49-F238E27FC236}">
                  <a16:creationId xmlns:a16="http://schemas.microsoft.com/office/drawing/2014/main" id="{D8D4A2DF-693C-47EE-8D43-22BDDECFBD0D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3">
              <a:extLst>
                <a:ext uri="{FF2B5EF4-FFF2-40B4-BE49-F238E27FC236}">
                  <a16:creationId xmlns:a16="http://schemas.microsoft.com/office/drawing/2014/main" id="{4005F110-58DC-4C40-8BB6-A7AAB894DE2A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5" grpId="0"/>
      <p:bldP spid="30" grpId="0" animBg="1"/>
      <p:bldP spid="31" grpId="0" animBg="1"/>
      <p:bldP spid="14" grpId="0" animBg="1"/>
      <p:bldP spid="15" grpId="0" animBg="1"/>
      <p:bldP spid="2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 thắm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hiện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</a:t>
            </a:r>
            <a:r>
              <a:rPr lang="vi-VN" sz="36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 tỉnh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lang="en-US" altLang="zh-CN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89C1E9-12C9-4308-9C4F-2BE6C27D5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D599C4-EDBC-4156-B99B-DB22DDEB5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6E0DF-3E20-4B8E-951D-E6D25C942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4105514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8E4D92-C5C9-4AA3-8CA2-36E74C75B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90725" y="415417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719</TotalTime>
  <Words>762</Words>
  <Application>Microsoft Office PowerPoint</Application>
  <PresentationFormat>Widescreen</PresentationFormat>
  <Paragraphs>111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Arial-Rounded</vt:lpstr>
      <vt:lpstr>HL Hoctro</vt:lpstr>
      <vt:lpstr>Arial</vt:lpstr>
      <vt:lpstr>#9Slide01 Noi dung ngan</vt:lpstr>
      <vt:lpstr>.VnArial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234</cp:revision>
  <dcterms:created xsi:type="dcterms:W3CDTF">2021-08-21T07:02:17Z</dcterms:created>
  <dcterms:modified xsi:type="dcterms:W3CDTF">2023-04-02T13:28:50Z</dcterms:modified>
  <cp:category>9Slide.vn</cp:category>
</cp:coreProperties>
</file>