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20"/>
  </p:notesMasterIdLst>
  <p:sldIdLst>
    <p:sldId id="299" r:id="rId3"/>
    <p:sldId id="300" r:id="rId4"/>
    <p:sldId id="301" r:id="rId5"/>
    <p:sldId id="302" r:id="rId6"/>
    <p:sldId id="303" r:id="rId7"/>
    <p:sldId id="304" r:id="rId8"/>
    <p:sldId id="257" r:id="rId9"/>
    <p:sldId id="260" r:id="rId10"/>
    <p:sldId id="294" r:id="rId11"/>
    <p:sldId id="295" r:id="rId12"/>
    <p:sldId id="293" r:id="rId13"/>
    <p:sldId id="276" r:id="rId14"/>
    <p:sldId id="286" r:id="rId15"/>
    <p:sldId id="287" r:id="rId16"/>
    <p:sldId id="288" r:id="rId17"/>
    <p:sldId id="296" r:id="rId18"/>
    <p:sldId id="298" r:id="rId19"/>
  </p:sldIdLst>
  <p:sldSz cx="12192000" cy="6858000"/>
  <p:notesSz cx="6858000" cy="9144000"/>
  <p:embeddedFontLst>
    <p:embeddedFont>
      <p:font typeface="Calibri Light" panose="020F0302020204030204" pitchFamily="34" charset="0"/>
      <p:regular r:id="rId21"/>
      <p:italic r:id="rId22"/>
    </p:embeddedFont>
    <p:embeddedFont>
      <p:font typeface="Arial-Rounded" panose="020B0500000000000000" charset="0"/>
      <p:regular r:id="rId23"/>
    </p:embeddedFont>
    <p:embeddedFont>
      <p:font typeface="等线" panose="020B060402020202020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.VnArial" panose="020B7200000000000000" pitchFamily="34" charset="0"/>
      <p:regular r:id="rId30"/>
      <p:bold r:id="rId31"/>
      <p:italic r:id="rId32"/>
      <p:boldItalic r:id="rId33"/>
    </p:embeddedFont>
    <p:embeddedFont>
      <p:font typeface="BigApple" pitchFamily="2" charset="0"/>
      <p:regular r:id="rId34"/>
    </p:embeddedFont>
    <p:embeddedFont>
      <p:font typeface="#9Slide01 Noi dung ngan" panose="020B0604020202020204" charset="0"/>
      <p:regular r:id="rId35"/>
    </p:embeddedFont>
    <p:embeddedFont>
      <p:font typeface="Fuzzy Bubbles" panose="020B060402020202020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E8A2"/>
    <a:srgbClr val="00A650"/>
    <a:srgbClr val="BCD85F"/>
    <a:srgbClr val="F2701F"/>
    <a:srgbClr val="E31353"/>
    <a:srgbClr val="06C5F5"/>
    <a:srgbClr val="F15A88"/>
    <a:srgbClr val="F8A9B9"/>
    <a:srgbClr val="3FCA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14" y="7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29767-F39A-440A-B0F5-B32CBEE2E356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A6EE-D120-405B-A31A-77ED0FE27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6F0F3-2AB8-4782-8ED5-C88ADE5721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5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6F0F3-2AB8-4782-8ED5-C88ADE5721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09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a. Ít có loài chim nào có thể </a:t>
            </a:r>
            <a:r>
              <a:rPr lang="vi-VN" b="1" i="0" dirty="0">
                <a:effectLst/>
                <a:latin typeface="#9Slide01 Noi dung ngan" panose="00000600000000000000" pitchFamily="2" charset="0"/>
              </a:rPr>
              <a:t>bay xa </a:t>
            </a:r>
            <a:r>
              <a:rPr lang="vi-VN" b="0" i="0" dirty="0">
                <a:effectLst/>
                <a:latin typeface="Arial" panose="020B0604020202020204" pitchFamily="34" charset="0"/>
              </a:rPr>
              <a:t>như hải âu.</a:t>
            </a:r>
          </a:p>
          <a:p>
            <a:pPr algn="l"/>
            <a:r>
              <a:rPr lang="vi-VN" b="0" i="0" dirty="0">
                <a:effectLst/>
                <a:latin typeface="Arial" panose="020B0604020202020204" pitchFamily="34" charset="0"/>
              </a:rPr>
              <a:t>b. Những con tàu lớn có thể đi qua các </a:t>
            </a:r>
            <a:r>
              <a:rPr lang="vi-VN" b="1" i="0" dirty="0">
                <a:effectLst/>
                <a:latin typeface="#9Slide01 Noi dung ngan" panose="00000600000000000000" pitchFamily="2" charset="0"/>
              </a:rPr>
              <a:t>đại dương</a:t>
            </a:r>
            <a:r>
              <a:rPr lang="vi-VN" b="0" i="0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10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 err="1">
                <a:effectLst/>
                <a:latin typeface="Arial" panose="020B0604020202020204" pitchFamily="34" charset="0"/>
              </a:rPr>
              <a:t>Hải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âu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có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thể</a:t>
            </a:r>
            <a:r>
              <a:rPr lang="en-US" b="0" i="0" dirty="0">
                <a:effectLst/>
                <a:latin typeface="Arial" panose="020B0604020202020204" pitchFamily="34" charset="0"/>
              </a:rPr>
              <a:t> bay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rất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xa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nhờ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sải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cánh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lớn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nên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các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nhà</a:t>
            </a:r>
            <a:r>
              <a:rPr lang="en-US" b="0" i="0" dirty="0">
                <a:effectLst/>
                <a:latin typeface="Arial" panose="020B0604020202020204" pitchFamily="34" charset="0"/>
              </a:rPr>
              <a:t> khoa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học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đã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tạo</a:t>
            </a:r>
            <a:r>
              <a:rPr lang="en-US" b="0" i="0" dirty="0">
                <a:effectLst/>
                <a:latin typeface="Arial" panose="020B0604020202020204" pitchFamily="34" charset="0"/>
              </a:rPr>
              <a:t> ra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máy</a:t>
            </a:r>
            <a:r>
              <a:rPr lang="en-US" b="0" i="0" dirty="0">
                <a:effectLst/>
                <a:latin typeface="Arial" panose="020B0604020202020204" pitchFamily="34" charset="0"/>
              </a:rPr>
              <a:t> bay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với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đôi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cánh</a:t>
            </a:r>
            <a:r>
              <a:rPr lang="en-US" b="0" i="0" dirty="0">
                <a:effectLst/>
                <a:latin typeface="Arial" panose="020B0604020202020204" pitchFamily="34" charset="0"/>
              </a:rPr>
              <a:t> to,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dài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có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thể</a:t>
            </a:r>
            <a:r>
              <a:rPr lang="en-US" b="0" i="0" dirty="0">
                <a:effectLst/>
                <a:latin typeface="Arial" panose="020B0604020202020204" pitchFamily="34" charset="0"/>
              </a:rPr>
              <a:t> bay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lên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trời</a:t>
            </a:r>
            <a:r>
              <a:rPr lang="en-US" b="0" i="0" dirty="0">
                <a:effectLst/>
                <a:latin typeface="Arial" panose="020B0604020202020204" pitchFamily="34" charset="0"/>
              </a:rPr>
              <a:t>.</a:t>
            </a:r>
            <a:endParaRPr lang="vi-VN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11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- Để bảo vệ các loài chim, chúng ta không được: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Phá tổ chim, trứng chim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Bắt, bắn chim…</a:t>
            </a:r>
          </a:p>
          <a:p>
            <a:br>
              <a:rPr lang="vi-VN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37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B70C70F-0DB3-481E-AED3-3510CE31C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7015" y="2834285"/>
            <a:ext cx="8858256" cy="1950889"/>
          </a:xfrm>
          <a:prstGeom prst="rect">
            <a:avLst/>
          </a:prstGeom>
        </p:spPr>
      </p:pic>
      <p:sp>
        <p:nvSpPr>
          <p:cNvPr id="8" name="60">
            <a:extLst>
              <a:ext uri="{FF2B5EF4-FFF2-40B4-BE49-F238E27FC236}">
                <a16:creationId xmlns:a16="http://schemas.microsoft.com/office/drawing/2014/main" id="{2596BA64-F4FC-448E-8F9F-6F77C45872A9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7902372-9593-49AA-9141-ACA15BD6ED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5574" y="653102"/>
            <a:ext cx="1902117" cy="4151736"/>
          </a:xfrm>
          <a:prstGeom prst="rect">
            <a:avLst/>
          </a:prstGeom>
        </p:spPr>
      </p:pic>
      <p:sp>
        <p:nvSpPr>
          <p:cNvPr id="10" name="PHẠM DUYÊN">
            <a:extLst>
              <a:ext uri="{FF2B5EF4-FFF2-40B4-BE49-F238E27FC236}">
                <a16:creationId xmlns:a16="http://schemas.microsoft.com/office/drawing/2014/main" id="{22958861-AE0B-4C07-AEC7-A19837FC7C1E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1" name="63">
            <a:extLst>
              <a:ext uri="{FF2B5EF4-FFF2-40B4-BE49-F238E27FC236}">
                <a16:creationId xmlns:a16="http://schemas.microsoft.com/office/drawing/2014/main" id="{C8B319CA-02F5-4CCA-B079-C2D7FFC065A8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2" name="21">
            <a:extLst>
              <a:ext uri="{FF2B5EF4-FFF2-40B4-BE49-F238E27FC236}">
                <a16:creationId xmlns:a16="http://schemas.microsoft.com/office/drawing/2014/main" id="{5C3B308F-3EBB-4FE2-BD0D-4E6DF7B3200A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3" name="58">
            <a:extLst>
              <a:ext uri="{FF2B5EF4-FFF2-40B4-BE49-F238E27FC236}">
                <a16:creationId xmlns:a16="http://schemas.microsoft.com/office/drawing/2014/main" id="{D998065D-A73B-4654-8F4A-3C7A00EF1900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435120-8454-48A9-B0AE-CC3BC92D9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6145" b="27940"/>
          <a:stretch/>
        </p:blipFill>
        <p:spPr>
          <a:xfrm>
            <a:off x="1957682" y="123033"/>
            <a:ext cx="2059449" cy="6591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66736B-F515-4B19-A4EA-D9B86225B5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7653" t="17949" r="23621" b="34735"/>
          <a:stretch/>
        </p:blipFill>
        <p:spPr>
          <a:xfrm>
            <a:off x="2790811" y="624381"/>
            <a:ext cx="635337" cy="7914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649176-B02D-49B0-8FBE-6F82F1728BB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702822" y="316523"/>
            <a:ext cx="3312627" cy="142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1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2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A2-D9F0-4DD3-A893-780D652E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2D21B-3BAD-4646-A742-667C01418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9284-7DA4-45CE-A0E8-2104D534C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3E3A4-4037-4797-9C71-4565C6F9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69AA2-445F-4F20-B535-CB5556EA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339E6-E1E9-452C-A1F8-B9E86A51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CE9F-D087-43D0-AE23-80035E16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69F7D-FDDD-4447-A3F0-2A10EF81D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D549B-61FA-4E7B-A6AF-CB01539DB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91E4D-74F7-4634-A937-891B6FE2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C7E7E-4EEA-4297-B048-17BC3C84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2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1E6F8-CB17-4D39-96FF-C30B141F3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CA2BA-3309-4647-8E94-BE6BFCA5D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D7510-5D22-47DB-8667-15AE5054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698F-76FF-46B6-903E-B774483F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3B05-96EB-4BDB-A776-C8D5ACD5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5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C30192-C9DB-4AC7-A650-1A42AB84D0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6387" y="2951345"/>
            <a:ext cx="8858256" cy="1950889"/>
          </a:xfrm>
          <a:prstGeom prst="rect">
            <a:avLst/>
          </a:prstGeom>
        </p:spPr>
      </p:pic>
      <p:sp>
        <p:nvSpPr>
          <p:cNvPr id="8" name="60">
            <a:extLst>
              <a:ext uri="{FF2B5EF4-FFF2-40B4-BE49-F238E27FC236}">
                <a16:creationId xmlns:a16="http://schemas.microsoft.com/office/drawing/2014/main" id="{2596BA64-F4FC-448E-8F9F-6F77C45872A9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DCBD3-5B7E-4789-B7EB-02570885CE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2853" y="773965"/>
            <a:ext cx="1902117" cy="4151736"/>
          </a:xfrm>
          <a:prstGeom prst="rect">
            <a:avLst/>
          </a:prstGeom>
        </p:spPr>
      </p:pic>
      <p:sp>
        <p:nvSpPr>
          <p:cNvPr id="10" name="PHẠM DUYÊN">
            <a:extLst>
              <a:ext uri="{FF2B5EF4-FFF2-40B4-BE49-F238E27FC236}">
                <a16:creationId xmlns:a16="http://schemas.microsoft.com/office/drawing/2014/main" id="{22958861-AE0B-4C07-AEC7-A19837FC7C1E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1" name="63">
            <a:extLst>
              <a:ext uri="{FF2B5EF4-FFF2-40B4-BE49-F238E27FC236}">
                <a16:creationId xmlns:a16="http://schemas.microsoft.com/office/drawing/2014/main" id="{C8B319CA-02F5-4CCA-B079-C2D7FFC065A8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2" name="21">
            <a:extLst>
              <a:ext uri="{FF2B5EF4-FFF2-40B4-BE49-F238E27FC236}">
                <a16:creationId xmlns:a16="http://schemas.microsoft.com/office/drawing/2014/main" id="{5C3B308F-3EBB-4FE2-BD0D-4E6DF7B3200A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3" name="58">
            <a:extLst>
              <a:ext uri="{FF2B5EF4-FFF2-40B4-BE49-F238E27FC236}">
                <a16:creationId xmlns:a16="http://schemas.microsoft.com/office/drawing/2014/main" id="{D998065D-A73B-4654-8F4A-3C7A00EF1900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ABEAD0-1509-476D-810E-C91A9436DE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8746" y="129286"/>
            <a:ext cx="2446953" cy="9344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972406-D9D6-4678-91E6-83C6CAFCEB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4748" y="419931"/>
            <a:ext cx="1133229" cy="1331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004A86-74EA-4412-9FFF-116AAD797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3493" t="7108" r="15083" b="14612"/>
          <a:stretch/>
        </p:blipFill>
        <p:spPr>
          <a:xfrm>
            <a:off x="4894832" y="380274"/>
            <a:ext cx="2919335" cy="122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01960"/>
      </p:ext>
    </p:extLst>
  </p:cSld>
  <p:clrMapOvr>
    <a:masterClrMapping/>
  </p:clrMapOvr>
  <p:transition spd="slow">
    <p:comb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5638208"/>
      </p:ext>
    </p:extLst>
  </p:cSld>
  <p:clrMapOvr>
    <a:masterClrMapping/>
  </p:clrMapOvr>
  <p:transition spd="slow">
    <p:comb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" name="9">
            <a:extLst>
              <a:ext uri="{FF2B5EF4-FFF2-40B4-BE49-F238E27FC236}">
                <a16:creationId xmlns:a16="http://schemas.microsoft.com/office/drawing/2014/main" id="{31E1990E-03CA-4728-97AC-41301388565F}"/>
              </a:ext>
            </a:extLst>
          </p:cNvPr>
          <p:cNvSpPr/>
          <p:nvPr userDrawn="1"/>
        </p:nvSpPr>
        <p:spPr>
          <a:xfrm>
            <a:off x="495300" y="880611"/>
            <a:ext cx="11201400" cy="132109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02B5-E222-4A1C-AF05-0507E87B7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5300" y="159476"/>
            <a:ext cx="4087210" cy="106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63635"/>
      </p:ext>
    </p:extLst>
  </p:cSld>
  <p:clrMapOvr>
    <a:masterClrMapping/>
  </p:clrMapOvr>
  <p:transition spd="slow">
    <p:comb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5BF0AE-F741-4914-9440-26D5A1C2DE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12168" y="723607"/>
            <a:ext cx="8937511" cy="4224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289DE0-F75B-4B38-B1F1-79F713D8B9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36336"/>
            <a:ext cx="12192000" cy="1121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99212"/>
      </p:ext>
    </p:extLst>
  </p:cSld>
  <p:clrMapOvr>
    <a:masterClrMapping/>
  </p:clrMapOvr>
  <p:transition spd="slow">
    <p:comb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416-0CCA-44DA-B1DC-D22401BD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3592-7E46-417A-BF3A-4007B8FF3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41B1-5EA8-4111-A6D3-02FC8C570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094C3-6BF5-4A70-AF11-B06FB735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A3FE6-65E1-4DC4-99AE-599BCD99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B1D4C-F4FB-43F4-AB2F-3942B14F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33601"/>
      </p:ext>
    </p:extLst>
  </p:cSld>
  <p:clrMapOvr>
    <a:masterClrMapping/>
  </p:clrMapOvr>
  <p:transition spd="slow">
    <p:comb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3E17-171A-4921-837F-B002B798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DF7C6-0A52-4EF9-9116-D69D7F85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1C3AC-AB7E-4FFD-BAFE-E37887D6F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05F02-AC00-4E75-BE28-A5F08C776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9C6A-CF2B-47F9-80B8-576852036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74442-75AA-4FDA-8B00-38F929BD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B112F9-7649-4726-98FE-6B30FDB5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556CE-DAD4-44A5-8F7E-6BD5F461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27009"/>
      </p:ext>
    </p:extLst>
  </p:cSld>
  <p:clrMapOvr>
    <a:masterClrMapping/>
  </p:clrMapOvr>
  <p:transition spd="slow">
    <p:comb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4E9D-3143-4ADF-91ED-31FCA481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77072-53A9-44F9-A7AF-7AE4C58F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FDBB7-C84A-4E87-8E58-8B8EE8A5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387A0-B2E0-4BE9-95B6-5737A2BC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92938"/>
      </p:ext>
    </p:extLst>
  </p:cSld>
  <p:clrMapOvr>
    <a:masterClrMapping/>
  </p:clrMapOvr>
  <p:transition spd="slow">
    <p:comb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10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ECB1C-A006-436F-8278-8583514C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1B71B-4A29-4790-879A-EF55D695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72B-086E-4108-BB2C-6A06B5CF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38416"/>
      </p:ext>
    </p:extLst>
  </p:cSld>
  <p:clrMapOvr>
    <a:masterClrMapping/>
  </p:clrMapOvr>
  <p:transition spd="slow">
    <p:comb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4E88-1621-45AC-9326-520B1E4B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9699-674A-48B4-BF1A-A007A3BC9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322A5-9EE7-42D3-9A09-9D095F58E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AF5CD-C602-4B32-93AF-B20CBF60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DB590-7050-4477-B834-B10DAB05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3B764-48A0-4DFB-BEE5-48A5A756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42346"/>
      </p:ext>
    </p:extLst>
  </p:cSld>
  <p:clrMapOvr>
    <a:masterClrMapping/>
  </p:clrMapOvr>
  <p:transition spd="slow">
    <p:comb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A2-D9F0-4DD3-A893-780D652E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2D21B-3BAD-4646-A742-667C01418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9284-7DA4-45CE-A0E8-2104D534C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3E3A4-4037-4797-9C71-4565C6F9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69AA2-445F-4F20-B535-CB5556EA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339E6-E1E9-452C-A1F8-B9E86A51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32317"/>
      </p:ext>
    </p:extLst>
  </p:cSld>
  <p:clrMapOvr>
    <a:masterClrMapping/>
  </p:clrMapOvr>
  <p:transition spd="slow">
    <p:comb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CE9F-D087-43D0-AE23-80035E16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69F7D-FDDD-4447-A3F0-2A10EF81D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D549B-61FA-4E7B-A6AF-CB01539DB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91E4D-74F7-4634-A937-891B6FE2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C7E7E-4EEA-4297-B048-17BC3C84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3068"/>
      </p:ext>
    </p:extLst>
  </p:cSld>
  <p:clrMapOvr>
    <a:masterClrMapping/>
  </p:clrMapOvr>
  <p:transition spd="slow">
    <p:comb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1E6F8-CB17-4D39-96FF-C30B141F3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CA2BA-3309-4647-8E94-BE6BFCA5D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D7510-5D22-47DB-8667-15AE5054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698F-76FF-46B6-903E-B774483F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3B05-96EB-4BDB-A776-C8D5ACD5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28990"/>
      </p:ext>
    </p:extLst>
  </p:cSld>
  <p:clrMapOvr>
    <a:masterClrMapping/>
  </p:clrMapOvr>
  <p:transition spd="slow">
    <p:comb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13519"/>
      </p:ext>
    </p:extLst>
  </p:cSld>
  <p:clrMapOvr>
    <a:masterClrMapping/>
  </p:clrMapOvr>
  <p:transition spd="slow">
    <p:comb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6E1C3B-89B7-4C15-BF11-7AF1F838B3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6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A29B3-6139-4893-93CE-1FA0DE025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D5E35-4722-42C8-A7FD-EE48DEA0C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0EFAA-23BA-49C2-AE83-0CEBDB225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28BBC-0D3B-4314-8110-53162790EAC1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B3B86-A4BA-42A2-B969-4061771F0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3ABD6-BD23-476A-9C4B-1F5AFB9EC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180B-5DAD-4D3C-B7A1-A04AF11D0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87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02B5-E222-4A1C-AF05-0507E87B7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15942" y="229278"/>
            <a:ext cx="3738085" cy="1064767"/>
          </a:xfrm>
          <a:prstGeom prst="rect">
            <a:avLst/>
          </a:prstGeom>
        </p:spPr>
      </p:pic>
      <p:cxnSp>
        <p:nvCxnSpPr>
          <p:cNvPr id="11" name="97">
            <a:extLst>
              <a:ext uri="{FF2B5EF4-FFF2-40B4-BE49-F238E27FC236}">
                <a16:creationId xmlns:a16="http://schemas.microsoft.com/office/drawing/2014/main" id="{23EAD84B-CA07-4073-9A80-75CD5791E056}"/>
              </a:ext>
            </a:extLst>
          </p:cNvPr>
          <p:cNvCxnSpPr>
            <a:cxnSpLocks/>
          </p:cNvCxnSpPr>
          <p:nvPr userDrawn="1"/>
        </p:nvCxnSpPr>
        <p:spPr>
          <a:xfrm>
            <a:off x="336892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01">
            <a:extLst>
              <a:ext uri="{FF2B5EF4-FFF2-40B4-BE49-F238E27FC236}">
                <a16:creationId xmlns:a16="http://schemas.microsoft.com/office/drawing/2014/main" id="{A51429CE-22C6-436F-BB4F-BDE6E1C14ABE}"/>
              </a:ext>
            </a:extLst>
          </p:cNvPr>
          <p:cNvCxnSpPr>
            <a:cxnSpLocks/>
          </p:cNvCxnSpPr>
          <p:nvPr userDrawn="1"/>
        </p:nvCxnSpPr>
        <p:spPr>
          <a:xfrm>
            <a:off x="336892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97">
            <a:extLst>
              <a:ext uri="{FF2B5EF4-FFF2-40B4-BE49-F238E27FC236}">
                <a16:creationId xmlns:a16="http://schemas.microsoft.com/office/drawing/2014/main" id="{76F5E8FB-E764-4C8A-97D5-BC0EDF6FFBE8}"/>
              </a:ext>
            </a:extLst>
          </p:cNvPr>
          <p:cNvCxnSpPr>
            <a:cxnSpLocks/>
          </p:cNvCxnSpPr>
          <p:nvPr userDrawn="1"/>
        </p:nvCxnSpPr>
        <p:spPr>
          <a:xfrm>
            <a:off x="7892174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01">
            <a:extLst>
              <a:ext uri="{FF2B5EF4-FFF2-40B4-BE49-F238E27FC236}">
                <a16:creationId xmlns:a16="http://schemas.microsoft.com/office/drawing/2014/main" id="{DA75C233-071E-4117-9D66-8A70A58EA5C1}"/>
              </a:ext>
            </a:extLst>
          </p:cNvPr>
          <p:cNvCxnSpPr>
            <a:cxnSpLocks/>
          </p:cNvCxnSpPr>
          <p:nvPr userDrawn="1"/>
        </p:nvCxnSpPr>
        <p:spPr>
          <a:xfrm>
            <a:off x="7892174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92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71F72E4D-414F-41BC-8499-F6D1BB041E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77430" y="3454895"/>
            <a:ext cx="1767993" cy="2133785"/>
          </a:xfrm>
          <a:prstGeom prst="rect">
            <a:avLst/>
          </a:prstGeom>
        </p:spPr>
      </p:pic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grpSp>
        <p:nvGrpSpPr>
          <p:cNvPr id="38" name="90">
            <a:extLst>
              <a:ext uri="{FF2B5EF4-FFF2-40B4-BE49-F238E27FC236}">
                <a16:creationId xmlns:a16="http://schemas.microsoft.com/office/drawing/2014/main" id="{ABAE38F5-1B92-46B2-A177-05FD01B2F60B}"/>
              </a:ext>
            </a:extLst>
          </p:cNvPr>
          <p:cNvGrpSpPr/>
          <p:nvPr userDrawn="1"/>
        </p:nvGrpSpPr>
        <p:grpSpPr>
          <a:xfrm>
            <a:off x="9642732" y="5004862"/>
            <a:ext cx="2308359" cy="1447795"/>
            <a:chOff x="594424" y="1153191"/>
            <a:chExt cx="2605976" cy="1634460"/>
          </a:xfrm>
        </p:grpSpPr>
        <p:sp>
          <p:nvSpPr>
            <p:cNvPr id="39" name="81">
              <a:extLst>
                <a:ext uri="{FF2B5EF4-FFF2-40B4-BE49-F238E27FC236}">
                  <a16:creationId xmlns:a16="http://schemas.microsoft.com/office/drawing/2014/main" id="{963298A1-848A-4AD1-9D91-A4DC5AF4A7B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40" name="82">
              <a:extLst>
                <a:ext uri="{FF2B5EF4-FFF2-40B4-BE49-F238E27FC236}">
                  <a16:creationId xmlns:a16="http://schemas.microsoft.com/office/drawing/2014/main" id="{08A817D2-0373-4595-AEB3-00DB0D1356FF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41" name="PHẠM DUYÊN">
            <a:extLst>
              <a:ext uri="{FF2B5EF4-FFF2-40B4-BE49-F238E27FC236}">
                <a16:creationId xmlns:a16="http://schemas.microsoft.com/office/drawing/2014/main" id="{0B06B5E6-CCA4-455C-8946-D29B2160D983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A1F4A-98BC-4E21-9CE2-2060E32BA6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374" y="316523"/>
            <a:ext cx="9443522" cy="6023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F38C2E-56F5-4C08-B20A-6FC8B40735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4271" y="405831"/>
            <a:ext cx="899758" cy="907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35582-D0BD-4456-92B0-9356853A52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56482" y="4856472"/>
            <a:ext cx="621846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3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416-0CCA-44DA-B1DC-D22401BD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3592-7E46-417A-BF3A-4007B8FF3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41B1-5EA8-4111-A6D3-02FC8C570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094C3-6BF5-4A70-AF11-B06FB735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A3FE6-65E1-4DC4-99AE-599BCD99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B1D4C-F4FB-43F4-AB2F-3942B14F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3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3E17-171A-4921-837F-B002B798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DF7C6-0A52-4EF9-9116-D69D7F85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1C3AC-AB7E-4FFD-BAFE-E37887D6F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05F02-AC00-4E75-BE28-A5F08C776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9C6A-CF2B-47F9-80B8-576852036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74442-75AA-4FDA-8B00-38F929BD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B112F9-7649-4726-98FE-6B30FDB5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556CE-DAD4-44A5-8F7E-6BD5F461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2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4E9D-3143-4ADF-91ED-31FCA481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77072-53A9-44F9-A7AF-7AE4C58F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FDBB7-C84A-4E87-8E58-8B8EE8A5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387A0-B2E0-4BE9-95B6-5737A2BC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4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ECB1C-A006-436F-8278-8583514C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1B71B-4A29-4790-879A-EF55D695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72B-086E-4108-BB2C-6A06B5CF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7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4E88-1621-45AC-9326-520B1E4B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9699-674A-48B4-BF1A-A007A3BC9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322A5-9EE7-42D3-9A09-9D095F58E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AF5CD-C602-4B32-93AF-B20CBF60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DB590-7050-4477-B834-B10DAB05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3B764-48A0-4DFB-BEE5-48A5A756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3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99A4D390-A1B2-4782-8024-0CA4A62C521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38930327-BE3E-47C4-93DD-500462C32AF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72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ransition spd="slow">
    <p:comb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2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2.jp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3.gif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gif"/><Relationship Id="rId10" Type="http://schemas.openxmlformats.org/officeDocument/2006/relationships/image" Target="../media/image32.png"/><Relationship Id="rId4" Type="http://schemas.openxmlformats.org/officeDocument/2006/relationships/image" Target="../media/image22.jpg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2.jpg"/><Relationship Id="rId10" Type="http://schemas.openxmlformats.org/officeDocument/2006/relationships/image" Target="../media/image34.gif"/><Relationship Id="rId4" Type="http://schemas.openxmlformats.org/officeDocument/2006/relationships/audio" Target="../media/audio2.wav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>
            <a:extLst>
              <a:ext uri="{FF2B5EF4-FFF2-40B4-BE49-F238E27FC236}">
                <a16:creationId xmlns:a16="http://schemas.microsoft.com/office/drawing/2014/main" id="{2CEF9605-60B4-EE2E-6452-249FF5F32642}"/>
              </a:ext>
            </a:extLst>
          </p:cNvPr>
          <p:cNvSpPr/>
          <p:nvPr/>
        </p:nvSpPr>
        <p:spPr>
          <a:xfrm>
            <a:off x="1860463" y="2994623"/>
            <a:ext cx="8655297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9600" b="1" dirty="0">
                <a:ln w="15875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  <p:sp>
        <p:nvSpPr>
          <p:cNvPr id="3" name="矩形 7">
            <a:extLst>
              <a:ext uri="{FF2B5EF4-FFF2-40B4-BE49-F238E27FC236}">
                <a16:creationId xmlns:a16="http://schemas.microsoft.com/office/drawing/2014/main" id="{1B0C53C0-21FF-DD22-8940-6442FB1D71D2}"/>
              </a:ext>
            </a:extLst>
          </p:cNvPr>
          <p:cNvSpPr/>
          <p:nvPr/>
        </p:nvSpPr>
        <p:spPr>
          <a:xfrm>
            <a:off x="2015239" y="522540"/>
            <a:ext cx="8655297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>
                <a:ln w="15875">
                  <a:noFill/>
                </a:ln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270670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3">
            <a:extLst>
              <a:ext uri="{FF2B5EF4-FFF2-40B4-BE49-F238E27FC236}">
                <a16:creationId xmlns:a16="http://schemas.microsoft.com/office/drawing/2014/main" id="{D963DFCD-59DE-423E-8B68-202580A64B3B}"/>
              </a:ext>
            </a:extLst>
          </p:cNvPr>
          <p:cNvSpPr/>
          <p:nvPr/>
        </p:nvSpPr>
        <p:spPr>
          <a:xfrm rot="3274">
            <a:off x="466760" y="385304"/>
            <a:ext cx="2755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F5C0F-04DF-4AE9-9CC3-4C209B529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488" y="308724"/>
            <a:ext cx="863834" cy="8638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F8663E-FA9C-4649-A88C-C7578BEC4D05}"/>
              </a:ext>
            </a:extLst>
          </p:cNvPr>
          <p:cNvSpPr/>
          <p:nvPr/>
        </p:nvSpPr>
        <p:spPr>
          <a:xfrm>
            <a:off x="0" y="1342182"/>
            <a:ext cx="12192000" cy="277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D048DB4-27B8-4F52-9364-8C45471A5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95" y="4144273"/>
            <a:ext cx="2772938" cy="27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90CD96-9573-436A-A450-4C12D9E190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0" b="27067"/>
          <a:stretch/>
        </p:blipFill>
        <p:spPr>
          <a:xfrm>
            <a:off x="72841" y="1585769"/>
            <a:ext cx="11779046" cy="228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D8872AA-CB93-41BA-A892-EFE8D31B71EB}"/>
              </a:ext>
            </a:extLst>
          </p:cNvPr>
          <p:cNvGrpSpPr/>
          <p:nvPr/>
        </p:nvGrpSpPr>
        <p:grpSpPr>
          <a:xfrm>
            <a:off x="139809" y="296838"/>
            <a:ext cx="863972" cy="1015663"/>
            <a:chOff x="426137" y="296838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9F4AD25-16A9-4909-925E-B45066E638B4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690C36-BC0E-4759-B0E5-DF8B07F8CADE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19" name="8">
            <a:extLst>
              <a:ext uri="{FF2B5EF4-FFF2-40B4-BE49-F238E27FC236}">
                <a16:creationId xmlns:a16="http://schemas.microsoft.com/office/drawing/2014/main" id="{2B9FC6B3-2682-46FF-9E20-7DBCAE095B55}"/>
              </a:ext>
            </a:extLst>
          </p:cNvPr>
          <p:cNvSpPr/>
          <p:nvPr/>
        </p:nvSpPr>
        <p:spPr>
          <a:xfrm>
            <a:off x="1094338" y="243420"/>
            <a:ext cx="10867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800" b="1" dirty="0">
              <a:solidFill>
                <a:srgbClr val="00A6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8">
            <a:extLst>
              <a:ext uri="{FF2B5EF4-FFF2-40B4-BE49-F238E27FC236}">
                <a16:creationId xmlns:a16="http://schemas.microsoft.com/office/drawing/2014/main" id="{6A2128D7-599D-4199-BE54-3152D977808A}"/>
              </a:ext>
            </a:extLst>
          </p:cNvPr>
          <p:cNvSpPr/>
          <p:nvPr/>
        </p:nvSpPr>
        <p:spPr>
          <a:xfrm>
            <a:off x="1514166" y="5584980"/>
            <a:ext cx="9021788" cy="769441"/>
          </a:xfrm>
          <a:prstGeom prst="rect">
            <a:avLst/>
          </a:prstGeom>
          <a:solidFill>
            <a:srgbClr val="D7E8A2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4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8">
            <a:extLst>
              <a:ext uri="{FF2B5EF4-FFF2-40B4-BE49-F238E27FC236}">
                <a16:creationId xmlns:a16="http://schemas.microsoft.com/office/drawing/2014/main" id="{C811A06B-C74E-44CC-980F-C79A2EC1D53D}"/>
              </a:ext>
            </a:extLst>
          </p:cNvPr>
          <p:cNvSpPr/>
          <p:nvPr/>
        </p:nvSpPr>
        <p:spPr>
          <a:xfrm>
            <a:off x="2438398" y="5584980"/>
            <a:ext cx="15633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8">
            <a:extLst>
              <a:ext uri="{FF2B5EF4-FFF2-40B4-BE49-F238E27FC236}">
                <a16:creationId xmlns:a16="http://schemas.microsoft.com/office/drawing/2014/main" id="{107120A2-34AC-4EB2-BE64-FD98CEE4C05C}"/>
              </a:ext>
            </a:extLst>
          </p:cNvPr>
          <p:cNvSpPr/>
          <p:nvPr/>
        </p:nvSpPr>
        <p:spPr>
          <a:xfrm>
            <a:off x="4520493" y="5584980"/>
            <a:ext cx="20718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máy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5" name="8">
            <a:extLst>
              <a:ext uri="{FF2B5EF4-FFF2-40B4-BE49-F238E27FC236}">
                <a16:creationId xmlns:a16="http://schemas.microsoft.com/office/drawing/2014/main" id="{E1F7B15E-307D-4AD5-8A19-910379D9CFB3}"/>
              </a:ext>
            </a:extLst>
          </p:cNvPr>
          <p:cNvSpPr/>
          <p:nvPr/>
        </p:nvSpPr>
        <p:spPr>
          <a:xfrm>
            <a:off x="7052073" y="5584980"/>
            <a:ext cx="10028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6" name="8">
            <a:extLst>
              <a:ext uri="{FF2B5EF4-FFF2-40B4-BE49-F238E27FC236}">
                <a16:creationId xmlns:a16="http://schemas.microsoft.com/office/drawing/2014/main" id="{EDDC571E-943B-46CC-BCD1-2033F41B8DED}"/>
              </a:ext>
            </a:extLst>
          </p:cNvPr>
          <p:cNvSpPr/>
          <p:nvPr/>
        </p:nvSpPr>
        <p:spPr>
          <a:xfrm>
            <a:off x="8465574" y="5584980"/>
            <a:ext cx="14727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672794F-7F38-4870-9F52-850D935801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85" t="5227" r="41986" b="55492"/>
          <a:stretch>
            <a:fillRect/>
          </a:stretch>
        </p:blipFill>
        <p:spPr>
          <a:xfrm>
            <a:off x="1135104" y="2226815"/>
            <a:ext cx="4169920" cy="2768709"/>
          </a:xfrm>
          <a:custGeom>
            <a:avLst/>
            <a:gdLst>
              <a:gd name="connsiteX0" fmla="*/ 203667 w 2374480"/>
              <a:gd name="connsiteY0" fmla="*/ 160 h 1539606"/>
              <a:gd name="connsiteX1" fmla="*/ 2238595 w 2374480"/>
              <a:gd name="connsiteY1" fmla="*/ 95695 h 1539606"/>
              <a:gd name="connsiteX2" fmla="*/ 2374321 w 2374480"/>
              <a:gd name="connsiteY2" fmla="*/ 244793 h 1539606"/>
              <a:gd name="connsiteX3" fmla="*/ 2319912 w 2374480"/>
              <a:gd name="connsiteY3" fmla="*/ 1403720 h 1539606"/>
              <a:gd name="connsiteX4" fmla="*/ 2170814 w 2374480"/>
              <a:gd name="connsiteY4" fmla="*/ 1539447 h 1539606"/>
              <a:gd name="connsiteX5" fmla="*/ 135886 w 2374480"/>
              <a:gd name="connsiteY5" fmla="*/ 1443911 h 1539606"/>
              <a:gd name="connsiteX6" fmla="*/ 160 w 2374480"/>
              <a:gd name="connsiteY6" fmla="*/ 1294813 h 1539606"/>
              <a:gd name="connsiteX7" fmla="*/ 54569 w 2374480"/>
              <a:gd name="connsiteY7" fmla="*/ 135886 h 1539606"/>
              <a:gd name="connsiteX8" fmla="*/ 203667 w 2374480"/>
              <a:gd name="connsiteY8" fmla="*/ 160 h 153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4480" h="1539606">
                <a:moveTo>
                  <a:pt x="203667" y="160"/>
                </a:moveTo>
                <a:lnTo>
                  <a:pt x="2238595" y="95695"/>
                </a:lnTo>
                <a:cubicBezTo>
                  <a:pt x="2317247" y="99387"/>
                  <a:pt x="2378014" y="166141"/>
                  <a:pt x="2374321" y="244793"/>
                </a:cubicBezTo>
                <a:lnTo>
                  <a:pt x="2319912" y="1403720"/>
                </a:lnTo>
                <a:cubicBezTo>
                  <a:pt x="2316220" y="1482373"/>
                  <a:pt x="2249467" y="1543139"/>
                  <a:pt x="2170814" y="1539447"/>
                </a:cubicBezTo>
                <a:lnTo>
                  <a:pt x="135886" y="1443911"/>
                </a:lnTo>
                <a:cubicBezTo>
                  <a:pt x="57234" y="1440219"/>
                  <a:pt x="-3532" y="1373466"/>
                  <a:pt x="160" y="1294813"/>
                </a:cubicBezTo>
                <a:lnTo>
                  <a:pt x="54569" y="135886"/>
                </a:lnTo>
                <a:cubicBezTo>
                  <a:pt x="58262" y="57233"/>
                  <a:pt x="125015" y="-3533"/>
                  <a:pt x="203667" y="160"/>
                </a:cubicBezTo>
                <a:close/>
              </a:path>
            </a:pathLst>
          </a:cu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734B58F-97ED-42C9-9692-F199F5E379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575" t="53189" r="7195" b="5866"/>
          <a:stretch>
            <a:fillRect/>
          </a:stretch>
        </p:blipFill>
        <p:spPr>
          <a:xfrm>
            <a:off x="6852041" y="2226815"/>
            <a:ext cx="4169920" cy="2768709"/>
          </a:xfrm>
          <a:custGeom>
            <a:avLst/>
            <a:gdLst>
              <a:gd name="connsiteX0" fmla="*/ 2191048 w 2416963"/>
              <a:gd name="connsiteY0" fmla="*/ 263 h 1604795"/>
              <a:gd name="connsiteX1" fmla="*/ 2345942 w 2416963"/>
              <a:gd name="connsiteY1" fmla="*/ 137768 h 1604795"/>
              <a:gd name="connsiteX2" fmla="*/ 2416701 w 2416963"/>
              <a:gd name="connsiteY2" fmla="*/ 1327522 h 1604795"/>
              <a:gd name="connsiteX3" fmla="*/ 2279197 w 2416963"/>
              <a:gd name="connsiteY3" fmla="*/ 1482417 h 1604795"/>
              <a:gd name="connsiteX4" fmla="*/ 225917 w 2416963"/>
              <a:gd name="connsiteY4" fmla="*/ 1604533 h 1604795"/>
              <a:gd name="connsiteX5" fmla="*/ 71022 w 2416963"/>
              <a:gd name="connsiteY5" fmla="*/ 1467028 h 1604795"/>
              <a:gd name="connsiteX6" fmla="*/ 263 w 2416963"/>
              <a:gd name="connsiteY6" fmla="*/ 277273 h 1604795"/>
              <a:gd name="connsiteX7" fmla="*/ 137768 w 2416963"/>
              <a:gd name="connsiteY7" fmla="*/ 122379 h 1604795"/>
              <a:gd name="connsiteX8" fmla="*/ 2191048 w 2416963"/>
              <a:gd name="connsiteY8" fmla="*/ 263 h 160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6963" h="1604795">
                <a:moveTo>
                  <a:pt x="2191048" y="263"/>
                </a:moveTo>
                <a:cubicBezTo>
                  <a:pt x="2271792" y="-4539"/>
                  <a:pt x="2341140" y="57023"/>
                  <a:pt x="2345942" y="137768"/>
                </a:cubicBezTo>
                <a:lnTo>
                  <a:pt x="2416701" y="1327522"/>
                </a:lnTo>
                <a:cubicBezTo>
                  <a:pt x="2421503" y="1408267"/>
                  <a:pt x="2359941" y="1477615"/>
                  <a:pt x="2279197" y="1482417"/>
                </a:cubicBezTo>
                <a:lnTo>
                  <a:pt x="225917" y="1604533"/>
                </a:lnTo>
                <a:cubicBezTo>
                  <a:pt x="145172" y="1609335"/>
                  <a:pt x="75824" y="1547772"/>
                  <a:pt x="71022" y="1467028"/>
                </a:cubicBezTo>
                <a:lnTo>
                  <a:pt x="263" y="277273"/>
                </a:lnTo>
                <a:cubicBezTo>
                  <a:pt x="-4539" y="196529"/>
                  <a:pt x="57024" y="127181"/>
                  <a:pt x="137768" y="122379"/>
                </a:cubicBezTo>
                <a:lnTo>
                  <a:pt x="2191048" y="263"/>
                </a:lnTo>
                <a:close/>
              </a:path>
            </a:pathLst>
          </a:cu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9431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  <p:bldP spid="22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360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BDFF94-21CD-4040-9413-652F9D33B795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77EF947-25CE-453C-AE0F-FC042307F529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55EF1F8-6BF9-458A-A48D-6EC46879AED2}"/>
                </a:ext>
              </a:extLst>
            </p:cNvPr>
            <p:cNvSpPr/>
            <p:nvPr/>
          </p:nvSpPr>
          <p:spPr>
            <a:xfrm>
              <a:off x="574491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3FBF3BD3-3B78-4CE4-A972-6202E17D4B3D}"/>
              </a:ext>
            </a:extLst>
          </p:cNvPr>
          <p:cNvSpPr/>
          <p:nvPr/>
        </p:nvSpPr>
        <p:spPr>
          <a:xfrm>
            <a:off x="1083321" y="437339"/>
            <a:ext cx="2486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4000" b="1" i="1" dirty="0">
              <a:solidFill>
                <a:srgbClr val="00A6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5DBEF278-93E7-42CE-B658-583EDFE88011}"/>
              </a:ext>
            </a:extLst>
          </p:cNvPr>
          <p:cNvSpPr/>
          <p:nvPr/>
        </p:nvSpPr>
        <p:spPr>
          <a:xfrm>
            <a:off x="215558" y="1314117"/>
            <a:ext cx="11745784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823FB1-1F76-4AEE-8CB0-051D27BA234E}"/>
              </a:ext>
            </a:extLst>
          </p:cNvPr>
          <p:cNvGrpSpPr/>
          <p:nvPr/>
        </p:nvGrpSpPr>
        <p:grpSpPr>
          <a:xfrm>
            <a:off x="451212" y="1459165"/>
            <a:ext cx="11289575" cy="4654005"/>
            <a:chOff x="1134893" y="1455648"/>
            <a:chExt cx="9523325" cy="4286980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91130FF7-FFDE-438C-84BA-D9DD4A6A83DC}"/>
                </a:ext>
              </a:extLst>
            </p:cNvPr>
            <p:cNvSpPr/>
            <p:nvPr/>
          </p:nvSpPr>
          <p:spPr>
            <a:xfrm>
              <a:off x="1134893" y="1455648"/>
              <a:ext cx="9523325" cy="4286980"/>
            </a:xfrm>
            <a:custGeom>
              <a:avLst/>
              <a:gdLst>
                <a:gd name="connsiteX0" fmla="*/ 0 w 9399639"/>
                <a:gd name="connsiteY0" fmla="*/ 0 h 4286864"/>
                <a:gd name="connsiteX1" fmla="*/ 9399639 w 9399639"/>
                <a:gd name="connsiteY1" fmla="*/ 0 h 4286864"/>
                <a:gd name="connsiteX2" fmla="*/ 9399639 w 9399639"/>
                <a:gd name="connsiteY2" fmla="*/ 4286864 h 4286864"/>
                <a:gd name="connsiteX3" fmla="*/ 0 w 9399639"/>
                <a:gd name="connsiteY3" fmla="*/ 4286864 h 4286864"/>
                <a:gd name="connsiteX4" fmla="*/ 0 w 9399639"/>
                <a:gd name="connsiteY4" fmla="*/ 0 h 4286864"/>
                <a:gd name="connsiteX0" fmla="*/ 0 w 9399639"/>
                <a:gd name="connsiteY0" fmla="*/ 42 h 4286906"/>
                <a:gd name="connsiteX1" fmla="*/ 4744785 w 9399639"/>
                <a:gd name="connsiteY1" fmla="*/ 205930 h 4286906"/>
                <a:gd name="connsiteX2" fmla="*/ 9399639 w 9399639"/>
                <a:gd name="connsiteY2" fmla="*/ 42 h 4286906"/>
                <a:gd name="connsiteX3" fmla="*/ 9399639 w 9399639"/>
                <a:gd name="connsiteY3" fmla="*/ 4286906 h 4286906"/>
                <a:gd name="connsiteX4" fmla="*/ 0 w 9399639"/>
                <a:gd name="connsiteY4" fmla="*/ 4286906 h 4286906"/>
                <a:gd name="connsiteX5" fmla="*/ 0 w 9399639"/>
                <a:gd name="connsiteY5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4867578 w 9399689"/>
                <a:gd name="connsiteY5" fmla="*/ 4050343 h 4286906"/>
                <a:gd name="connsiteX6" fmla="*/ 0 w 9399689"/>
                <a:gd name="connsiteY6" fmla="*/ 4286906 h 4286906"/>
                <a:gd name="connsiteX7" fmla="*/ 0 w 9399689"/>
                <a:gd name="connsiteY7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10 w 9399699"/>
                <a:gd name="connsiteY0" fmla="*/ 42 h 4286906"/>
                <a:gd name="connsiteX1" fmla="*/ 4744795 w 9399699"/>
                <a:gd name="connsiteY1" fmla="*/ 205930 h 4286906"/>
                <a:gd name="connsiteX2" fmla="*/ 9399649 w 9399699"/>
                <a:gd name="connsiteY2" fmla="*/ 42 h 4286906"/>
                <a:gd name="connsiteX3" fmla="*/ 9254080 w 9399699"/>
                <a:gd name="connsiteY3" fmla="*/ 2201878 h 4286906"/>
                <a:gd name="connsiteX4" fmla="*/ 9399649 w 9399699"/>
                <a:gd name="connsiteY4" fmla="*/ 4286906 h 4286906"/>
                <a:gd name="connsiteX5" fmla="*/ 4867588 w 9399699"/>
                <a:gd name="connsiteY5" fmla="*/ 4050343 h 4286906"/>
                <a:gd name="connsiteX6" fmla="*/ 10 w 9399699"/>
                <a:gd name="connsiteY6" fmla="*/ 4286906 h 4286906"/>
                <a:gd name="connsiteX7" fmla="*/ 151142 w 9399699"/>
                <a:gd name="connsiteY7" fmla="*/ 2172381 h 4286906"/>
                <a:gd name="connsiteX8" fmla="*/ 10 w 9399699"/>
                <a:gd name="connsiteY8" fmla="*/ 42 h 4286906"/>
                <a:gd name="connsiteX0" fmla="*/ 11 w 9399700"/>
                <a:gd name="connsiteY0" fmla="*/ 42 h 4286906"/>
                <a:gd name="connsiteX1" fmla="*/ 4744796 w 9399700"/>
                <a:gd name="connsiteY1" fmla="*/ 205930 h 4286906"/>
                <a:gd name="connsiteX2" fmla="*/ 9399650 w 9399700"/>
                <a:gd name="connsiteY2" fmla="*/ 42 h 4286906"/>
                <a:gd name="connsiteX3" fmla="*/ 9254081 w 9399700"/>
                <a:gd name="connsiteY3" fmla="*/ 2201878 h 4286906"/>
                <a:gd name="connsiteX4" fmla="*/ 9399650 w 9399700"/>
                <a:gd name="connsiteY4" fmla="*/ 4286906 h 4286906"/>
                <a:gd name="connsiteX5" fmla="*/ 4867589 w 9399700"/>
                <a:gd name="connsiteY5" fmla="*/ 4050343 h 4286906"/>
                <a:gd name="connsiteX6" fmla="*/ 11 w 9399700"/>
                <a:gd name="connsiteY6" fmla="*/ 4286906 h 4286906"/>
                <a:gd name="connsiteX7" fmla="*/ 151143 w 9399700"/>
                <a:gd name="connsiteY7" fmla="*/ 2172381 h 4286906"/>
                <a:gd name="connsiteX8" fmla="*/ 11 w 9399700"/>
                <a:gd name="connsiteY8" fmla="*/ 42 h 4286906"/>
                <a:gd name="connsiteX0" fmla="*/ 11 w 9399700"/>
                <a:gd name="connsiteY0" fmla="*/ 116 h 4286980"/>
                <a:gd name="connsiteX1" fmla="*/ 4793319 w 9399700"/>
                <a:gd name="connsiteY1" fmla="*/ 68352 h 4286980"/>
                <a:gd name="connsiteX2" fmla="*/ 9399650 w 9399700"/>
                <a:gd name="connsiteY2" fmla="*/ 116 h 4286980"/>
                <a:gd name="connsiteX3" fmla="*/ 9254081 w 9399700"/>
                <a:gd name="connsiteY3" fmla="*/ 2201952 h 4286980"/>
                <a:gd name="connsiteX4" fmla="*/ 9399650 w 9399700"/>
                <a:gd name="connsiteY4" fmla="*/ 4286980 h 4286980"/>
                <a:gd name="connsiteX5" fmla="*/ 4867589 w 9399700"/>
                <a:gd name="connsiteY5" fmla="*/ 4050417 h 4286980"/>
                <a:gd name="connsiteX6" fmla="*/ 11 w 9399700"/>
                <a:gd name="connsiteY6" fmla="*/ 4286980 h 4286980"/>
                <a:gd name="connsiteX7" fmla="*/ 151143 w 9399700"/>
                <a:gd name="connsiteY7" fmla="*/ 2172455 h 4286980"/>
                <a:gd name="connsiteX8" fmla="*/ 11 w 9399700"/>
                <a:gd name="connsiteY8" fmla="*/ 116 h 42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99700" h="4286980">
                  <a:moveTo>
                    <a:pt x="11" y="116"/>
                  </a:moveTo>
                  <a:cubicBezTo>
                    <a:pt x="1558664" y="-3358"/>
                    <a:pt x="3234666" y="71826"/>
                    <a:pt x="4793319" y="68352"/>
                  </a:cubicBezTo>
                  <a:lnTo>
                    <a:pt x="9399650" y="116"/>
                  </a:lnTo>
                  <a:cubicBezTo>
                    <a:pt x="9402885" y="661958"/>
                    <a:pt x="9250846" y="1540110"/>
                    <a:pt x="9254081" y="2201952"/>
                  </a:cubicBezTo>
                  <a:cubicBezTo>
                    <a:pt x="9234672" y="2926458"/>
                    <a:pt x="9351127" y="3591971"/>
                    <a:pt x="9399650" y="4286980"/>
                  </a:cubicBezTo>
                  <a:cubicBezTo>
                    <a:pt x="7885728" y="4286784"/>
                    <a:pt x="6381511" y="4050613"/>
                    <a:pt x="4867589" y="4050417"/>
                  </a:cubicBezTo>
                  <a:lnTo>
                    <a:pt x="11" y="4286980"/>
                  </a:lnTo>
                  <a:cubicBezTo>
                    <a:pt x="-1370" y="3578861"/>
                    <a:pt x="123409" y="3647490"/>
                    <a:pt x="151143" y="2172455"/>
                  </a:cubicBezTo>
                  <a:cubicBezTo>
                    <a:pt x="139584" y="642097"/>
                    <a:pt x="50388" y="724229"/>
                    <a:pt x="11" y="116"/>
                  </a:cubicBezTo>
                  <a:close/>
                </a:path>
              </a:pathLst>
            </a:custGeom>
            <a:solidFill>
              <a:srgbClr val="D7E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10">
              <a:extLst>
                <a:ext uri="{FF2B5EF4-FFF2-40B4-BE49-F238E27FC236}">
                  <a16:creationId xmlns:a16="http://schemas.microsoft.com/office/drawing/2014/main" id="{46799561-52C5-423C-A542-037919F87758}"/>
                </a:ext>
              </a:extLst>
            </p:cNvPr>
            <p:cNvSpPr/>
            <p:nvPr/>
          </p:nvSpPr>
          <p:spPr>
            <a:xfrm>
              <a:off x="1397060" y="1608738"/>
              <a:ext cx="8988510" cy="3966407"/>
            </a:xfrm>
            <a:custGeom>
              <a:avLst/>
              <a:gdLst>
                <a:gd name="connsiteX0" fmla="*/ 0 w 7629833"/>
                <a:gd name="connsiteY0" fmla="*/ 527675 h 3165987"/>
                <a:gd name="connsiteX1" fmla="*/ 527675 w 7629833"/>
                <a:gd name="connsiteY1" fmla="*/ 0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31 w 7629864"/>
                <a:gd name="connsiteY0" fmla="*/ 527675 h 3165987"/>
                <a:gd name="connsiteX1" fmla="*/ 537538 w 7629864"/>
                <a:gd name="connsiteY1" fmla="*/ 68826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31 w 7629864"/>
                <a:gd name="connsiteY0" fmla="*/ 527675 h 3165987"/>
                <a:gd name="connsiteX1" fmla="*/ 399886 w 7629864"/>
                <a:gd name="connsiteY1" fmla="*/ 117987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43633 w 7673466"/>
                <a:gd name="connsiteY0" fmla="*/ 527675 h 3165987"/>
                <a:gd name="connsiteX1" fmla="*/ 443488 w 7673466"/>
                <a:gd name="connsiteY1" fmla="*/ 117987 h 3165987"/>
                <a:gd name="connsiteX2" fmla="*/ 7145791 w 7673466"/>
                <a:gd name="connsiteY2" fmla="*/ 0 h 3165987"/>
                <a:gd name="connsiteX3" fmla="*/ 7673466 w 7673466"/>
                <a:gd name="connsiteY3" fmla="*/ 527675 h 3165987"/>
                <a:gd name="connsiteX4" fmla="*/ 7673466 w 7673466"/>
                <a:gd name="connsiteY4" fmla="*/ 2638312 h 3165987"/>
                <a:gd name="connsiteX5" fmla="*/ 7145791 w 7673466"/>
                <a:gd name="connsiteY5" fmla="*/ 3165987 h 3165987"/>
                <a:gd name="connsiteX6" fmla="*/ 571308 w 7673466"/>
                <a:gd name="connsiteY6" fmla="*/ 3165987 h 3165987"/>
                <a:gd name="connsiteX7" fmla="*/ 43633 w 7673466"/>
                <a:gd name="connsiteY7" fmla="*/ 2638312 h 3165987"/>
                <a:gd name="connsiteX8" fmla="*/ 43633 w 7673466"/>
                <a:gd name="connsiteY8" fmla="*/ 2153264 h 3165987"/>
                <a:gd name="connsiteX9" fmla="*/ 289440 w 7673466"/>
                <a:gd name="connsiteY9" fmla="*/ 1494503 h 3165987"/>
                <a:gd name="connsiteX10" fmla="*/ 43633 w 7673466"/>
                <a:gd name="connsiteY10" fmla="*/ 527675 h 3165987"/>
                <a:gd name="connsiteX0" fmla="*/ 7170 w 7637003"/>
                <a:gd name="connsiteY0" fmla="*/ 527675 h 3165987"/>
                <a:gd name="connsiteX1" fmla="*/ 407025 w 7637003"/>
                <a:gd name="connsiteY1" fmla="*/ 117987 h 3165987"/>
                <a:gd name="connsiteX2" fmla="*/ 7109328 w 7637003"/>
                <a:gd name="connsiteY2" fmla="*/ 0 h 3165987"/>
                <a:gd name="connsiteX3" fmla="*/ 7637003 w 7637003"/>
                <a:gd name="connsiteY3" fmla="*/ 527675 h 3165987"/>
                <a:gd name="connsiteX4" fmla="*/ 7637003 w 7637003"/>
                <a:gd name="connsiteY4" fmla="*/ 2638312 h 3165987"/>
                <a:gd name="connsiteX5" fmla="*/ 7109328 w 7637003"/>
                <a:gd name="connsiteY5" fmla="*/ 3165987 h 3165987"/>
                <a:gd name="connsiteX6" fmla="*/ 534845 w 7637003"/>
                <a:gd name="connsiteY6" fmla="*/ 3165987 h 3165987"/>
                <a:gd name="connsiteX7" fmla="*/ 184151 w 7637003"/>
                <a:gd name="connsiteY7" fmla="*/ 2618648 h 3165987"/>
                <a:gd name="connsiteX8" fmla="*/ 7170 w 7637003"/>
                <a:gd name="connsiteY8" fmla="*/ 2153264 h 3165987"/>
                <a:gd name="connsiteX9" fmla="*/ 252977 w 7637003"/>
                <a:gd name="connsiteY9" fmla="*/ 1494503 h 3165987"/>
                <a:gd name="connsiteX10" fmla="*/ 7170 w 7637003"/>
                <a:gd name="connsiteY10" fmla="*/ 527675 h 3165987"/>
                <a:gd name="connsiteX0" fmla="*/ 7170 w 7637003"/>
                <a:gd name="connsiteY0" fmla="*/ 527675 h 3195484"/>
                <a:gd name="connsiteX1" fmla="*/ 407025 w 7637003"/>
                <a:gd name="connsiteY1" fmla="*/ 117987 h 3195484"/>
                <a:gd name="connsiteX2" fmla="*/ 7109328 w 7637003"/>
                <a:gd name="connsiteY2" fmla="*/ 0 h 3195484"/>
                <a:gd name="connsiteX3" fmla="*/ 7637003 w 7637003"/>
                <a:gd name="connsiteY3" fmla="*/ 527675 h 3195484"/>
                <a:gd name="connsiteX4" fmla="*/ 7637003 w 7637003"/>
                <a:gd name="connsiteY4" fmla="*/ 2638312 h 3195484"/>
                <a:gd name="connsiteX5" fmla="*/ 7109328 w 7637003"/>
                <a:gd name="connsiteY5" fmla="*/ 3165987 h 3195484"/>
                <a:gd name="connsiteX6" fmla="*/ 298871 w 7637003"/>
                <a:gd name="connsiteY6" fmla="*/ 3195484 h 3195484"/>
                <a:gd name="connsiteX7" fmla="*/ 184151 w 7637003"/>
                <a:gd name="connsiteY7" fmla="*/ 2618648 h 3195484"/>
                <a:gd name="connsiteX8" fmla="*/ 7170 w 7637003"/>
                <a:gd name="connsiteY8" fmla="*/ 2153264 h 3195484"/>
                <a:gd name="connsiteX9" fmla="*/ 252977 w 7637003"/>
                <a:gd name="connsiteY9" fmla="*/ 1494503 h 3195484"/>
                <a:gd name="connsiteX10" fmla="*/ 7170 w 7637003"/>
                <a:gd name="connsiteY10" fmla="*/ 527675 h 3195484"/>
                <a:gd name="connsiteX0" fmla="*/ 7170 w 7637003"/>
                <a:gd name="connsiteY0" fmla="*/ 527675 h 3205317"/>
                <a:gd name="connsiteX1" fmla="*/ 407025 w 7637003"/>
                <a:gd name="connsiteY1" fmla="*/ 117987 h 3205317"/>
                <a:gd name="connsiteX2" fmla="*/ 7109328 w 7637003"/>
                <a:gd name="connsiteY2" fmla="*/ 0 h 3205317"/>
                <a:gd name="connsiteX3" fmla="*/ 7637003 w 7637003"/>
                <a:gd name="connsiteY3" fmla="*/ 527675 h 3205317"/>
                <a:gd name="connsiteX4" fmla="*/ 7637003 w 7637003"/>
                <a:gd name="connsiteY4" fmla="*/ 2638312 h 3205317"/>
                <a:gd name="connsiteX5" fmla="*/ 7109328 w 7637003"/>
                <a:gd name="connsiteY5" fmla="*/ 3165987 h 3205317"/>
                <a:gd name="connsiteX6" fmla="*/ 407026 w 7637003"/>
                <a:gd name="connsiteY6" fmla="*/ 3205317 h 3205317"/>
                <a:gd name="connsiteX7" fmla="*/ 184151 w 7637003"/>
                <a:gd name="connsiteY7" fmla="*/ 2618648 h 3205317"/>
                <a:gd name="connsiteX8" fmla="*/ 7170 w 7637003"/>
                <a:gd name="connsiteY8" fmla="*/ 2153264 h 3205317"/>
                <a:gd name="connsiteX9" fmla="*/ 252977 w 7637003"/>
                <a:gd name="connsiteY9" fmla="*/ 1494503 h 3205317"/>
                <a:gd name="connsiteX10" fmla="*/ 7170 w 7637003"/>
                <a:gd name="connsiteY10" fmla="*/ 527675 h 3205317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303640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234814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242204 w 7670221"/>
                <a:gd name="connsiteY4" fmla="*/ 2628584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354102"/>
                <a:gd name="connsiteY0" fmla="*/ 527675 h 3396991"/>
                <a:gd name="connsiteX1" fmla="*/ 440243 w 7354102"/>
                <a:gd name="connsiteY1" fmla="*/ 117987 h 3396991"/>
                <a:gd name="connsiteX2" fmla="*/ 7142546 w 7354102"/>
                <a:gd name="connsiteY2" fmla="*/ 0 h 3396991"/>
                <a:gd name="connsiteX3" fmla="*/ 7339480 w 7354102"/>
                <a:gd name="connsiteY3" fmla="*/ 517947 h 3396991"/>
                <a:gd name="connsiteX4" fmla="*/ 7242204 w 7354102"/>
                <a:gd name="connsiteY4" fmla="*/ 2628584 h 3396991"/>
                <a:gd name="connsiteX5" fmla="*/ 7166865 w 7354102"/>
                <a:gd name="connsiteY5" fmla="*/ 3219489 h 3396991"/>
                <a:gd name="connsiteX6" fmla="*/ 5601576 w 7354102"/>
                <a:gd name="connsiteY6" fmla="*/ 3165619 h 3396991"/>
                <a:gd name="connsiteX7" fmla="*/ 369508 w 7354102"/>
                <a:gd name="connsiteY7" fmla="*/ 3396991 h 3396991"/>
                <a:gd name="connsiteX8" fmla="*/ 7625 w 7354102"/>
                <a:gd name="connsiteY8" fmla="*/ 3234814 h 3396991"/>
                <a:gd name="connsiteX9" fmla="*/ 217369 w 7354102"/>
                <a:gd name="connsiteY9" fmla="*/ 2618648 h 3396991"/>
                <a:gd name="connsiteX10" fmla="*/ 40388 w 7354102"/>
                <a:gd name="connsiteY10" fmla="*/ 2153264 h 3396991"/>
                <a:gd name="connsiteX11" fmla="*/ 286195 w 7354102"/>
                <a:gd name="connsiteY11" fmla="*/ 1494503 h 3396991"/>
                <a:gd name="connsiteX12" fmla="*/ 40388 w 7354102"/>
                <a:gd name="connsiteY12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45402"/>
                <a:gd name="connsiteY0" fmla="*/ 527675 h 3396991"/>
                <a:gd name="connsiteX1" fmla="*/ 440243 w 7445402"/>
                <a:gd name="connsiteY1" fmla="*/ 117987 h 3396991"/>
                <a:gd name="connsiteX2" fmla="*/ 7142546 w 7445402"/>
                <a:gd name="connsiteY2" fmla="*/ 0 h 3396991"/>
                <a:gd name="connsiteX3" fmla="*/ 7339480 w 7445402"/>
                <a:gd name="connsiteY3" fmla="*/ 517947 h 3396991"/>
                <a:gd name="connsiteX4" fmla="*/ 7444969 w 7445402"/>
                <a:gd name="connsiteY4" fmla="*/ 1093627 h 3396991"/>
                <a:gd name="connsiteX5" fmla="*/ 7242204 w 7445402"/>
                <a:gd name="connsiteY5" fmla="*/ 2628584 h 3396991"/>
                <a:gd name="connsiteX6" fmla="*/ 7166865 w 7445402"/>
                <a:gd name="connsiteY6" fmla="*/ 3219489 h 3396991"/>
                <a:gd name="connsiteX7" fmla="*/ 5601576 w 7445402"/>
                <a:gd name="connsiteY7" fmla="*/ 3165619 h 3396991"/>
                <a:gd name="connsiteX8" fmla="*/ 369508 w 7445402"/>
                <a:gd name="connsiteY8" fmla="*/ 3396991 h 3396991"/>
                <a:gd name="connsiteX9" fmla="*/ 7625 w 7445402"/>
                <a:gd name="connsiteY9" fmla="*/ 3234814 h 3396991"/>
                <a:gd name="connsiteX10" fmla="*/ 217369 w 7445402"/>
                <a:gd name="connsiteY10" fmla="*/ 2618648 h 3396991"/>
                <a:gd name="connsiteX11" fmla="*/ 40388 w 7445402"/>
                <a:gd name="connsiteY11" fmla="*/ 2153264 h 3396991"/>
                <a:gd name="connsiteX12" fmla="*/ 286195 w 7445402"/>
                <a:gd name="connsiteY12" fmla="*/ 1494503 h 3396991"/>
                <a:gd name="connsiteX13" fmla="*/ 40388 w 7445402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290392 w 7460897"/>
                <a:gd name="connsiteY12" fmla="*/ 1494503 h 3396991"/>
                <a:gd name="connsiteX13" fmla="*/ 44585 w 7460897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169369 w 7460897"/>
                <a:gd name="connsiteY12" fmla="*/ 1494503 h 3396991"/>
                <a:gd name="connsiteX13" fmla="*/ 44585 w 7460897"/>
                <a:gd name="connsiteY13" fmla="*/ 527675 h 3396991"/>
                <a:gd name="connsiteX0" fmla="*/ 32012 w 7448324"/>
                <a:gd name="connsiteY0" fmla="*/ 527675 h 3409017"/>
                <a:gd name="connsiteX1" fmla="*/ 431867 w 7448324"/>
                <a:gd name="connsiteY1" fmla="*/ 117987 h 3409017"/>
                <a:gd name="connsiteX2" fmla="*/ 7134170 w 7448324"/>
                <a:gd name="connsiteY2" fmla="*/ 0 h 3409017"/>
                <a:gd name="connsiteX3" fmla="*/ 7331104 w 7448324"/>
                <a:gd name="connsiteY3" fmla="*/ 517947 h 3409017"/>
                <a:gd name="connsiteX4" fmla="*/ 7436593 w 7448324"/>
                <a:gd name="connsiteY4" fmla="*/ 1093627 h 3409017"/>
                <a:gd name="connsiteX5" fmla="*/ 7282467 w 7448324"/>
                <a:gd name="connsiteY5" fmla="*/ 2652903 h 3409017"/>
                <a:gd name="connsiteX6" fmla="*/ 7158489 w 7448324"/>
                <a:gd name="connsiteY6" fmla="*/ 3219489 h 3409017"/>
                <a:gd name="connsiteX7" fmla="*/ 5593200 w 7448324"/>
                <a:gd name="connsiteY7" fmla="*/ 3165619 h 3409017"/>
                <a:gd name="connsiteX8" fmla="*/ 361132 w 7448324"/>
                <a:gd name="connsiteY8" fmla="*/ 3396991 h 3409017"/>
                <a:gd name="connsiteX9" fmla="*/ 12696 w 7448324"/>
                <a:gd name="connsiteY9" fmla="*/ 3342391 h 3409017"/>
                <a:gd name="connsiteX10" fmla="*/ 101416 w 7448324"/>
                <a:gd name="connsiteY10" fmla="*/ 2672436 h 3409017"/>
                <a:gd name="connsiteX11" fmla="*/ 32012 w 7448324"/>
                <a:gd name="connsiteY11" fmla="*/ 2153264 h 3409017"/>
                <a:gd name="connsiteX12" fmla="*/ 156796 w 7448324"/>
                <a:gd name="connsiteY12" fmla="*/ 1494503 h 3409017"/>
                <a:gd name="connsiteX13" fmla="*/ 32012 w 7448324"/>
                <a:gd name="connsiteY13" fmla="*/ 527675 h 3409017"/>
                <a:gd name="connsiteX0" fmla="*/ 32012 w 7448324"/>
                <a:gd name="connsiteY0" fmla="*/ 527675 h 3417744"/>
                <a:gd name="connsiteX1" fmla="*/ 431867 w 7448324"/>
                <a:gd name="connsiteY1" fmla="*/ 117987 h 3417744"/>
                <a:gd name="connsiteX2" fmla="*/ 7134170 w 7448324"/>
                <a:gd name="connsiteY2" fmla="*/ 0 h 3417744"/>
                <a:gd name="connsiteX3" fmla="*/ 7331104 w 7448324"/>
                <a:gd name="connsiteY3" fmla="*/ 517947 h 3417744"/>
                <a:gd name="connsiteX4" fmla="*/ 7436593 w 7448324"/>
                <a:gd name="connsiteY4" fmla="*/ 1093627 h 3417744"/>
                <a:gd name="connsiteX5" fmla="*/ 7282467 w 7448324"/>
                <a:gd name="connsiteY5" fmla="*/ 2652903 h 3417744"/>
                <a:gd name="connsiteX6" fmla="*/ 7158489 w 7448324"/>
                <a:gd name="connsiteY6" fmla="*/ 3219489 h 3417744"/>
                <a:gd name="connsiteX7" fmla="*/ 5593200 w 7448324"/>
                <a:gd name="connsiteY7" fmla="*/ 3165619 h 3417744"/>
                <a:gd name="connsiteX8" fmla="*/ 361132 w 7448324"/>
                <a:gd name="connsiteY8" fmla="*/ 3415845 h 3417744"/>
                <a:gd name="connsiteX9" fmla="*/ 12696 w 7448324"/>
                <a:gd name="connsiteY9" fmla="*/ 3342391 h 3417744"/>
                <a:gd name="connsiteX10" fmla="*/ 101416 w 7448324"/>
                <a:gd name="connsiteY10" fmla="*/ 2672436 h 3417744"/>
                <a:gd name="connsiteX11" fmla="*/ 32012 w 7448324"/>
                <a:gd name="connsiteY11" fmla="*/ 2153264 h 3417744"/>
                <a:gd name="connsiteX12" fmla="*/ 156796 w 7448324"/>
                <a:gd name="connsiteY12" fmla="*/ 1494503 h 3417744"/>
                <a:gd name="connsiteX13" fmla="*/ 32012 w 7448324"/>
                <a:gd name="connsiteY13" fmla="*/ 527675 h 3417744"/>
                <a:gd name="connsiteX0" fmla="*/ 32012 w 7448324"/>
                <a:gd name="connsiteY0" fmla="*/ 527675 h 3421476"/>
                <a:gd name="connsiteX1" fmla="*/ 431867 w 7448324"/>
                <a:gd name="connsiteY1" fmla="*/ 117987 h 3421476"/>
                <a:gd name="connsiteX2" fmla="*/ 7134170 w 7448324"/>
                <a:gd name="connsiteY2" fmla="*/ 0 h 3421476"/>
                <a:gd name="connsiteX3" fmla="*/ 7331104 w 7448324"/>
                <a:gd name="connsiteY3" fmla="*/ 517947 h 3421476"/>
                <a:gd name="connsiteX4" fmla="*/ 7436593 w 7448324"/>
                <a:gd name="connsiteY4" fmla="*/ 1093627 h 3421476"/>
                <a:gd name="connsiteX5" fmla="*/ 7282467 w 7448324"/>
                <a:gd name="connsiteY5" fmla="*/ 2652903 h 3421476"/>
                <a:gd name="connsiteX6" fmla="*/ 7158489 w 7448324"/>
                <a:gd name="connsiteY6" fmla="*/ 3219489 h 3421476"/>
                <a:gd name="connsiteX7" fmla="*/ 5593200 w 7448324"/>
                <a:gd name="connsiteY7" fmla="*/ 3165619 h 3421476"/>
                <a:gd name="connsiteX8" fmla="*/ 361132 w 7448324"/>
                <a:gd name="connsiteY8" fmla="*/ 3415845 h 3421476"/>
                <a:gd name="connsiteX9" fmla="*/ 12696 w 7448324"/>
                <a:gd name="connsiteY9" fmla="*/ 3342391 h 3421476"/>
                <a:gd name="connsiteX10" fmla="*/ 101416 w 7448324"/>
                <a:gd name="connsiteY10" fmla="*/ 2672436 h 3421476"/>
                <a:gd name="connsiteX11" fmla="*/ 32012 w 7448324"/>
                <a:gd name="connsiteY11" fmla="*/ 2153264 h 3421476"/>
                <a:gd name="connsiteX12" fmla="*/ 156796 w 7448324"/>
                <a:gd name="connsiteY12" fmla="*/ 1494503 h 3421476"/>
                <a:gd name="connsiteX13" fmla="*/ 32012 w 7448324"/>
                <a:gd name="connsiteY13" fmla="*/ 527675 h 3421476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9871"/>
                <a:gd name="connsiteX1" fmla="*/ 431867 w 7448324"/>
                <a:gd name="connsiteY1" fmla="*/ 117987 h 3429871"/>
                <a:gd name="connsiteX2" fmla="*/ 7134170 w 7448324"/>
                <a:gd name="connsiteY2" fmla="*/ 0 h 3429871"/>
                <a:gd name="connsiteX3" fmla="*/ 7331104 w 7448324"/>
                <a:gd name="connsiteY3" fmla="*/ 517947 h 3429871"/>
                <a:gd name="connsiteX4" fmla="*/ 7436593 w 7448324"/>
                <a:gd name="connsiteY4" fmla="*/ 1093627 h 3429871"/>
                <a:gd name="connsiteX5" fmla="*/ 7282467 w 7448324"/>
                <a:gd name="connsiteY5" fmla="*/ 2652903 h 3429871"/>
                <a:gd name="connsiteX6" fmla="*/ 7158489 w 7448324"/>
                <a:gd name="connsiteY6" fmla="*/ 3219489 h 3429871"/>
                <a:gd name="connsiteX7" fmla="*/ 5593200 w 7448324"/>
                <a:gd name="connsiteY7" fmla="*/ 3165619 h 3429871"/>
                <a:gd name="connsiteX8" fmla="*/ 467969 w 7448324"/>
                <a:gd name="connsiteY8" fmla="*/ 3425271 h 3429871"/>
                <a:gd name="connsiteX9" fmla="*/ 12696 w 7448324"/>
                <a:gd name="connsiteY9" fmla="*/ 3342391 h 3429871"/>
                <a:gd name="connsiteX10" fmla="*/ 101416 w 7448324"/>
                <a:gd name="connsiteY10" fmla="*/ 2672436 h 3429871"/>
                <a:gd name="connsiteX11" fmla="*/ 32012 w 7448324"/>
                <a:gd name="connsiteY11" fmla="*/ 2153264 h 3429871"/>
                <a:gd name="connsiteX12" fmla="*/ 156796 w 7448324"/>
                <a:gd name="connsiteY12" fmla="*/ 1494503 h 3429871"/>
                <a:gd name="connsiteX13" fmla="*/ 32012 w 7448324"/>
                <a:gd name="connsiteY13" fmla="*/ 527675 h 3429871"/>
                <a:gd name="connsiteX0" fmla="*/ 32012 w 7448324"/>
                <a:gd name="connsiteY0" fmla="*/ 527675 h 3438962"/>
                <a:gd name="connsiteX1" fmla="*/ 431867 w 7448324"/>
                <a:gd name="connsiteY1" fmla="*/ 117987 h 3438962"/>
                <a:gd name="connsiteX2" fmla="*/ 7134170 w 7448324"/>
                <a:gd name="connsiteY2" fmla="*/ 0 h 3438962"/>
                <a:gd name="connsiteX3" fmla="*/ 7331104 w 7448324"/>
                <a:gd name="connsiteY3" fmla="*/ 517947 h 3438962"/>
                <a:gd name="connsiteX4" fmla="*/ 7436593 w 7448324"/>
                <a:gd name="connsiteY4" fmla="*/ 1093627 h 3438962"/>
                <a:gd name="connsiteX5" fmla="*/ 7282467 w 7448324"/>
                <a:gd name="connsiteY5" fmla="*/ 2652903 h 3438962"/>
                <a:gd name="connsiteX6" fmla="*/ 7158489 w 7448324"/>
                <a:gd name="connsiteY6" fmla="*/ 3219489 h 3438962"/>
                <a:gd name="connsiteX7" fmla="*/ 5593200 w 7448324"/>
                <a:gd name="connsiteY7" fmla="*/ 3165619 h 3438962"/>
                <a:gd name="connsiteX8" fmla="*/ 577948 w 7448324"/>
                <a:gd name="connsiteY8" fmla="*/ 3437840 h 3438962"/>
                <a:gd name="connsiteX9" fmla="*/ 12696 w 7448324"/>
                <a:gd name="connsiteY9" fmla="*/ 3342391 h 3438962"/>
                <a:gd name="connsiteX10" fmla="*/ 101416 w 7448324"/>
                <a:gd name="connsiteY10" fmla="*/ 2672436 h 3438962"/>
                <a:gd name="connsiteX11" fmla="*/ 32012 w 7448324"/>
                <a:gd name="connsiteY11" fmla="*/ 2153264 h 3438962"/>
                <a:gd name="connsiteX12" fmla="*/ 156796 w 7448324"/>
                <a:gd name="connsiteY12" fmla="*/ 1494503 h 3438962"/>
                <a:gd name="connsiteX13" fmla="*/ 32012 w 7448324"/>
                <a:gd name="connsiteY13" fmla="*/ 527675 h 3438962"/>
                <a:gd name="connsiteX0" fmla="*/ 32012 w 7448324"/>
                <a:gd name="connsiteY0" fmla="*/ 527675 h 3447293"/>
                <a:gd name="connsiteX1" fmla="*/ 431867 w 7448324"/>
                <a:gd name="connsiteY1" fmla="*/ 117987 h 3447293"/>
                <a:gd name="connsiteX2" fmla="*/ 7134170 w 7448324"/>
                <a:gd name="connsiteY2" fmla="*/ 0 h 3447293"/>
                <a:gd name="connsiteX3" fmla="*/ 7331104 w 7448324"/>
                <a:gd name="connsiteY3" fmla="*/ 517947 h 3447293"/>
                <a:gd name="connsiteX4" fmla="*/ 7436593 w 7448324"/>
                <a:gd name="connsiteY4" fmla="*/ 1093627 h 3447293"/>
                <a:gd name="connsiteX5" fmla="*/ 7282467 w 7448324"/>
                <a:gd name="connsiteY5" fmla="*/ 2652903 h 3447293"/>
                <a:gd name="connsiteX6" fmla="*/ 7158489 w 7448324"/>
                <a:gd name="connsiteY6" fmla="*/ 3219489 h 3447293"/>
                <a:gd name="connsiteX7" fmla="*/ 5593200 w 7448324"/>
                <a:gd name="connsiteY7" fmla="*/ 3165619 h 3447293"/>
                <a:gd name="connsiteX8" fmla="*/ 577948 w 7448324"/>
                <a:gd name="connsiteY8" fmla="*/ 3437840 h 3447293"/>
                <a:gd name="connsiteX9" fmla="*/ 12696 w 7448324"/>
                <a:gd name="connsiteY9" fmla="*/ 3342391 h 3447293"/>
                <a:gd name="connsiteX10" fmla="*/ 101416 w 7448324"/>
                <a:gd name="connsiteY10" fmla="*/ 2672436 h 3447293"/>
                <a:gd name="connsiteX11" fmla="*/ 32012 w 7448324"/>
                <a:gd name="connsiteY11" fmla="*/ 2153264 h 3447293"/>
                <a:gd name="connsiteX12" fmla="*/ 156796 w 7448324"/>
                <a:gd name="connsiteY12" fmla="*/ 1494503 h 3447293"/>
                <a:gd name="connsiteX13" fmla="*/ 32012 w 7448324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13851 w 7430163"/>
                <a:gd name="connsiteY0" fmla="*/ 527675 h 3457740"/>
                <a:gd name="connsiteX1" fmla="*/ 413706 w 7430163"/>
                <a:gd name="connsiteY1" fmla="*/ 117987 h 3457740"/>
                <a:gd name="connsiteX2" fmla="*/ 7116009 w 7430163"/>
                <a:gd name="connsiteY2" fmla="*/ 0 h 3457740"/>
                <a:gd name="connsiteX3" fmla="*/ 7312943 w 7430163"/>
                <a:gd name="connsiteY3" fmla="*/ 517947 h 3457740"/>
                <a:gd name="connsiteX4" fmla="*/ 7418432 w 7430163"/>
                <a:gd name="connsiteY4" fmla="*/ 1093627 h 3457740"/>
                <a:gd name="connsiteX5" fmla="*/ 7264306 w 7430163"/>
                <a:gd name="connsiteY5" fmla="*/ 2652903 h 3457740"/>
                <a:gd name="connsiteX6" fmla="*/ 7140328 w 7430163"/>
                <a:gd name="connsiteY6" fmla="*/ 3219489 h 3457740"/>
                <a:gd name="connsiteX7" fmla="*/ 5575039 w 7430163"/>
                <a:gd name="connsiteY7" fmla="*/ 3165619 h 3457740"/>
                <a:gd name="connsiteX8" fmla="*/ 559787 w 7430163"/>
                <a:gd name="connsiteY8" fmla="*/ 3437840 h 3457740"/>
                <a:gd name="connsiteX9" fmla="*/ 13388 w 7430163"/>
                <a:gd name="connsiteY9" fmla="*/ 3373814 h 3457740"/>
                <a:gd name="connsiteX10" fmla="*/ 92682 w 7430163"/>
                <a:gd name="connsiteY10" fmla="*/ 2694432 h 3457740"/>
                <a:gd name="connsiteX11" fmla="*/ 13851 w 7430163"/>
                <a:gd name="connsiteY11" fmla="*/ 2153264 h 3457740"/>
                <a:gd name="connsiteX12" fmla="*/ 138635 w 7430163"/>
                <a:gd name="connsiteY12" fmla="*/ 1494503 h 3457740"/>
                <a:gd name="connsiteX13" fmla="*/ 13851 w 7430163"/>
                <a:gd name="connsiteY13" fmla="*/ 527675 h 3457740"/>
                <a:gd name="connsiteX0" fmla="*/ 28073 w 7444385"/>
                <a:gd name="connsiteY0" fmla="*/ 527675 h 3457740"/>
                <a:gd name="connsiteX1" fmla="*/ 427928 w 7444385"/>
                <a:gd name="connsiteY1" fmla="*/ 117987 h 3457740"/>
                <a:gd name="connsiteX2" fmla="*/ 7130231 w 7444385"/>
                <a:gd name="connsiteY2" fmla="*/ 0 h 3457740"/>
                <a:gd name="connsiteX3" fmla="*/ 7327165 w 7444385"/>
                <a:gd name="connsiteY3" fmla="*/ 517947 h 3457740"/>
                <a:gd name="connsiteX4" fmla="*/ 7432654 w 7444385"/>
                <a:gd name="connsiteY4" fmla="*/ 1093627 h 3457740"/>
                <a:gd name="connsiteX5" fmla="*/ 7278528 w 7444385"/>
                <a:gd name="connsiteY5" fmla="*/ 2652903 h 3457740"/>
                <a:gd name="connsiteX6" fmla="*/ 7154550 w 7444385"/>
                <a:gd name="connsiteY6" fmla="*/ 3219489 h 3457740"/>
                <a:gd name="connsiteX7" fmla="*/ 5589261 w 7444385"/>
                <a:gd name="connsiteY7" fmla="*/ 3165619 h 3457740"/>
                <a:gd name="connsiteX8" fmla="*/ 574009 w 7444385"/>
                <a:gd name="connsiteY8" fmla="*/ 3437840 h 3457740"/>
                <a:gd name="connsiteX9" fmla="*/ 27610 w 7444385"/>
                <a:gd name="connsiteY9" fmla="*/ 3373814 h 3457740"/>
                <a:gd name="connsiteX10" fmla="*/ 106904 w 7444385"/>
                <a:gd name="connsiteY10" fmla="*/ 2694432 h 3457740"/>
                <a:gd name="connsiteX11" fmla="*/ 28073 w 7444385"/>
                <a:gd name="connsiteY11" fmla="*/ 2153264 h 3457740"/>
                <a:gd name="connsiteX12" fmla="*/ 152857 w 7444385"/>
                <a:gd name="connsiteY12" fmla="*/ 1494503 h 3457740"/>
                <a:gd name="connsiteX13" fmla="*/ 28073 w 7444385"/>
                <a:gd name="connsiteY13" fmla="*/ 527675 h 345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44385" h="3457740">
                  <a:moveTo>
                    <a:pt x="28073" y="527675"/>
                  </a:moveTo>
                  <a:cubicBezTo>
                    <a:pt x="28073" y="236248"/>
                    <a:pt x="136501" y="117987"/>
                    <a:pt x="427928" y="117987"/>
                  </a:cubicBezTo>
                  <a:cubicBezTo>
                    <a:pt x="3366674" y="324465"/>
                    <a:pt x="4938737" y="0"/>
                    <a:pt x="7130231" y="0"/>
                  </a:cubicBezTo>
                  <a:cubicBezTo>
                    <a:pt x="7421658" y="0"/>
                    <a:pt x="7327165" y="226520"/>
                    <a:pt x="7327165" y="517947"/>
                  </a:cubicBezTo>
                  <a:cubicBezTo>
                    <a:pt x="7318553" y="653096"/>
                    <a:pt x="7489904" y="890384"/>
                    <a:pt x="7432654" y="1093627"/>
                  </a:cubicBezTo>
                  <a:cubicBezTo>
                    <a:pt x="7342369" y="1751194"/>
                    <a:pt x="7276401" y="2039110"/>
                    <a:pt x="7278528" y="2652903"/>
                  </a:cubicBezTo>
                  <a:cubicBezTo>
                    <a:pt x="7278528" y="2944330"/>
                    <a:pt x="7445977" y="3156259"/>
                    <a:pt x="7154550" y="3219489"/>
                  </a:cubicBezTo>
                  <a:cubicBezTo>
                    <a:pt x="6753842" y="3256303"/>
                    <a:pt x="6718101" y="3127118"/>
                    <a:pt x="5589261" y="3165619"/>
                  </a:cubicBezTo>
                  <a:cubicBezTo>
                    <a:pt x="4460421" y="3204120"/>
                    <a:pt x="1491333" y="3358189"/>
                    <a:pt x="574009" y="3437840"/>
                  </a:cubicBezTo>
                  <a:cubicBezTo>
                    <a:pt x="450038" y="3454014"/>
                    <a:pt x="140131" y="3495078"/>
                    <a:pt x="27610" y="3373814"/>
                  </a:cubicBezTo>
                  <a:cubicBezTo>
                    <a:pt x="-65550" y="3222783"/>
                    <a:pt x="106904" y="2985859"/>
                    <a:pt x="106904" y="2694432"/>
                  </a:cubicBezTo>
                  <a:cubicBezTo>
                    <a:pt x="65130" y="2533569"/>
                    <a:pt x="-12895" y="2343899"/>
                    <a:pt x="28073" y="2153264"/>
                  </a:cubicBezTo>
                  <a:cubicBezTo>
                    <a:pt x="69041" y="1962629"/>
                    <a:pt x="167605" y="1767073"/>
                    <a:pt x="152857" y="1494503"/>
                  </a:cubicBezTo>
                  <a:lnTo>
                    <a:pt x="28073" y="527675"/>
                  </a:lnTo>
                  <a:close/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984235C-A97C-4145-909D-488850C86A84}"/>
              </a:ext>
            </a:extLst>
          </p:cNvPr>
          <p:cNvSpPr/>
          <p:nvPr/>
        </p:nvSpPr>
        <p:spPr>
          <a:xfrm>
            <a:off x="969598" y="1787577"/>
            <a:ext cx="1025280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1963" algn="just"/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 âu là loài chim của biển cả. Chúng có sải cánh lớn, nên bay rất xa. Chúng còn bơi rất giỏi nhờ chân có màng như chân vịt.</a:t>
            </a:r>
          </a:p>
        </p:txBody>
      </p:sp>
    </p:spTree>
    <p:extLst>
      <p:ext uri="{BB962C8B-B14F-4D97-AF65-F5344CB8AC3E}">
        <p14:creationId xmlns:p14="http://schemas.microsoft.com/office/powerpoint/2010/main" val="24032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49ABD976-4D10-4E8F-B3BC-EB6F55FCA9A4}"/>
              </a:ext>
            </a:extLst>
          </p:cNvPr>
          <p:cNvSpPr/>
          <p:nvPr/>
        </p:nvSpPr>
        <p:spPr>
          <a:xfrm>
            <a:off x="0" y="1198845"/>
            <a:ext cx="12191999" cy="5292332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ffectLst>
                <a:glow rad="127000">
                  <a:schemeClr val="accent1"/>
                </a:glow>
                <a:outerShdw blurRad="50800" dist="50800" dir="5400000" algn="ctr" rotWithShape="0">
                  <a:srgbClr val="000000"/>
                </a:outerShdw>
                <a:reflection endPos="65000" dist="50800" dir="5400000" sy="-100000" algn="bl" rotWithShape="0"/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718548-F7D3-4E6C-A01E-8F9F8C75E90F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154F275-DA1C-4CD4-8785-70232F0FC7E5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4A16817-0B4A-4C71-922E-63572E53EC0E}"/>
                </a:ext>
              </a:extLst>
            </p:cNvPr>
            <p:cNvSpPr/>
            <p:nvPr/>
          </p:nvSpPr>
          <p:spPr>
            <a:xfrm>
              <a:off x="58432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7" name="8">
            <a:extLst>
              <a:ext uri="{FF2B5EF4-FFF2-40B4-BE49-F238E27FC236}">
                <a16:creationId xmlns:a16="http://schemas.microsoft.com/office/drawing/2014/main" id="{BD847EE1-84CD-428C-B623-1953C3CBBD8A}"/>
              </a:ext>
            </a:extLst>
          </p:cNvPr>
          <p:cNvSpPr/>
          <p:nvPr/>
        </p:nvSpPr>
        <p:spPr>
          <a:xfrm>
            <a:off x="1083321" y="437339"/>
            <a:ext cx="2486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4000" b="1" i="1" dirty="0">
              <a:solidFill>
                <a:srgbClr val="00A6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7179AC-5256-4EEA-94AE-5743EA840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360" y="1522837"/>
            <a:ext cx="12192000" cy="33963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5D432C4-8485-4235-AEE8-D6B6306453DF}"/>
              </a:ext>
            </a:extLst>
          </p:cNvPr>
          <p:cNvGrpSpPr/>
          <p:nvPr/>
        </p:nvGrpSpPr>
        <p:grpSpPr>
          <a:xfrm>
            <a:off x="4797749" y="4281841"/>
            <a:ext cx="2596501" cy="2121885"/>
            <a:chOff x="5267631" y="1924172"/>
            <a:chExt cx="2421762" cy="197908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C15F3B-F40A-4AC4-B1B0-AD5DC6DF5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631" y="3072619"/>
              <a:ext cx="2272826" cy="806176"/>
            </a:xfrm>
            <a:prstGeom prst="ellipse">
              <a:avLst/>
            </a:prstGeom>
          </p:spPr>
        </p:pic>
        <p:pic>
          <p:nvPicPr>
            <p:cNvPr id="12" name="Picture 11" descr="A picture containing bird, gull, outdoor, black&#10;&#10;Description automatically generated">
              <a:extLst>
                <a:ext uri="{FF2B5EF4-FFF2-40B4-BE49-F238E27FC236}">
                  <a16:creationId xmlns:a16="http://schemas.microsoft.com/office/drawing/2014/main" id="{8B919FF4-E4D8-4011-9D06-C1946B6E4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011" y="1924172"/>
              <a:ext cx="2359382" cy="19790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281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1">
            <a:extLst>
              <a:ext uri="{FF2B5EF4-FFF2-40B4-BE49-F238E27FC236}">
                <a16:creationId xmlns:a16="http://schemas.microsoft.com/office/drawing/2014/main" id="{69252542-366F-41D8-962E-B8FE4C859541}"/>
              </a:ext>
            </a:extLst>
          </p:cNvPr>
          <p:cNvSpPr/>
          <p:nvPr/>
        </p:nvSpPr>
        <p:spPr>
          <a:xfrm>
            <a:off x="8742" y="1266321"/>
            <a:ext cx="12191999" cy="5127782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7F89E1-C647-4600-93F4-DD15FD9F0639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103B122-A55C-4600-879F-9B423675EA27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64A1077-41E3-4270-9A92-BFE812FE657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E231CCE6-7392-464C-B956-C84D892A84F6}"/>
              </a:ext>
            </a:extLst>
          </p:cNvPr>
          <p:cNvSpPr/>
          <p:nvPr/>
        </p:nvSpPr>
        <p:spPr>
          <a:xfrm>
            <a:off x="1075625" y="327819"/>
            <a:ext cx="10867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vuông</a:t>
            </a:r>
            <a:endParaRPr lang="zh-CN" altLang="en-US" sz="4800" b="1" dirty="0">
              <a:solidFill>
                <a:srgbClr val="00A6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9" name="8">
            <a:extLst>
              <a:ext uri="{FF2B5EF4-FFF2-40B4-BE49-F238E27FC236}">
                <a16:creationId xmlns:a16="http://schemas.microsoft.com/office/drawing/2014/main" id="{E6C8C074-054C-4232-91BB-5C47DF7C63A1}"/>
              </a:ext>
            </a:extLst>
          </p:cNvPr>
          <p:cNvSpPr/>
          <p:nvPr/>
        </p:nvSpPr>
        <p:spPr>
          <a:xfrm>
            <a:off x="330874" y="1348720"/>
            <a:ext cx="5288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ân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uân</a:t>
            </a:r>
            <a:endParaRPr lang="zh-CN" altLang="en-US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0" name="8">
            <a:extLst>
              <a:ext uri="{FF2B5EF4-FFF2-40B4-BE49-F238E27FC236}">
                <a16:creationId xmlns:a16="http://schemas.microsoft.com/office/drawing/2014/main" id="{FC934648-D6FD-4CDC-A408-D443BAED90F4}"/>
              </a:ext>
            </a:extLst>
          </p:cNvPr>
          <p:cNvSpPr/>
          <p:nvPr/>
        </p:nvSpPr>
        <p:spPr>
          <a:xfrm>
            <a:off x="330874" y="3935710"/>
            <a:ext cx="51332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iêm</a:t>
            </a:r>
            <a:endParaRPr lang="zh-CN" altLang="en-US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D9F5EC-4B6E-46A8-AAAB-D88C7E88A9D6}"/>
              </a:ext>
            </a:extLst>
          </p:cNvPr>
          <p:cNvGrpSpPr/>
          <p:nvPr/>
        </p:nvGrpSpPr>
        <p:grpSpPr>
          <a:xfrm>
            <a:off x="995357" y="2570917"/>
            <a:ext cx="2863411" cy="923330"/>
            <a:chOff x="995357" y="2570917"/>
            <a:chExt cx="2863411" cy="923330"/>
          </a:xfrm>
        </p:grpSpPr>
        <p:sp>
          <p:nvSpPr>
            <p:cNvPr id="52" name="8">
              <a:extLst>
                <a:ext uri="{FF2B5EF4-FFF2-40B4-BE49-F238E27FC236}">
                  <a16:creationId xmlns:a16="http://schemas.microsoft.com/office/drawing/2014/main" id="{C255532E-869F-4E51-AD74-2932F20868C8}"/>
                </a:ext>
              </a:extLst>
            </p:cNvPr>
            <p:cNvSpPr/>
            <p:nvPr/>
          </p:nvSpPr>
          <p:spPr>
            <a:xfrm>
              <a:off x="995357" y="2570917"/>
              <a:ext cx="286341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đôi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chân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633B0F2E-DA60-4908-99B7-B6ADD63B64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071" t="23019" r="19792" b="30474"/>
            <a:stretch/>
          </p:blipFill>
          <p:spPr>
            <a:xfrm>
              <a:off x="2748838" y="2744756"/>
              <a:ext cx="913626" cy="65992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A50FD6-6AA4-47EC-A918-26EDCF170191}"/>
              </a:ext>
            </a:extLst>
          </p:cNvPr>
          <p:cNvGrpSpPr/>
          <p:nvPr/>
        </p:nvGrpSpPr>
        <p:grpSpPr>
          <a:xfrm>
            <a:off x="8161337" y="2570917"/>
            <a:ext cx="3596977" cy="923330"/>
            <a:chOff x="7904860" y="2570917"/>
            <a:chExt cx="3596977" cy="923330"/>
          </a:xfrm>
        </p:grpSpPr>
        <p:sp>
          <p:nvSpPr>
            <p:cNvPr id="66" name="8">
              <a:extLst>
                <a:ext uri="{FF2B5EF4-FFF2-40B4-BE49-F238E27FC236}">
                  <a16:creationId xmlns:a16="http://schemas.microsoft.com/office/drawing/2014/main" id="{E8E3AC4E-A562-4C4B-962E-E51D2101E25D}"/>
                </a:ext>
              </a:extLst>
            </p:cNvPr>
            <p:cNvSpPr/>
            <p:nvPr/>
          </p:nvSpPr>
          <p:spPr>
            <a:xfrm>
              <a:off x="7904860" y="2570917"/>
              <a:ext cx="359697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huấn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luyện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BA76451D-56F7-4F0F-8EA7-EAAB2E5736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508" t="26475" r="18188" b="35563"/>
            <a:stretch/>
          </p:blipFill>
          <p:spPr>
            <a:xfrm>
              <a:off x="8286773" y="2787444"/>
              <a:ext cx="1250574" cy="55082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2589753-EC09-4599-B341-F0E586238EB0}"/>
              </a:ext>
            </a:extLst>
          </p:cNvPr>
          <p:cNvGrpSpPr/>
          <p:nvPr/>
        </p:nvGrpSpPr>
        <p:grpSpPr>
          <a:xfrm>
            <a:off x="4695339" y="2570917"/>
            <a:ext cx="3331880" cy="923330"/>
            <a:chOff x="4695339" y="2570917"/>
            <a:chExt cx="3331880" cy="923330"/>
          </a:xfrm>
        </p:grpSpPr>
        <p:sp>
          <p:nvSpPr>
            <p:cNvPr id="34" name="8">
              <a:extLst>
                <a:ext uri="{FF2B5EF4-FFF2-40B4-BE49-F238E27FC236}">
                  <a16:creationId xmlns:a16="http://schemas.microsoft.com/office/drawing/2014/main" id="{DC21C923-71FB-4626-B4E4-1721D062ADAE}"/>
                </a:ext>
              </a:extLst>
            </p:cNvPr>
            <p:cNvSpPr/>
            <p:nvPr/>
          </p:nvSpPr>
          <p:spPr>
            <a:xfrm>
              <a:off x="4695339" y="2570917"/>
              <a:ext cx="33318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gần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gũi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40" name="Picture 39" descr="Logo&#10;&#10;Description automatically generated">
              <a:extLst>
                <a:ext uri="{FF2B5EF4-FFF2-40B4-BE49-F238E27FC236}">
                  <a16:creationId xmlns:a16="http://schemas.microsoft.com/office/drawing/2014/main" id="{E47727DA-1481-49BE-AC23-EFA1EE81C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071" t="23019" r="19792" b="30474"/>
            <a:stretch/>
          </p:blipFill>
          <p:spPr>
            <a:xfrm>
              <a:off x="5102327" y="2744756"/>
              <a:ext cx="913626" cy="659926"/>
            </a:xfrm>
            <a:prstGeom prst="rect">
              <a:avLst/>
            </a:prstGeom>
          </p:spPr>
        </p:pic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A7B84832-F6FB-4DE6-9CA1-ED857A863F51}"/>
              </a:ext>
            </a:extLst>
          </p:cNvPr>
          <p:cNvSpPr/>
          <p:nvPr/>
        </p:nvSpPr>
        <p:spPr>
          <a:xfrm>
            <a:off x="2822335" y="2808006"/>
            <a:ext cx="1079999" cy="715968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F818B7F-EB2E-497D-A7FB-5528C100FAB1}"/>
              </a:ext>
            </a:extLst>
          </p:cNvPr>
          <p:cNvSpPr/>
          <p:nvPr/>
        </p:nvSpPr>
        <p:spPr>
          <a:xfrm>
            <a:off x="5177412" y="2816523"/>
            <a:ext cx="1079999" cy="715968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7BC5A23-2082-4AE7-9816-5F1A53DC792A}"/>
              </a:ext>
            </a:extLst>
          </p:cNvPr>
          <p:cNvSpPr/>
          <p:nvPr/>
        </p:nvSpPr>
        <p:spPr>
          <a:xfrm>
            <a:off x="8633571" y="2816523"/>
            <a:ext cx="1080000" cy="715968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75C4108-2E3E-49EE-B259-6EBFE5EC98A0}"/>
              </a:ext>
            </a:extLst>
          </p:cNvPr>
          <p:cNvGrpSpPr/>
          <p:nvPr/>
        </p:nvGrpSpPr>
        <p:grpSpPr>
          <a:xfrm>
            <a:off x="957606" y="5029778"/>
            <a:ext cx="2863411" cy="923330"/>
            <a:chOff x="957606" y="5029778"/>
            <a:chExt cx="2863411" cy="923330"/>
          </a:xfrm>
        </p:grpSpPr>
        <p:sp>
          <p:nvSpPr>
            <p:cNvPr id="69" name="8">
              <a:extLst>
                <a:ext uri="{FF2B5EF4-FFF2-40B4-BE49-F238E27FC236}">
                  <a16:creationId xmlns:a16="http://schemas.microsoft.com/office/drawing/2014/main" id="{FCFE1AC1-14F5-4FF5-80A7-C49A00E5D74D}"/>
                </a:ext>
              </a:extLst>
            </p:cNvPr>
            <p:cNvSpPr/>
            <p:nvPr/>
          </p:nvSpPr>
          <p:spPr>
            <a:xfrm>
              <a:off x="957606" y="5029778"/>
              <a:ext cx="286341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lim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dim</a:t>
              </a:r>
              <a:endParaRPr lang="zh-CN" altLang="en-US" sz="5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24" name="Picture 2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845C7A7B-0ED9-4184-8C4F-33ABC603F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280" t="23674" r="18700" b="26983"/>
            <a:stretch/>
          </p:blipFill>
          <p:spPr>
            <a:xfrm>
              <a:off x="2205280" y="5209071"/>
              <a:ext cx="1080000" cy="71596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67FECC3-343C-4FB1-B52D-9AC7F62DAEC4}"/>
              </a:ext>
            </a:extLst>
          </p:cNvPr>
          <p:cNvGrpSpPr/>
          <p:nvPr/>
        </p:nvGrpSpPr>
        <p:grpSpPr>
          <a:xfrm>
            <a:off x="4695339" y="5031770"/>
            <a:ext cx="3054759" cy="923330"/>
            <a:chOff x="4695339" y="5031770"/>
            <a:chExt cx="3054759" cy="923330"/>
          </a:xfrm>
        </p:grpSpPr>
        <p:sp>
          <p:nvSpPr>
            <p:cNvPr id="72" name="8">
              <a:extLst>
                <a:ext uri="{FF2B5EF4-FFF2-40B4-BE49-F238E27FC236}">
                  <a16:creationId xmlns:a16="http://schemas.microsoft.com/office/drawing/2014/main" id="{09CF61A1-2F82-4386-8388-E81AB3C16A5F}"/>
                </a:ext>
              </a:extLst>
            </p:cNvPr>
            <p:cNvSpPr/>
            <p:nvPr/>
          </p:nvSpPr>
          <p:spPr>
            <a:xfrm>
              <a:off x="4695339" y="5031770"/>
              <a:ext cx="305475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quý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hiếm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26" name="Picture 25" descr="Logo&#10;&#10;Description automatically generated">
              <a:extLst>
                <a:ext uri="{FF2B5EF4-FFF2-40B4-BE49-F238E27FC236}">
                  <a16:creationId xmlns:a16="http://schemas.microsoft.com/office/drawing/2014/main" id="{CA0DE6A4-74DF-48C7-B5AF-E389C466DB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779" t="15606" r="16779" b="29035"/>
            <a:stretch/>
          </p:blipFill>
          <p:spPr>
            <a:xfrm>
              <a:off x="6260980" y="5089774"/>
              <a:ext cx="1263806" cy="803243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A8E66CB-B997-410C-9517-599CEAC3BEA1}"/>
              </a:ext>
            </a:extLst>
          </p:cNvPr>
          <p:cNvGrpSpPr/>
          <p:nvPr/>
        </p:nvGrpSpPr>
        <p:grpSpPr>
          <a:xfrm>
            <a:off x="8638426" y="5012383"/>
            <a:ext cx="2863411" cy="923330"/>
            <a:chOff x="8638426" y="5012383"/>
            <a:chExt cx="2863411" cy="923330"/>
          </a:xfrm>
        </p:grpSpPr>
        <p:sp>
          <p:nvSpPr>
            <p:cNvPr id="75" name="8">
              <a:extLst>
                <a:ext uri="{FF2B5EF4-FFF2-40B4-BE49-F238E27FC236}">
                  <a16:creationId xmlns:a16="http://schemas.microsoft.com/office/drawing/2014/main" id="{F6C3B533-C8AD-42D6-93EC-ACE1B441028C}"/>
                </a:ext>
              </a:extLst>
            </p:cNvPr>
            <p:cNvSpPr/>
            <p:nvPr/>
          </p:nvSpPr>
          <p:spPr>
            <a:xfrm>
              <a:off x="8638426" y="5012383"/>
              <a:ext cx="286341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trái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tim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48" name="Picture 4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B30609BA-C144-41B2-A3B7-0AA5A891A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280" t="23674" r="18700" b="26983"/>
            <a:stretch/>
          </p:blipFill>
          <p:spPr>
            <a:xfrm>
              <a:off x="9724245" y="5191181"/>
              <a:ext cx="1080000" cy="715968"/>
            </a:xfrm>
            <a:prstGeom prst="rect">
              <a:avLst/>
            </a:prstGeom>
          </p:spPr>
        </p:pic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1485E706-E4AF-48B0-8537-00BFD21F202C}"/>
              </a:ext>
            </a:extLst>
          </p:cNvPr>
          <p:cNvSpPr/>
          <p:nvPr/>
        </p:nvSpPr>
        <p:spPr>
          <a:xfrm>
            <a:off x="2450191" y="5275173"/>
            <a:ext cx="1076633" cy="611659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14637C7-1C98-4730-8D32-4DA0BC5F4197}"/>
              </a:ext>
            </a:extLst>
          </p:cNvPr>
          <p:cNvSpPr/>
          <p:nvPr/>
        </p:nvSpPr>
        <p:spPr>
          <a:xfrm>
            <a:off x="6361279" y="5275172"/>
            <a:ext cx="1058696" cy="611659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495730B-C760-4614-A5BD-B3D09D01E91D}"/>
              </a:ext>
            </a:extLst>
          </p:cNvPr>
          <p:cNvSpPr/>
          <p:nvPr/>
        </p:nvSpPr>
        <p:spPr>
          <a:xfrm>
            <a:off x="9988400" y="5256121"/>
            <a:ext cx="1036074" cy="611659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83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9" grpId="0"/>
      <p:bldP spid="50" grpId="0"/>
      <p:bldP spid="54" grpId="0" animBg="1"/>
      <p:bldP spid="54" grpId="1" animBg="1"/>
      <p:bldP spid="79" grpId="0" animBg="1"/>
      <p:bldP spid="79" grpId="1" animBg="1"/>
      <p:bldP spid="80" grpId="0" animBg="1"/>
      <p:bldP spid="80" grpId="1" animBg="1"/>
      <p:bldP spid="62" grpId="0" animBg="1"/>
      <p:bldP spid="62" grpId="1" animBg="1"/>
      <p:bldP spid="82" grpId="0" animBg="1"/>
      <p:bldP spid="82" grpId="1" animBg="1"/>
      <p:bldP spid="83" grpId="0" animBg="1"/>
      <p:bldP spid="8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05033B-4346-434C-A027-B364D54BF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2740" y="1588524"/>
            <a:ext cx="7853028" cy="4421751"/>
          </a:xfrm>
          <a:prstGeom prst="rect">
            <a:avLst/>
          </a:prstGeom>
          <a:ln w="127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F15E51D-6BA1-4A40-9E53-FDDA412271D8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2A2F225-2320-4F3A-AE4C-18612B46FB5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0837750-3F91-452A-9549-A3CEE698654C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E1E03FCC-5CAC-47FF-A062-9BA17245E918}"/>
              </a:ext>
            </a:extLst>
          </p:cNvPr>
          <p:cNvSpPr/>
          <p:nvPr/>
        </p:nvSpPr>
        <p:spPr>
          <a:xfrm>
            <a:off x="1094338" y="366823"/>
            <a:ext cx="108672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4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4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4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4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4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zh-CN" altLang="en-US" sz="9600" b="1" dirty="0">
              <a:solidFill>
                <a:srgbClr val="00A6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358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F1E58B-4CA9-1E55-846D-2E91EAAC6061}"/>
              </a:ext>
            </a:extLst>
          </p:cNvPr>
          <p:cNvSpPr txBox="1"/>
          <p:nvPr/>
        </p:nvSpPr>
        <p:spPr>
          <a:xfrm>
            <a:off x="2232602" y="3429000"/>
            <a:ext cx="77267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TIẾP NỐI</a:t>
            </a:r>
          </a:p>
        </p:txBody>
      </p:sp>
    </p:spTree>
    <p:extLst>
      <p:ext uri="{BB962C8B-B14F-4D97-AF65-F5344CB8AC3E}">
        <p14:creationId xmlns:p14="http://schemas.microsoft.com/office/powerpoint/2010/main" val="246199345"/>
      </p:ext>
    </p:extLst>
  </p:cSld>
  <p:clrMapOvr>
    <a:masterClrMapping/>
  </p:clrMapOvr>
  <p:transition spd="slow">
    <p:comb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574"/>
            <a:ext cx="12192000" cy="6851394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BigApple" pitchFamily="2" charset="-93"/>
              </a:rPr>
              <a:t>VƯỢT CHƯỚNG NGẠI VẬT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98527" y="3425729"/>
            <a:ext cx="459494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20212" y="3525589"/>
            <a:ext cx="34569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Fuzzy Bubbles" pitchFamily="2" charset="-93"/>
              </a:rPr>
              <a:t>Team 1A</a:t>
            </a:r>
          </a:p>
        </p:txBody>
      </p:sp>
    </p:spTree>
    <p:extLst>
      <p:ext uri="{BB962C8B-B14F-4D97-AF65-F5344CB8AC3E}">
        <p14:creationId xmlns:p14="http://schemas.microsoft.com/office/powerpoint/2010/main" val="177812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Picture 4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c1">
            <a:hlinkClick r:id="rId6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0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04792" y="472961"/>
            <a:ext cx="8273894" cy="36429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>
              <a:spcBef>
                <a:spcPct val="0"/>
              </a:spcBef>
            </a:pPr>
            <a:r>
              <a:rPr lang="en-US" altLang="en-US" sz="40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altLang="en-US" sz="40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altLang="en-US" sz="40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40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altLang="en-US" sz="40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altLang="en-US" sz="40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altLang="en-US" sz="40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sz="40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sz="40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40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28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492943" y="19542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AAD72E0-2DD3-CA70-45D3-BC31727C61D2}"/>
              </a:ext>
            </a:extLst>
          </p:cNvPr>
          <p:cNvGrpSpPr/>
          <p:nvPr/>
        </p:nvGrpSpPr>
        <p:grpSpPr>
          <a:xfrm>
            <a:off x="19388508" y="4990217"/>
            <a:ext cx="1286109" cy="1337553"/>
            <a:chOff x="19786541" y="4705964"/>
            <a:chExt cx="1286109" cy="1337553"/>
          </a:xfrm>
        </p:grpSpPr>
        <p:pic>
          <p:nvPicPr>
            <p:cNvPr id="34" name="c2 2">
              <a:hlinkClick r:id="rId8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86541" y="4705964"/>
              <a:ext cx="1286109" cy="1337553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BFF6E68-3EF7-68DE-97C6-21C3762024F0}"/>
                </a:ext>
              </a:extLst>
            </p:cNvPr>
            <p:cNvSpPr/>
            <p:nvPr/>
          </p:nvSpPr>
          <p:spPr>
            <a:xfrm>
              <a:off x="20134262" y="4949936"/>
              <a:ext cx="780667" cy="77313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457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97591 0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0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25026" y="470485"/>
            <a:ext cx="7745494" cy="402984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32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090121" y="71940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3" y="3892729"/>
            <a:ext cx="3078838" cy="290779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DE4434-626F-1F64-BF7E-07EE44739298}"/>
              </a:ext>
            </a:extLst>
          </p:cNvPr>
          <p:cNvGrpSpPr/>
          <p:nvPr/>
        </p:nvGrpSpPr>
        <p:grpSpPr>
          <a:xfrm>
            <a:off x="19793257" y="4698027"/>
            <a:ext cx="1286109" cy="1297196"/>
            <a:chOff x="22215320" y="4308212"/>
            <a:chExt cx="1286109" cy="1297196"/>
          </a:xfrm>
        </p:grpSpPr>
        <p:pic>
          <p:nvPicPr>
            <p:cNvPr id="34" name="c2 2">
              <a:hlinkClick r:id="rId9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15320" y="4308212"/>
              <a:ext cx="1286109" cy="129719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9F6AC64-349D-DE34-56E5-B82716650151}"/>
                </a:ext>
              </a:extLst>
            </p:cNvPr>
            <p:cNvSpPr/>
            <p:nvPr/>
          </p:nvSpPr>
          <p:spPr>
            <a:xfrm>
              <a:off x="22468040" y="4573494"/>
              <a:ext cx="780667" cy="77313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36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99179 3.7037E-7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96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 3.7037E-7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45691" y="33370"/>
            <a:ext cx="8066975" cy="44370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bão? </a:t>
            </a:r>
            <a:endParaRPr lang="en-US" alt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185279" y="-6452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320" y="2184518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31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704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D8872AA-CB93-41BA-A892-EFE8D31B71EB}"/>
              </a:ext>
            </a:extLst>
          </p:cNvPr>
          <p:cNvGrpSpPr/>
          <p:nvPr/>
        </p:nvGrpSpPr>
        <p:grpSpPr>
          <a:xfrm>
            <a:off x="139809" y="296838"/>
            <a:ext cx="863972" cy="1015663"/>
            <a:chOff x="426137" y="296838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9F4AD25-16A9-4909-925E-B45066E638B4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690C36-BC0E-4759-B0E5-DF8B07F8CADE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7" name="1">
            <a:extLst>
              <a:ext uri="{FF2B5EF4-FFF2-40B4-BE49-F238E27FC236}">
                <a16:creationId xmlns:a16="http://schemas.microsoft.com/office/drawing/2014/main" id="{85C0E1CB-8479-4B27-BB48-3109EFCB1AA9}"/>
              </a:ext>
            </a:extLst>
          </p:cNvPr>
          <p:cNvSpPr/>
          <p:nvPr/>
        </p:nvSpPr>
        <p:spPr>
          <a:xfrm>
            <a:off x="0" y="1740310"/>
            <a:ext cx="12192000" cy="511769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EE24FBE6-9424-4F52-850A-8A1616B2649B}"/>
              </a:ext>
            </a:extLst>
          </p:cNvPr>
          <p:cNvSpPr/>
          <p:nvPr/>
        </p:nvSpPr>
        <p:spPr>
          <a:xfrm>
            <a:off x="1094338" y="250658"/>
            <a:ext cx="10867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00A6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E0AE1ACA-10D6-4BB4-88F8-A40133FB3C59}"/>
              </a:ext>
            </a:extLst>
          </p:cNvPr>
          <p:cNvSpPr/>
          <p:nvPr/>
        </p:nvSpPr>
        <p:spPr>
          <a:xfrm>
            <a:off x="340662" y="2089278"/>
            <a:ext cx="11620972" cy="1193390"/>
          </a:xfrm>
          <a:prstGeom prst="rect">
            <a:avLst/>
          </a:prstGeom>
          <a:solidFill>
            <a:srgbClr val="D7E8A2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6DEA2BA6-D46D-4BF5-9B8A-35DC40BFCA35}"/>
              </a:ext>
            </a:extLst>
          </p:cNvPr>
          <p:cNvSpPr/>
          <p:nvPr/>
        </p:nvSpPr>
        <p:spPr>
          <a:xfrm>
            <a:off x="3444247" y="2296058"/>
            <a:ext cx="22070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8">
            <a:extLst>
              <a:ext uri="{FF2B5EF4-FFF2-40B4-BE49-F238E27FC236}">
                <a16:creationId xmlns:a16="http://schemas.microsoft.com/office/drawing/2014/main" id="{D78D8201-FBC9-4059-A5CE-60AA0E8D7EBD}"/>
              </a:ext>
            </a:extLst>
          </p:cNvPr>
          <p:cNvSpPr/>
          <p:nvPr/>
        </p:nvSpPr>
        <p:spPr>
          <a:xfrm>
            <a:off x="5714343" y="2296058"/>
            <a:ext cx="23212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thời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8">
            <a:extLst>
              <a:ext uri="{FF2B5EF4-FFF2-40B4-BE49-F238E27FC236}">
                <a16:creationId xmlns:a16="http://schemas.microsoft.com/office/drawing/2014/main" id="{CB9BB02C-BFCC-443B-BC57-8E07B1AF184E}"/>
              </a:ext>
            </a:extLst>
          </p:cNvPr>
          <p:cNvSpPr/>
          <p:nvPr/>
        </p:nvSpPr>
        <p:spPr>
          <a:xfrm>
            <a:off x="230365" y="3962411"/>
            <a:ext cx="114700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Ít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hải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000" dirty="0">
              <a:solidFill>
                <a:srgbClr val="F2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8">
            <a:extLst>
              <a:ext uri="{FF2B5EF4-FFF2-40B4-BE49-F238E27FC236}">
                <a16:creationId xmlns:a16="http://schemas.microsoft.com/office/drawing/2014/main" id="{CAC56C87-9A7E-43DD-AC3C-D246DB5A3FAD}"/>
              </a:ext>
            </a:extLst>
          </p:cNvPr>
          <p:cNvSpPr/>
          <p:nvPr/>
        </p:nvSpPr>
        <p:spPr>
          <a:xfrm>
            <a:off x="797733" y="2296058"/>
            <a:ext cx="2421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đại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dương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FD52E2B9-3AA7-4A44-86C6-BD40F2F65471}"/>
              </a:ext>
            </a:extLst>
          </p:cNvPr>
          <p:cNvSpPr/>
          <p:nvPr/>
        </p:nvSpPr>
        <p:spPr>
          <a:xfrm>
            <a:off x="6521457" y="3962411"/>
            <a:ext cx="904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8">
            <a:extLst>
              <a:ext uri="{FF2B5EF4-FFF2-40B4-BE49-F238E27FC236}">
                <a16:creationId xmlns:a16="http://schemas.microsoft.com/office/drawing/2014/main" id="{B8598523-305D-412F-9FFE-468A4A31045B}"/>
              </a:ext>
            </a:extLst>
          </p:cNvPr>
          <p:cNvSpPr/>
          <p:nvPr/>
        </p:nvSpPr>
        <p:spPr>
          <a:xfrm>
            <a:off x="8108553" y="2296058"/>
            <a:ext cx="12025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bão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38C5613E-0BB8-4E3A-9089-86C527A7EAFA}"/>
              </a:ext>
            </a:extLst>
          </p:cNvPr>
          <p:cNvSpPr/>
          <p:nvPr/>
        </p:nvSpPr>
        <p:spPr>
          <a:xfrm>
            <a:off x="9773267" y="2296058"/>
            <a:ext cx="1809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7F1B7D5B-936C-4583-A101-254640BCA167}"/>
              </a:ext>
            </a:extLst>
          </p:cNvPr>
          <p:cNvSpPr/>
          <p:nvPr/>
        </p:nvSpPr>
        <p:spPr>
          <a:xfrm>
            <a:off x="230365" y="4923224"/>
            <a:ext cx="114700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tàu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.</a:t>
            </a:r>
            <a:endParaRPr lang="zh-CN" altLang="en-US" sz="4000" dirty="0">
              <a:solidFill>
                <a:srgbClr val="F2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8">
            <a:extLst>
              <a:ext uri="{FF2B5EF4-FFF2-40B4-BE49-F238E27FC236}">
                <a16:creationId xmlns:a16="http://schemas.microsoft.com/office/drawing/2014/main" id="{B609A2F4-EB40-4D9C-8D9B-758716D1B64F}"/>
              </a:ext>
            </a:extLst>
          </p:cNvPr>
          <p:cNvSpPr/>
          <p:nvPr/>
        </p:nvSpPr>
        <p:spPr>
          <a:xfrm>
            <a:off x="9148952" y="4923224"/>
            <a:ext cx="904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882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278 L 0.22448 0.2444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63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6" presetClass="path" presetSubtype="0" accel="50000" decel="50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313 -0.00278 L 0.63685 0.3835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80" y="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0" grpId="1"/>
      <p:bldP spid="11" grpId="0"/>
      <p:bldP spid="12" grpId="0"/>
      <p:bldP spid="13" grpId="0"/>
      <p:bldP spid="13" grpId="1"/>
      <p:bldP spid="14" grpId="0"/>
      <p:bldP spid="14" grpId="1"/>
      <p:bldP spid="15" grpId="0"/>
      <p:bldP spid="16" grpId="0"/>
      <p:bldP spid="17" grpId="0"/>
      <p:bldP spid="18" grpId="0"/>
      <p:bldP spid="1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3">
            <a:extLst>
              <a:ext uri="{FF2B5EF4-FFF2-40B4-BE49-F238E27FC236}">
                <a16:creationId xmlns:a16="http://schemas.microsoft.com/office/drawing/2014/main" id="{D963DFCD-59DE-423E-8B68-202580A64B3B}"/>
              </a:ext>
            </a:extLst>
          </p:cNvPr>
          <p:cNvSpPr/>
          <p:nvPr/>
        </p:nvSpPr>
        <p:spPr>
          <a:xfrm rot="3274">
            <a:off x="466760" y="385304"/>
            <a:ext cx="2755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F5C0F-04DF-4AE9-9CC3-4C209B529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488" y="308724"/>
            <a:ext cx="863834" cy="8638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F8663E-FA9C-4649-A88C-C7578BEC4D05}"/>
              </a:ext>
            </a:extLst>
          </p:cNvPr>
          <p:cNvSpPr/>
          <p:nvPr/>
        </p:nvSpPr>
        <p:spPr>
          <a:xfrm>
            <a:off x="0" y="1342182"/>
            <a:ext cx="12192000" cy="277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D048DB4-27B8-4F52-9364-8C45471A5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95" y="4144273"/>
            <a:ext cx="2772938" cy="27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106409-0E75-4888-9B58-71941740A7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283"/>
          <a:stretch/>
        </p:blipFill>
        <p:spPr>
          <a:xfrm>
            <a:off x="0" y="1799067"/>
            <a:ext cx="12192000" cy="185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7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338</TotalTime>
  <Words>304</Words>
  <Application>Microsoft Office PowerPoint</Application>
  <PresentationFormat>Widescreen</PresentationFormat>
  <Paragraphs>62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Calibri Light</vt:lpstr>
      <vt:lpstr>Arial-Rounded</vt:lpstr>
      <vt:lpstr>等线</vt:lpstr>
      <vt:lpstr>Calibri</vt:lpstr>
      <vt:lpstr>.VnArial</vt:lpstr>
      <vt:lpstr>BigApple</vt:lpstr>
      <vt:lpstr>思源黑体 CN Regular</vt:lpstr>
      <vt:lpstr>#9Slide01 Noi dung ngan</vt:lpstr>
      <vt:lpstr>Fuzzy Bubbles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Admin</cp:lastModifiedBy>
  <cp:revision>211</cp:revision>
  <dcterms:created xsi:type="dcterms:W3CDTF">2021-08-21T07:02:17Z</dcterms:created>
  <dcterms:modified xsi:type="dcterms:W3CDTF">2023-03-29T02:16:26Z</dcterms:modified>
  <cp:category>9Slide.vn</cp:category>
</cp:coreProperties>
</file>