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9"/>
  </p:notesMasterIdLst>
  <p:sldIdLst>
    <p:sldId id="304" r:id="rId2"/>
    <p:sldId id="305" r:id="rId3"/>
    <p:sldId id="257" r:id="rId4"/>
    <p:sldId id="260" r:id="rId5"/>
    <p:sldId id="294" r:id="rId6"/>
    <p:sldId id="293" r:id="rId7"/>
    <p:sldId id="276" r:id="rId8"/>
    <p:sldId id="286" r:id="rId9"/>
    <p:sldId id="287" r:id="rId10"/>
    <p:sldId id="297" r:id="rId11"/>
    <p:sldId id="298" r:id="rId12"/>
    <p:sldId id="296" r:id="rId13"/>
    <p:sldId id="299" r:id="rId14"/>
    <p:sldId id="300" r:id="rId15"/>
    <p:sldId id="301" r:id="rId16"/>
    <p:sldId id="303" r:id="rId17"/>
    <p:sldId id="267" r:id="rId18"/>
  </p:sldIdLst>
  <p:sldSz cx="12192000" cy="6858000"/>
  <p:notesSz cx="6858000" cy="9144000"/>
  <p:embeddedFontLst>
    <p:embeddedFont>
      <p:font typeface="#9Slide01 Noi dung ngan" panose="020B0604020202020204" charset="0"/>
      <p:regular r:id="rId20"/>
    </p:embeddedFont>
    <p:embeddedFont>
      <p:font typeface=".VnArial" panose="020B7200000000000000" pitchFamily="34" charset="0"/>
      <p:regular r:id="rId21"/>
      <p:bold r:id="rId22"/>
      <p:italic r:id="rId23"/>
      <p:boldItalic r:id="rId24"/>
    </p:embeddedFont>
    <p:embeddedFont>
      <p:font typeface="Arial-Rounded" panose="020B0500000000000000" pitchFamily="34" charset="0"/>
      <p:regular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Calibri Light" panose="020F0302020204030204" pitchFamily="34" charset="0"/>
      <p:regular r:id="rId30"/>
      <p:italic r:id="rId31"/>
    </p:embeddedFont>
    <p:embeddedFont>
      <p:font typeface="Circle" panose="020B0703020102020204" pitchFamily="34" charset="0"/>
      <p:regular r:id="rId32"/>
    </p:embeddedFont>
    <p:embeddedFont>
      <p:font typeface="HP001 4 hàng" panose="020B0603050302020204" pitchFamily="34" charset="0"/>
      <p:regular r:id="rId33"/>
      <p:bold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701F"/>
    <a:srgbClr val="BCD85F"/>
    <a:srgbClr val="00A650"/>
    <a:srgbClr val="FFE9CD"/>
    <a:srgbClr val="262626"/>
    <a:srgbClr val="E1EED4"/>
    <a:srgbClr val="F69C64"/>
    <a:srgbClr val="A2C630"/>
    <a:srgbClr val="F48B4A"/>
    <a:srgbClr val="00DE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2832" autoAdjust="0"/>
  </p:normalViewPr>
  <p:slideViewPr>
    <p:cSldViewPr snapToGrid="0" showGuides="1">
      <p:cViewPr varScale="1">
        <p:scale>
          <a:sx n="63" d="100"/>
          <a:sy n="63" d="100"/>
        </p:scale>
        <p:origin x="912" y="60"/>
      </p:cViewPr>
      <p:guideLst>
        <p:guide orient="horz" pos="218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129767-F39A-440A-B0F5-B32CBEE2E356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6CA6EE-D120-405B-A31A-77ED0FE27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0641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vi-VN" b="0" i="0" dirty="0">
              <a:effectLst/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6CA6EE-D120-405B-A31A-77ED0FE27AE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2103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buFont typeface="Arial" panose="020B0604020202020204" pitchFamily="34" charset="0"/>
              <a:buChar char="•"/>
            </a:pPr>
            <a:r>
              <a:rPr lang="vi-VN" b="0" i="0" dirty="0">
                <a:effectLst/>
                <a:latin typeface="Arial" panose="020B0604020202020204" pitchFamily="34" charset="0"/>
              </a:rPr>
              <a:t>Mùa hè trời nắng gắt, các bạn học sinh đi bộ dưới hàng cây xanh mát.</a:t>
            </a:r>
            <a:endParaRPr lang="en-US" b="0" i="0" dirty="0">
              <a:effectLst/>
              <a:latin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 err="1">
                <a:solidFill>
                  <a:srgbClr val="0418AC"/>
                </a:solidFill>
              </a:rPr>
              <a:t>Các</a:t>
            </a:r>
            <a:r>
              <a:rPr lang="en-US" sz="1200" dirty="0">
                <a:solidFill>
                  <a:srgbClr val="0418AC"/>
                </a:solidFill>
              </a:rPr>
              <a:t> </a:t>
            </a:r>
            <a:r>
              <a:rPr lang="en-US" sz="1200" dirty="0" err="1">
                <a:solidFill>
                  <a:srgbClr val="0418AC"/>
                </a:solidFill>
              </a:rPr>
              <a:t>bạn</a:t>
            </a:r>
            <a:r>
              <a:rPr lang="en-US" sz="1200" dirty="0">
                <a:solidFill>
                  <a:srgbClr val="0418AC"/>
                </a:solidFill>
              </a:rPr>
              <a:t> </a:t>
            </a:r>
            <a:r>
              <a:rPr lang="en-US" sz="1200" dirty="0" err="1">
                <a:solidFill>
                  <a:srgbClr val="FF0000"/>
                </a:solidFill>
              </a:rPr>
              <a:t>học</a:t>
            </a:r>
            <a:r>
              <a:rPr lang="en-US" sz="1200" dirty="0">
                <a:solidFill>
                  <a:srgbClr val="FF0000"/>
                </a:solidFill>
              </a:rPr>
              <a:t> </a:t>
            </a:r>
            <a:r>
              <a:rPr lang="en-US" sz="1200" dirty="0" err="1">
                <a:solidFill>
                  <a:srgbClr val="FF0000"/>
                </a:solidFill>
              </a:rPr>
              <a:t>sinh</a:t>
            </a:r>
            <a:r>
              <a:rPr lang="en-US" sz="1200" dirty="0">
                <a:solidFill>
                  <a:srgbClr val="FF0000"/>
                </a:solidFill>
              </a:rPr>
              <a:t> </a:t>
            </a:r>
            <a:r>
              <a:rPr lang="en-US" sz="1200" dirty="0" err="1">
                <a:solidFill>
                  <a:srgbClr val="0418AC"/>
                </a:solidFill>
              </a:rPr>
              <a:t>đi</a:t>
            </a:r>
            <a:r>
              <a:rPr lang="en-US" sz="1200" dirty="0">
                <a:solidFill>
                  <a:srgbClr val="0418AC"/>
                </a:solidFill>
              </a:rPr>
              <a:t> </a:t>
            </a:r>
            <a:r>
              <a:rPr lang="en-US" sz="1200" dirty="0" err="1">
                <a:solidFill>
                  <a:srgbClr val="0418AC"/>
                </a:solidFill>
              </a:rPr>
              <a:t>học</a:t>
            </a:r>
            <a:r>
              <a:rPr lang="en-US" sz="1200" dirty="0">
                <a:solidFill>
                  <a:srgbClr val="0418AC"/>
                </a:solidFill>
              </a:rPr>
              <a:t> </a:t>
            </a:r>
            <a:r>
              <a:rPr lang="en-US" sz="1200" dirty="0" err="1">
                <a:solidFill>
                  <a:srgbClr val="0418AC"/>
                </a:solidFill>
              </a:rPr>
              <a:t>dưới</a:t>
            </a:r>
            <a:r>
              <a:rPr lang="en-US" sz="1200" dirty="0">
                <a:solidFill>
                  <a:srgbClr val="0418AC"/>
                </a:solidFill>
              </a:rPr>
              <a:t> </a:t>
            </a:r>
            <a:r>
              <a:rPr lang="en-US" sz="1200" dirty="0" err="1">
                <a:solidFill>
                  <a:srgbClr val="0418AC"/>
                </a:solidFill>
              </a:rPr>
              <a:t>hàng</a:t>
            </a:r>
            <a:r>
              <a:rPr lang="en-US" sz="1200" dirty="0">
                <a:solidFill>
                  <a:srgbClr val="0418AC"/>
                </a:solidFill>
              </a:rPr>
              <a:t> </a:t>
            </a:r>
            <a:r>
              <a:rPr lang="en-US" sz="1200" dirty="0" err="1">
                <a:solidFill>
                  <a:srgbClr val="FF0000"/>
                </a:solidFill>
              </a:rPr>
              <a:t>cây</a:t>
            </a:r>
            <a:r>
              <a:rPr lang="en-US" sz="1200" dirty="0">
                <a:solidFill>
                  <a:srgbClr val="FF0000"/>
                </a:solidFill>
              </a:rPr>
              <a:t> </a:t>
            </a:r>
            <a:r>
              <a:rPr lang="en-US" sz="1200" dirty="0" err="1">
                <a:solidFill>
                  <a:srgbClr val="FF0000"/>
                </a:solidFill>
              </a:rPr>
              <a:t>xanh</a:t>
            </a:r>
            <a:r>
              <a:rPr lang="en-US" sz="1200" dirty="0">
                <a:solidFill>
                  <a:srgbClr val="FF0000"/>
                </a:solidFill>
              </a:rPr>
              <a:t> </a:t>
            </a:r>
            <a:r>
              <a:rPr lang="en-US" sz="1200" dirty="0" err="1">
                <a:solidFill>
                  <a:srgbClr val="FF0000"/>
                </a:solidFill>
              </a:rPr>
              <a:t>mát</a:t>
            </a:r>
            <a:r>
              <a:rPr lang="en-US" sz="1200" dirty="0">
                <a:solidFill>
                  <a:srgbClr val="0418AC"/>
                </a:solidFill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 err="1">
                <a:solidFill>
                  <a:srgbClr val="0418AC"/>
                </a:solidFill>
              </a:rPr>
              <a:t>Các</a:t>
            </a:r>
            <a:r>
              <a:rPr lang="en-US" sz="1200" dirty="0">
                <a:solidFill>
                  <a:srgbClr val="0418AC"/>
                </a:solidFill>
              </a:rPr>
              <a:t> </a:t>
            </a:r>
            <a:r>
              <a:rPr lang="en-US" sz="1200" dirty="0" err="1">
                <a:solidFill>
                  <a:srgbClr val="0418AC"/>
                </a:solidFill>
              </a:rPr>
              <a:t>bạn</a:t>
            </a:r>
            <a:r>
              <a:rPr lang="en-US" sz="1200" dirty="0">
                <a:solidFill>
                  <a:srgbClr val="0418AC"/>
                </a:solidFill>
              </a:rPr>
              <a:t> </a:t>
            </a:r>
            <a:r>
              <a:rPr lang="en-US" sz="1200" dirty="0" err="1">
                <a:solidFill>
                  <a:srgbClr val="FF0000"/>
                </a:solidFill>
              </a:rPr>
              <a:t>học</a:t>
            </a:r>
            <a:r>
              <a:rPr lang="en-US" sz="1200" dirty="0">
                <a:solidFill>
                  <a:srgbClr val="FF0000"/>
                </a:solidFill>
              </a:rPr>
              <a:t> </a:t>
            </a:r>
            <a:r>
              <a:rPr lang="en-US" sz="1200" dirty="0" err="1">
                <a:solidFill>
                  <a:srgbClr val="FF0000"/>
                </a:solidFill>
              </a:rPr>
              <a:t>sinh</a:t>
            </a:r>
            <a:r>
              <a:rPr lang="en-US" sz="1200" dirty="0">
                <a:solidFill>
                  <a:srgbClr val="FF0000"/>
                </a:solidFill>
              </a:rPr>
              <a:t> </a:t>
            </a:r>
            <a:r>
              <a:rPr lang="en-US" sz="1200" dirty="0" err="1">
                <a:solidFill>
                  <a:srgbClr val="0418AC"/>
                </a:solidFill>
              </a:rPr>
              <a:t>đi</a:t>
            </a:r>
            <a:r>
              <a:rPr lang="en-US" sz="1200" dirty="0">
                <a:solidFill>
                  <a:srgbClr val="0418AC"/>
                </a:solidFill>
              </a:rPr>
              <a:t> </a:t>
            </a:r>
            <a:r>
              <a:rPr lang="en-US" sz="1200" dirty="0" err="1">
                <a:solidFill>
                  <a:srgbClr val="0418AC"/>
                </a:solidFill>
              </a:rPr>
              <a:t>học</a:t>
            </a:r>
            <a:r>
              <a:rPr lang="en-US" sz="1200" dirty="0">
                <a:solidFill>
                  <a:srgbClr val="0418AC"/>
                </a:solidFill>
              </a:rPr>
              <a:t> </a:t>
            </a:r>
            <a:r>
              <a:rPr lang="en-US" sz="1200" dirty="0" err="1">
                <a:solidFill>
                  <a:srgbClr val="0418AC"/>
                </a:solidFill>
              </a:rPr>
              <a:t>giữa</a:t>
            </a:r>
            <a:r>
              <a:rPr lang="en-US" sz="1200" dirty="0">
                <a:solidFill>
                  <a:srgbClr val="0418AC"/>
                </a:solidFill>
              </a:rPr>
              <a:t> </a:t>
            </a:r>
            <a:r>
              <a:rPr lang="en-US" sz="1200" dirty="0" err="1">
                <a:solidFill>
                  <a:srgbClr val="0418AC"/>
                </a:solidFill>
              </a:rPr>
              <a:t>trời</a:t>
            </a:r>
            <a:r>
              <a:rPr lang="en-US" sz="1200" dirty="0">
                <a:solidFill>
                  <a:srgbClr val="0418AC"/>
                </a:solidFill>
              </a:rPr>
              <a:t> </a:t>
            </a:r>
            <a:r>
              <a:rPr lang="en-US" sz="1200" dirty="0" err="1">
                <a:solidFill>
                  <a:srgbClr val="FF0000"/>
                </a:solidFill>
              </a:rPr>
              <a:t>nắng</a:t>
            </a:r>
            <a:r>
              <a:rPr lang="en-US" sz="1200" dirty="0">
                <a:solidFill>
                  <a:srgbClr val="0418AC"/>
                </a:solidFill>
              </a:rPr>
              <a:t> </a:t>
            </a:r>
            <a:r>
              <a:rPr lang="en-US" sz="1200" dirty="0" err="1">
                <a:solidFill>
                  <a:srgbClr val="0418AC"/>
                </a:solidFill>
              </a:rPr>
              <a:t>gắt</a:t>
            </a:r>
            <a:r>
              <a:rPr lang="en-US" sz="1200" dirty="0">
                <a:solidFill>
                  <a:srgbClr val="0418AC"/>
                </a:solidFill>
              </a:rPr>
              <a:t>.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vi-VN" b="0" i="0" dirty="0">
              <a:effectLst/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6CA6EE-D120-405B-A31A-77ED0FE27AE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8112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vi-VN" b="0" i="0" dirty="0">
              <a:effectLst/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6CA6EE-D120-405B-A31A-77ED0FE27AE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8370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63BA4030-E2AA-4A36-89C9-28B3184BC3A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83992" y="2714743"/>
            <a:ext cx="8858256" cy="1950889"/>
          </a:xfrm>
          <a:prstGeom prst="rect">
            <a:avLst/>
          </a:prstGeom>
        </p:spPr>
      </p:pic>
      <p:sp>
        <p:nvSpPr>
          <p:cNvPr id="15" name="60">
            <a:extLst>
              <a:ext uri="{FF2B5EF4-FFF2-40B4-BE49-F238E27FC236}">
                <a16:creationId xmlns:a16="http://schemas.microsoft.com/office/drawing/2014/main" id="{9E4E386F-40DD-426A-9A60-6B3A2B04C343}"/>
              </a:ext>
            </a:extLst>
          </p:cNvPr>
          <p:cNvSpPr/>
          <p:nvPr userDrawn="1"/>
        </p:nvSpPr>
        <p:spPr>
          <a:xfrm>
            <a:off x="0" y="0"/>
            <a:ext cx="12192000" cy="2853949"/>
          </a:xfrm>
          <a:custGeom>
            <a:avLst/>
            <a:gdLst>
              <a:gd name="connsiteX0" fmla="*/ 0 w 12587678"/>
              <a:gd name="connsiteY0" fmla="*/ 0 h 2853949"/>
              <a:gd name="connsiteX1" fmla="*/ 12586523 w 12587678"/>
              <a:gd name="connsiteY1" fmla="*/ 0 h 2853949"/>
              <a:gd name="connsiteX2" fmla="*/ 12587678 w 12587678"/>
              <a:gd name="connsiteY2" fmla="*/ 15270 h 2853949"/>
              <a:gd name="connsiteX3" fmla="*/ 11524550 w 12587678"/>
              <a:gd name="connsiteY3" fmla="*/ 1078397 h 2853949"/>
              <a:gd name="connsiteX4" fmla="*/ 11246151 w 12587678"/>
              <a:gd name="connsiteY4" fmla="*/ 1041573 h 2853949"/>
              <a:gd name="connsiteX5" fmla="*/ 11172395 w 12587678"/>
              <a:gd name="connsiteY5" fmla="*/ 1018139 h 2853949"/>
              <a:gd name="connsiteX6" fmla="*/ 11125892 w 12587678"/>
              <a:gd name="connsiteY6" fmla="*/ 1167950 h 2853949"/>
              <a:gd name="connsiteX7" fmla="*/ 9831625 w 12587678"/>
              <a:gd name="connsiteY7" fmla="*/ 2025847 h 2853949"/>
              <a:gd name="connsiteX8" fmla="*/ 8938137 w 12587678"/>
              <a:gd name="connsiteY8" fmla="*/ 1705093 h 2853949"/>
              <a:gd name="connsiteX9" fmla="*/ 8925820 w 12587678"/>
              <a:gd name="connsiteY9" fmla="*/ 1693899 h 2853949"/>
              <a:gd name="connsiteX10" fmla="*/ 8807004 w 12587678"/>
              <a:gd name="connsiteY10" fmla="*/ 1858217 h 2853949"/>
              <a:gd name="connsiteX11" fmla="*/ 6577976 w 12587678"/>
              <a:gd name="connsiteY11" fmla="*/ 2853949 h 2853949"/>
              <a:gd name="connsiteX12" fmla="*/ 4503697 w 12587678"/>
              <a:gd name="connsiteY12" fmla="*/ 2032080 h 2853949"/>
              <a:gd name="connsiteX13" fmla="*/ 4479477 w 12587678"/>
              <a:gd name="connsiteY13" fmla="*/ 2004869 h 2853949"/>
              <a:gd name="connsiteX14" fmla="*/ 4460387 w 12587678"/>
              <a:gd name="connsiteY14" fmla="*/ 2019145 h 2853949"/>
              <a:gd name="connsiteX15" fmla="*/ 3675033 w 12587678"/>
              <a:gd name="connsiteY15" fmla="*/ 2259037 h 2853949"/>
              <a:gd name="connsiteX16" fmla="*/ 2380766 w 12587678"/>
              <a:gd name="connsiteY16" fmla="*/ 1401140 h 2853949"/>
              <a:gd name="connsiteX17" fmla="*/ 2379500 w 12587678"/>
              <a:gd name="connsiteY17" fmla="*/ 1397060 h 2853949"/>
              <a:gd name="connsiteX18" fmla="*/ 2325832 w 12587678"/>
              <a:gd name="connsiteY18" fmla="*/ 1405250 h 2853949"/>
              <a:gd name="connsiteX19" fmla="*/ 2217133 w 12587678"/>
              <a:gd name="connsiteY19" fmla="*/ 1410739 h 2853949"/>
              <a:gd name="connsiteX20" fmla="*/ 1237551 w 12587678"/>
              <a:gd name="connsiteY20" fmla="*/ 761429 h 2853949"/>
              <a:gd name="connsiteX21" fmla="*/ 1198211 w 12587678"/>
              <a:gd name="connsiteY21" fmla="*/ 634694 h 2853949"/>
              <a:gd name="connsiteX22" fmla="*/ 1145387 w 12587678"/>
              <a:gd name="connsiteY22" fmla="*/ 654028 h 2853949"/>
              <a:gd name="connsiteX23" fmla="*/ 876748 w 12587678"/>
              <a:gd name="connsiteY23" fmla="*/ 694642 h 2853949"/>
              <a:gd name="connsiteX24" fmla="*/ 44357 w 12587678"/>
              <a:gd name="connsiteY24" fmla="*/ 142897 h 2853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2587678" h="2853949">
                <a:moveTo>
                  <a:pt x="0" y="0"/>
                </a:moveTo>
                <a:lnTo>
                  <a:pt x="12586523" y="0"/>
                </a:lnTo>
                <a:lnTo>
                  <a:pt x="12587678" y="15270"/>
                </a:lnTo>
                <a:cubicBezTo>
                  <a:pt x="12587678" y="602418"/>
                  <a:pt x="12111699" y="1078397"/>
                  <a:pt x="11524550" y="1078397"/>
                </a:cubicBezTo>
                <a:cubicBezTo>
                  <a:pt x="11428221" y="1078397"/>
                  <a:pt x="11334884" y="1065585"/>
                  <a:pt x="11246151" y="1041573"/>
                </a:cubicBezTo>
                <a:lnTo>
                  <a:pt x="11172395" y="1018139"/>
                </a:lnTo>
                <a:lnTo>
                  <a:pt x="11125892" y="1167950"/>
                </a:lnTo>
                <a:cubicBezTo>
                  <a:pt x="10912654" y="1672100"/>
                  <a:pt x="10413450" y="2025847"/>
                  <a:pt x="9831625" y="2025847"/>
                </a:cubicBezTo>
                <a:cubicBezTo>
                  <a:pt x="9492227" y="2025847"/>
                  <a:pt x="9180943" y="1905475"/>
                  <a:pt x="8938137" y="1705093"/>
                </a:cubicBezTo>
                <a:lnTo>
                  <a:pt x="8925820" y="1693899"/>
                </a:lnTo>
                <a:lnTo>
                  <a:pt x="8807004" y="1858217"/>
                </a:lnTo>
                <a:cubicBezTo>
                  <a:pt x="8323930" y="2458970"/>
                  <a:pt x="7505854" y="2853949"/>
                  <a:pt x="6577976" y="2853949"/>
                </a:cubicBezTo>
                <a:cubicBezTo>
                  <a:pt x="5742886" y="2853949"/>
                  <a:pt x="4996736" y="2534016"/>
                  <a:pt x="4503697" y="2032080"/>
                </a:cubicBezTo>
                <a:lnTo>
                  <a:pt x="4479477" y="2004869"/>
                </a:lnTo>
                <a:lnTo>
                  <a:pt x="4460387" y="2019145"/>
                </a:lnTo>
                <a:cubicBezTo>
                  <a:pt x="4236203" y="2170600"/>
                  <a:pt x="3965945" y="2259037"/>
                  <a:pt x="3675033" y="2259037"/>
                </a:cubicBezTo>
                <a:cubicBezTo>
                  <a:pt x="3093207" y="2259037"/>
                  <a:pt x="2594004" y="1905290"/>
                  <a:pt x="2380766" y="1401140"/>
                </a:cubicBezTo>
                <a:lnTo>
                  <a:pt x="2379500" y="1397060"/>
                </a:lnTo>
                <a:lnTo>
                  <a:pt x="2325832" y="1405250"/>
                </a:lnTo>
                <a:cubicBezTo>
                  <a:pt x="2290093" y="1408880"/>
                  <a:pt x="2253830" y="1410739"/>
                  <a:pt x="2217133" y="1410739"/>
                </a:cubicBezTo>
                <a:cubicBezTo>
                  <a:pt x="1776772" y="1410739"/>
                  <a:pt x="1398943" y="1143001"/>
                  <a:pt x="1237551" y="761429"/>
                </a:cubicBezTo>
                <a:lnTo>
                  <a:pt x="1198211" y="634694"/>
                </a:lnTo>
                <a:lnTo>
                  <a:pt x="1145387" y="654028"/>
                </a:lnTo>
                <a:cubicBezTo>
                  <a:pt x="1060524" y="680423"/>
                  <a:pt x="970297" y="694642"/>
                  <a:pt x="876748" y="694642"/>
                </a:cubicBezTo>
                <a:cubicBezTo>
                  <a:pt x="502554" y="694642"/>
                  <a:pt x="181498" y="467135"/>
                  <a:pt x="44357" y="1428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457200" dist="152400" dir="4800000" algn="t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A1AEA0E-0916-4FAE-A53B-3E77EFCA709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9752" y="546364"/>
            <a:ext cx="1902117" cy="4151736"/>
          </a:xfrm>
          <a:prstGeom prst="rect">
            <a:avLst/>
          </a:prstGeom>
        </p:spPr>
      </p:pic>
      <p:sp>
        <p:nvSpPr>
          <p:cNvPr id="22" name="PHẠM DUYÊN">
            <a:extLst>
              <a:ext uri="{FF2B5EF4-FFF2-40B4-BE49-F238E27FC236}">
                <a16:creationId xmlns:a16="http://schemas.microsoft.com/office/drawing/2014/main" id="{C193DE12-3CAB-4670-AC15-49A6FAFB9FED}"/>
              </a:ext>
            </a:extLst>
          </p:cNvPr>
          <p:cNvSpPr/>
          <p:nvPr userDrawn="1"/>
        </p:nvSpPr>
        <p:spPr>
          <a:xfrm flipH="1">
            <a:off x="0" y="6477317"/>
            <a:ext cx="12192000" cy="380683"/>
          </a:xfrm>
          <a:custGeom>
            <a:avLst/>
            <a:gdLst>
              <a:gd name="connsiteX0" fmla="*/ 1848026 w 12192000"/>
              <a:gd name="connsiteY0" fmla="*/ 1 h 944247"/>
              <a:gd name="connsiteX1" fmla="*/ 1524882 w 12192000"/>
              <a:gd name="connsiteY1" fmla="*/ 183415 h 944247"/>
              <a:gd name="connsiteX2" fmla="*/ 333568 w 12192000"/>
              <a:gd name="connsiteY2" fmla="*/ 181 h 944247"/>
              <a:gd name="connsiteX3" fmla="*/ 0 w 12192000"/>
              <a:gd name="connsiteY3" fmla="*/ 183415 h 944247"/>
              <a:gd name="connsiteX4" fmla="*/ 0 w 12192000"/>
              <a:gd name="connsiteY4" fmla="*/ 944247 h 944247"/>
              <a:gd name="connsiteX5" fmla="*/ 12192000 w 12192000"/>
              <a:gd name="connsiteY5" fmla="*/ 944247 h 944247"/>
              <a:gd name="connsiteX6" fmla="*/ 12192000 w 12192000"/>
              <a:gd name="connsiteY6" fmla="*/ 193146 h 944247"/>
              <a:gd name="connsiteX7" fmla="*/ 10667118 w 12192000"/>
              <a:gd name="connsiteY7" fmla="*/ 193146 h 944247"/>
              <a:gd name="connsiteX8" fmla="*/ 9142236 w 12192000"/>
              <a:gd name="connsiteY8" fmla="*/ 193146 h 944247"/>
              <a:gd name="connsiteX9" fmla="*/ 9142236 w 12192000"/>
              <a:gd name="connsiteY9" fmla="*/ 193507 h 944247"/>
              <a:gd name="connsiteX10" fmla="*/ 9097259 w 12192000"/>
              <a:gd name="connsiteY10" fmla="*/ 244568 h 944247"/>
              <a:gd name="connsiteX11" fmla="*/ 7620030 w 12192000"/>
              <a:gd name="connsiteY11" fmla="*/ 190470 h 944247"/>
              <a:gd name="connsiteX12" fmla="*/ 6428715 w 12192000"/>
              <a:gd name="connsiteY12" fmla="*/ 7236 h 944247"/>
              <a:gd name="connsiteX13" fmla="*/ 6136844 w 12192000"/>
              <a:gd name="connsiteY13" fmla="*/ 142548 h 944247"/>
              <a:gd name="connsiteX14" fmla="*/ 6096852 w 12192000"/>
              <a:gd name="connsiteY14" fmla="*/ 188511 h 944247"/>
              <a:gd name="connsiteX15" fmla="*/ 6096852 w 12192000"/>
              <a:gd name="connsiteY15" fmla="*/ 186090 h 944247"/>
              <a:gd name="connsiteX16" fmla="*/ 4571971 w 12192000"/>
              <a:gd name="connsiteY16" fmla="*/ 186090 h 944247"/>
              <a:gd name="connsiteX17" fmla="*/ 3047088 w 12192000"/>
              <a:gd name="connsiteY17" fmla="*/ 186090 h 944247"/>
              <a:gd name="connsiteX18" fmla="*/ 3047088 w 12192000"/>
              <a:gd name="connsiteY18" fmla="*/ 186452 h 944247"/>
              <a:gd name="connsiteX19" fmla="*/ 3002111 w 12192000"/>
              <a:gd name="connsiteY19" fmla="*/ 237513 h 944247"/>
              <a:gd name="connsiteX20" fmla="*/ 1848026 w 12192000"/>
              <a:gd name="connsiteY20" fmla="*/ 1 h 9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944247">
                <a:moveTo>
                  <a:pt x="1848026" y="1"/>
                </a:moveTo>
                <a:cubicBezTo>
                  <a:pt x="1740311" y="-274"/>
                  <a:pt x="1632597" y="48772"/>
                  <a:pt x="1524882" y="183415"/>
                </a:cubicBezTo>
                <a:cubicBezTo>
                  <a:pt x="1127777" y="679796"/>
                  <a:pt x="730672" y="12784"/>
                  <a:pt x="333568" y="181"/>
                </a:cubicBezTo>
                <a:cubicBezTo>
                  <a:pt x="222378" y="-3349"/>
                  <a:pt x="111189" y="44428"/>
                  <a:pt x="0" y="183415"/>
                </a:cubicBezTo>
                <a:lnTo>
                  <a:pt x="0" y="944247"/>
                </a:lnTo>
                <a:lnTo>
                  <a:pt x="12192000" y="944247"/>
                </a:lnTo>
                <a:lnTo>
                  <a:pt x="12192000" y="193146"/>
                </a:lnTo>
                <a:cubicBezTo>
                  <a:pt x="11683706" y="828513"/>
                  <a:pt x="11175412" y="-442223"/>
                  <a:pt x="10667118" y="193146"/>
                </a:cubicBezTo>
                <a:cubicBezTo>
                  <a:pt x="10158824" y="828513"/>
                  <a:pt x="9650530" y="-442223"/>
                  <a:pt x="9142236" y="193146"/>
                </a:cubicBezTo>
                <a:lnTo>
                  <a:pt x="9142236" y="193507"/>
                </a:lnTo>
                <a:lnTo>
                  <a:pt x="9097259" y="244568"/>
                </a:lnTo>
                <a:cubicBezTo>
                  <a:pt x="8604849" y="748279"/>
                  <a:pt x="8112439" y="-425043"/>
                  <a:pt x="7620030" y="190470"/>
                </a:cubicBezTo>
                <a:cubicBezTo>
                  <a:pt x="7222925" y="686852"/>
                  <a:pt x="6825820" y="19839"/>
                  <a:pt x="6428715" y="7236"/>
                </a:cubicBezTo>
                <a:cubicBezTo>
                  <a:pt x="6331425" y="4148"/>
                  <a:pt x="6234135" y="40341"/>
                  <a:pt x="6136844" y="142548"/>
                </a:cubicBezTo>
                <a:lnTo>
                  <a:pt x="6096852" y="188511"/>
                </a:lnTo>
                <a:lnTo>
                  <a:pt x="6096852" y="186090"/>
                </a:lnTo>
                <a:cubicBezTo>
                  <a:pt x="5588559" y="821458"/>
                  <a:pt x="5080265" y="-449278"/>
                  <a:pt x="4571971" y="186090"/>
                </a:cubicBezTo>
                <a:cubicBezTo>
                  <a:pt x="4063677" y="821458"/>
                  <a:pt x="3555382" y="-449278"/>
                  <a:pt x="3047088" y="186090"/>
                </a:cubicBezTo>
                <a:lnTo>
                  <a:pt x="3047088" y="186452"/>
                </a:lnTo>
                <a:lnTo>
                  <a:pt x="3002111" y="237513"/>
                </a:lnTo>
                <a:cubicBezTo>
                  <a:pt x="2617416" y="631037"/>
                  <a:pt x="2232722" y="981"/>
                  <a:pt x="1848026" y="1"/>
                </a:cubicBezTo>
                <a:close/>
              </a:path>
            </a:pathLst>
          </a:custGeom>
          <a:solidFill>
            <a:srgbClr val="00A6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sp>
        <p:nvSpPr>
          <p:cNvPr id="23" name="63">
            <a:extLst>
              <a:ext uri="{FF2B5EF4-FFF2-40B4-BE49-F238E27FC236}">
                <a16:creationId xmlns:a16="http://schemas.microsoft.com/office/drawing/2014/main" id="{3D7DDF30-B9FA-4745-AA2F-B0FF43ABC287}"/>
              </a:ext>
            </a:extLst>
          </p:cNvPr>
          <p:cNvSpPr/>
          <p:nvPr userDrawn="1"/>
        </p:nvSpPr>
        <p:spPr>
          <a:xfrm>
            <a:off x="5309" y="-1326"/>
            <a:ext cx="12186692" cy="1933626"/>
          </a:xfrm>
          <a:custGeom>
            <a:avLst/>
            <a:gdLst>
              <a:gd name="connsiteX0" fmla="*/ 11228064 w 12305841"/>
              <a:gd name="connsiteY0" fmla="*/ 0 h 1933626"/>
              <a:gd name="connsiteX1" fmla="*/ 12305841 w 12305841"/>
              <a:gd name="connsiteY1" fmla="*/ 0 h 1933626"/>
              <a:gd name="connsiteX2" fmla="*/ 12305841 w 12305841"/>
              <a:gd name="connsiteY2" fmla="*/ 393287 h 1933626"/>
              <a:gd name="connsiteX3" fmla="*/ 12276808 w 12305841"/>
              <a:gd name="connsiteY3" fmla="*/ 402263 h 1933626"/>
              <a:gd name="connsiteX4" fmla="*/ 12049470 w 12305841"/>
              <a:gd name="connsiteY4" fmla="*/ 429815 h 1933626"/>
              <a:gd name="connsiteX5" fmla="*/ 11291005 w 12305841"/>
              <a:gd name="connsiteY5" fmla="*/ 77500 h 1933626"/>
              <a:gd name="connsiteX6" fmla="*/ 0 w 12305841"/>
              <a:gd name="connsiteY6" fmla="*/ 0 h 1933626"/>
              <a:gd name="connsiteX7" fmla="*/ 11211893 w 12305841"/>
              <a:gd name="connsiteY7" fmla="*/ 0 h 1933626"/>
              <a:gd name="connsiteX8" fmla="*/ 11211659 w 12305841"/>
              <a:gd name="connsiteY8" fmla="*/ 2398 h 1933626"/>
              <a:gd name="connsiteX9" fmla="*/ 9665212 w 12305841"/>
              <a:gd name="connsiteY9" fmla="*/ 1306270 h 1933626"/>
              <a:gd name="connsiteX10" fmla="*/ 8447151 w 12305841"/>
              <a:gd name="connsiteY10" fmla="*/ 712019 h 1933626"/>
              <a:gd name="connsiteX11" fmla="*/ 8440912 w 12305841"/>
              <a:gd name="connsiteY11" fmla="*/ 703389 h 1933626"/>
              <a:gd name="connsiteX12" fmla="*/ 8349789 w 12305841"/>
              <a:gd name="connsiteY12" fmla="*/ 936280 h 1933626"/>
              <a:gd name="connsiteX13" fmla="*/ 6453243 w 12305841"/>
              <a:gd name="connsiteY13" fmla="*/ 1933626 h 1933626"/>
              <a:gd name="connsiteX14" fmla="*/ 4436763 w 12305841"/>
              <a:gd name="connsiteY14" fmla="*/ 629754 h 1933626"/>
              <a:gd name="connsiteX15" fmla="*/ 4435336 w 12305841"/>
              <a:gd name="connsiteY15" fmla="*/ 618525 h 1933626"/>
              <a:gd name="connsiteX16" fmla="*/ 4418353 w 12305841"/>
              <a:gd name="connsiteY16" fmla="*/ 650889 h 1933626"/>
              <a:gd name="connsiteX17" fmla="*/ 3109422 w 12305841"/>
              <a:gd name="connsiteY17" fmla="*/ 1370851 h 1933626"/>
              <a:gd name="connsiteX18" fmla="*/ 1654953 w 12305841"/>
              <a:gd name="connsiteY18" fmla="*/ 373505 h 1933626"/>
              <a:gd name="connsiteX19" fmla="*/ 1575302 w 12305841"/>
              <a:gd name="connsiteY19" fmla="*/ 108059 h 1933626"/>
              <a:gd name="connsiteX20" fmla="*/ 1544784 w 12305841"/>
              <a:gd name="connsiteY20" fmla="*/ 152528 h 1933626"/>
              <a:gd name="connsiteX21" fmla="*/ 747142 w 12305841"/>
              <a:gd name="connsiteY21" fmla="*/ 549750 h 1933626"/>
              <a:gd name="connsiteX22" fmla="*/ 29607 w 12305841"/>
              <a:gd name="connsiteY22" fmla="*/ 240060 h 1933626"/>
              <a:gd name="connsiteX23" fmla="*/ 0 w 12305841"/>
              <a:gd name="connsiteY23" fmla="*/ 207709 h 1933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2305841" h="1933626">
                <a:moveTo>
                  <a:pt x="11228064" y="0"/>
                </a:moveTo>
                <a:lnTo>
                  <a:pt x="12305841" y="0"/>
                </a:lnTo>
                <a:lnTo>
                  <a:pt x="12305841" y="393287"/>
                </a:lnTo>
                <a:lnTo>
                  <a:pt x="12276808" y="402263"/>
                </a:lnTo>
                <a:cubicBezTo>
                  <a:pt x="12203376" y="420327"/>
                  <a:pt x="12127345" y="429815"/>
                  <a:pt x="12049470" y="429815"/>
                </a:cubicBezTo>
                <a:cubicBezTo>
                  <a:pt x="11757441" y="429815"/>
                  <a:pt x="11491330" y="296399"/>
                  <a:pt x="11291005" y="77500"/>
                </a:cubicBezTo>
                <a:close/>
                <a:moveTo>
                  <a:pt x="0" y="0"/>
                </a:moveTo>
                <a:lnTo>
                  <a:pt x="11211893" y="0"/>
                </a:lnTo>
                <a:lnTo>
                  <a:pt x="11211659" y="2398"/>
                </a:lnTo>
                <a:cubicBezTo>
                  <a:pt x="11064468" y="746517"/>
                  <a:pt x="10428028" y="1306270"/>
                  <a:pt x="9665212" y="1306270"/>
                </a:cubicBezTo>
                <a:cubicBezTo>
                  <a:pt x="9174829" y="1306270"/>
                  <a:pt x="8736675" y="1074943"/>
                  <a:pt x="8447151" y="712019"/>
                </a:cubicBezTo>
                <a:lnTo>
                  <a:pt x="8440912" y="703389"/>
                </a:lnTo>
                <a:lnTo>
                  <a:pt x="8349789" y="936280"/>
                </a:lnTo>
                <a:cubicBezTo>
                  <a:pt x="8037322" y="1522378"/>
                  <a:pt x="7305817" y="1933626"/>
                  <a:pt x="6453243" y="1933626"/>
                </a:cubicBezTo>
                <a:cubicBezTo>
                  <a:pt x="5458571" y="1933626"/>
                  <a:pt x="4628691" y="1373871"/>
                  <a:pt x="4436763" y="629754"/>
                </a:cubicBezTo>
                <a:lnTo>
                  <a:pt x="4435336" y="618525"/>
                </a:lnTo>
                <a:lnTo>
                  <a:pt x="4418353" y="650889"/>
                </a:lnTo>
                <a:cubicBezTo>
                  <a:pt x="4134683" y="1085262"/>
                  <a:pt x="3654292" y="1370851"/>
                  <a:pt x="3109422" y="1370851"/>
                </a:cubicBezTo>
                <a:cubicBezTo>
                  <a:pt x="2455579" y="1370851"/>
                  <a:pt x="1894585" y="959603"/>
                  <a:pt x="1654953" y="373505"/>
                </a:cubicBezTo>
                <a:lnTo>
                  <a:pt x="1575302" y="108059"/>
                </a:lnTo>
                <a:lnTo>
                  <a:pt x="1544784" y="152528"/>
                </a:lnTo>
                <a:cubicBezTo>
                  <a:pt x="1340650" y="397952"/>
                  <a:pt x="1058641" y="549750"/>
                  <a:pt x="747142" y="549750"/>
                </a:cubicBezTo>
                <a:cubicBezTo>
                  <a:pt x="474582" y="549750"/>
                  <a:pt x="224598" y="433530"/>
                  <a:pt x="29607" y="240060"/>
                </a:cubicBezTo>
                <a:lnTo>
                  <a:pt x="0" y="20770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457200" dist="152400" dir="4800000" algn="t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sp>
        <p:nvSpPr>
          <p:cNvPr id="24" name="21">
            <a:extLst>
              <a:ext uri="{FF2B5EF4-FFF2-40B4-BE49-F238E27FC236}">
                <a16:creationId xmlns:a16="http://schemas.microsoft.com/office/drawing/2014/main" id="{5B7B5A15-00CC-4F6E-B527-CFCFA2CE8C5B}"/>
              </a:ext>
            </a:extLst>
          </p:cNvPr>
          <p:cNvSpPr/>
          <p:nvPr userDrawn="1"/>
        </p:nvSpPr>
        <p:spPr>
          <a:xfrm>
            <a:off x="1" y="0"/>
            <a:ext cx="12192000" cy="316523"/>
          </a:xfrm>
          <a:custGeom>
            <a:avLst/>
            <a:gdLst>
              <a:gd name="connsiteX0" fmla="*/ 12048977 w 12682023"/>
              <a:gd name="connsiteY0" fmla="*/ 0 h 316523"/>
              <a:gd name="connsiteX1" fmla="*/ 12682023 w 12682023"/>
              <a:gd name="connsiteY1" fmla="*/ 0 h 316523"/>
              <a:gd name="connsiteX2" fmla="*/ 12365500 w 12682023"/>
              <a:gd name="connsiteY2" fmla="*/ 316523 h 316523"/>
              <a:gd name="connsiteX3" fmla="*/ 12048977 w 12682023"/>
              <a:gd name="connsiteY3" fmla="*/ 0 h 316523"/>
              <a:gd name="connsiteX4" fmla="*/ 11412804 w 12682023"/>
              <a:gd name="connsiteY4" fmla="*/ 0 h 316523"/>
              <a:gd name="connsiteX5" fmla="*/ 12045850 w 12682023"/>
              <a:gd name="connsiteY5" fmla="*/ 0 h 316523"/>
              <a:gd name="connsiteX6" fmla="*/ 11729327 w 12682023"/>
              <a:gd name="connsiteY6" fmla="*/ 316523 h 316523"/>
              <a:gd name="connsiteX7" fmla="*/ 11412804 w 12682023"/>
              <a:gd name="connsiteY7" fmla="*/ 0 h 316523"/>
              <a:gd name="connsiteX8" fmla="*/ 10776632 w 12682023"/>
              <a:gd name="connsiteY8" fmla="*/ 0 h 316523"/>
              <a:gd name="connsiteX9" fmla="*/ 11409678 w 12682023"/>
              <a:gd name="connsiteY9" fmla="*/ 0 h 316523"/>
              <a:gd name="connsiteX10" fmla="*/ 11093155 w 12682023"/>
              <a:gd name="connsiteY10" fmla="*/ 316523 h 316523"/>
              <a:gd name="connsiteX11" fmla="*/ 10776632 w 12682023"/>
              <a:gd name="connsiteY11" fmla="*/ 0 h 316523"/>
              <a:gd name="connsiteX12" fmla="*/ 9513861 w 12682023"/>
              <a:gd name="connsiteY12" fmla="*/ 0 h 316523"/>
              <a:gd name="connsiteX13" fmla="*/ 10773506 w 12682023"/>
              <a:gd name="connsiteY13" fmla="*/ 0 h 316523"/>
              <a:gd name="connsiteX14" fmla="*/ 10456983 w 12682023"/>
              <a:gd name="connsiteY14" fmla="*/ 316523 h 316523"/>
              <a:gd name="connsiteX15" fmla="*/ 10165334 w 12682023"/>
              <a:gd name="connsiteY15" fmla="*/ 123205 h 316523"/>
              <a:gd name="connsiteX16" fmla="*/ 10143683 w 12682023"/>
              <a:gd name="connsiteY16" fmla="*/ 15966 h 316523"/>
              <a:gd name="connsiteX17" fmla="*/ 10122033 w 12682023"/>
              <a:gd name="connsiteY17" fmla="*/ 123205 h 316523"/>
              <a:gd name="connsiteX18" fmla="*/ 9830384 w 12682023"/>
              <a:gd name="connsiteY18" fmla="*/ 316523 h 316523"/>
              <a:gd name="connsiteX19" fmla="*/ 9513861 w 12682023"/>
              <a:gd name="connsiteY19" fmla="*/ 0 h 316523"/>
              <a:gd name="connsiteX20" fmla="*/ 8877688 w 12682023"/>
              <a:gd name="connsiteY20" fmla="*/ 0 h 316523"/>
              <a:gd name="connsiteX21" fmla="*/ 9510734 w 12682023"/>
              <a:gd name="connsiteY21" fmla="*/ 0 h 316523"/>
              <a:gd name="connsiteX22" fmla="*/ 9194211 w 12682023"/>
              <a:gd name="connsiteY22" fmla="*/ 316523 h 316523"/>
              <a:gd name="connsiteX23" fmla="*/ 8877688 w 12682023"/>
              <a:gd name="connsiteY23" fmla="*/ 0 h 316523"/>
              <a:gd name="connsiteX24" fmla="*/ 8241516 w 12682023"/>
              <a:gd name="connsiteY24" fmla="*/ 0 h 316523"/>
              <a:gd name="connsiteX25" fmla="*/ 8874562 w 12682023"/>
              <a:gd name="connsiteY25" fmla="*/ 0 h 316523"/>
              <a:gd name="connsiteX26" fmla="*/ 8558039 w 12682023"/>
              <a:gd name="connsiteY26" fmla="*/ 316523 h 316523"/>
              <a:gd name="connsiteX27" fmla="*/ 8241516 w 12682023"/>
              <a:gd name="connsiteY27" fmla="*/ 0 h 316523"/>
              <a:gd name="connsiteX28" fmla="*/ 6978746 w 12682023"/>
              <a:gd name="connsiteY28" fmla="*/ 0 h 316523"/>
              <a:gd name="connsiteX29" fmla="*/ 8238390 w 12682023"/>
              <a:gd name="connsiteY29" fmla="*/ 0 h 316523"/>
              <a:gd name="connsiteX30" fmla="*/ 7921867 w 12682023"/>
              <a:gd name="connsiteY30" fmla="*/ 316523 h 316523"/>
              <a:gd name="connsiteX31" fmla="*/ 7630218 w 12682023"/>
              <a:gd name="connsiteY31" fmla="*/ 123205 h 316523"/>
              <a:gd name="connsiteX32" fmla="*/ 7608568 w 12682023"/>
              <a:gd name="connsiteY32" fmla="*/ 15969 h 316523"/>
              <a:gd name="connsiteX33" fmla="*/ 7586918 w 12682023"/>
              <a:gd name="connsiteY33" fmla="*/ 123205 h 316523"/>
              <a:gd name="connsiteX34" fmla="*/ 7295269 w 12682023"/>
              <a:gd name="connsiteY34" fmla="*/ 316523 h 316523"/>
              <a:gd name="connsiteX35" fmla="*/ 6978746 w 12682023"/>
              <a:gd name="connsiteY35" fmla="*/ 0 h 316523"/>
              <a:gd name="connsiteX36" fmla="*/ 6342573 w 12682023"/>
              <a:gd name="connsiteY36" fmla="*/ 0 h 316523"/>
              <a:gd name="connsiteX37" fmla="*/ 6975619 w 12682023"/>
              <a:gd name="connsiteY37" fmla="*/ 0 h 316523"/>
              <a:gd name="connsiteX38" fmla="*/ 6659096 w 12682023"/>
              <a:gd name="connsiteY38" fmla="*/ 316523 h 316523"/>
              <a:gd name="connsiteX39" fmla="*/ 6342573 w 12682023"/>
              <a:gd name="connsiteY39" fmla="*/ 0 h 316523"/>
              <a:gd name="connsiteX40" fmla="*/ 5706401 w 12682023"/>
              <a:gd name="connsiteY40" fmla="*/ 0 h 316523"/>
              <a:gd name="connsiteX41" fmla="*/ 6339447 w 12682023"/>
              <a:gd name="connsiteY41" fmla="*/ 0 h 316523"/>
              <a:gd name="connsiteX42" fmla="*/ 6022924 w 12682023"/>
              <a:gd name="connsiteY42" fmla="*/ 316523 h 316523"/>
              <a:gd name="connsiteX43" fmla="*/ 5706401 w 12682023"/>
              <a:gd name="connsiteY43" fmla="*/ 0 h 316523"/>
              <a:gd name="connsiteX44" fmla="*/ 4443632 w 12682023"/>
              <a:gd name="connsiteY44" fmla="*/ 0 h 316523"/>
              <a:gd name="connsiteX45" fmla="*/ 5703275 w 12682023"/>
              <a:gd name="connsiteY45" fmla="*/ 0 h 316523"/>
              <a:gd name="connsiteX46" fmla="*/ 5386752 w 12682023"/>
              <a:gd name="connsiteY46" fmla="*/ 316523 h 316523"/>
              <a:gd name="connsiteX47" fmla="*/ 5095103 w 12682023"/>
              <a:gd name="connsiteY47" fmla="*/ 123205 h 316523"/>
              <a:gd name="connsiteX48" fmla="*/ 5073453 w 12682023"/>
              <a:gd name="connsiteY48" fmla="*/ 15969 h 316523"/>
              <a:gd name="connsiteX49" fmla="*/ 5051804 w 12682023"/>
              <a:gd name="connsiteY49" fmla="*/ 123205 h 316523"/>
              <a:gd name="connsiteX50" fmla="*/ 4760154 w 12682023"/>
              <a:gd name="connsiteY50" fmla="*/ 316523 h 316523"/>
              <a:gd name="connsiteX51" fmla="*/ 4443632 w 12682023"/>
              <a:gd name="connsiteY51" fmla="*/ 0 h 316523"/>
              <a:gd name="connsiteX52" fmla="*/ 3807458 w 12682023"/>
              <a:gd name="connsiteY52" fmla="*/ 0 h 316523"/>
              <a:gd name="connsiteX53" fmla="*/ 4440505 w 12682023"/>
              <a:gd name="connsiteY53" fmla="*/ 0 h 316523"/>
              <a:gd name="connsiteX54" fmla="*/ 4123982 w 12682023"/>
              <a:gd name="connsiteY54" fmla="*/ 316523 h 316523"/>
              <a:gd name="connsiteX55" fmla="*/ 3807458 w 12682023"/>
              <a:gd name="connsiteY55" fmla="*/ 0 h 316523"/>
              <a:gd name="connsiteX56" fmla="*/ 3171286 w 12682023"/>
              <a:gd name="connsiteY56" fmla="*/ 0 h 316523"/>
              <a:gd name="connsiteX57" fmla="*/ 3804332 w 12682023"/>
              <a:gd name="connsiteY57" fmla="*/ 0 h 316523"/>
              <a:gd name="connsiteX58" fmla="*/ 3487810 w 12682023"/>
              <a:gd name="connsiteY58" fmla="*/ 316523 h 316523"/>
              <a:gd name="connsiteX59" fmla="*/ 3171286 w 12682023"/>
              <a:gd name="connsiteY59" fmla="*/ 0 h 316523"/>
              <a:gd name="connsiteX60" fmla="*/ 1908517 w 12682023"/>
              <a:gd name="connsiteY60" fmla="*/ 0 h 316523"/>
              <a:gd name="connsiteX61" fmla="*/ 3168161 w 12682023"/>
              <a:gd name="connsiteY61" fmla="*/ 0 h 316523"/>
              <a:gd name="connsiteX62" fmla="*/ 2851637 w 12682023"/>
              <a:gd name="connsiteY62" fmla="*/ 316523 h 316523"/>
              <a:gd name="connsiteX63" fmla="*/ 2559989 w 12682023"/>
              <a:gd name="connsiteY63" fmla="*/ 123205 h 316523"/>
              <a:gd name="connsiteX64" fmla="*/ 2538339 w 12682023"/>
              <a:gd name="connsiteY64" fmla="*/ 15970 h 316523"/>
              <a:gd name="connsiteX65" fmla="*/ 2516689 w 12682023"/>
              <a:gd name="connsiteY65" fmla="*/ 123205 h 316523"/>
              <a:gd name="connsiteX66" fmla="*/ 2225040 w 12682023"/>
              <a:gd name="connsiteY66" fmla="*/ 316523 h 316523"/>
              <a:gd name="connsiteX67" fmla="*/ 1908517 w 12682023"/>
              <a:gd name="connsiteY67" fmla="*/ 0 h 316523"/>
              <a:gd name="connsiteX68" fmla="*/ 1272344 w 12682023"/>
              <a:gd name="connsiteY68" fmla="*/ 0 h 316523"/>
              <a:gd name="connsiteX69" fmla="*/ 1905390 w 12682023"/>
              <a:gd name="connsiteY69" fmla="*/ 0 h 316523"/>
              <a:gd name="connsiteX70" fmla="*/ 1588867 w 12682023"/>
              <a:gd name="connsiteY70" fmla="*/ 316523 h 316523"/>
              <a:gd name="connsiteX71" fmla="*/ 1272344 w 12682023"/>
              <a:gd name="connsiteY71" fmla="*/ 0 h 316523"/>
              <a:gd name="connsiteX72" fmla="*/ 636172 w 12682023"/>
              <a:gd name="connsiteY72" fmla="*/ 0 h 316523"/>
              <a:gd name="connsiteX73" fmla="*/ 1269218 w 12682023"/>
              <a:gd name="connsiteY73" fmla="*/ 0 h 316523"/>
              <a:gd name="connsiteX74" fmla="*/ 952695 w 12682023"/>
              <a:gd name="connsiteY74" fmla="*/ 316523 h 316523"/>
              <a:gd name="connsiteX75" fmla="*/ 636172 w 12682023"/>
              <a:gd name="connsiteY75" fmla="*/ 0 h 316523"/>
              <a:gd name="connsiteX76" fmla="*/ 0 w 12682023"/>
              <a:gd name="connsiteY76" fmla="*/ 0 h 316523"/>
              <a:gd name="connsiteX77" fmla="*/ 633046 w 12682023"/>
              <a:gd name="connsiteY77" fmla="*/ 0 h 316523"/>
              <a:gd name="connsiteX78" fmla="*/ 316523 w 12682023"/>
              <a:gd name="connsiteY78" fmla="*/ 316523 h 316523"/>
              <a:gd name="connsiteX79" fmla="*/ 0 w 12682023"/>
              <a:gd name="connsiteY79" fmla="*/ 0 h 316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12682023" h="316523">
                <a:moveTo>
                  <a:pt x="12048977" y="0"/>
                </a:moveTo>
                <a:lnTo>
                  <a:pt x="12682023" y="0"/>
                </a:lnTo>
                <a:cubicBezTo>
                  <a:pt x="12682023" y="174811"/>
                  <a:pt x="12540311" y="316523"/>
                  <a:pt x="12365500" y="316523"/>
                </a:cubicBezTo>
                <a:cubicBezTo>
                  <a:pt x="12190689" y="316523"/>
                  <a:pt x="12048977" y="174811"/>
                  <a:pt x="12048977" y="0"/>
                </a:cubicBezTo>
                <a:close/>
                <a:moveTo>
                  <a:pt x="11412804" y="0"/>
                </a:moveTo>
                <a:lnTo>
                  <a:pt x="12045850" y="0"/>
                </a:lnTo>
                <a:cubicBezTo>
                  <a:pt x="12045850" y="174811"/>
                  <a:pt x="11904138" y="316523"/>
                  <a:pt x="11729327" y="316523"/>
                </a:cubicBezTo>
                <a:cubicBezTo>
                  <a:pt x="11554516" y="316523"/>
                  <a:pt x="11412804" y="174811"/>
                  <a:pt x="11412804" y="0"/>
                </a:cubicBezTo>
                <a:close/>
                <a:moveTo>
                  <a:pt x="10776632" y="0"/>
                </a:moveTo>
                <a:lnTo>
                  <a:pt x="11409678" y="0"/>
                </a:lnTo>
                <a:cubicBezTo>
                  <a:pt x="11409678" y="174811"/>
                  <a:pt x="11267966" y="316523"/>
                  <a:pt x="11093155" y="316523"/>
                </a:cubicBezTo>
                <a:cubicBezTo>
                  <a:pt x="10918344" y="316523"/>
                  <a:pt x="10776632" y="174811"/>
                  <a:pt x="10776632" y="0"/>
                </a:cubicBezTo>
                <a:close/>
                <a:moveTo>
                  <a:pt x="9513861" y="0"/>
                </a:moveTo>
                <a:lnTo>
                  <a:pt x="10773506" y="0"/>
                </a:lnTo>
                <a:cubicBezTo>
                  <a:pt x="10773506" y="174811"/>
                  <a:pt x="10631794" y="316523"/>
                  <a:pt x="10456983" y="316523"/>
                </a:cubicBezTo>
                <a:cubicBezTo>
                  <a:pt x="10325875" y="316523"/>
                  <a:pt x="10213385" y="236810"/>
                  <a:pt x="10165334" y="123205"/>
                </a:cubicBezTo>
                <a:lnTo>
                  <a:pt x="10143683" y="15966"/>
                </a:lnTo>
                <a:lnTo>
                  <a:pt x="10122033" y="123205"/>
                </a:lnTo>
                <a:cubicBezTo>
                  <a:pt x="10073982" y="236810"/>
                  <a:pt x="9961492" y="316523"/>
                  <a:pt x="9830384" y="316523"/>
                </a:cubicBezTo>
                <a:cubicBezTo>
                  <a:pt x="9655573" y="316523"/>
                  <a:pt x="9513861" y="174811"/>
                  <a:pt x="9513861" y="0"/>
                </a:cubicBezTo>
                <a:close/>
                <a:moveTo>
                  <a:pt x="8877688" y="0"/>
                </a:moveTo>
                <a:lnTo>
                  <a:pt x="9510734" y="0"/>
                </a:lnTo>
                <a:cubicBezTo>
                  <a:pt x="9510734" y="174811"/>
                  <a:pt x="9369022" y="316523"/>
                  <a:pt x="9194211" y="316523"/>
                </a:cubicBezTo>
                <a:cubicBezTo>
                  <a:pt x="9019400" y="316523"/>
                  <a:pt x="8877688" y="174811"/>
                  <a:pt x="8877688" y="0"/>
                </a:cubicBezTo>
                <a:close/>
                <a:moveTo>
                  <a:pt x="8241516" y="0"/>
                </a:moveTo>
                <a:lnTo>
                  <a:pt x="8874562" y="0"/>
                </a:lnTo>
                <a:cubicBezTo>
                  <a:pt x="8874562" y="174811"/>
                  <a:pt x="8732850" y="316523"/>
                  <a:pt x="8558039" y="316523"/>
                </a:cubicBezTo>
                <a:cubicBezTo>
                  <a:pt x="8383228" y="316523"/>
                  <a:pt x="8241516" y="174811"/>
                  <a:pt x="8241516" y="0"/>
                </a:cubicBezTo>
                <a:close/>
                <a:moveTo>
                  <a:pt x="6978746" y="0"/>
                </a:moveTo>
                <a:lnTo>
                  <a:pt x="8238390" y="0"/>
                </a:lnTo>
                <a:cubicBezTo>
                  <a:pt x="8238390" y="174811"/>
                  <a:pt x="8096678" y="316523"/>
                  <a:pt x="7921867" y="316523"/>
                </a:cubicBezTo>
                <a:cubicBezTo>
                  <a:pt x="7790758" y="316523"/>
                  <a:pt x="7678268" y="236810"/>
                  <a:pt x="7630218" y="123205"/>
                </a:cubicBezTo>
                <a:lnTo>
                  <a:pt x="7608568" y="15969"/>
                </a:lnTo>
                <a:lnTo>
                  <a:pt x="7586918" y="123205"/>
                </a:lnTo>
                <a:cubicBezTo>
                  <a:pt x="7538867" y="236810"/>
                  <a:pt x="7426377" y="316523"/>
                  <a:pt x="7295269" y="316523"/>
                </a:cubicBezTo>
                <a:cubicBezTo>
                  <a:pt x="7120458" y="316523"/>
                  <a:pt x="6978746" y="174811"/>
                  <a:pt x="6978746" y="0"/>
                </a:cubicBezTo>
                <a:close/>
                <a:moveTo>
                  <a:pt x="6342573" y="0"/>
                </a:moveTo>
                <a:lnTo>
                  <a:pt x="6975619" y="0"/>
                </a:lnTo>
                <a:cubicBezTo>
                  <a:pt x="6975619" y="174811"/>
                  <a:pt x="6833907" y="316523"/>
                  <a:pt x="6659096" y="316523"/>
                </a:cubicBezTo>
                <a:cubicBezTo>
                  <a:pt x="6484285" y="316523"/>
                  <a:pt x="6342573" y="174811"/>
                  <a:pt x="6342573" y="0"/>
                </a:cubicBezTo>
                <a:close/>
                <a:moveTo>
                  <a:pt x="5706401" y="0"/>
                </a:moveTo>
                <a:lnTo>
                  <a:pt x="6339447" y="0"/>
                </a:lnTo>
                <a:cubicBezTo>
                  <a:pt x="6339447" y="174811"/>
                  <a:pt x="6197735" y="316523"/>
                  <a:pt x="6022924" y="316523"/>
                </a:cubicBezTo>
                <a:cubicBezTo>
                  <a:pt x="5848113" y="316523"/>
                  <a:pt x="5706401" y="174811"/>
                  <a:pt x="5706401" y="0"/>
                </a:cubicBezTo>
                <a:close/>
                <a:moveTo>
                  <a:pt x="4443632" y="0"/>
                </a:moveTo>
                <a:lnTo>
                  <a:pt x="5703275" y="0"/>
                </a:lnTo>
                <a:cubicBezTo>
                  <a:pt x="5703275" y="174811"/>
                  <a:pt x="5561563" y="316523"/>
                  <a:pt x="5386752" y="316523"/>
                </a:cubicBezTo>
                <a:cubicBezTo>
                  <a:pt x="5255645" y="316523"/>
                  <a:pt x="5143155" y="236810"/>
                  <a:pt x="5095103" y="123205"/>
                </a:cubicBezTo>
                <a:lnTo>
                  <a:pt x="5073453" y="15969"/>
                </a:lnTo>
                <a:lnTo>
                  <a:pt x="5051804" y="123205"/>
                </a:lnTo>
                <a:cubicBezTo>
                  <a:pt x="5003752" y="236810"/>
                  <a:pt x="4891263" y="316523"/>
                  <a:pt x="4760154" y="316523"/>
                </a:cubicBezTo>
                <a:cubicBezTo>
                  <a:pt x="4585344" y="316523"/>
                  <a:pt x="4443632" y="174811"/>
                  <a:pt x="4443632" y="0"/>
                </a:cubicBezTo>
                <a:close/>
                <a:moveTo>
                  <a:pt x="3807458" y="0"/>
                </a:moveTo>
                <a:lnTo>
                  <a:pt x="4440505" y="0"/>
                </a:lnTo>
                <a:cubicBezTo>
                  <a:pt x="4440505" y="174811"/>
                  <a:pt x="4298793" y="316523"/>
                  <a:pt x="4123982" y="316523"/>
                </a:cubicBezTo>
                <a:cubicBezTo>
                  <a:pt x="3949170" y="316523"/>
                  <a:pt x="3807458" y="174811"/>
                  <a:pt x="3807458" y="0"/>
                </a:cubicBezTo>
                <a:close/>
                <a:moveTo>
                  <a:pt x="3171286" y="0"/>
                </a:moveTo>
                <a:lnTo>
                  <a:pt x="3804332" y="0"/>
                </a:lnTo>
                <a:cubicBezTo>
                  <a:pt x="3804332" y="174811"/>
                  <a:pt x="3662620" y="316523"/>
                  <a:pt x="3487810" y="316523"/>
                </a:cubicBezTo>
                <a:cubicBezTo>
                  <a:pt x="3312999" y="316523"/>
                  <a:pt x="3171286" y="174811"/>
                  <a:pt x="3171286" y="0"/>
                </a:cubicBezTo>
                <a:close/>
                <a:moveTo>
                  <a:pt x="1908517" y="0"/>
                </a:moveTo>
                <a:lnTo>
                  <a:pt x="3168161" y="0"/>
                </a:lnTo>
                <a:cubicBezTo>
                  <a:pt x="3168161" y="174811"/>
                  <a:pt x="3026449" y="316523"/>
                  <a:pt x="2851637" y="316523"/>
                </a:cubicBezTo>
                <a:cubicBezTo>
                  <a:pt x="2720529" y="316523"/>
                  <a:pt x="2608039" y="236810"/>
                  <a:pt x="2559989" y="123205"/>
                </a:cubicBezTo>
                <a:lnTo>
                  <a:pt x="2538339" y="15970"/>
                </a:lnTo>
                <a:lnTo>
                  <a:pt x="2516689" y="123205"/>
                </a:lnTo>
                <a:cubicBezTo>
                  <a:pt x="2468638" y="236810"/>
                  <a:pt x="2356148" y="316523"/>
                  <a:pt x="2225040" y="316523"/>
                </a:cubicBezTo>
                <a:cubicBezTo>
                  <a:pt x="2050228" y="316523"/>
                  <a:pt x="1908517" y="174811"/>
                  <a:pt x="1908517" y="0"/>
                </a:cubicBezTo>
                <a:close/>
                <a:moveTo>
                  <a:pt x="1272344" y="0"/>
                </a:moveTo>
                <a:lnTo>
                  <a:pt x="1905390" y="0"/>
                </a:lnTo>
                <a:cubicBezTo>
                  <a:pt x="1905390" y="174811"/>
                  <a:pt x="1763678" y="316523"/>
                  <a:pt x="1588867" y="316523"/>
                </a:cubicBezTo>
                <a:cubicBezTo>
                  <a:pt x="1414056" y="316523"/>
                  <a:pt x="1272344" y="174811"/>
                  <a:pt x="1272344" y="0"/>
                </a:cubicBezTo>
                <a:close/>
                <a:moveTo>
                  <a:pt x="636172" y="0"/>
                </a:moveTo>
                <a:lnTo>
                  <a:pt x="1269218" y="0"/>
                </a:lnTo>
                <a:cubicBezTo>
                  <a:pt x="1269218" y="174811"/>
                  <a:pt x="1127506" y="316523"/>
                  <a:pt x="952695" y="316523"/>
                </a:cubicBezTo>
                <a:cubicBezTo>
                  <a:pt x="777884" y="316523"/>
                  <a:pt x="636172" y="174811"/>
                  <a:pt x="636172" y="0"/>
                </a:cubicBezTo>
                <a:close/>
                <a:moveTo>
                  <a:pt x="0" y="0"/>
                </a:moveTo>
                <a:lnTo>
                  <a:pt x="633046" y="0"/>
                </a:lnTo>
                <a:cubicBezTo>
                  <a:pt x="633046" y="174811"/>
                  <a:pt x="491334" y="316523"/>
                  <a:pt x="316523" y="316523"/>
                </a:cubicBezTo>
                <a:cubicBezTo>
                  <a:pt x="141712" y="316523"/>
                  <a:pt x="0" y="174811"/>
                  <a:pt x="0" y="0"/>
                </a:cubicBezTo>
                <a:close/>
              </a:path>
            </a:pathLst>
          </a:custGeom>
          <a:solidFill>
            <a:srgbClr val="BCD8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sp>
        <p:nvSpPr>
          <p:cNvPr id="25" name="58">
            <a:extLst>
              <a:ext uri="{FF2B5EF4-FFF2-40B4-BE49-F238E27FC236}">
                <a16:creationId xmlns:a16="http://schemas.microsoft.com/office/drawing/2014/main" id="{E124B444-C54B-451D-AEC0-3E1C0BE82BAC}"/>
              </a:ext>
            </a:extLst>
          </p:cNvPr>
          <p:cNvSpPr/>
          <p:nvPr userDrawn="1"/>
        </p:nvSpPr>
        <p:spPr>
          <a:xfrm rot="1532284">
            <a:off x="8205933" y="1075397"/>
            <a:ext cx="403104" cy="433137"/>
          </a:xfrm>
          <a:prstGeom prst="star5">
            <a:avLst>
              <a:gd name="adj" fmla="val 30364"/>
              <a:gd name="hf" fmla="val 105146"/>
              <a:gd name="vf" fmla="val 110557"/>
            </a:avLst>
          </a:prstGeom>
          <a:noFill/>
          <a:ln w="69850">
            <a:solidFill>
              <a:srgbClr val="DFDA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A885F23F-6A14-4967-BFA4-0A03597C3F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36145" b="27940"/>
          <a:stretch/>
        </p:blipFill>
        <p:spPr>
          <a:xfrm>
            <a:off x="1957682" y="123033"/>
            <a:ext cx="2059449" cy="65916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847E1FF-B83A-4484-A728-8E198D0BD1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27653" t="17949" r="23621" b="34735"/>
          <a:stretch/>
        </p:blipFill>
        <p:spPr>
          <a:xfrm>
            <a:off x="2790811" y="624381"/>
            <a:ext cx="635337" cy="79146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44DA71B-4325-4CAE-AB67-C51430A7729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702822" y="316523"/>
            <a:ext cx="3312627" cy="142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811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7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47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31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8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2" presetClass="entr" presetSubtype="8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1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53" presetClass="entr" presetSubtype="16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" presetClass="entr" presetSubtype="1" fill="hold" nodeType="click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41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42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4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6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  <p:bldP spid="23" grpId="0" animBg="1"/>
          <p:bldP spid="24" grpId="0" animBg="1"/>
          <p:bldP spid="2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7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47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31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8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2" presetClass="entr" presetSubtype="8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1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53" presetClass="entr" presetSubtype="16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4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6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  <p:bldP spid="23" grpId="0" animBg="1"/>
          <p:bldP spid="24" grpId="0" animBg="1"/>
          <p:bldP spid="25" grpId="0" animBg="1"/>
        </p:bldLst>
      </p:timing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E4CE9F-D087-43D0-AE23-80035E169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869F7D-FDDD-4447-A3F0-2A10EF81DB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6D549B-61FA-4E7B-A6AF-CB01539DB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F918C-415C-4299-9F97-D5FD12D3444D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91E4D-74F7-4634-A937-891B6FE2B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6C7E7E-4EEA-4297-B048-17BC3C84D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D753B-A9D4-4EC9-8DC5-93D937E40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628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A21E6F8-CB17-4D39-96FF-C30B141F3E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9CA2BA-3309-4647-8E94-BE6BFCA5DF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AD7510-5D22-47DB-8667-15AE5054B7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F918C-415C-4299-9F97-D5FD12D3444D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A1698F-76FF-46B6-903E-B774483FB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FE3B05-96EB-4BDB-A776-C8D5ACD54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D753B-A9D4-4EC9-8DC5-93D937E40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254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21">
            <a:extLst>
              <a:ext uri="{FF2B5EF4-FFF2-40B4-BE49-F238E27FC236}">
                <a16:creationId xmlns:a16="http://schemas.microsoft.com/office/drawing/2014/main" id="{1B90A153-0D7E-4326-93F5-B852304F5AF2}"/>
              </a:ext>
            </a:extLst>
          </p:cNvPr>
          <p:cNvSpPr/>
          <p:nvPr userDrawn="1"/>
        </p:nvSpPr>
        <p:spPr>
          <a:xfrm>
            <a:off x="0" y="0"/>
            <a:ext cx="12192000" cy="316523"/>
          </a:xfrm>
          <a:custGeom>
            <a:avLst/>
            <a:gdLst>
              <a:gd name="connsiteX0" fmla="*/ 12048977 w 12682023"/>
              <a:gd name="connsiteY0" fmla="*/ 0 h 316523"/>
              <a:gd name="connsiteX1" fmla="*/ 12682023 w 12682023"/>
              <a:gd name="connsiteY1" fmla="*/ 0 h 316523"/>
              <a:gd name="connsiteX2" fmla="*/ 12365500 w 12682023"/>
              <a:gd name="connsiteY2" fmla="*/ 316523 h 316523"/>
              <a:gd name="connsiteX3" fmla="*/ 12048977 w 12682023"/>
              <a:gd name="connsiteY3" fmla="*/ 0 h 316523"/>
              <a:gd name="connsiteX4" fmla="*/ 11412804 w 12682023"/>
              <a:gd name="connsiteY4" fmla="*/ 0 h 316523"/>
              <a:gd name="connsiteX5" fmla="*/ 12045850 w 12682023"/>
              <a:gd name="connsiteY5" fmla="*/ 0 h 316523"/>
              <a:gd name="connsiteX6" fmla="*/ 11729327 w 12682023"/>
              <a:gd name="connsiteY6" fmla="*/ 316523 h 316523"/>
              <a:gd name="connsiteX7" fmla="*/ 11412804 w 12682023"/>
              <a:gd name="connsiteY7" fmla="*/ 0 h 316523"/>
              <a:gd name="connsiteX8" fmla="*/ 10776632 w 12682023"/>
              <a:gd name="connsiteY8" fmla="*/ 0 h 316523"/>
              <a:gd name="connsiteX9" fmla="*/ 11409678 w 12682023"/>
              <a:gd name="connsiteY9" fmla="*/ 0 h 316523"/>
              <a:gd name="connsiteX10" fmla="*/ 11093155 w 12682023"/>
              <a:gd name="connsiteY10" fmla="*/ 316523 h 316523"/>
              <a:gd name="connsiteX11" fmla="*/ 10776632 w 12682023"/>
              <a:gd name="connsiteY11" fmla="*/ 0 h 316523"/>
              <a:gd name="connsiteX12" fmla="*/ 9513861 w 12682023"/>
              <a:gd name="connsiteY12" fmla="*/ 0 h 316523"/>
              <a:gd name="connsiteX13" fmla="*/ 10773506 w 12682023"/>
              <a:gd name="connsiteY13" fmla="*/ 0 h 316523"/>
              <a:gd name="connsiteX14" fmla="*/ 10456983 w 12682023"/>
              <a:gd name="connsiteY14" fmla="*/ 316523 h 316523"/>
              <a:gd name="connsiteX15" fmla="*/ 10165334 w 12682023"/>
              <a:gd name="connsiteY15" fmla="*/ 123205 h 316523"/>
              <a:gd name="connsiteX16" fmla="*/ 10143683 w 12682023"/>
              <a:gd name="connsiteY16" fmla="*/ 15966 h 316523"/>
              <a:gd name="connsiteX17" fmla="*/ 10122033 w 12682023"/>
              <a:gd name="connsiteY17" fmla="*/ 123205 h 316523"/>
              <a:gd name="connsiteX18" fmla="*/ 9830384 w 12682023"/>
              <a:gd name="connsiteY18" fmla="*/ 316523 h 316523"/>
              <a:gd name="connsiteX19" fmla="*/ 9513861 w 12682023"/>
              <a:gd name="connsiteY19" fmla="*/ 0 h 316523"/>
              <a:gd name="connsiteX20" fmla="*/ 8877688 w 12682023"/>
              <a:gd name="connsiteY20" fmla="*/ 0 h 316523"/>
              <a:gd name="connsiteX21" fmla="*/ 9510734 w 12682023"/>
              <a:gd name="connsiteY21" fmla="*/ 0 h 316523"/>
              <a:gd name="connsiteX22" fmla="*/ 9194211 w 12682023"/>
              <a:gd name="connsiteY22" fmla="*/ 316523 h 316523"/>
              <a:gd name="connsiteX23" fmla="*/ 8877688 w 12682023"/>
              <a:gd name="connsiteY23" fmla="*/ 0 h 316523"/>
              <a:gd name="connsiteX24" fmla="*/ 8241516 w 12682023"/>
              <a:gd name="connsiteY24" fmla="*/ 0 h 316523"/>
              <a:gd name="connsiteX25" fmla="*/ 8874562 w 12682023"/>
              <a:gd name="connsiteY25" fmla="*/ 0 h 316523"/>
              <a:gd name="connsiteX26" fmla="*/ 8558039 w 12682023"/>
              <a:gd name="connsiteY26" fmla="*/ 316523 h 316523"/>
              <a:gd name="connsiteX27" fmla="*/ 8241516 w 12682023"/>
              <a:gd name="connsiteY27" fmla="*/ 0 h 316523"/>
              <a:gd name="connsiteX28" fmla="*/ 6978746 w 12682023"/>
              <a:gd name="connsiteY28" fmla="*/ 0 h 316523"/>
              <a:gd name="connsiteX29" fmla="*/ 8238390 w 12682023"/>
              <a:gd name="connsiteY29" fmla="*/ 0 h 316523"/>
              <a:gd name="connsiteX30" fmla="*/ 7921867 w 12682023"/>
              <a:gd name="connsiteY30" fmla="*/ 316523 h 316523"/>
              <a:gd name="connsiteX31" fmla="*/ 7630218 w 12682023"/>
              <a:gd name="connsiteY31" fmla="*/ 123205 h 316523"/>
              <a:gd name="connsiteX32" fmla="*/ 7608568 w 12682023"/>
              <a:gd name="connsiteY32" fmla="*/ 15969 h 316523"/>
              <a:gd name="connsiteX33" fmla="*/ 7586918 w 12682023"/>
              <a:gd name="connsiteY33" fmla="*/ 123205 h 316523"/>
              <a:gd name="connsiteX34" fmla="*/ 7295269 w 12682023"/>
              <a:gd name="connsiteY34" fmla="*/ 316523 h 316523"/>
              <a:gd name="connsiteX35" fmla="*/ 6978746 w 12682023"/>
              <a:gd name="connsiteY35" fmla="*/ 0 h 316523"/>
              <a:gd name="connsiteX36" fmla="*/ 6342573 w 12682023"/>
              <a:gd name="connsiteY36" fmla="*/ 0 h 316523"/>
              <a:gd name="connsiteX37" fmla="*/ 6975619 w 12682023"/>
              <a:gd name="connsiteY37" fmla="*/ 0 h 316523"/>
              <a:gd name="connsiteX38" fmla="*/ 6659096 w 12682023"/>
              <a:gd name="connsiteY38" fmla="*/ 316523 h 316523"/>
              <a:gd name="connsiteX39" fmla="*/ 6342573 w 12682023"/>
              <a:gd name="connsiteY39" fmla="*/ 0 h 316523"/>
              <a:gd name="connsiteX40" fmla="*/ 5706401 w 12682023"/>
              <a:gd name="connsiteY40" fmla="*/ 0 h 316523"/>
              <a:gd name="connsiteX41" fmla="*/ 6339447 w 12682023"/>
              <a:gd name="connsiteY41" fmla="*/ 0 h 316523"/>
              <a:gd name="connsiteX42" fmla="*/ 6022924 w 12682023"/>
              <a:gd name="connsiteY42" fmla="*/ 316523 h 316523"/>
              <a:gd name="connsiteX43" fmla="*/ 5706401 w 12682023"/>
              <a:gd name="connsiteY43" fmla="*/ 0 h 316523"/>
              <a:gd name="connsiteX44" fmla="*/ 4443632 w 12682023"/>
              <a:gd name="connsiteY44" fmla="*/ 0 h 316523"/>
              <a:gd name="connsiteX45" fmla="*/ 5703275 w 12682023"/>
              <a:gd name="connsiteY45" fmla="*/ 0 h 316523"/>
              <a:gd name="connsiteX46" fmla="*/ 5386752 w 12682023"/>
              <a:gd name="connsiteY46" fmla="*/ 316523 h 316523"/>
              <a:gd name="connsiteX47" fmla="*/ 5095103 w 12682023"/>
              <a:gd name="connsiteY47" fmla="*/ 123205 h 316523"/>
              <a:gd name="connsiteX48" fmla="*/ 5073453 w 12682023"/>
              <a:gd name="connsiteY48" fmla="*/ 15969 h 316523"/>
              <a:gd name="connsiteX49" fmla="*/ 5051804 w 12682023"/>
              <a:gd name="connsiteY49" fmla="*/ 123205 h 316523"/>
              <a:gd name="connsiteX50" fmla="*/ 4760154 w 12682023"/>
              <a:gd name="connsiteY50" fmla="*/ 316523 h 316523"/>
              <a:gd name="connsiteX51" fmla="*/ 4443632 w 12682023"/>
              <a:gd name="connsiteY51" fmla="*/ 0 h 316523"/>
              <a:gd name="connsiteX52" fmla="*/ 3807458 w 12682023"/>
              <a:gd name="connsiteY52" fmla="*/ 0 h 316523"/>
              <a:gd name="connsiteX53" fmla="*/ 4440505 w 12682023"/>
              <a:gd name="connsiteY53" fmla="*/ 0 h 316523"/>
              <a:gd name="connsiteX54" fmla="*/ 4123982 w 12682023"/>
              <a:gd name="connsiteY54" fmla="*/ 316523 h 316523"/>
              <a:gd name="connsiteX55" fmla="*/ 3807458 w 12682023"/>
              <a:gd name="connsiteY55" fmla="*/ 0 h 316523"/>
              <a:gd name="connsiteX56" fmla="*/ 3171286 w 12682023"/>
              <a:gd name="connsiteY56" fmla="*/ 0 h 316523"/>
              <a:gd name="connsiteX57" fmla="*/ 3804332 w 12682023"/>
              <a:gd name="connsiteY57" fmla="*/ 0 h 316523"/>
              <a:gd name="connsiteX58" fmla="*/ 3487810 w 12682023"/>
              <a:gd name="connsiteY58" fmla="*/ 316523 h 316523"/>
              <a:gd name="connsiteX59" fmla="*/ 3171286 w 12682023"/>
              <a:gd name="connsiteY59" fmla="*/ 0 h 316523"/>
              <a:gd name="connsiteX60" fmla="*/ 1908517 w 12682023"/>
              <a:gd name="connsiteY60" fmla="*/ 0 h 316523"/>
              <a:gd name="connsiteX61" fmla="*/ 3168161 w 12682023"/>
              <a:gd name="connsiteY61" fmla="*/ 0 h 316523"/>
              <a:gd name="connsiteX62" fmla="*/ 2851637 w 12682023"/>
              <a:gd name="connsiteY62" fmla="*/ 316523 h 316523"/>
              <a:gd name="connsiteX63" fmla="*/ 2559989 w 12682023"/>
              <a:gd name="connsiteY63" fmla="*/ 123205 h 316523"/>
              <a:gd name="connsiteX64" fmla="*/ 2538339 w 12682023"/>
              <a:gd name="connsiteY64" fmla="*/ 15970 h 316523"/>
              <a:gd name="connsiteX65" fmla="*/ 2516689 w 12682023"/>
              <a:gd name="connsiteY65" fmla="*/ 123205 h 316523"/>
              <a:gd name="connsiteX66" fmla="*/ 2225040 w 12682023"/>
              <a:gd name="connsiteY66" fmla="*/ 316523 h 316523"/>
              <a:gd name="connsiteX67" fmla="*/ 1908517 w 12682023"/>
              <a:gd name="connsiteY67" fmla="*/ 0 h 316523"/>
              <a:gd name="connsiteX68" fmla="*/ 1272344 w 12682023"/>
              <a:gd name="connsiteY68" fmla="*/ 0 h 316523"/>
              <a:gd name="connsiteX69" fmla="*/ 1905390 w 12682023"/>
              <a:gd name="connsiteY69" fmla="*/ 0 h 316523"/>
              <a:gd name="connsiteX70" fmla="*/ 1588867 w 12682023"/>
              <a:gd name="connsiteY70" fmla="*/ 316523 h 316523"/>
              <a:gd name="connsiteX71" fmla="*/ 1272344 w 12682023"/>
              <a:gd name="connsiteY71" fmla="*/ 0 h 316523"/>
              <a:gd name="connsiteX72" fmla="*/ 636172 w 12682023"/>
              <a:gd name="connsiteY72" fmla="*/ 0 h 316523"/>
              <a:gd name="connsiteX73" fmla="*/ 1269218 w 12682023"/>
              <a:gd name="connsiteY73" fmla="*/ 0 h 316523"/>
              <a:gd name="connsiteX74" fmla="*/ 952695 w 12682023"/>
              <a:gd name="connsiteY74" fmla="*/ 316523 h 316523"/>
              <a:gd name="connsiteX75" fmla="*/ 636172 w 12682023"/>
              <a:gd name="connsiteY75" fmla="*/ 0 h 316523"/>
              <a:gd name="connsiteX76" fmla="*/ 0 w 12682023"/>
              <a:gd name="connsiteY76" fmla="*/ 0 h 316523"/>
              <a:gd name="connsiteX77" fmla="*/ 633046 w 12682023"/>
              <a:gd name="connsiteY77" fmla="*/ 0 h 316523"/>
              <a:gd name="connsiteX78" fmla="*/ 316523 w 12682023"/>
              <a:gd name="connsiteY78" fmla="*/ 316523 h 316523"/>
              <a:gd name="connsiteX79" fmla="*/ 0 w 12682023"/>
              <a:gd name="connsiteY79" fmla="*/ 0 h 316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12682023" h="316523">
                <a:moveTo>
                  <a:pt x="12048977" y="0"/>
                </a:moveTo>
                <a:lnTo>
                  <a:pt x="12682023" y="0"/>
                </a:lnTo>
                <a:cubicBezTo>
                  <a:pt x="12682023" y="174811"/>
                  <a:pt x="12540311" y="316523"/>
                  <a:pt x="12365500" y="316523"/>
                </a:cubicBezTo>
                <a:cubicBezTo>
                  <a:pt x="12190689" y="316523"/>
                  <a:pt x="12048977" y="174811"/>
                  <a:pt x="12048977" y="0"/>
                </a:cubicBezTo>
                <a:close/>
                <a:moveTo>
                  <a:pt x="11412804" y="0"/>
                </a:moveTo>
                <a:lnTo>
                  <a:pt x="12045850" y="0"/>
                </a:lnTo>
                <a:cubicBezTo>
                  <a:pt x="12045850" y="174811"/>
                  <a:pt x="11904138" y="316523"/>
                  <a:pt x="11729327" y="316523"/>
                </a:cubicBezTo>
                <a:cubicBezTo>
                  <a:pt x="11554516" y="316523"/>
                  <a:pt x="11412804" y="174811"/>
                  <a:pt x="11412804" y="0"/>
                </a:cubicBezTo>
                <a:close/>
                <a:moveTo>
                  <a:pt x="10776632" y="0"/>
                </a:moveTo>
                <a:lnTo>
                  <a:pt x="11409678" y="0"/>
                </a:lnTo>
                <a:cubicBezTo>
                  <a:pt x="11409678" y="174811"/>
                  <a:pt x="11267966" y="316523"/>
                  <a:pt x="11093155" y="316523"/>
                </a:cubicBezTo>
                <a:cubicBezTo>
                  <a:pt x="10918344" y="316523"/>
                  <a:pt x="10776632" y="174811"/>
                  <a:pt x="10776632" y="0"/>
                </a:cubicBezTo>
                <a:close/>
                <a:moveTo>
                  <a:pt x="9513861" y="0"/>
                </a:moveTo>
                <a:lnTo>
                  <a:pt x="10773506" y="0"/>
                </a:lnTo>
                <a:cubicBezTo>
                  <a:pt x="10773506" y="174811"/>
                  <a:pt x="10631794" y="316523"/>
                  <a:pt x="10456983" y="316523"/>
                </a:cubicBezTo>
                <a:cubicBezTo>
                  <a:pt x="10325875" y="316523"/>
                  <a:pt x="10213385" y="236810"/>
                  <a:pt x="10165334" y="123205"/>
                </a:cubicBezTo>
                <a:lnTo>
                  <a:pt x="10143683" y="15966"/>
                </a:lnTo>
                <a:lnTo>
                  <a:pt x="10122033" y="123205"/>
                </a:lnTo>
                <a:cubicBezTo>
                  <a:pt x="10073982" y="236810"/>
                  <a:pt x="9961492" y="316523"/>
                  <a:pt x="9830384" y="316523"/>
                </a:cubicBezTo>
                <a:cubicBezTo>
                  <a:pt x="9655573" y="316523"/>
                  <a:pt x="9513861" y="174811"/>
                  <a:pt x="9513861" y="0"/>
                </a:cubicBezTo>
                <a:close/>
                <a:moveTo>
                  <a:pt x="8877688" y="0"/>
                </a:moveTo>
                <a:lnTo>
                  <a:pt x="9510734" y="0"/>
                </a:lnTo>
                <a:cubicBezTo>
                  <a:pt x="9510734" y="174811"/>
                  <a:pt x="9369022" y="316523"/>
                  <a:pt x="9194211" y="316523"/>
                </a:cubicBezTo>
                <a:cubicBezTo>
                  <a:pt x="9019400" y="316523"/>
                  <a:pt x="8877688" y="174811"/>
                  <a:pt x="8877688" y="0"/>
                </a:cubicBezTo>
                <a:close/>
                <a:moveTo>
                  <a:pt x="8241516" y="0"/>
                </a:moveTo>
                <a:lnTo>
                  <a:pt x="8874562" y="0"/>
                </a:lnTo>
                <a:cubicBezTo>
                  <a:pt x="8874562" y="174811"/>
                  <a:pt x="8732850" y="316523"/>
                  <a:pt x="8558039" y="316523"/>
                </a:cubicBezTo>
                <a:cubicBezTo>
                  <a:pt x="8383228" y="316523"/>
                  <a:pt x="8241516" y="174811"/>
                  <a:pt x="8241516" y="0"/>
                </a:cubicBezTo>
                <a:close/>
                <a:moveTo>
                  <a:pt x="6978746" y="0"/>
                </a:moveTo>
                <a:lnTo>
                  <a:pt x="8238390" y="0"/>
                </a:lnTo>
                <a:cubicBezTo>
                  <a:pt x="8238390" y="174811"/>
                  <a:pt x="8096678" y="316523"/>
                  <a:pt x="7921867" y="316523"/>
                </a:cubicBezTo>
                <a:cubicBezTo>
                  <a:pt x="7790758" y="316523"/>
                  <a:pt x="7678268" y="236810"/>
                  <a:pt x="7630218" y="123205"/>
                </a:cubicBezTo>
                <a:lnTo>
                  <a:pt x="7608568" y="15969"/>
                </a:lnTo>
                <a:lnTo>
                  <a:pt x="7586918" y="123205"/>
                </a:lnTo>
                <a:cubicBezTo>
                  <a:pt x="7538867" y="236810"/>
                  <a:pt x="7426377" y="316523"/>
                  <a:pt x="7295269" y="316523"/>
                </a:cubicBezTo>
                <a:cubicBezTo>
                  <a:pt x="7120458" y="316523"/>
                  <a:pt x="6978746" y="174811"/>
                  <a:pt x="6978746" y="0"/>
                </a:cubicBezTo>
                <a:close/>
                <a:moveTo>
                  <a:pt x="6342573" y="0"/>
                </a:moveTo>
                <a:lnTo>
                  <a:pt x="6975619" y="0"/>
                </a:lnTo>
                <a:cubicBezTo>
                  <a:pt x="6975619" y="174811"/>
                  <a:pt x="6833907" y="316523"/>
                  <a:pt x="6659096" y="316523"/>
                </a:cubicBezTo>
                <a:cubicBezTo>
                  <a:pt x="6484285" y="316523"/>
                  <a:pt x="6342573" y="174811"/>
                  <a:pt x="6342573" y="0"/>
                </a:cubicBezTo>
                <a:close/>
                <a:moveTo>
                  <a:pt x="5706401" y="0"/>
                </a:moveTo>
                <a:lnTo>
                  <a:pt x="6339447" y="0"/>
                </a:lnTo>
                <a:cubicBezTo>
                  <a:pt x="6339447" y="174811"/>
                  <a:pt x="6197735" y="316523"/>
                  <a:pt x="6022924" y="316523"/>
                </a:cubicBezTo>
                <a:cubicBezTo>
                  <a:pt x="5848113" y="316523"/>
                  <a:pt x="5706401" y="174811"/>
                  <a:pt x="5706401" y="0"/>
                </a:cubicBezTo>
                <a:close/>
                <a:moveTo>
                  <a:pt x="4443632" y="0"/>
                </a:moveTo>
                <a:lnTo>
                  <a:pt x="5703275" y="0"/>
                </a:lnTo>
                <a:cubicBezTo>
                  <a:pt x="5703275" y="174811"/>
                  <a:pt x="5561563" y="316523"/>
                  <a:pt x="5386752" y="316523"/>
                </a:cubicBezTo>
                <a:cubicBezTo>
                  <a:pt x="5255645" y="316523"/>
                  <a:pt x="5143155" y="236810"/>
                  <a:pt x="5095103" y="123205"/>
                </a:cubicBezTo>
                <a:lnTo>
                  <a:pt x="5073453" y="15969"/>
                </a:lnTo>
                <a:lnTo>
                  <a:pt x="5051804" y="123205"/>
                </a:lnTo>
                <a:cubicBezTo>
                  <a:pt x="5003752" y="236810"/>
                  <a:pt x="4891263" y="316523"/>
                  <a:pt x="4760154" y="316523"/>
                </a:cubicBezTo>
                <a:cubicBezTo>
                  <a:pt x="4585344" y="316523"/>
                  <a:pt x="4443632" y="174811"/>
                  <a:pt x="4443632" y="0"/>
                </a:cubicBezTo>
                <a:close/>
                <a:moveTo>
                  <a:pt x="3807458" y="0"/>
                </a:moveTo>
                <a:lnTo>
                  <a:pt x="4440505" y="0"/>
                </a:lnTo>
                <a:cubicBezTo>
                  <a:pt x="4440505" y="174811"/>
                  <a:pt x="4298793" y="316523"/>
                  <a:pt x="4123982" y="316523"/>
                </a:cubicBezTo>
                <a:cubicBezTo>
                  <a:pt x="3949170" y="316523"/>
                  <a:pt x="3807458" y="174811"/>
                  <a:pt x="3807458" y="0"/>
                </a:cubicBezTo>
                <a:close/>
                <a:moveTo>
                  <a:pt x="3171286" y="0"/>
                </a:moveTo>
                <a:lnTo>
                  <a:pt x="3804332" y="0"/>
                </a:lnTo>
                <a:cubicBezTo>
                  <a:pt x="3804332" y="174811"/>
                  <a:pt x="3662620" y="316523"/>
                  <a:pt x="3487810" y="316523"/>
                </a:cubicBezTo>
                <a:cubicBezTo>
                  <a:pt x="3312999" y="316523"/>
                  <a:pt x="3171286" y="174811"/>
                  <a:pt x="3171286" y="0"/>
                </a:cubicBezTo>
                <a:close/>
                <a:moveTo>
                  <a:pt x="1908517" y="0"/>
                </a:moveTo>
                <a:lnTo>
                  <a:pt x="3168161" y="0"/>
                </a:lnTo>
                <a:cubicBezTo>
                  <a:pt x="3168161" y="174811"/>
                  <a:pt x="3026449" y="316523"/>
                  <a:pt x="2851637" y="316523"/>
                </a:cubicBezTo>
                <a:cubicBezTo>
                  <a:pt x="2720529" y="316523"/>
                  <a:pt x="2608039" y="236810"/>
                  <a:pt x="2559989" y="123205"/>
                </a:cubicBezTo>
                <a:lnTo>
                  <a:pt x="2538339" y="15970"/>
                </a:lnTo>
                <a:lnTo>
                  <a:pt x="2516689" y="123205"/>
                </a:lnTo>
                <a:cubicBezTo>
                  <a:pt x="2468638" y="236810"/>
                  <a:pt x="2356148" y="316523"/>
                  <a:pt x="2225040" y="316523"/>
                </a:cubicBezTo>
                <a:cubicBezTo>
                  <a:pt x="2050228" y="316523"/>
                  <a:pt x="1908517" y="174811"/>
                  <a:pt x="1908517" y="0"/>
                </a:cubicBezTo>
                <a:close/>
                <a:moveTo>
                  <a:pt x="1272344" y="0"/>
                </a:moveTo>
                <a:lnTo>
                  <a:pt x="1905390" y="0"/>
                </a:lnTo>
                <a:cubicBezTo>
                  <a:pt x="1905390" y="174811"/>
                  <a:pt x="1763678" y="316523"/>
                  <a:pt x="1588867" y="316523"/>
                </a:cubicBezTo>
                <a:cubicBezTo>
                  <a:pt x="1414056" y="316523"/>
                  <a:pt x="1272344" y="174811"/>
                  <a:pt x="1272344" y="0"/>
                </a:cubicBezTo>
                <a:close/>
                <a:moveTo>
                  <a:pt x="636172" y="0"/>
                </a:moveTo>
                <a:lnTo>
                  <a:pt x="1269218" y="0"/>
                </a:lnTo>
                <a:cubicBezTo>
                  <a:pt x="1269218" y="174811"/>
                  <a:pt x="1127506" y="316523"/>
                  <a:pt x="952695" y="316523"/>
                </a:cubicBezTo>
                <a:cubicBezTo>
                  <a:pt x="777884" y="316523"/>
                  <a:pt x="636172" y="174811"/>
                  <a:pt x="636172" y="0"/>
                </a:cubicBezTo>
                <a:close/>
                <a:moveTo>
                  <a:pt x="0" y="0"/>
                </a:moveTo>
                <a:lnTo>
                  <a:pt x="633046" y="0"/>
                </a:lnTo>
                <a:cubicBezTo>
                  <a:pt x="633046" y="174811"/>
                  <a:pt x="491334" y="316523"/>
                  <a:pt x="316523" y="316523"/>
                </a:cubicBezTo>
                <a:cubicBezTo>
                  <a:pt x="141712" y="316523"/>
                  <a:pt x="0" y="174811"/>
                  <a:pt x="0" y="0"/>
                </a:cubicBezTo>
                <a:close/>
              </a:path>
            </a:pathLst>
          </a:custGeom>
          <a:solidFill>
            <a:srgbClr val="BCD8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sp>
        <p:nvSpPr>
          <p:cNvPr id="10" name="PHẠM DUYÊN">
            <a:extLst>
              <a:ext uri="{FF2B5EF4-FFF2-40B4-BE49-F238E27FC236}">
                <a16:creationId xmlns:a16="http://schemas.microsoft.com/office/drawing/2014/main" id="{378B9758-1E6C-45FB-A79E-4C45CD61D00B}"/>
              </a:ext>
            </a:extLst>
          </p:cNvPr>
          <p:cNvSpPr/>
          <p:nvPr userDrawn="1"/>
        </p:nvSpPr>
        <p:spPr>
          <a:xfrm flipH="1">
            <a:off x="0" y="6625087"/>
            <a:ext cx="12192000" cy="232913"/>
          </a:xfrm>
          <a:custGeom>
            <a:avLst/>
            <a:gdLst>
              <a:gd name="connsiteX0" fmla="*/ 1848026 w 12192000"/>
              <a:gd name="connsiteY0" fmla="*/ 1 h 944247"/>
              <a:gd name="connsiteX1" fmla="*/ 1524882 w 12192000"/>
              <a:gd name="connsiteY1" fmla="*/ 183415 h 944247"/>
              <a:gd name="connsiteX2" fmla="*/ 333568 w 12192000"/>
              <a:gd name="connsiteY2" fmla="*/ 181 h 944247"/>
              <a:gd name="connsiteX3" fmla="*/ 0 w 12192000"/>
              <a:gd name="connsiteY3" fmla="*/ 183415 h 944247"/>
              <a:gd name="connsiteX4" fmla="*/ 0 w 12192000"/>
              <a:gd name="connsiteY4" fmla="*/ 944247 h 944247"/>
              <a:gd name="connsiteX5" fmla="*/ 12192000 w 12192000"/>
              <a:gd name="connsiteY5" fmla="*/ 944247 h 944247"/>
              <a:gd name="connsiteX6" fmla="*/ 12192000 w 12192000"/>
              <a:gd name="connsiteY6" fmla="*/ 193146 h 944247"/>
              <a:gd name="connsiteX7" fmla="*/ 10667118 w 12192000"/>
              <a:gd name="connsiteY7" fmla="*/ 193146 h 944247"/>
              <a:gd name="connsiteX8" fmla="*/ 9142236 w 12192000"/>
              <a:gd name="connsiteY8" fmla="*/ 193146 h 944247"/>
              <a:gd name="connsiteX9" fmla="*/ 9142236 w 12192000"/>
              <a:gd name="connsiteY9" fmla="*/ 193507 h 944247"/>
              <a:gd name="connsiteX10" fmla="*/ 9097259 w 12192000"/>
              <a:gd name="connsiteY10" fmla="*/ 244568 h 944247"/>
              <a:gd name="connsiteX11" fmla="*/ 7620030 w 12192000"/>
              <a:gd name="connsiteY11" fmla="*/ 190470 h 944247"/>
              <a:gd name="connsiteX12" fmla="*/ 6428715 w 12192000"/>
              <a:gd name="connsiteY12" fmla="*/ 7236 h 944247"/>
              <a:gd name="connsiteX13" fmla="*/ 6136844 w 12192000"/>
              <a:gd name="connsiteY13" fmla="*/ 142548 h 944247"/>
              <a:gd name="connsiteX14" fmla="*/ 6096852 w 12192000"/>
              <a:gd name="connsiteY14" fmla="*/ 188511 h 944247"/>
              <a:gd name="connsiteX15" fmla="*/ 6096852 w 12192000"/>
              <a:gd name="connsiteY15" fmla="*/ 186090 h 944247"/>
              <a:gd name="connsiteX16" fmla="*/ 4571971 w 12192000"/>
              <a:gd name="connsiteY16" fmla="*/ 186090 h 944247"/>
              <a:gd name="connsiteX17" fmla="*/ 3047088 w 12192000"/>
              <a:gd name="connsiteY17" fmla="*/ 186090 h 944247"/>
              <a:gd name="connsiteX18" fmla="*/ 3047088 w 12192000"/>
              <a:gd name="connsiteY18" fmla="*/ 186452 h 944247"/>
              <a:gd name="connsiteX19" fmla="*/ 3002111 w 12192000"/>
              <a:gd name="connsiteY19" fmla="*/ 237513 h 944247"/>
              <a:gd name="connsiteX20" fmla="*/ 1848026 w 12192000"/>
              <a:gd name="connsiteY20" fmla="*/ 1 h 9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944247">
                <a:moveTo>
                  <a:pt x="1848026" y="1"/>
                </a:moveTo>
                <a:cubicBezTo>
                  <a:pt x="1740311" y="-274"/>
                  <a:pt x="1632597" y="48772"/>
                  <a:pt x="1524882" y="183415"/>
                </a:cubicBezTo>
                <a:cubicBezTo>
                  <a:pt x="1127777" y="679796"/>
                  <a:pt x="730672" y="12784"/>
                  <a:pt x="333568" y="181"/>
                </a:cubicBezTo>
                <a:cubicBezTo>
                  <a:pt x="222378" y="-3349"/>
                  <a:pt x="111189" y="44428"/>
                  <a:pt x="0" y="183415"/>
                </a:cubicBezTo>
                <a:lnTo>
                  <a:pt x="0" y="944247"/>
                </a:lnTo>
                <a:lnTo>
                  <a:pt x="12192000" y="944247"/>
                </a:lnTo>
                <a:lnTo>
                  <a:pt x="12192000" y="193146"/>
                </a:lnTo>
                <a:cubicBezTo>
                  <a:pt x="11683706" y="828513"/>
                  <a:pt x="11175412" y="-442223"/>
                  <a:pt x="10667118" y="193146"/>
                </a:cubicBezTo>
                <a:cubicBezTo>
                  <a:pt x="10158824" y="828513"/>
                  <a:pt x="9650530" y="-442223"/>
                  <a:pt x="9142236" y="193146"/>
                </a:cubicBezTo>
                <a:lnTo>
                  <a:pt x="9142236" y="193507"/>
                </a:lnTo>
                <a:lnTo>
                  <a:pt x="9097259" y="244568"/>
                </a:lnTo>
                <a:cubicBezTo>
                  <a:pt x="8604849" y="748279"/>
                  <a:pt x="8112439" y="-425043"/>
                  <a:pt x="7620030" y="190470"/>
                </a:cubicBezTo>
                <a:cubicBezTo>
                  <a:pt x="7222925" y="686852"/>
                  <a:pt x="6825820" y="19839"/>
                  <a:pt x="6428715" y="7236"/>
                </a:cubicBezTo>
                <a:cubicBezTo>
                  <a:pt x="6331425" y="4148"/>
                  <a:pt x="6234135" y="40341"/>
                  <a:pt x="6136844" y="142548"/>
                </a:cubicBezTo>
                <a:lnTo>
                  <a:pt x="6096852" y="188511"/>
                </a:lnTo>
                <a:lnTo>
                  <a:pt x="6096852" y="186090"/>
                </a:lnTo>
                <a:cubicBezTo>
                  <a:pt x="5588559" y="821458"/>
                  <a:pt x="5080265" y="-449278"/>
                  <a:pt x="4571971" y="186090"/>
                </a:cubicBezTo>
                <a:cubicBezTo>
                  <a:pt x="4063677" y="821458"/>
                  <a:pt x="3555382" y="-449278"/>
                  <a:pt x="3047088" y="186090"/>
                </a:cubicBezTo>
                <a:lnTo>
                  <a:pt x="3047088" y="186452"/>
                </a:lnTo>
                <a:lnTo>
                  <a:pt x="3002111" y="237513"/>
                </a:lnTo>
                <a:cubicBezTo>
                  <a:pt x="2617416" y="631037"/>
                  <a:pt x="2232722" y="981"/>
                  <a:pt x="1848026" y="1"/>
                </a:cubicBezTo>
                <a:close/>
              </a:path>
            </a:pathLst>
          </a:custGeom>
          <a:solidFill>
            <a:srgbClr val="00A6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63100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>
            <a:extLst>
              <a:ext uri="{FF2B5EF4-FFF2-40B4-BE49-F238E27FC236}">
                <a16:creationId xmlns:a16="http://schemas.microsoft.com/office/drawing/2014/main" id="{71F72E4D-414F-41BC-8499-F6D1BB041EA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77430" y="3454895"/>
            <a:ext cx="1767993" cy="2133785"/>
          </a:xfrm>
          <a:prstGeom prst="rect">
            <a:avLst/>
          </a:prstGeom>
        </p:spPr>
      </p:pic>
      <p:sp>
        <p:nvSpPr>
          <p:cNvPr id="8" name="21">
            <a:extLst>
              <a:ext uri="{FF2B5EF4-FFF2-40B4-BE49-F238E27FC236}">
                <a16:creationId xmlns:a16="http://schemas.microsoft.com/office/drawing/2014/main" id="{53EF5745-5E26-4FFA-AAB4-DD5EFADB8AAA}"/>
              </a:ext>
            </a:extLst>
          </p:cNvPr>
          <p:cNvSpPr/>
          <p:nvPr userDrawn="1"/>
        </p:nvSpPr>
        <p:spPr>
          <a:xfrm>
            <a:off x="0" y="0"/>
            <a:ext cx="12192000" cy="316523"/>
          </a:xfrm>
          <a:custGeom>
            <a:avLst/>
            <a:gdLst>
              <a:gd name="connsiteX0" fmla="*/ 12048977 w 12682023"/>
              <a:gd name="connsiteY0" fmla="*/ 0 h 316523"/>
              <a:gd name="connsiteX1" fmla="*/ 12682023 w 12682023"/>
              <a:gd name="connsiteY1" fmla="*/ 0 h 316523"/>
              <a:gd name="connsiteX2" fmla="*/ 12365500 w 12682023"/>
              <a:gd name="connsiteY2" fmla="*/ 316523 h 316523"/>
              <a:gd name="connsiteX3" fmla="*/ 12048977 w 12682023"/>
              <a:gd name="connsiteY3" fmla="*/ 0 h 316523"/>
              <a:gd name="connsiteX4" fmla="*/ 11412804 w 12682023"/>
              <a:gd name="connsiteY4" fmla="*/ 0 h 316523"/>
              <a:gd name="connsiteX5" fmla="*/ 12045850 w 12682023"/>
              <a:gd name="connsiteY5" fmla="*/ 0 h 316523"/>
              <a:gd name="connsiteX6" fmla="*/ 11729327 w 12682023"/>
              <a:gd name="connsiteY6" fmla="*/ 316523 h 316523"/>
              <a:gd name="connsiteX7" fmla="*/ 11412804 w 12682023"/>
              <a:gd name="connsiteY7" fmla="*/ 0 h 316523"/>
              <a:gd name="connsiteX8" fmla="*/ 10776632 w 12682023"/>
              <a:gd name="connsiteY8" fmla="*/ 0 h 316523"/>
              <a:gd name="connsiteX9" fmla="*/ 11409678 w 12682023"/>
              <a:gd name="connsiteY9" fmla="*/ 0 h 316523"/>
              <a:gd name="connsiteX10" fmla="*/ 11093155 w 12682023"/>
              <a:gd name="connsiteY10" fmla="*/ 316523 h 316523"/>
              <a:gd name="connsiteX11" fmla="*/ 10776632 w 12682023"/>
              <a:gd name="connsiteY11" fmla="*/ 0 h 316523"/>
              <a:gd name="connsiteX12" fmla="*/ 9513861 w 12682023"/>
              <a:gd name="connsiteY12" fmla="*/ 0 h 316523"/>
              <a:gd name="connsiteX13" fmla="*/ 10773506 w 12682023"/>
              <a:gd name="connsiteY13" fmla="*/ 0 h 316523"/>
              <a:gd name="connsiteX14" fmla="*/ 10456983 w 12682023"/>
              <a:gd name="connsiteY14" fmla="*/ 316523 h 316523"/>
              <a:gd name="connsiteX15" fmla="*/ 10165334 w 12682023"/>
              <a:gd name="connsiteY15" fmla="*/ 123205 h 316523"/>
              <a:gd name="connsiteX16" fmla="*/ 10143683 w 12682023"/>
              <a:gd name="connsiteY16" fmla="*/ 15966 h 316523"/>
              <a:gd name="connsiteX17" fmla="*/ 10122033 w 12682023"/>
              <a:gd name="connsiteY17" fmla="*/ 123205 h 316523"/>
              <a:gd name="connsiteX18" fmla="*/ 9830384 w 12682023"/>
              <a:gd name="connsiteY18" fmla="*/ 316523 h 316523"/>
              <a:gd name="connsiteX19" fmla="*/ 9513861 w 12682023"/>
              <a:gd name="connsiteY19" fmla="*/ 0 h 316523"/>
              <a:gd name="connsiteX20" fmla="*/ 8877688 w 12682023"/>
              <a:gd name="connsiteY20" fmla="*/ 0 h 316523"/>
              <a:gd name="connsiteX21" fmla="*/ 9510734 w 12682023"/>
              <a:gd name="connsiteY21" fmla="*/ 0 h 316523"/>
              <a:gd name="connsiteX22" fmla="*/ 9194211 w 12682023"/>
              <a:gd name="connsiteY22" fmla="*/ 316523 h 316523"/>
              <a:gd name="connsiteX23" fmla="*/ 8877688 w 12682023"/>
              <a:gd name="connsiteY23" fmla="*/ 0 h 316523"/>
              <a:gd name="connsiteX24" fmla="*/ 8241516 w 12682023"/>
              <a:gd name="connsiteY24" fmla="*/ 0 h 316523"/>
              <a:gd name="connsiteX25" fmla="*/ 8874562 w 12682023"/>
              <a:gd name="connsiteY25" fmla="*/ 0 h 316523"/>
              <a:gd name="connsiteX26" fmla="*/ 8558039 w 12682023"/>
              <a:gd name="connsiteY26" fmla="*/ 316523 h 316523"/>
              <a:gd name="connsiteX27" fmla="*/ 8241516 w 12682023"/>
              <a:gd name="connsiteY27" fmla="*/ 0 h 316523"/>
              <a:gd name="connsiteX28" fmla="*/ 6978746 w 12682023"/>
              <a:gd name="connsiteY28" fmla="*/ 0 h 316523"/>
              <a:gd name="connsiteX29" fmla="*/ 8238390 w 12682023"/>
              <a:gd name="connsiteY29" fmla="*/ 0 h 316523"/>
              <a:gd name="connsiteX30" fmla="*/ 7921867 w 12682023"/>
              <a:gd name="connsiteY30" fmla="*/ 316523 h 316523"/>
              <a:gd name="connsiteX31" fmla="*/ 7630218 w 12682023"/>
              <a:gd name="connsiteY31" fmla="*/ 123205 h 316523"/>
              <a:gd name="connsiteX32" fmla="*/ 7608568 w 12682023"/>
              <a:gd name="connsiteY32" fmla="*/ 15969 h 316523"/>
              <a:gd name="connsiteX33" fmla="*/ 7586918 w 12682023"/>
              <a:gd name="connsiteY33" fmla="*/ 123205 h 316523"/>
              <a:gd name="connsiteX34" fmla="*/ 7295269 w 12682023"/>
              <a:gd name="connsiteY34" fmla="*/ 316523 h 316523"/>
              <a:gd name="connsiteX35" fmla="*/ 6978746 w 12682023"/>
              <a:gd name="connsiteY35" fmla="*/ 0 h 316523"/>
              <a:gd name="connsiteX36" fmla="*/ 6342573 w 12682023"/>
              <a:gd name="connsiteY36" fmla="*/ 0 h 316523"/>
              <a:gd name="connsiteX37" fmla="*/ 6975619 w 12682023"/>
              <a:gd name="connsiteY37" fmla="*/ 0 h 316523"/>
              <a:gd name="connsiteX38" fmla="*/ 6659096 w 12682023"/>
              <a:gd name="connsiteY38" fmla="*/ 316523 h 316523"/>
              <a:gd name="connsiteX39" fmla="*/ 6342573 w 12682023"/>
              <a:gd name="connsiteY39" fmla="*/ 0 h 316523"/>
              <a:gd name="connsiteX40" fmla="*/ 5706401 w 12682023"/>
              <a:gd name="connsiteY40" fmla="*/ 0 h 316523"/>
              <a:gd name="connsiteX41" fmla="*/ 6339447 w 12682023"/>
              <a:gd name="connsiteY41" fmla="*/ 0 h 316523"/>
              <a:gd name="connsiteX42" fmla="*/ 6022924 w 12682023"/>
              <a:gd name="connsiteY42" fmla="*/ 316523 h 316523"/>
              <a:gd name="connsiteX43" fmla="*/ 5706401 w 12682023"/>
              <a:gd name="connsiteY43" fmla="*/ 0 h 316523"/>
              <a:gd name="connsiteX44" fmla="*/ 4443632 w 12682023"/>
              <a:gd name="connsiteY44" fmla="*/ 0 h 316523"/>
              <a:gd name="connsiteX45" fmla="*/ 5703275 w 12682023"/>
              <a:gd name="connsiteY45" fmla="*/ 0 h 316523"/>
              <a:gd name="connsiteX46" fmla="*/ 5386752 w 12682023"/>
              <a:gd name="connsiteY46" fmla="*/ 316523 h 316523"/>
              <a:gd name="connsiteX47" fmla="*/ 5095103 w 12682023"/>
              <a:gd name="connsiteY47" fmla="*/ 123205 h 316523"/>
              <a:gd name="connsiteX48" fmla="*/ 5073453 w 12682023"/>
              <a:gd name="connsiteY48" fmla="*/ 15969 h 316523"/>
              <a:gd name="connsiteX49" fmla="*/ 5051804 w 12682023"/>
              <a:gd name="connsiteY49" fmla="*/ 123205 h 316523"/>
              <a:gd name="connsiteX50" fmla="*/ 4760154 w 12682023"/>
              <a:gd name="connsiteY50" fmla="*/ 316523 h 316523"/>
              <a:gd name="connsiteX51" fmla="*/ 4443632 w 12682023"/>
              <a:gd name="connsiteY51" fmla="*/ 0 h 316523"/>
              <a:gd name="connsiteX52" fmla="*/ 3807458 w 12682023"/>
              <a:gd name="connsiteY52" fmla="*/ 0 h 316523"/>
              <a:gd name="connsiteX53" fmla="*/ 4440505 w 12682023"/>
              <a:gd name="connsiteY53" fmla="*/ 0 h 316523"/>
              <a:gd name="connsiteX54" fmla="*/ 4123982 w 12682023"/>
              <a:gd name="connsiteY54" fmla="*/ 316523 h 316523"/>
              <a:gd name="connsiteX55" fmla="*/ 3807458 w 12682023"/>
              <a:gd name="connsiteY55" fmla="*/ 0 h 316523"/>
              <a:gd name="connsiteX56" fmla="*/ 3171286 w 12682023"/>
              <a:gd name="connsiteY56" fmla="*/ 0 h 316523"/>
              <a:gd name="connsiteX57" fmla="*/ 3804332 w 12682023"/>
              <a:gd name="connsiteY57" fmla="*/ 0 h 316523"/>
              <a:gd name="connsiteX58" fmla="*/ 3487810 w 12682023"/>
              <a:gd name="connsiteY58" fmla="*/ 316523 h 316523"/>
              <a:gd name="connsiteX59" fmla="*/ 3171286 w 12682023"/>
              <a:gd name="connsiteY59" fmla="*/ 0 h 316523"/>
              <a:gd name="connsiteX60" fmla="*/ 1908517 w 12682023"/>
              <a:gd name="connsiteY60" fmla="*/ 0 h 316523"/>
              <a:gd name="connsiteX61" fmla="*/ 3168161 w 12682023"/>
              <a:gd name="connsiteY61" fmla="*/ 0 h 316523"/>
              <a:gd name="connsiteX62" fmla="*/ 2851637 w 12682023"/>
              <a:gd name="connsiteY62" fmla="*/ 316523 h 316523"/>
              <a:gd name="connsiteX63" fmla="*/ 2559989 w 12682023"/>
              <a:gd name="connsiteY63" fmla="*/ 123205 h 316523"/>
              <a:gd name="connsiteX64" fmla="*/ 2538339 w 12682023"/>
              <a:gd name="connsiteY64" fmla="*/ 15970 h 316523"/>
              <a:gd name="connsiteX65" fmla="*/ 2516689 w 12682023"/>
              <a:gd name="connsiteY65" fmla="*/ 123205 h 316523"/>
              <a:gd name="connsiteX66" fmla="*/ 2225040 w 12682023"/>
              <a:gd name="connsiteY66" fmla="*/ 316523 h 316523"/>
              <a:gd name="connsiteX67" fmla="*/ 1908517 w 12682023"/>
              <a:gd name="connsiteY67" fmla="*/ 0 h 316523"/>
              <a:gd name="connsiteX68" fmla="*/ 1272344 w 12682023"/>
              <a:gd name="connsiteY68" fmla="*/ 0 h 316523"/>
              <a:gd name="connsiteX69" fmla="*/ 1905390 w 12682023"/>
              <a:gd name="connsiteY69" fmla="*/ 0 h 316523"/>
              <a:gd name="connsiteX70" fmla="*/ 1588867 w 12682023"/>
              <a:gd name="connsiteY70" fmla="*/ 316523 h 316523"/>
              <a:gd name="connsiteX71" fmla="*/ 1272344 w 12682023"/>
              <a:gd name="connsiteY71" fmla="*/ 0 h 316523"/>
              <a:gd name="connsiteX72" fmla="*/ 636172 w 12682023"/>
              <a:gd name="connsiteY72" fmla="*/ 0 h 316523"/>
              <a:gd name="connsiteX73" fmla="*/ 1269218 w 12682023"/>
              <a:gd name="connsiteY73" fmla="*/ 0 h 316523"/>
              <a:gd name="connsiteX74" fmla="*/ 952695 w 12682023"/>
              <a:gd name="connsiteY74" fmla="*/ 316523 h 316523"/>
              <a:gd name="connsiteX75" fmla="*/ 636172 w 12682023"/>
              <a:gd name="connsiteY75" fmla="*/ 0 h 316523"/>
              <a:gd name="connsiteX76" fmla="*/ 0 w 12682023"/>
              <a:gd name="connsiteY76" fmla="*/ 0 h 316523"/>
              <a:gd name="connsiteX77" fmla="*/ 633046 w 12682023"/>
              <a:gd name="connsiteY77" fmla="*/ 0 h 316523"/>
              <a:gd name="connsiteX78" fmla="*/ 316523 w 12682023"/>
              <a:gd name="connsiteY78" fmla="*/ 316523 h 316523"/>
              <a:gd name="connsiteX79" fmla="*/ 0 w 12682023"/>
              <a:gd name="connsiteY79" fmla="*/ 0 h 316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12682023" h="316523">
                <a:moveTo>
                  <a:pt x="12048977" y="0"/>
                </a:moveTo>
                <a:lnTo>
                  <a:pt x="12682023" y="0"/>
                </a:lnTo>
                <a:cubicBezTo>
                  <a:pt x="12682023" y="174811"/>
                  <a:pt x="12540311" y="316523"/>
                  <a:pt x="12365500" y="316523"/>
                </a:cubicBezTo>
                <a:cubicBezTo>
                  <a:pt x="12190689" y="316523"/>
                  <a:pt x="12048977" y="174811"/>
                  <a:pt x="12048977" y="0"/>
                </a:cubicBezTo>
                <a:close/>
                <a:moveTo>
                  <a:pt x="11412804" y="0"/>
                </a:moveTo>
                <a:lnTo>
                  <a:pt x="12045850" y="0"/>
                </a:lnTo>
                <a:cubicBezTo>
                  <a:pt x="12045850" y="174811"/>
                  <a:pt x="11904138" y="316523"/>
                  <a:pt x="11729327" y="316523"/>
                </a:cubicBezTo>
                <a:cubicBezTo>
                  <a:pt x="11554516" y="316523"/>
                  <a:pt x="11412804" y="174811"/>
                  <a:pt x="11412804" y="0"/>
                </a:cubicBezTo>
                <a:close/>
                <a:moveTo>
                  <a:pt x="10776632" y="0"/>
                </a:moveTo>
                <a:lnTo>
                  <a:pt x="11409678" y="0"/>
                </a:lnTo>
                <a:cubicBezTo>
                  <a:pt x="11409678" y="174811"/>
                  <a:pt x="11267966" y="316523"/>
                  <a:pt x="11093155" y="316523"/>
                </a:cubicBezTo>
                <a:cubicBezTo>
                  <a:pt x="10918344" y="316523"/>
                  <a:pt x="10776632" y="174811"/>
                  <a:pt x="10776632" y="0"/>
                </a:cubicBezTo>
                <a:close/>
                <a:moveTo>
                  <a:pt x="9513861" y="0"/>
                </a:moveTo>
                <a:lnTo>
                  <a:pt x="10773506" y="0"/>
                </a:lnTo>
                <a:cubicBezTo>
                  <a:pt x="10773506" y="174811"/>
                  <a:pt x="10631794" y="316523"/>
                  <a:pt x="10456983" y="316523"/>
                </a:cubicBezTo>
                <a:cubicBezTo>
                  <a:pt x="10325875" y="316523"/>
                  <a:pt x="10213385" y="236810"/>
                  <a:pt x="10165334" y="123205"/>
                </a:cubicBezTo>
                <a:lnTo>
                  <a:pt x="10143683" y="15966"/>
                </a:lnTo>
                <a:lnTo>
                  <a:pt x="10122033" y="123205"/>
                </a:lnTo>
                <a:cubicBezTo>
                  <a:pt x="10073982" y="236810"/>
                  <a:pt x="9961492" y="316523"/>
                  <a:pt x="9830384" y="316523"/>
                </a:cubicBezTo>
                <a:cubicBezTo>
                  <a:pt x="9655573" y="316523"/>
                  <a:pt x="9513861" y="174811"/>
                  <a:pt x="9513861" y="0"/>
                </a:cubicBezTo>
                <a:close/>
                <a:moveTo>
                  <a:pt x="8877688" y="0"/>
                </a:moveTo>
                <a:lnTo>
                  <a:pt x="9510734" y="0"/>
                </a:lnTo>
                <a:cubicBezTo>
                  <a:pt x="9510734" y="174811"/>
                  <a:pt x="9369022" y="316523"/>
                  <a:pt x="9194211" y="316523"/>
                </a:cubicBezTo>
                <a:cubicBezTo>
                  <a:pt x="9019400" y="316523"/>
                  <a:pt x="8877688" y="174811"/>
                  <a:pt x="8877688" y="0"/>
                </a:cubicBezTo>
                <a:close/>
                <a:moveTo>
                  <a:pt x="8241516" y="0"/>
                </a:moveTo>
                <a:lnTo>
                  <a:pt x="8874562" y="0"/>
                </a:lnTo>
                <a:cubicBezTo>
                  <a:pt x="8874562" y="174811"/>
                  <a:pt x="8732850" y="316523"/>
                  <a:pt x="8558039" y="316523"/>
                </a:cubicBezTo>
                <a:cubicBezTo>
                  <a:pt x="8383228" y="316523"/>
                  <a:pt x="8241516" y="174811"/>
                  <a:pt x="8241516" y="0"/>
                </a:cubicBezTo>
                <a:close/>
                <a:moveTo>
                  <a:pt x="6978746" y="0"/>
                </a:moveTo>
                <a:lnTo>
                  <a:pt x="8238390" y="0"/>
                </a:lnTo>
                <a:cubicBezTo>
                  <a:pt x="8238390" y="174811"/>
                  <a:pt x="8096678" y="316523"/>
                  <a:pt x="7921867" y="316523"/>
                </a:cubicBezTo>
                <a:cubicBezTo>
                  <a:pt x="7790758" y="316523"/>
                  <a:pt x="7678268" y="236810"/>
                  <a:pt x="7630218" y="123205"/>
                </a:cubicBezTo>
                <a:lnTo>
                  <a:pt x="7608568" y="15969"/>
                </a:lnTo>
                <a:lnTo>
                  <a:pt x="7586918" y="123205"/>
                </a:lnTo>
                <a:cubicBezTo>
                  <a:pt x="7538867" y="236810"/>
                  <a:pt x="7426377" y="316523"/>
                  <a:pt x="7295269" y="316523"/>
                </a:cubicBezTo>
                <a:cubicBezTo>
                  <a:pt x="7120458" y="316523"/>
                  <a:pt x="6978746" y="174811"/>
                  <a:pt x="6978746" y="0"/>
                </a:cubicBezTo>
                <a:close/>
                <a:moveTo>
                  <a:pt x="6342573" y="0"/>
                </a:moveTo>
                <a:lnTo>
                  <a:pt x="6975619" y="0"/>
                </a:lnTo>
                <a:cubicBezTo>
                  <a:pt x="6975619" y="174811"/>
                  <a:pt x="6833907" y="316523"/>
                  <a:pt x="6659096" y="316523"/>
                </a:cubicBezTo>
                <a:cubicBezTo>
                  <a:pt x="6484285" y="316523"/>
                  <a:pt x="6342573" y="174811"/>
                  <a:pt x="6342573" y="0"/>
                </a:cubicBezTo>
                <a:close/>
                <a:moveTo>
                  <a:pt x="5706401" y="0"/>
                </a:moveTo>
                <a:lnTo>
                  <a:pt x="6339447" y="0"/>
                </a:lnTo>
                <a:cubicBezTo>
                  <a:pt x="6339447" y="174811"/>
                  <a:pt x="6197735" y="316523"/>
                  <a:pt x="6022924" y="316523"/>
                </a:cubicBezTo>
                <a:cubicBezTo>
                  <a:pt x="5848113" y="316523"/>
                  <a:pt x="5706401" y="174811"/>
                  <a:pt x="5706401" y="0"/>
                </a:cubicBezTo>
                <a:close/>
                <a:moveTo>
                  <a:pt x="4443632" y="0"/>
                </a:moveTo>
                <a:lnTo>
                  <a:pt x="5703275" y="0"/>
                </a:lnTo>
                <a:cubicBezTo>
                  <a:pt x="5703275" y="174811"/>
                  <a:pt x="5561563" y="316523"/>
                  <a:pt x="5386752" y="316523"/>
                </a:cubicBezTo>
                <a:cubicBezTo>
                  <a:pt x="5255645" y="316523"/>
                  <a:pt x="5143155" y="236810"/>
                  <a:pt x="5095103" y="123205"/>
                </a:cubicBezTo>
                <a:lnTo>
                  <a:pt x="5073453" y="15969"/>
                </a:lnTo>
                <a:lnTo>
                  <a:pt x="5051804" y="123205"/>
                </a:lnTo>
                <a:cubicBezTo>
                  <a:pt x="5003752" y="236810"/>
                  <a:pt x="4891263" y="316523"/>
                  <a:pt x="4760154" y="316523"/>
                </a:cubicBezTo>
                <a:cubicBezTo>
                  <a:pt x="4585344" y="316523"/>
                  <a:pt x="4443632" y="174811"/>
                  <a:pt x="4443632" y="0"/>
                </a:cubicBezTo>
                <a:close/>
                <a:moveTo>
                  <a:pt x="3807458" y="0"/>
                </a:moveTo>
                <a:lnTo>
                  <a:pt x="4440505" y="0"/>
                </a:lnTo>
                <a:cubicBezTo>
                  <a:pt x="4440505" y="174811"/>
                  <a:pt x="4298793" y="316523"/>
                  <a:pt x="4123982" y="316523"/>
                </a:cubicBezTo>
                <a:cubicBezTo>
                  <a:pt x="3949170" y="316523"/>
                  <a:pt x="3807458" y="174811"/>
                  <a:pt x="3807458" y="0"/>
                </a:cubicBezTo>
                <a:close/>
                <a:moveTo>
                  <a:pt x="3171286" y="0"/>
                </a:moveTo>
                <a:lnTo>
                  <a:pt x="3804332" y="0"/>
                </a:lnTo>
                <a:cubicBezTo>
                  <a:pt x="3804332" y="174811"/>
                  <a:pt x="3662620" y="316523"/>
                  <a:pt x="3487810" y="316523"/>
                </a:cubicBezTo>
                <a:cubicBezTo>
                  <a:pt x="3312999" y="316523"/>
                  <a:pt x="3171286" y="174811"/>
                  <a:pt x="3171286" y="0"/>
                </a:cubicBezTo>
                <a:close/>
                <a:moveTo>
                  <a:pt x="1908517" y="0"/>
                </a:moveTo>
                <a:lnTo>
                  <a:pt x="3168161" y="0"/>
                </a:lnTo>
                <a:cubicBezTo>
                  <a:pt x="3168161" y="174811"/>
                  <a:pt x="3026449" y="316523"/>
                  <a:pt x="2851637" y="316523"/>
                </a:cubicBezTo>
                <a:cubicBezTo>
                  <a:pt x="2720529" y="316523"/>
                  <a:pt x="2608039" y="236810"/>
                  <a:pt x="2559989" y="123205"/>
                </a:cubicBezTo>
                <a:lnTo>
                  <a:pt x="2538339" y="15970"/>
                </a:lnTo>
                <a:lnTo>
                  <a:pt x="2516689" y="123205"/>
                </a:lnTo>
                <a:cubicBezTo>
                  <a:pt x="2468638" y="236810"/>
                  <a:pt x="2356148" y="316523"/>
                  <a:pt x="2225040" y="316523"/>
                </a:cubicBezTo>
                <a:cubicBezTo>
                  <a:pt x="2050228" y="316523"/>
                  <a:pt x="1908517" y="174811"/>
                  <a:pt x="1908517" y="0"/>
                </a:cubicBezTo>
                <a:close/>
                <a:moveTo>
                  <a:pt x="1272344" y="0"/>
                </a:moveTo>
                <a:lnTo>
                  <a:pt x="1905390" y="0"/>
                </a:lnTo>
                <a:cubicBezTo>
                  <a:pt x="1905390" y="174811"/>
                  <a:pt x="1763678" y="316523"/>
                  <a:pt x="1588867" y="316523"/>
                </a:cubicBezTo>
                <a:cubicBezTo>
                  <a:pt x="1414056" y="316523"/>
                  <a:pt x="1272344" y="174811"/>
                  <a:pt x="1272344" y="0"/>
                </a:cubicBezTo>
                <a:close/>
                <a:moveTo>
                  <a:pt x="636172" y="0"/>
                </a:moveTo>
                <a:lnTo>
                  <a:pt x="1269218" y="0"/>
                </a:lnTo>
                <a:cubicBezTo>
                  <a:pt x="1269218" y="174811"/>
                  <a:pt x="1127506" y="316523"/>
                  <a:pt x="952695" y="316523"/>
                </a:cubicBezTo>
                <a:cubicBezTo>
                  <a:pt x="777884" y="316523"/>
                  <a:pt x="636172" y="174811"/>
                  <a:pt x="636172" y="0"/>
                </a:cubicBezTo>
                <a:close/>
                <a:moveTo>
                  <a:pt x="0" y="0"/>
                </a:moveTo>
                <a:lnTo>
                  <a:pt x="633046" y="0"/>
                </a:lnTo>
                <a:cubicBezTo>
                  <a:pt x="633046" y="174811"/>
                  <a:pt x="491334" y="316523"/>
                  <a:pt x="316523" y="316523"/>
                </a:cubicBezTo>
                <a:cubicBezTo>
                  <a:pt x="141712" y="316523"/>
                  <a:pt x="0" y="174811"/>
                  <a:pt x="0" y="0"/>
                </a:cubicBezTo>
                <a:close/>
              </a:path>
            </a:pathLst>
          </a:custGeom>
          <a:solidFill>
            <a:srgbClr val="BCD8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grpSp>
        <p:nvGrpSpPr>
          <p:cNvPr id="38" name="90">
            <a:extLst>
              <a:ext uri="{FF2B5EF4-FFF2-40B4-BE49-F238E27FC236}">
                <a16:creationId xmlns:a16="http://schemas.microsoft.com/office/drawing/2014/main" id="{ABAE38F5-1B92-46B2-A177-05FD01B2F60B}"/>
              </a:ext>
            </a:extLst>
          </p:cNvPr>
          <p:cNvGrpSpPr/>
          <p:nvPr userDrawn="1"/>
        </p:nvGrpSpPr>
        <p:grpSpPr>
          <a:xfrm>
            <a:off x="9642732" y="5004862"/>
            <a:ext cx="2308359" cy="1447795"/>
            <a:chOff x="594424" y="1153191"/>
            <a:chExt cx="2605976" cy="1634460"/>
          </a:xfrm>
        </p:grpSpPr>
        <p:sp>
          <p:nvSpPr>
            <p:cNvPr id="39" name="81">
              <a:extLst>
                <a:ext uri="{FF2B5EF4-FFF2-40B4-BE49-F238E27FC236}">
                  <a16:creationId xmlns:a16="http://schemas.microsoft.com/office/drawing/2014/main" id="{963298A1-848A-4AD1-9D91-A4DC5AF4A7B9}"/>
                </a:ext>
              </a:extLst>
            </p:cNvPr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40" name="82">
              <a:extLst>
                <a:ext uri="{FF2B5EF4-FFF2-40B4-BE49-F238E27FC236}">
                  <a16:creationId xmlns:a16="http://schemas.microsoft.com/office/drawing/2014/main" id="{08A817D2-0373-4595-AEB3-00DB0D1356FF}"/>
                </a:ext>
              </a:extLst>
            </p:cNvPr>
            <p:cNvSpPr/>
            <p:nvPr/>
          </p:nvSpPr>
          <p:spPr>
            <a:xfrm>
              <a:off x="594424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7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Calibri" panose="020F0502020204030204" pitchFamily="34" charset="0"/>
              </a:endParaRPr>
            </a:p>
          </p:txBody>
        </p:sp>
      </p:grpSp>
      <p:sp>
        <p:nvSpPr>
          <p:cNvPr id="41" name="PHẠM DUYÊN">
            <a:extLst>
              <a:ext uri="{FF2B5EF4-FFF2-40B4-BE49-F238E27FC236}">
                <a16:creationId xmlns:a16="http://schemas.microsoft.com/office/drawing/2014/main" id="{0B06B5E6-CCA4-455C-8946-D29B2160D983}"/>
              </a:ext>
            </a:extLst>
          </p:cNvPr>
          <p:cNvSpPr/>
          <p:nvPr userDrawn="1"/>
        </p:nvSpPr>
        <p:spPr>
          <a:xfrm flipH="1">
            <a:off x="0" y="6477317"/>
            <a:ext cx="12192000" cy="380683"/>
          </a:xfrm>
          <a:custGeom>
            <a:avLst/>
            <a:gdLst>
              <a:gd name="connsiteX0" fmla="*/ 1848026 w 12192000"/>
              <a:gd name="connsiteY0" fmla="*/ 1 h 944247"/>
              <a:gd name="connsiteX1" fmla="*/ 1524882 w 12192000"/>
              <a:gd name="connsiteY1" fmla="*/ 183415 h 944247"/>
              <a:gd name="connsiteX2" fmla="*/ 333568 w 12192000"/>
              <a:gd name="connsiteY2" fmla="*/ 181 h 944247"/>
              <a:gd name="connsiteX3" fmla="*/ 0 w 12192000"/>
              <a:gd name="connsiteY3" fmla="*/ 183415 h 944247"/>
              <a:gd name="connsiteX4" fmla="*/ 0 w 12192000"/>
              <a:gd name="connsiteY4" fmla="*/ 944247 h 944247"/>
              <a:gd name="connsiteX5" fmla="*/ 12192000 w 12192000"/>
              <a:gd name="connsiteY5" fmla="*/ 944247 h 944247"/>
              <a:gd name="connsiteX6" fmla="*/ 12192000 w 12192000"/>
              <a:gd name="connsiteY6" fmla="*/ 193146 h 944247"/>
              <a:gd name="connsiteX7" fmla="*/ 10667118 w 12192000"/>
              <a:gd name="connsiteY7" fmla="*/ 193146 h 944247"/>
              <a:gd name="connsiteX8" fmla="*/ 9142236 w 12192000"/>
              <a:gd name="connsiteY8" fmla="*/ 193146 h 944247"/>
              <a:gd name="connsiteX9" fmla="*/ 9142236 w 12192000"/>
              <a:gd name="connsiteY9" fmla="*/ 193507 h 944247"/>
              <a:gd name="connsiteX10" fmla="*/ 9097259 w 12192000"/>
              <a:gd name="connsiteY10" fmla="*/ 244568 h 944247"/>
              <a:gd name="connsiteX11" fmla="*/ 7620030 w 12192000"/>
              <a:gd name="connsiteY11" fmla="*/ 190470 h 944247"/>
              <a:gd name="connsiteX12" fmla="*/ 6428715 w 12192000"/>
              <a:gd name="connsiteY12" fmla="*/ 7236 h 944247"/>
              <a:gd name="connsiteX13" fmla="*/ 6136844 w 12192000"/>
              <a:gd name="connsiteY13" fmla="*/ 142548 h 944247"/>
              <a:gd name="connsiteX14" fmla="*/ 6096852 w 12192000"/>
              <a:gd name="connsiteY14" fmla="*/ 188511 h 944247"/>
              <a:gd name="connsiteX15" fmla="*/ 6096852 w 12192000"/>
              <a:gd name="connsiteY15" fmla="*/ 186090 h 944247"/>
              <a:gd name="connsiteX16" fmla="*/ 4571971 w 12192000"/>
              <a:gd name="connsiteY16" fmla="*/ 186090 h 944247"/>
              <a:gd name="connsiteX17" fmla="*/ 3047088 w 12192000"/>
              <a:gd name="connsiteY17" fmla="*/ 186090 h 944247"/>
              <a:gd name="connsiteX18" fmla="*/ 3047088 w 12192000"/>
              <a:gd name="connsiteY18" fmla="*/ 186452 h 944247"/>
              <a:gd name="connsiteX19" fmla="*/ 3002111 w 12192000"/>
              <a:gd name="connsiteY19" fmla="*/ 237513 h 944247"/>
              <a:gd name="connsiteX20" fmla="*/ 1848026 w 12192000"/>
              <a:gd name="connsiteY20" fmla="*/ 1 h 9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944247">
                <a:moveTo>
                  <a:pt x="1848026" y="1"/>
                </a:moveTo>
                <a:cubicBezTo>
                  <a:pt x="1740311" y="-274"/>
                  <a:pt x="1632597" y="48772"/>
                  <a:pt x="1524882" y="183415"/>
                </a:cubicBezTo>
                <a:cubicBezTo>
                  <a:pt x="1127777" y="679796"/>
                  <a:pt x="730672" y="12784"/>
                  <a:pt x="333568" y="181"/>
                </a:cubicBezTo>
                <a:cubicBezTo>
                  <a:pt x="222378" y="-3349"/>
                  <a:pt x="111189" y="44428"/>
                  <a:pt x="0" y="183415"/>
                </a:cubicBezTo>
                <a:lnTo>
                  <a:pt x="0" y="944247"/>
                </a:lnTo>
                <a:lnTo>
                  <a:pt x="12192000" y="944247"/>
                </a:lnTo>
                <a:lnTo>
                  <a:pt x="12192000" y="193146"/>
                </a:lnTo>
                <a:cubicBezTo>
                  <a:pt x="11683706" y="828513"/>
                  <a:pt x="11175412" y="-442223"/>
                  <a:pt x="10667118" y="193146"/>
                </a:cubicBezTo>
                <a:cubicBezTo>
                  <a:pt x="10158824" y="828513"/>
                  <a:pt x="9650530" y="-442223"/>
                  <a:pt x="9142236" y="193146"/>
                </a:cubicBezTo>
                <a:lnTo>
                  <a:pt x="9142236" y="193507"/>
                </a:lnTo>
                <a:lnTo>
                  <a:pt x="9097259" y="244568"/>
                </a:lnTo>
                <a:cubicBezTo>
                  <a:pt x="8604849" y="748279"/>
                  <a:pt x="8112439" y="-425043"/>
                  <a:pt x="7620030" y="190470"/>
                </a:cubicBezTo>
                <a:cubicBezTo>
                  <a:pt x="7222925" y="686852"/>
                  <a:pt x="6825820" y="19839"/>
                  <a:pt x="6428715" y="7236"/>
                </a:cubicBezTo>
                <a:cubicBezTo>
                  <a:pt x="6331425" y="4148"/>
                  <a:pt x="6234135" y="40341"/>
                  <a:pt x="6136844" y="142548"/>
                </a:cubicBezTo>
                <a:lnTo>
                  <a:pt x="6096852" y="188511"/>
                </a:lnTo>
                <a:lnTo>
                  <a:pt x="6096852" y="186090"/>
                </a:lnTo>
                <a:cubicBezTo>
                  <a:pt x="5588559" y="821458"/>
                  <a:pt x="5080265" y="-449278"/>
                  <a:pt x="4571971" y="186090"/>
                </a:cubicBezTo>
                <a:cubicBezTo>
                  <a:pt x="4063677" y="821458"/>
                  <a:pt x="3555382" y="-449278"/>
                  <a:pt x="3047088" y="186090"/>
                </a:cubicBezTo>
                <a:lnTo>
                  <a:pt x="3047088" y="186452"/>
                </a:lnTo>
                <a:lnTo>
                  <a:pt x="3002111" y="237513"/>
                </a:lnTo>
                <a:cubicBezTo>
                  <a:pt x="2617416" y="631037"/>
                  <a:pt x="2232722" y="981"/>
                  <a:pt x="1848026" y="1"/>
                </a:cubicBezTo>
                <a:close/>
              </a:path>
            </a:pathLst>
          </a:custGeom>
          <a:solidFill>
            <a:srgbClr val="00A6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65A1F4A-98BC-4E21-9CE2-2060E32BA6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7374" y="316523"/>
            <a:ext cx="9443522" cy="60233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DF38C2E-56F5-4C08-B20A-6FC8B407352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74271" y="405831"/>
            <a:ext cx="899758" cy="9073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E035582-D0BD-4456-92B0-9356853A52B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56482" y="4856472"/>
            <a:ext cx="621846" cy="615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137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10800000">
                                      <p:cBhvr>
                                        <p:cTn id="2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90416-0CCA-44DA-B1DC-D22401BD5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D33592-7E46-417A-BF3A-4007B8FF32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EE41B1-5EA8-4111-A6D3-02FC8C5705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B094C3-6BF5-4A70-AF11-B06FB7353F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F918C-415C-4299-9F97-D5FD12D3444D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DA3FE6-65E1-4DC4-99AE-599BCD99AF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9B1D4C-F4FB-43F4-AB2F-3942B14FF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D753B-A9D4-4EC9-8DC5-93D937E40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830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543E17-171A-4921-837F-B002B798C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DDF7C6-0A52-4EF9-9116-D69D7F85C9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F1C3AC-AB7E-4FFD-BAFE-E37887D6F3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8505F02-AC00-4E75-BE28-A5F08C7768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F8C9C6A-CF2B-47F9-80B8-576852036A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A974442-75AA-4FDA-8B00-38F929BDF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F918C-415C-4299-9F97-D5FD12D3444D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0B112F9-7649-4726-98FE-6B30FDB54C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9556CE-DAD4-44A5-8F7E-6BD5F461E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D753B-A9D4-4EC9-8DC5-93D937E40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122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F64E9D-3143-4ADF-91ED-31FCA4814C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477072-53A9-44F9-A7AF-7AE4C58FD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F918C-415C-4299-9F97-D5FD12D3444D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5FDBB7-C84A-4E87-8E58-8B8EE8A5A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9387A0-B2E0-4BE9-95B6-5737A2BC6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D753B-A9D4-4EC9-8DC5-93D937E40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147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1CECB1C-A006-436F-8278-8583514CD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F918C-415C-4299-9F97-D5FD12D3444D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41B71B-4A29-4790-879A-EF55D6952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79B72B-086E-4108-BB2C-6A06B5CF5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D753B-A9D4-4EC9-8DC5-93D937E40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074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54E88-1621-45AC-9326-520B1E4BA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459699-674A-48B4-BF1A-A007A3BC9B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E322A5-9EE7-42D3-9A09-9D095F58E4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BAF5CD-C602-4B32-93AF-B20CBF609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F918C-415C-4299-9F97-D5FD12D3444D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CDB590-7050-4477-B834-B10DAB052B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73B764-48A0-4DFB-BEE5-48A5A756A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D753B-A9D4-4EC9-8DC5-93D937E40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870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FAAA2-D9F0-4DD3-A893-780D652EAE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12D21B-3BAD-4646-A742-667C014183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B19284-7DA4-45CE-A0E8-2104D534CB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73E3A4-4037-4797-9C71-4565C6F994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F918C-415C-4299-9F97-D5FD12D3444D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869AA2-445F-4F20-B535-CB5556EADE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B339E6-E1E9-452C-A1F8-B9E86A51F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D753B-A9D4-4EC9-8DC5-93D937E40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075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35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9Slide.vn - 2019">
            <a:extLst>
              <a:ext uri="{FF2B5EF4-FFF2-40B4-BE49-F238E27FC236}">
                <a16:creationId xmlns:a16="http://schemas.microsoft.com/office/drawing/2014/main" id="{16BE85B4-16E5-4939-A67E-9FA69D7E06C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CCF764-E5F8-4985-8CA5-6B44000F3A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0621B5-79FC-4B38-86F6-37FFD3F288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4906C-6B6D-457A-9B0D-D0E3FF697B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AF918C-415C-4299-9F97-D5FD12D3444D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6B0A12-9D9C-4C2E-BD38-CA115F9EC4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9EC5B7-FBD3-4184-A73A-C0916646E5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AD753B-A9D4-4EC9-8DC5-93D937E40A9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E41046C-0EA5-431E-B783-D8D8DEBC86D2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11683019" y="2999195"/>
            <a:ext cx="810838" cy="8596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818B08-3E26-4350-9848-7C5951A8E15F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5690581" y="13534721"/>
            <a:ext cx="810838" cy="8596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BF47B7B-BCA2-4E31-A253-420F3D349FA2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23064181" y="2999195"/>
            <a:ext cx="810838" cy="8596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74560EF-B19B-44B9-9E2F-7962B55870FC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5690581" y="-7536333"/>
            <a:ext cx="81083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514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FE5829F-9038-3A4D-1EA3-D41F2F626F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3461"/>
            <a:ext cx="12192000" cy="6879880"/>
          </a:xfrm>
          <a:prstGeom prst="rect">
            <a:avLst/>
          </a:prstGeom>
        </p:spPr>
      </p:pic>
      <p:sp>
        <p:nvSpPr>
          <p:cNvPr id="3" name="矩形 7">
            <a:extLst>
              <a:ext uri="{FF2B5EF4-FFF2-40B4-BE49-F238E27FC236}">
                <a16:creationId xmlns:a16="http://schemas.microsoft.com/office/drawing/2014/main" id="{C9A19765-BBF8-C2F8-324E-F6EACCFB9106}"/>
              </a:ext>
            </a:extLst>
          </p:cNvPr>
          <p:cNvSpPr/>
          <p:nvPr/>
        </p:nvSpPr>
        <p:spPr>
          <a:xfrm>
            <a:off x="1875703" y="3186981"/>
            <a:ext cx="8655297" cy="132343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8000" b="1" dirty="0">
                <a:ln w="15875">
                  <a:noFill/>
                </a:ln>
                <a:solidFill>
                  <a:srgbClr val="FF0000"/>
                </a:solidFill>
                <a:effectLst>
                  <a:glow rad="2286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 VIỆT 1</a:t>
            </a:r>
          </a:p>
        </p:txBody>
      </p:sp>
      <p:sp>
        <p:nvSpPr>
          <p:cNvPr id="4" name="矩形 7">
            <a:extLst>
              <a:ext uri="{FF2B5EF4-FFF2-40B4-BE49-F238E27FC236}">
                <a16:creationId xmlns:a16="http://schemas.microsoft.com/office/drawing/2014/main" id="{A7803D39-C383-EC78-8E06-04FB7D24FE33}"/>
              </a:ext>
            </a:extLst>
          </p:cNvPr>
          <p:cNvSpPr/>
          <p:nvPr/>
        </p:nvSpPr>
        <p:spPr>
          <a:xfrm>
            <a:off x="1768351" y="472656"/>
            <a:ext cx="8655297" cy="76944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4400" b="1" dirty="0">
                <a:ln w="15875">
                  <a:noFill/>
                </a:ln>
                <a:solidFill>
                  <a:srgbClr val="002060"/>
                </a:solidFill>
                <a:effectLst>
                  <a:glow rad="2286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 TIỂU HỌC PHÚC LỢI</a:t>
            </a:r>
          </a:p>
        </p:txBody>
      </p:sp>
    </p:spTree>
    <p:extLst>
      <p:ext uri="{BB962C8B-B14F-4D97-AF65-F5344CB8AC3E}">
        <p14:creationId xmlns:p14="http://schemas.microsoft.com/office/powerpoint/2010/main" val="2761296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17F89E1-C647-4600-93F4-DD15FD9F0639}"/>
              </a:ext>
            </a:extLst>
          </p:cNvPr>
          <p:cNvGrpSpPr/>
          <p:nvPr/>
        </p:nvGrpSpPr>
        <p:grpSpPr>
          <a:xfrm>
            <a:off x="121340" y="250658"/>
            <a:ext cx="863972" cy="1015663"/>
            <a:chOff x="426137" y="296838"/>
            <a:chExt cx="863972" cy="1015663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D103B122-A55C-4600-879F-9B423675EA27}"/>
                </a:ext>
              </a:extLst>
            </p:cNvPr>
            <p:cNvSpPr/>
            <p:nvPr/>
          </p:nvSpPr>
          <p:spPr>
            <a:xfrm>
              <a:off x="426137" y="413003"/>
              <a:ext cx="863972" cy="816586"/>
            </a:xfrm>
            <a:prstGeom prst="ellipse">
              <a:avLst/>
            </a:prstGeom>
            <a:solidFill>
              <a:srgbClr val="00A6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664A1077-41E3-4270-9A92-BFE812FE6575}"/>
                </a:ext>
              </a:extLst>
            </p:cNvPr>
            <p:cNvSpPr/>
            <p:nvPr/>
          </p:nvSpPr>
          <p:spPr>
            <a:xfrm>
              <a:off x="535163" y="296838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8</a:t>
              </a:r>
            </a:p>
          </p:txBody>
        </p:sp>
      </p:grpSp>
      <p:sp>
        <p:nvSpPr>
          <p:cNvPr id="5" name="8">
            <a:extLst>
              <a:ext uri="{FF2B5EF4-FFF2-40B4-BE49-F238E27FC236}">
                <a16:creationId xmlns:a16="http://schemas.microsoft.com/office/drawing/2014/main" id="{E231CCE6-7392-464C-B956-C84D892A84F6}"/>
              </a:ext>
            </a:extLst>
          </p:cNvPr>
          <p:cNvSpPr/>
          <p:nvPr/>
        </p:nvSpPr>
        <p:spPr>
          <a:xfrm>
            <a:off x="1075625" y="327819"/>
            <a:ext cx="108672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4800" b="1" dirty="0" err="1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800" b="1" dirty="0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vần</a:t>
            </a:r>
            <a:r>
              <a:rPr lang="en-US" altLang="zh-CN" sz="4800" b="1" dirty="0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phù</a:t>
            </a:r>
            <a:r>
              <a:rPr lang="en-US" altLang="zh-CN" sz="4800" b="1" dirty="0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hợp</a:t>
            </a:r>
            <a:r>
              <a:rPr lang="en-US" altLang="zh-CN" sz="4800" b="1" dirty="0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thay</a:t>
            </a:r>
            <a:r>
              <a:rPr lang="en-US" altLang="zh-CN" sz="4800" b="1" dirty="0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4800" b="1" dirty="0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bông</a:t>
            </a:r>
            <a:r>
              <a:rPr lang="en-US" altLang="zh-CN" sz="4800" b="1" dirty="0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endParaRPr lang="zh-CN" altLang="en-US" sz="4800" b="1" dirty="0">
              <a:solidFill>
                <a:srgbClr val="00A65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9" name="8">
            <a:extLst>
              <a:ext uri="{FF2B5EF4-FFF2-40B4-BE49-F238E27FC236}">
                <a16:creationId xmlns:a16="http://schemas.microsoft.com/office/drawing/2014/main" id="{E6C8C074-054C-4232-91BB-5C47DF7C63A1}"/>
              </a:ext>
            </a:extLst>
          </p:cNvPr>
          <p:cNvSpPr/>
          <p:nvPr/>
        </p:nvSpPr>
        <p:spPr>
          <a:xfrm>
            <a:off x="330874" y="1348720"/>
            <a:ext cx="528853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54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</a:t>
            </a:r>
            <a:r>
              <a:rPr lang="en-US" altLang="zh-CN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hay</a:t>
            </a:r>
            <a:r>
              <a:rPr lang="en-US" altLang="zh-CN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</a:t>
            </a:r>
            <a:r>
              <a:rPr lang="en-US" altLang="zh-CN" sz="54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0" name="8">
            <a:extLst>
              <a:ext uri="{FF2B5EF4-FFF2-40B4-BE49-F238E27FC236}">
                <a16:creationId xmlns:a16="http://schemas.microsoft.com/office/drawing/2014/main" id="{711BE050-246D-48E1-B59B-547E39FCC705}"/>
              </a:ext>
            </a:extLst>
          </p:cNvPr>
          <p:cNvSpPr/>
          <p:nvPr/>
        </p:nvSpPr>
        <p:spPr>
          <a:xfrm>
            <a:off x="5559674" y="4114879"/>
            <a:ext cx="309261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5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ồng</a:t>
            </a:r>
            <a:r>
              <a:rPr lang="en-US" altLang="zh-CN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trọt</a:t>
            </a:r>
            <a:endParaRPr lang="zh-CN" altLang="en-US" sz="54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1" name="8">
            <a:extLst>
              <a:ext uri="{FF2B5EF4-FFF2-40B4-BE49-F238E27FC236}">
                <a16:creationId xmlns:a16="http://schemas.microsoft.com/office/drawing/2014/main" id="{F455ECF0-43CA-4344-B99E-634E67ED4CE2}"/>
              </a:ext>
            </a:extLst>
          </p:cNvPr>
          <p:cNvSpPr/>
          <p:nvPr/>
        </p:nvSpPr>
        <p:spPr>
          <a:xfrm>
            <a:off x="7861806" y="2652941"/>
            <a:ext cx="309852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5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đũa</a:t>
            </a:r>
            <a:r>
              <a:rPr lang="en-US" altLang="zh-CN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e</a:t>
            </a:r>
            <a:endParaRPr lang="zh-CN" altLang="en-US" sz="54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2" name="8">
            <a:extLst>
              <a:ext uri="{FF2B5EF4-FFF2-40B4-BE49-F238E27FC236}">
                <a16:creationId xmlns:a16="http://schemas.microsoft.com/office/drawing/2014/main" id="{990EDBE6-6E22-49AD-9407-D4811C0C8DAE}"/>
              </a:ext>
            </a:extLst>
          </p:cNvPr>
          <p:cNvSpPr/>
          <p:nvPr/>
        </p:nvSpPr>
        <p:spPr>
          <a:xfrm>
            <a:off x="2910550" y="2656225"/>
            <a:ext cx="204794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5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ồi</a:t>
            </a:r>
            <a:r>
              <a:rPr lang="en-US" altLang="zh-CN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non</a:t>
            </a:r>
            <a:endParaRPr lang="zh-CN" altLang="en-US" sz="54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BED2CED-F6C6-47B0-B04C-7BD6EEB550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55734" y="2612749"/>
            <a:ext cx="1071069" cy="966806"/>
          </a:xfrm>
          <a:prstGeom prst="rect">
            <a:avLst/>
          </a:prstGeom>
        </p:spPr>
      </p:pic>
      <p:sp>
        <p:nvSpPr>
          <p:cNvPr id="24" name="8">
            <a:extLst>
              <a:ext uri="{FF2B5EF4-FFF2-40B4-BE49-F238E27FC236}">
                <a16:creationId xmlns:a16="http://schemas.microsoft.com/office/drawing/2014/main" id="{272D60C7-48B6-4658-8F2D-18C8E7A1B741}"/>
              </a:ext>
            </a:extLst>
          </p:cNvPr>
          <p:cNvSpPr/>
          <p:nvPr/>
        </p:nvSpPr>
        <p:spPr>
          <a:xfrm>
            <a:off x="2129551" y="2656225"/>
            <a:ext cx="10710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54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</a:t>
            </a:r>
            <a:endParaRPr lang="zh-CN" altLang="en-US" sz="54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FA33E641-2D33-4087-A056-77DD13B489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36022" y="2612749"/>
            <a:ext cx="1071069" cy="966806"/>
          </a:xfrm>
          <a:prstGeom prst="rect">
            <a:avLst/>
          </a:prstGeom>
        </p:spPr>
      </p:pic>
      <p:sp>
        <p:nvSpPr>
          <p:cNvPr id="26" name="8">
            <a:extLst>
              <a:ext uri="{FF2B5EF4-FFF2-40B4-BE49-F238E27FC236}">
                <a16:creationId xmlns:a16="http://schemas.microsoft.com/office/drawing/2014/main" id="{7A6D185A-09BB-40F9-AA04-95E74B488ED4}"/>
              </a:ext>
            </a:extLst>
          </p:cNvPr>
          <p:cNvSpPr/>
          <p:nvPr/>
        </p:nvSpPr>
        <p:spPr>
          <a:xfrm>
            <a:off x="9487437" y="2652941"/>
            <a:ext cx="85860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54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</a:t>
            </a:r>
            <a:endParaRPr lang="zh-CN" altLang="en-US" sz="54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9529A2BA-A8F5-43DF-9A12-E7F10C625F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86096" y="4105800"/>
            <a:ext cx="970752" cy="966806"/>
          </a:xfrm>
          <a:prstGeom prst="rect">
            <a:avLst/>
          </a:prstGeom>
        </p:spPr>
      </p:pic>
      <p:sp>
        <p:nvSpPr>
          <p:cNvPr id="28" name="8">
            <a:extLst>
              <a:ext uri="{FF2B5EF4-FFF2-40B4-BE49-F238E27FC236}">
                <a16:creationId xmlns:a16="http://schemas.microsoft.com/office/drawing/2014/main" id="{CC8FEAC5-37ED-422E-BDAD-0D7FEDED2C1C}"/>
              </a:ext>
            </a:extLst>
          </p:cNvPr>
          <p:cNvSpPr/>
          <p:nvPr/>
        </p:nvSpPr>
        <p:spPr>
          <a:xfrm>
            <a:off x="5069919" y="4114879"/>
            <a:ext cx="6049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54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</a:t>
            </a:r>
            <a:endParaRPr lang="zh-CN" altLang="en-US" sz="54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1052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6" grpId="0"/>
      <p:bldP spid="2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17F89E1-C647-4600-93F4-DD15FD9F0639}"/>
              </a:ext>
            </a:extLst>
          </p:cNvPr>
          <p:cNvGrpSpPr/>
          <p:nvPr/>
        </p:nvGrpSpPr>
        <p:grpSpPr>
          <a:xfrm>
            <a:off x="121340" y="250658"/>
            <a:ext cx="863972" cy="1015663"/>
            <a:chOff x="426137" y="296838"/>
            <a:chExt cx="863972" cy="1015663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D103B122-A55C-4600-879F-9B423675EA27}"/>
                </a:ext>
              </a:extLst>
            </p:cNvPr>
            <p:cNvSpPr/>
            <p:nvPr/>
          </p:nvSpPr>
          <p:spPr>
            <a:xfrm>
              <a:off x="426137" y="413003"/>
              <a:ext cx="863972" cy="816586"/>
            </a:xfrm>
            <a:prstGeom prst="ellipse">
              <a:avLst/>
            </a:prstGeom>
            <a:solidFill>
              <a:srgbClr val="00A6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664A1077-41E3-4270-9A92-BFE812FE6575}"/>
                </a:ext>
              </a:extLst>
            </p:cNvPr>
            <p:cNvSpPr/>
            <p:nvPr/>
          </p:nvSpPr>
          <p:spPr>
            <a:xfrm>
              <a:off x="535163" y="296838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8</a:t>
              </a:r>
            </a:p>
          </p:txBody>
        </p:sp>
      </p:grpSp>
      <p:sp>
        <p:nvSpPr>
          <p:cNvPr id="5" name="8">
            <a:extLst>
              <a:ext uri="{FF2B5EF4-FFF2-40B4-BE49-F238E27FC236}">
                <a16:creationId xmlns:a16="http://schemas.microsoft.com/office/drawing/2014/main" id="{E231CCE6-7392-464C-B956-C84D892A84F6}"/>
              </a:ext>
            </a:extLst>
          </p:cNvPr>
          <p:cNvSpPr/>
          <p:nvPr/>
        </p:nvSpPr>
        <p:spPr>
          <a:xfrm>
            <a:off x="1075625" y="327819"/>
            <a:ext cx="108672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4800" b="1" dirty="0" err="1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800" b="1" dirty="0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vần</a:t>
            </a:r>
            <a:r>
              <a:rPr lang="en-US" altLang="zh-CN" sz="4800" b="1" dirty="0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phù</a:t>
            </a:r>
            <a:r>
              <a:rPr lang="en-US" altLang="zh-CN" sz="4800" b="1" dirty="0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hợp</a:t>
            </a:r>
            <a:r>
              <a:rPr lang="en-US" altLang="zh-CN" sz="4800" b="1" dirty="0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thay</a:t>
            </a:r>
            <a:r>
              <a:rPr lang="en-US" altLang="zh-CN" sz="4800" b="1" dirty="0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4800" b="1" dirty="0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bông</a:t>
            </a:r>
            <a:r>
              <a:rPr lang="en-US" altLang="zh-CN" sz="4800" b="1" dirty="0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endParaRPr lang="zh-CN" altLang="en-US" sz="4800" b="1" dirty="0">
              <a:solidFill>
                <a:srgbClr val="00A65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9" name="8">
            <a:extLst>
              <a:ext uri="{FF2B5EF4-FFF2-40B4-BE49-F238E27FC236}">
                <a16:creationId xmlns:a16="http://schemas.microsoft.com/office/drawing/2014/main" id="{E6C8C074-054C-4232-91BB-5C47DF7C63A1}"/>
              </a:ext>
            </a:extLst>
          </p:cNvPr>
          <p:cNvSpPr/>
          <p:nvPr/>
        </p:nvSpPr>
        <p:spPr>
          <a:xfrm>
            <a:off x="330874" y="1348720"/>
            <a:ext cx="528853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54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</a:t>
            </a:r>
            <a:r>
              <a:rPr lang="en-US" altLang="zh-CN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hay</a:t>
            </a:r>
            <a:r>
              <a:rPr lang="en-US" altLang="zh-CN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 </a:t>
            </a:r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0" name="8">
            <a:extLst>
              <a:ext uri="{FF2B5EF4-FFF2-40B4-BE49-F238E27FC236}">
                <a16:creationId xmlns:a16="http://schemas.microsoft.com/office/drawing/2014/main" id="{711BE050-246D-48E1-B59B-547E39FCC705}"/>
              </a:ext>
            </a:extLst>
          </p:cNvPr>
          <p:cNvSpPr/>
          <p:nvPr/>
        </p:nvSpPr>
        <p:spPr>
          <a:xfrm>
            <a:off x="4487159" y="4114879"/>
            <a:ext cx="416513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5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mềm</a:t>
            </a:r>
            <a:r>
              <a:rPr lang="en-US" altLang="zh-CN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</a:t>
            </a:r>
            <a:r>
              <a:rPr lang="en-US" altLang="zh-CN" sz="5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ẻo</a:t>
            </a:r>
            <a:endParaRPr lang="zh-CN" altLang="en-US" sz="54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1" name="8">
            <a:extLst>
              <a:ext uri="{FF2B5EF4-FFF2-40B4-BE49-F238E27FC236}">
                <a16:creationId xmlns:a16="http://schemas.microsoft.com/office/drawing/2014/main" id="{F455ECF0-43CA-4344-B99E-634E67ED4CE2}"/>
              </a:ext>
            </a:extLst>
          </p:cNvPr>
          <p:cNvSpPr/>
          <p:nvPr/>
        </p:nvSpPr>
        <p:spPr>
          <a:xfrm>
            <a:off x="8446269" y="2652941"/>
            <a:ext cx="309852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ễ </a:t>
            </a:r>
            <a:r>
              <a:rPr lang="en-US" altLang="zh-CN" sz="5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dàng</a:t>
            </a:r>
            <a:endParaRPr lang="zh-CN" altLang="en-US" sz="54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2" name="8">
            <a:extLst>
              <a:ext uri="{FF2B5EF4-FFF2-40B4-BE49-F238E27FC236}">
                <a16:creationId xmlns:a16="http://schemas.microsoft.com/office/drawing/2014/main" id="{990EDBE6-6E22-49AD-9407-D4811C0C8DAE}"/>
              </a:ext>
            </a:extLst>
          </p:cNvPr>
          <p:cNvSpPr/>
          <p:nvPr/>
        </p:nvSpPr>
        <p:spPr>
          <a:xfrm>
            <a:off x="2910550" y="2656225"/>
            <a:ext cx="204794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ễ </a:t>
            </a:r>
            <a:r>
              <a:rPr lang="en-US" altLang="zh-CN" sz="5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endParaRPr lang="zh-CN" altLang="en-US" sz="54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BED2CED-F6C6-47B0-B04C-7BD6EEB550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55734" y="2612749"/>
            <a:ext cx="1071069" cy="966806"/>
          </a:xfrm>
          <a:prstGeom prst="rect">
            <a:avLst/>
          </a:prstGeom>
        </p:spPr>
      </p:pic>
      <p:sp>
        <p:nvSpPr>
          <p:cNvPr id="24" name="8">
            <a:extLst>
              <a:ext uri="{FF2B5EF4-FFF2-40B4-BE49-F238E27FC236}">
                <a16:creationId xmlns:a16="http://schemas.microsoft.com/office/drawing/2014/main" id="{272D60C7-48B6-4658-8F2D-18C8E7A1B741}"/>
              </a:ext>
            </a:extLst>
          </p:cNvPr>
          <p:cNvSpPr/>
          <p:nvPr/>
        </p:nvSpPr>
        <p:spPr>
          <a:xfrm>
            <a:off x="2600891" y="2656225"/>
            <a:ext cx="54205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54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</a:t>
            </a:r>
            <a:endParaRPr lang="zh-CN" altLang="en-US" sz="54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FA33E641-2D33-4087-A056-77DD13B489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90028" y="2612749"/>
            <a:ext cx="1071069" cy="966806"/>
          </a:xfrm>
          <a:prstGeom prst="rect">
            <a:avLst/>
          </a:prstGeom>
        </p:spPr>
      </p:pic>
      <p:sp>
        <p:nvSpPr>
          <p:cNvPr id="26" name="8">
            <a:extLst>
              <a:ext uri="{FF2B5EF4-FFF2-40B4-BE49-F238E27FC236}">
                <a16:creationId xmlns:a16="http://schemas.microsoft.com/office/drawing/2014/main" id="{7A6D185A-09BB-40F9-AA04-95E74B488ED4}"/>
              </a:ext>
            </a:extLst>
          </p:cNvPr>
          <p:cNvSpPr/>
          <p:nvPr/>
        </p:nvSpPr>
        <p:spPr>
          <a:xfrm>
            <a:off x="7941443" y="2652941"/>
            <a:ext cx="85860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54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</a:t>
            </a:r>
            <a:endParaRPr lang="zh-CN" altLang="en-US" sz="54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9529A2BA-A8F5-43DF-9A12-E7F10C625F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0117" y="4105800"/>
            <a:ext cx="970752" cy="966806"/>
          </a:xfrm>
          <a:prstGeom prst="rect">
            <a:avLst/>
          </a:prstGeom>
        </p:spPr>
      </p:pic>
      <p:sp>
        <p:nvSpPr>
          <p:cNvPr id="28" name="8">
            <a:extLst>
              <a:ext uri="{FF2B5EF4-FFF2-40B4-BE49-F238E27FC236}">
                <a16:creationId xmlns:a16="http://schemas.microsoft.com/office/drawing/2014/main" id="{CC8FEAC5-37ED-422E-BDAD-0D7FEDED2C1C}"/>
              </a:ext>
            </a:extLst>
          </p:cNvPr>
          <p:cNvSpPr/>
          <p:nvPr/>
        </p:nvSpPr>
        <p:spPr>
          <a:xfrm>
            <a:off x="6483940" y="4114879"/>
            <a:ext cx="6049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54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</a:t>
            </a:r>
            <a:endParaRPr lang="zh-CN" altLang="en-US" sz="54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75751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6" grpId="0"/>
      <p:bldP spid="2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F15E51D-6BA1-4A40-9E53-FDDA412271D8}"/>
              </a:ext>
            </a:extLst>
          </p:cNvPr>
          <p:cNvGrpSpPr/>
          <p:nvPr/>
        </p:nvGrpSpPr>
        <p:grpSpPr>
          <a:xfrm>
            <a:off x="121340" y="194096"/>
            <a:ext cx="863972" cy="1015663"/>
            <a:chOff x="426137" y="296838"/>
            <a:chExt cx="863972" cy="1015663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22A2F225-2320-4F3A-AE4C-18612B46FB5E}"/>
                </a:ext>
              </a:extLst>
            </p:cNvPr>
            <p:cNvSpPr/>
            <p:nvPr/>
          </p:nvSpPr>
          <p:spPr>
            <a:xfrm>
              <a:off x="426137" y="413003"/>
              <a:ext cx="863972" cy="816586"/>
            </a:xfrm>
            <a:prstGeom prst="ellipse">
              <a:avLst/>
            </a:prstGeom>
            <a:solidFill>
              <a:srgbClr val="00A6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0837750-3F91-452A-9549-A3CEE698654C}"/>
                </a:ext>
              </a:extLst>
            </p:cNvPr>
            <p:cNvSpPr/>
            <p:nvPr/>
          </p:nvSpPr>
          <p:spPr>
            <a:xfrm>
              <a:off x="535163" y="296838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9</a:t>
              </a:r>
            </a:p>
          </p:txBody>
        </p:sp>
      </p:grpSp>
      <p:sp>
        <p:nvSpPr>
          <p:cNvPr id="10" name="8">
            <a:extLst>
              <a:ext uri="{FF2B5EF4-FFF2-40B4-BE49-F238E27FC236}">
                <a16:creationId xmlns:a16="http://schemas.microsoft.com/office/drawing/2014/main" id="{72CE1190-6D5E-4243-A85E-3D70EC237253}"/>
              </a:ext>
            </a:extLst>
          </p:cNvPr>
          <p:cNvSpPr/>
          <p:nvPr/>
        </p:nvSpPr>
        <p:spPr>
          <a:xfrm>
            <a:off x="4949991" y="319000"/>
            <a:ext cx="6786380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300" b="1" dirty="0" err="1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Đoán</a:t>
            </a:r>
            <a:r>
              <a:rPr lang="en-US" altLang="zh-CN" sz="4300" b="1" dirty="0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300" b="1" dirty="0" err="1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nhanh</a:t>
            </a:r>
            <a:r>
              <a:rPr lang="en-US" altLang="zh-CN" sz="4300" b="1" dirty="0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300" b="1" dirty="0" err="1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đoán</a:t>
            </a:r>
            <a:r>
              <a:rPr lang="en-US" altLang="zh-CN" sz="4300" b="1" dirty="0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300" b="1" dirty="0" err="1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đúng</a:t>
            </a:r>
            <a:r>
              <a:rPr lang="en-US" altLang="zh-CN" sz="4300" b="1" dirty="0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</a:t>
            </a:r>
            <a:r>
              <a:rPr lang="en-US" altLang="zh-CN" sz="43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Đoán</a:t>
            </a:r>
            <a:r>
              <a:rPr lang="en-US" altLang="zh-CN" sz="43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3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tên</a:t>
            </a:r>
            <a:r>
              <a:rPr lang="en-US" altLang="zh-CN" sz="43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3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43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3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loài</a:t>
            </a:r>
            <a:r>
              <a:rPr lang="en-US" altLang="zh-CN" sz="43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3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endParaRPr lang="zh-CN" altLang="en-US" sz="43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11" name="Picture 10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72E9500A-BF88-4903-8871-BB206F923B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05" y="44569"/>
            <a:ext cx="4145639" cy="1542422"/>
          </a:xfrm>
          <a:prstGeom prst="rect">
            <a:avLst/>
          </a:prstGeom>
        </p:spPr>
      </p:pic>
      <p:pic>
        <p:nvPicPr>
          <p:cNvPr id="4" name="Picture 3" descr="A picture containing toy, doll, child&#10;&#10;Description automatically generated">
            <a:extLst>
              <a:ext uri="{FF2B5EF4-FFF2-40B4-BE49-F238E27FC236}">
                <a16:creationId xmlns:a16="http://schemas.microsoft.com/office/drawing/2014/main" id="{B6CDD999-6507-449C-B194-A6A7D6ACFF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001" y="1697064"/>
            <a:ext cx="6365155" cy="5170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585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B6877ECC-A7E2-481E-98D1-B3F0BFC025B1}"/>
              </a:ext>
            </a:extLst>
          </p:cNvPr>
          <p:cNvGrpSpPr/>
          <p:nvPr/>
        </p:nvGrpSpPr>
        <p:grpSpPr>
          <a:xfrm>
            <a:off x="121340" y="1870386"/>
            <a:ext cx="11935542" cy="4479459"/>
            <a:chOff x="121340" y="1870386"/>
            <a:chExt cx="11935542" cy="4479459"/>
          </a:xfrm>
        </p:grpSpPr>
        <p:sp>
          <p:nvSpPr>
            <p:cNvPr id="10" name="2">
              <a:extLst>
                <a:ext uri="{FF2B5EF4-FFF2-40B4-BE49-F238E27FC236}">
                  <a16:creationId xmlns:a16="http://schemas.microsoft.com/office/drawing/2014/main" id="{3B34EB12-9D6A-42D7-9AE1-9E0CDA1C2601}"/>
                </a:ext>
              </a:extLst>
            </p:cNvPr>
            <p:cNvSpPr/>
            <p:nvPr/>
          </p:nvSpPr>
          <p:spPr>
            <a:xfrm>
              <a:off x="121340" y="1870386"/>
              <a:ext cx="11935542" cy="4479459"/>
            </a:xfrm>
            <a:prstGeom prst="roundRect">
              <a:avLst>
                <a:gd name="adj" fmla="val 3753"/>
              </a:avLst>
            </a:prstGeom>
            <a:solidFill>
              <a:schemeClr val="bg1"/>
            </a:solidFill>
            <a:ln w="28575">
              <a:solidFill>
                <a:srgbClr val="E3BA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D212D4DB-D247-48E0-AD74-750A6D8F8D2B}"/>
                </a:ext>
              </a:extLst>
            </p:cNvPr>
            <p:cNvSpPr/>
            <p:nvPr/>
          </p:nvSpPr>
          <p:spPr>
            <a:xfrm flipH="1" flipV="1">
              <a:off x="3426593" y="1970699"/>
              <a:ext cx="8553893" cy="4284079"/>
            </a:xfrm>
            <a:custGeom>
              <a:avLst/>
              <a:gdLst>
                <a:gd name="connsiteX0" fmla="*/ 168114 w 5124578"/>
                <a:gd name="connsiteY0" fmla="*/ 0 h 4479459"/>
                <a:gd name="connsiteX1" fmla="*/ 4919141 w 5124578"/>
                <a:gd name="connsiteY1" fmla="*/ 0 h 4479459"/>
                <a:gd name="connsiteX2" fmla="*/ 4988627 w 5124578"/>
                <a:gd name="connsiteY2" fmla="*/ 191303 h 4479459"/>
                <a:gd name="connsiteX3" fmla="*/ 2913386 w 5124578"/>
                <a:gd name="connsiteY3" fmla="*/ 3033112 h 4479459"/>
                <a:gd name="connsiteX4" fmla="*/ 1129383 w 5124578"/>
                <a:gd name="connsiteY4" fmla="*/ 4479459 h 4479459"/>
                <a:gd name="connsiteX5" fmla="*/ 168114 w 5124578"/>
                <a:gd name="connsiteY5" fmla="*/ 4479459 h 4479459"/>
                <a:gd name="connsiteX6" fmla="*/ 0 w 5124578"/>
                <a:gd name="connsiteY6" fmla="*/ 4311345 h 4479459"/>
                <a:gd name="connsiteX7" fmla="*/ 0 w 5124578"/>
                <a:gd name="connsiteY7" fmla="*/ 168114 h 4479459"/>
                <a:gd name="connsiteX8" fmla="*/ 168114 w 5124578"/>
                <a:gd name="connsiteY8" fmla="*/ 0 h 4479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124578" h="4479459">
                  <a:moveTo>
                    <a:pt x="168114" y="0"/>
                  </a:moveTo>
                  <a:lnTo>
                    <a:pt x="4919141" y="0"/>
                  </a:lnTo>
                  <a:cubicBezTo>
                    <a:pt x="4937542" y="65221"/>
                    <a:pt x="4960657" y="129172"/>
                    <a:pt x="4988627" y="191303"/>
                  </a:cubicBezTo>
                  <a:cubicBezTo>
                    <a:pt x="5442655" y="1200011"/>
                    <a:pt x="4761606" y="3164337"/>
                    <a:pt x="2913386" y="3033112"/>
                  </a:cubicBezTo>
                  <a:cubicBezTo>
                    <a:pt x="1065166" y="2901888"/>
                    <a:pt x="1129383" y="4479459"/>
                    <a:pt x="1129383" y="4479459"/>
                  </a:cubicBezTo>
                  <a:lnTo>
                    <a:pt x="168114" y="4479459"/>
                  </a:lnTo>
                  <a:cubicBezTo>
                    <a:pt x="75267" y="4479459"/>
                    <a:pt x="0" y="4404192"/>
                    <a:pt x="0" y="4311345"/>
                  </a:cubicBezTo>
                  <a:lnTo>
                    <a:pt x="0" y="168114"/>
                  </a:lnTo>
                  <a:cubicBezTo>
                    <a:pt x="0" y="75267"/>
                    <a:pt x="75267" y="0"/>
                    <a:pt x="168114" y="0"/>
                  </a:cubicBezTo>
                  <a:close/>
                </a:path>
              </a:pathLst>
            </a:custGeom>
            <a:solidFill>
              <a:srgbClr val="BCD85F"/>
            </a:solidFill>
            <a:ln>
              <a:noFill/>
            </a:ln>
          </p:spPr>
          <p:txBody>
            <a:bodyPr spcFirstLastPara="1" wrap="square" lIns="91533" tIns="45767" rIns="91533" bIns="45767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7D2A6BF4-DCC8-4ED7-8779-EDA4F9EAABE7}"/>
              </a:ext>
            </a:extLst>
          </p:cNvPr>
          <p:cNvSpPr/>
          <p:nvPr/>
        </p:nvSpPr>
        <p:spPr>
          <a:xfrm>
            <a:off x="3942161" y="4216147"/>
            <a:ext cx="799831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ương</a:t>
            </a:r>
            <a:endParaRPr lang="en-US" sz="4000" dirty="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vang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ve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ctr"/>
            <a:r>
              <a:rPr lang="en-US" sz="4000" dirty="0">
                <a:solidFill>
                  <a:srgbClr val="F270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			</a:t>
            </a:r>
            <a:r>
              <a:rPr lang="en-US" sz="4000" i="1" dirty="0">
                <a:solidFill>
                  <a:srgbClr val="F270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4000" i="1" dirty="0" err="1">
                <a:solidFill>
                  <a:srgbClr val="F270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4000" i="1" dirty="0">
                <a:solidFill>
                  <a:srgbClr val="F270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i="1" dirty="0" err="1">
                <a:solidFill>
                  <a:srgbClr val="F270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4000" i="1" dirty="0">
                <a:solidFill>
                  <a:srgbClr val="F270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i="1" dirty="0" err="1">
                <a:solidFill>
                  <a:srgbClr val="F270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4000" i="1" dirty="0">
                <a:solidFill>
                  <a:srgbClr val="F270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?)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372F19D-7D74-49A0-B479-A530FDBD9ECD}"/>
              </a:ext>
            </a:extLst>
          </p:cNvPr>
          <p:cNvGrpSpPr/>
          <p:nvPr/>
        </p:nvGrpSpPr>
        <p:grpSpPr>
          <a:xfrm>
            <a:off x="121340" y="194096"/>
            <a:ext cx="863972" cy="1015663"/>
            <a:chOff x="426137" y="296838"/>
            <a:chExt cx="863972" cy="1015663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2F48525C-2383-447A-A7BA-5E1BA3A1F0EA}"/>
                </a:ext>
              </a:extLst>
            </p:cNvPr>
            <p:cNvSpPr/>
            <p:nvPr/>
          </p:nvSpPr>
          <p:spPr>
            <a:xfrm>
              <a:off x="426137" y="413003"/>
              <a:ext cx="863972" cy="816586"/>
            </a:xfrm>
            <a:prstGeom prst="ellipse">
              <a:avLst/>
            </a:prstGeom>
            <a:solidFill>
              <a:srgbClr val="00A6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9D013AC-A802-4A62-885D-5DACFD3427B2}"/>
                </a:ext>
              </a:extLst>
            </p:cNvPr>
            <p:cNvSpPr/>
            <p:nvPr/>
          </p:nvSpPr>
          <p:spPr>
            <a:xfrm>
              <a:off x="535163" y="296838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9</a:t>
              </a:r>
            </a:p>
          </p:txBody>
        </p:sp>
      </p:grpSp>
      <p:sp>
        <p:nvSpPr>
          <p:cNvPr id="8" name="8">
            <a:extLst>
              <a:ext uri="{FF2B5EF4-FFF2-40B4-BE49-F238E27FC236}">
                <a16:creationId xmlns:a16="http://schemas.microsoft.com/office/drawing/2014/main" id="{5B939FF1-C4C3-42C7-AEA3-B82D8DB5EBEA}"/>
              </a:ext>
            </a:extLst>
          </p:cNvPr>
          <p:cNvSpPr/>
          <p:nvPr/>
        </p:nvSpPr>
        <p:spPr>
          <a:xfrm>
            <a:off x="4949991" y="319000"/>
            <a:ext cx="6786380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300" b="1" dirty="0" err="1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Đoán</a:t>
            </a:r>
            <a:r>
              <a:rPr lang="en-US" altLang="zh-CN" sz="4300" b="1" dirty="0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300" b="1" dirty="0" err="1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nhanh</a:t>
            </a:r>
            <a:r>
              <a:rPr lang="en-US" altLang="zh-CN" sz="4300" b="1" dirty="0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300" b="1" dirty="0" err="1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đoán</a:t>
            </a:r>
            <a:r>
              <a:rPr lang="en-US" altLang="zh-CN" sz="4300" b="1" dirty="0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300" b="1" dirty="0" err="1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đúng</a:t>
            </a:r>
            <a:r>
              <a:rPr lang="en-US" altLang="zh-CN" sz="4300" b="1" dirty="0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</a:t>
            </a:r>
            <a:r>
              <a:rPr lang="en-US" altLang="zh-CN" sz="43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Đoán</a:t>
            </a:r>
            <a:r>
              <a:rPr lang="en-US" altLang="zh-CN" sz="43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3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tên</a:t>
            </a:r>
            <a:r>
              <a:rPr lang="en-US" altLang="zh-CN" sz="43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3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43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3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loài</a:t>
            </a:r>
            <a:r>
              <a:rPr lang="en-US" altLang="zh-CN" sz="43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3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endParaRPr lang="zh-CN" altLang="en-US" sz="43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9" name="Picture 8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3D996578-F210-4C16-90EA-9F058AF4E2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05" y="44569"/>
            <a:ext cx="4145639" cy="154242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3E99FC1-80A3-495D-AD9B-92D1DFDAEFFA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1455" y="1945320"/>
            <a:ext cx="5074417" cy="30116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AB4329D-FE39-4537-8031-D49DD4A146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8452" y="1953298"/>
            <a:ext cx="5074417" cy="30116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75773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B6877ECC-A7E2-481E-98D1-B3F0BFC025B1}"/>
              </a:ext>
            </a:extLst>
          </p:cNvPr>
          <p:cNvGrpSpPr/>
          <p:nvPr/>
        </p:nvGrpSpPr>
        <p:grpSpPr>
          <a:xfrm>
            <a:off x="121340" y="1870386"/>
            <a:ext cx="11935542" cy="4479459"/>
            <a:chOff x="121340" y="1870386"/>
            <a:chExt cx="11935542" cy="4479459"/>
          </a:xfrm>
        </p:grpSpPr>
        <p:sp>
          <p:nvSpPr>
            <p:cNvPr id="10" name="2">
              <a:extLst>
                <a:ext uri="{FF2B5EF4-FFF2-40B4-BE49-F238E27FC236}">
                  <a16:creationId xmlns:a16="http://schemas.microsoft.com/office/drawing/2014/main" id="{3B34EB12-9D6A-42D7-9AE1-9E0CDA1C2601}"/>
                </a:ext>
              </a:extLst>
            </p:cNvPr>
            <p:cNvSpPr/>
            <p:nvPr/>
          </p:nvSpPr>
          <p:spPr>
            <a:xfrm>
              <a:off x="121340" y="1870386"/>
              <a:ext cx="11935542" cy="4479459"/>
            </a:xfrm>
            <a:prstGeom prst="roundRect">
              <a:avLst>
                <a:gd name="adj" fmla="val 3753"/>
              </a:avLst>
            </a:prstGeom>
            <a:solidFill>
              <a:schemeClr val="bg1"/>
            </a:solidFill>
            <a:ln w="28575">
              <a:solidFill>
                <a:srgbClr val="E3BA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D212D4DB-D247-48E0-AD74-750A6D8F8D2B}"/>
                </a:ext>
              </a:extLst>
            </p:cNvPr>
            <p:cNvSpPr/>
            <p:nvPr/>
          </p:nvSpPr>
          <p:spPr>
            <a:xfrm flipH="1" flipV="1">
              <a:off x="3426593" y="1970699"/>
              <a:ext cx="8553893" cy="4284079"/>
            </a:xfrm>
            <a:custGeom>
              <a:avLst/>
              <a:gdLst>
                <a:gd name="connsiteX0" fmla="*/ 168114 w 5124578"/>
                <a:gd name="connsiteY0" fmla="*/ 0 h 4479459"/>
                <a:gd name="connsiteX1" fmla="*/ 4919141 w 5124578"/>
                <a:gd name="connsiteY1" fmla="*/ 0 h 4479459"/>
                <a:gd name="connsiteX2" fmla="*/ 4988627 w 5124578"/>
                <a:gd name="connsiteY2" fmla="*/ 191303 h 4479459"/>
                <a:gd name="connsiteX3" fmla="*/ 2913386 w 5124578"/>
                <a:gd name="connsiteY3" fmla="*/ 3033112 h 4479459"/>
                <a:gd name="connsiteX4" fmla="*/ 1129383 w 5124578"/>
                <a:gd name="connsiteY4" fmla="*/ 4479459 h 4479459"/>
                <a:gd name="connsiteX5" fmla="*/ 168114 w 5124578"/>
                <a:gd name="connsiteY5" fmla="*/ 4479459 h 4479459"/>
                <a:gd name="connsiteX6" fmla="*/ 0 w 5124578"/>
                <a:gd name="connsiteY6" fmla="*/ 4311345 h 4479459"/>
                <a:gd name="connsiteX7" fmla="*/ 0 w 5124578"/>
                <a:gd name="connsiteY7" fmla="*/ 168114 h 4479459"/>
                <a:gd name="connsiteX8" fmla="*/ 168114 w 5124578"/>
                <a:gd name="connsiteY8" fmla="*/ 0 h 4479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124578" h="4479459">
                  <a:moveTo>
                    <a:pt x="168114" y="0"/>
                  </a:moveTo>
                  <a:lnTo>
                    <a:pt x="4919141" y="0"/>
                  </a:lnTo>
                  <a:cubicBezTo>
                    <a:pt x="4937542" y="65221"/>
                    <a:pt x="4960657" y="129172"/>
                    <a:pt x="4988627" y="191303"/>
                  </a:cubicBezTo>
                  <a:cubicBezTo>
                    <a:pt x="5442655" y="1200011"/>
                    <a:pt x="4761606" y="3164337"/>
                    <a:pt x="2913386" y="3033112"/>
                  </a:cubicBezTo>
                  <a:cubicBezTo>
                    <a:pt x="1065166" y="2901888"/>
                    <a:pt x="1129383" y="4479459"/>
                    <a:pt x="1129383" y="4479459"/>
                  </a:cubicBezTo>
                  <a:lnTo>
                    <a:pt x="168114" y="4479459"/>
                  </a:lnTo>
                  <a:cubicBezTo>
                    <a:pt x="75267" y="4479459"/>
                    <a:pt x="0" y="4404192"/>
                    <a:pt x="0" y="4311345"/>
                  </a:cubicBezTo>
                  <a:lnTo>
                    <a:pt x="0" y="168114"/>
                  </a:lnTo>
                  <a:cubicBezTo>
                    <a:pt x="0" y="75267"/>
                    <a:pt x="75267" y="0"/>
                    <a:pt x="168114" y="0"/>
                  </a:cubicBezTo>
                  <a:close/>
                </a:path>
              </a:pathLst>
            </a:custGeom>
            <a:solidFill>
              <a:srgbClr val="BCD85F"/>
            </a:solidFill>
            <a:ln>
              <a:noFill/>
            </a:ln>
          </p:spPr>
          <p:txBody>
            <a:bodyPr spcFirstLastPara="1" wrap="square" lIns="91533" tIns="45767" rIns="91533" bIns="45767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7D2A6BF4-DCC8-4ED7-8779-EDA4F9EAABE7}"/>
              </a:ext>
            </a:extLst>
          </p:cNvPr>
          <p:cNvSpPr/>
          <p:nvPr/>
        </p:nvSpPr>
        <p:spPr>
          <a:xfrm>
            <a:off x="4708338" y="3754672"/>
            <a:ext cx="7998316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ang</a:t>
            </a:r>
          </a:p>
          <a:p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trơ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Tán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xoè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ô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xinh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rợp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bóng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			</a:t>
            </a:r>
            <a:r>
              <a:rPr lang="en-US" sz="2800" i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2800" i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800" i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800" i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800" i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?)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372F19D-7D74-49A0-B479-A530FDBD9ECD}"/>
              </a:ext>
            </a:extLst>
          </p:cNvPr>
          <p:cNvGrpSpPr/>
          <p:nvPr/>
        </p:nvGrpSpPr>
        <p:grpSpPr>
          <a:xfrm>
            <a:off x="121340" y="194096"/>
            <a:ext cx="863972" cy="1015663"/>
            <a:chOff x="426137" y="296838"/>
            <a:chExt cx="863972" cy="1015663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2F48525C-2383-447A-A7BA-5E1BA3A1F0EA}"/>
                </a:ext>
              </a:extLst>
            </p:cNvPr>
            <p:cNvSpPr/>
            <p:nvPr/>
          </p:nvSpPr>
          <p:spPr>
            <a:xfrm>
              <a:off x="426137" y="413003"/>
              <a:ext cx="863972" cy="816586"/>
            </a:xfrm>
            <a:prstGeom prst="ellipse">
              <a:avLst/>
            </a:prstGeom>
            <a:solidFill>
              <a:srgbClr val="00A6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9D013AC-A802-4A62-885D-5DACFD3427B2}"/>
                </a:ext>
              </a:extLst>
            </p:cNvPr>
            <p:cNvSpPr/>
            <p:nvPr/>
          </p:nvSpPr>
          <p:spPr>
            <a:xfrm>
              <a:off x="535163" y="296838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9</a:t>
              </a:r>
            </a:p>
          </p:txBody>
        </p:sp>
      </p:grpSp>
      <p:sp>
        <p:nvSpPr>
          <p:cNvPr id="8" name="8">
            <a:extLst>
              <a:ext uri="{FF2B5EF4-FFF2-40B4-BE49-F238E27FC236}">
                <a16:creationId xmlns:a16="http://schemas.microsoft.com/office/drawing/2014/main" id="{5B939FF1-C4C3-42C7-AEA3-B82D8DB5EBEA}"/>
              </a:ext>
            </a:extLst>
          </p:cNvPr>
          <p:cNvSpPr/>
          <p:nvPr/>
        </p:nvSpPr>
        <p:spPr>
          <a:xfrm>
            <a:off x="4949991" y="319000"/>
            <a:ext cx="6786380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300" b="1" dirty="0" err="1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Đoán</a:t>
            </a:r>
            <a:r>
              <a:rPr lang="en-US" altLang="zh-CN" sz="4300" b="1" dirty="0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300" b="1" dirty="0" err="1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nhanh</a:t>
            </a:r>
            <a:r>
              <a:rPr lang="en-US" altLang="zh-CN" sz="4300" b="1" dirty="0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300" b="1" dirty="0" err="1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đoán</a:t>
            </a:r>
            <a:r>
              <a:rPr lang="en-US" altLang="zh-CN" sz="4300" b="1" dirty="0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300" b="1" dirty="0" err="1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đúng</a:t>
            </a:r>
            <a:r>
              <a:rPr lang="en-US" altLang="zh-CN" sz="4300" b="1" dirty="0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</a:t>
            </a:r>
            <a:r>
              <a:rPr lang="en-US" altLang="zh-CN" sz="43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Đoán</a:t>
            </a:r>
            <a:r>
              <a:rPr lang="en-US" altLang="zh-CN" sz="43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3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tên</a:t>
            </a:r>
            <a:r>
              <a:rPr lang="en-US" altLang="zh-CN" sz="43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3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43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3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loài</a:t>
            </a:r>
            <a:r>
              <a:rPr lang="en-US" altLang="zh-CN" sz="43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3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endParaRPr lang="zh-CN" altLang="en-US" sz="43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9" name="Picture 8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3D996578-F210-4C16-90EA-9F058AF4E2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05" y="44569"/>
            <a:ext cx="4145639" cy="154242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3E99FC1-80A3-495D-AD9B-92D1DFDAEFFA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1114" y="2352696"/>
            <a:ext cx="4477224" cy="32517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AB4329D-FE39-4537-8031-D49DD4A146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1114" y="2330530"/>
            <a:ext cx="4371270" cy="32517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1793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B6877ECC-A7E2-481E-98D1-B3F0BFC025B1}"/>
              </a:ext>
            </a:extLst>
          </p:cNvPr>
          <p:cNvGrpSpPr/>
          <p:nvPr/>
        </p:nvGrpSpPr>
        <p:grpSpPr>
          <a:xfrm>
            <a:off x="121340" y="1870386"/>
            <a:ext cx="11935542" cy="4479459"/>
            <a:chOff x="121340" y="1870386"/>
            <a:chExt cx="11935542" cy="4479459"/>
          </a:xfrm>
        </p:grpSpPr>
        <p:sp>
          <p:nvSpPr>
            <p:cNvPr id="10" name="2">
              <a:extLst>
                <a:ext uri="{FF2B5EF4-FFF2-40B4-BE49-F238E27FC236}">
                  <a16:creationId xmlns:a16="http://schemas.microsoft.com/office/drawing/2014/main" id="{3B34EB12-9D6A-42D7-9AE1-9E0CDA1C2601}"/>
                </a:ext>
              </a:extLst>
            </p:cNvPr>
            <p:cNvSpPr/>
            <p:nvPr/>
          </p:nvSpPr>
          <p:spPr>
            <a:xfrm>
              <a:off x="121340" y="1870386"/>
              <a:ext cx="11935542" cy="4479459"/>
            </a:xfrm>
            <a:prstGeom prst="roundRect">
              <a:avLst>
                <a:gd name="adj" fmla="val 3753"/>
              </a:avLst>
            </a:prstGeom>
            <a:solidFill>
              <a:schemeClr val="bg1"/>
            </a:solidFill>
            <a:ln w="28575">
              <a:solidFill>
                <a:srgbClr val="E3BA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D212D4DB-D247-48E0-AD74-750A6D8F8D2B}"/>
                </a:ext>
              </a:extLst>
            </p:cNvPr>
            <p:cNvSpPr/>
            <p:nvPr/>
          </p:nvSpPr>
          <p:spPr>
            <a:xfrm flipH="1" flipV="1">
              <a:off x="4843304" y="1970698"/>
              <a:ext cx="7137181" cy="4284079"/>
            </a:xfrm>
            <a:custGeom>
              <a:avLst/>
              <a:gdLst>
                <a:gd name="connsiteX0" fmla="*/ 168114 w 5124578"/>
                <a:gd name="connsiteY0" fmla="*/ 0 h 4479459"/>
                <a:gd name="connsiteX1" fmla="*/ 4919141 w 5124578"/>
                <a:gd name="connsiteY1" fmla="*/ 0 h 4479459"/>
                <a:gd name="connsiteX2" fmla="*/ 4988627 w 5124578"/>
                <a:gd name="connsiteY2" fmla="*/ 191303 h 4479459"/>
                <a:gd name="connsiteX3" fmla="*/ 2913386 w 5124578"/>
                <a:gd name="connsiteY3" fmla="*/ 3033112 h 4479459"/>
                <a:gd name="connsiteX4" fmla="*/ 1129383 w 5124578"/>
                <a:gd name="connsiteY4" fmla="*/ 4479459 h 4479459"/>
                <a:gd name="connsiteX5" fmla="*/ 168114 w 5124578"/>
                <a:gd name="connsiteY5" fmla="*/ 4479459 h 4479459"/>
                <a:gd name="connsiteX6" fmla="*/ 0 w 5124578"/>
                <a:gd name="connsiteY6" fmla="*/ 4311345 h 4479459"/>
                <a:gd name="connsiteX7" fmla="*/ 0 w 5124578"/>
                <a:gd name="connsiteY7" fmla="*/ 168114 h 4479459"/>
                <a:gd name="connsiteX8" fmla="*/ 168114 w 5124578"/>
                <a:gd name="connsiteY8" fmla="*/ 0 h 4479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124578" h="4479459">
                  <a:moveTo>
                    <a:pt x="168114" y="0"/>
                  </a:moveTo>
                  <a:lnTo>
                    <a:pt x="4919141" y="0"/>
                  </a:lnTo>
                  <a:cubicBezTo>
                    <a:pt x="4937542" y="65221"/>
                    <a:pt x="4960657" y="129172"/>
                    <a:pt x="4988627" y="191303"/>
                  </a:cubicBezTo>
                  <a:cubicBezTo>
                    <a:pt x="5442655" y="1200011"/>
                    <a:pt x="4761606" y="3164337"/>
                    <a:pt x="2913386" y="3033112"/>
                  </a:cubicBezTo>
                  <a:cubicBezTo>
                    <a:pt x="1065166" y="2901888"/>
                    <a:pt x="1129383" y="4479459"/>
                    <a:pt x="1129383" y="4479459"/>
                  </a:cubicBezTo>
                  <a:lnTo>
                    <a:pt x="168114" y="4479459"/>
                  </a:lnTo>
                  <a:cubicBezTo>
                    <a:pt x="75267" y="4479459"/>
                    <a:pt x="0" y="4404192"/>
                    <a:pt x="0" y="4311345"/>
                  </a:cubicBezTo>
                  <a:lnTo>
                    <a:pt x="0" y="168114"/>
                  </a:lnTo>
                  <a:cubicBezTo>
                    <a:pt x="0" y="75267"/>
                    <a:pt x="75267" y="0"/>
                    <a:pt x="168114" y="0"/>
                  </a:cubicBezTo>
                  <a:close/>
                </a:path>
              </a:pathLst>
            </a:custGeom>
            <a:solidFill>
              <a:srgbClr val="BCD85F"/>
            </a:solidFill>
            <a:ln>
              <a:noFill/>
            </a:ln>
          </p:spPr>
          <p:txBody>
            <a:bodyPr spcFirstLastPara="1" wrap="square" lIns="91533" tIns="45767" rIns="91533" bIns="45767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7D2A6BF4-DCC8-4ED7-8779-EDA4F9EAABE7}"/>
              </a:ext>
            </a:extLst>
          </p:cNvPr>
          <p:cNvSpPr/>
          <p:nvPr/>
        </p:nvSpPr>
        <p:spPr>
          <a:xfrm>
            <a:off x="6843955" y="3311024"/>
            <a:ext cx="4540828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US" sz="3600" dirty="0">
                <a:solidFill>
                  <a:srgbClr val="F2701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3600" dirty="0" err="1">
                <a:solidFill>
                  <a:srgbClr val="F2701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3600" dirty="0">
                <a:solidFill>
                  <a:srgbClr val="F2701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2701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600" dirty="0">
                <a:solidFill>
                  <a:srgbClr val="F2701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?</a:t>
            </a:r>
          </a:p>
          <a:p>
            <a:pPr fontAlgn="base"/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Thân cao, nhiều đốt</a:t>
            </a:r>
          </a:p>
          <a:p>
            <a:pPr fontAlgn="base"/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Mọc chụm thành bờ</a:t>
            </a:r>
          </a:p>
          <a:p>
            <a:pPr fontAlgn="base"/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 nhỏ cành thưa</a:t>
            </a:r>
          </a:p>
          <a:p>
            <a:pPr fontAlgn="base"/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Đu đưa trong g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ió</a:t>
            </a:r>
            <a:endParaRPr lang="vi-VN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372F19D-7D74-49A0-B479-A530FDBD9ECD}"/>
              </a:ext>
            </a:extLst>
          </p:cNvPr>
          <p:cNvGrpSpPr/>
          <p:nvPr/>
        </p:nvGrpSpPr>
        <p:grpSpPr>
          <a:xfrm>
            <a:off x="121340" y="194096"/>
            <a:ext cx="863972" cy="1015663"/>
            <a:chOff x="426137" y="296838"/>
            <a:chExt cx="863972" cy="1015663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2F48525C-2383-447A-A7BA-5E1BA3A1F0EA}"/>
                </a:ext>
              </a:extLst>
            </p:cNvPr>
            <p:cNvSpPr/>
            <p:nvPr/>
          </p:nvSpPr>
          <p:spPr>
            <a:xfrm>
              <a:off x="426137" y="413003"/>
              <a:ext cx="863972" cy="816586"/>
            </a:xfrm>
            <a:prstGeom prst="ellipse">
              <a:avLst/>
            </a:prstGeom>
            <a:solidFill>
              <a:srgbClr val="00A6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9D013AC-A802-4A62-885D-5DACFD3427B2}"/>
                </a:ext>
              </a:extLst>
            </p:cNvPr>
            <p:cNvSpPr/>
            <p:nvPr/>
          </p:nvSpPr>
          <p:spPr>
            <a:xfrm>
              <a:off x="535163" y="296838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9</a:t>
              </a:r>
            </a:p>
          </p:txBody>
        </p:sp>
      </p:grpSp>
      <p:sp>
        <p:nvSpPr>
          <p:cNvPr id="8" name="8">
            <a:extLst>
              <a:ext uri="{FF2B5EF4-FFF2-40B4-BE49-F238E27FC236}">
                <a16:creationId xmlns:a16="http://schemas.microsoft.com/office/drawing/2014/main" id="{5B939FF1-C4C3-42C7-AEA3-B82D8DB5EBEA}"/>
              </a:ext>
            </a:extLst>
          </p:cNvPr>
          <p:cNvSpPr/>
          <p:nvPr/>
        </p:nvSpPr>
        <p:spPr>
          <a:xfrm>
            <a:off x="4949991" y="319000"/>
            <a:ext cx="6786380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300" b="1" dirty="0" err="1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Đoán</a:t>
            </a:r>
            <a:r>
              <a:rPr lang="en-US" altLang="zh-CN" sz="4300" b="1" dirty="0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300" b="1" dirty="0" err="1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nhanh</a:t>
            </a:r>
            <a:r>
              <a:rPr lang="en-US" altLang="zh-CN" sz="4300" b="1" dirty="0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300" b="1" dirty="0" err="1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đoán</a:t>
            </a:r>
            <a:r>
              <a:rPr lang="en-US" altLang="zh-CN" sz="4300" b="1" dirty="0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300" b="1" dirty="0" err="1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đúng</a:t>
            </a:r>
            <a:r>
              <a:rPr lang="en-US" altLang="zh-CN" sz="4300" b="1" dirty="0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</a:t>
            </a:r>
            <a:r>
              <a:rPr lang="en-US" altLang="zh-CN" sz="43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Đoán</a:t>
            </a:r>
            <a:r>
              <a:rPr lang="en-US" altLang="zh-CN" sz="43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3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tên</a:t>
            </a:r>
            <a:r>
              <a:rPr lang="en-US" altLang="zh-CN" sz="43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3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43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3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loài</a:t>
            </a:r>
            <a:r>
              <a:rPr lang="en-US" altLang="zh-CN" sz="43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3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endParaRPr lang="zh-CN" altLang="en-US" sz="43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9" name="Picture 8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3D996578-F210-4C16-90EA-9F058AF4E2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05" y="44569"/>
            <a:ext cx="4145639" cy="154242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3E99FC1-80A3-495D-AD9B-92D1DFDAEFFA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3279" y="2096892"/>
            <a:ext cx="3988817" cy="39987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AB4329D-FE39-4537-8031-D49DD4A146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3279" y="2096891"/>
            <a:ext cx="3988817" cy="39987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66639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B6877ECC-A7E2-481E-98D1-B3F0BFC025B1}"/>
              </a:ext>
            </a:extLst>
          </p:cNvPr>
          <p:cNvGrpSpPr/>
          <p:nvPr/>
        </p:nvGrpSpPr>
        <p:grpSpPr>
          <a:xfrm>
            <a:off x="121340" y="1870386"/>
            <a:ext cx="11935542" cy="4479459"/>
            <a:chOff x="121340" y="1870386"/>
            <a:chExt cx="11935542" cy="4479459"/>
          </a:xfrm>
        </p:grpSpPr>
        <p:sp>
          <p:nvSpPr>
            <p:cNvPr id="10" name="2">
              <a:extLst>
                <a:ext uri="{FF2B5EF4-FFF2-40B4-BE49-F238E27FC236}">
                  <a16:creationId xmlns:a16="http://schemas.microsoft.com/office/drawing/2014/main" id="{3B34EB12-9D6A-42D7-9AE1-9E0CDA1C2601}"/>
                </a:ext>
              </a:extLst>
            </p:cNvPr>
            <p:cNvSpPr/>
            <p:nvPr/>
          </p:nvSpPr>
          <p:spPr>
            <a:xfrm>
              <a:off x="121340" y="1870386"/>
              <a:ext cx="11935542" cy="4479459"/>
            </a:xfrm>
            <a:prstGeom prst="roundRect">
              <a:avLst>
                <a:gd name="adj" fmla="val 3753"/>
              </a:avLst>
            </a:prstGeom>
            <a:solidFill>
              <a:schemeClr val="bg1"/>
            </a:solidFill>
            <a:ln w="28575">
              <a:solidFill>
                <a:srgbClr val="E3BA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D212D4DB-D247-48E0-AD74-750A6D8F8D2B}"/>
                </a:ext>
              </a:extLst>
            </p:cNvPr>
            <p:cNvSpPr/>
            <p:nvPr/>
          </p:nvSpPr>
          <p:spPr>
            <a:xfrm flipH="1" flipV="1">
              <a:off x="4843304" y="1970698"/>
              <a:ext cx="7137181" cy="4284079"/>
            </a:xfrm>
            <a:custGeom>
              <a:avLst/>
              <a:gdLst>
                <a:gd name="connsiteX0" fmla="*/ 168114 w 5124578"/>
                <a:gd name="connsiteY0" fmla="*/ 0 h 4479459"/>
                <a:gd name="connsiteX1" fmla="*/ 4919141 w 5124578"/>
                <a:gd name="connsiteY1" fmla="*/ 0 h 4479459"/>
                <a:gd name="connsiteX2" fmla="*/ 4988627 w 5124578"/>
                <a:gd name="connsiteY2" fmla="*/ 191303 h 4479459"/>
                <a:gd name="connsiteX3" fmla="*/ 2913386 w 5124578"/>
                <a:gd name="connsiteY3" fmla="*/ 3033112 h 4479459"/>
                <a:gd name="connsiteX4" fmla="*/ 1129383 w 5124578"/>
                <a:gd name="connsiteY4" fmla="*/ 4479459 h 4479459"/>
                <a:gd name="connsiteX5" fmla="*/ 168114 w 5124578"/>
                <a:gd name="connsiteY5" fmla="*/ 4479459 h 4479459"/>
                <a:gd name="connsiteX6" fmla="*/ 0 w 5124578"/>
                <a:gd name="connsiteY6" fmla="*/ 4311345 h 4479459"/>
                <a:gd name="connsiteX7" fmla="*/ 0 w 5124578"/>
                <a:gd name="connsiteY7" fmla="*/ 168114 h 4479459"/>
                <a:gd name="connsiteX8" fmla="*/ 168114 w 5124578"/>
                <a:gd name="connsiteY8" fmla="*/ 0 h 4479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124578" h="4479459">
                  <a:moveTo>
                    <a:pt x="168114" y="0"/>
                  </a:moveTo>
                  <a:lnTo>
                    <a:pt x="4919141" y="0"/>
                  </a:lnTo>
                  <a:cubicBezTo>
                    <a:pt x="4937542" y="65221"/>
                    <a:pt x="4960657" y="129172"/>
                    <a:pt x="4988627" y="191303"/>
                  </a:cubicBezTo>
                  <a:cubicBezTo>
                    <a:pt x="5442655" y="1200011"/>
                    <a:pt x="4761606" y="3164337"/>
                    <a:pt x="2913386" y="3033112"/>
                  </a:cubicBezTo>
                  <a:cubicBezTo>
                    <a:pt x="1065166" y="2901888"/>
                    <a:pt x="1129383" y="4479459"/>
                    <a:pt x="1129383" y="4479459"/>
                  </a:cubicBezTo>
                  <a:lnTo>
                    <a:pt x="168114" y="4479459"/>
                  </a:lnTo>
                  <a:cubicBezTo>
                    <a:pt x="75267" y="4479459"/>
                    <a:pt x="0" y="4404192"/>
                    <a:pt x="0" y="4311345"/>
                  </a:cubicBezTo>
                  <a:lnTo>
                    <a:pt x="0" y="168114"/>
                  </a:lnTo>
                  <a:cubicBezTo>
                    <a:pt x="0" y="75267"/>
                    <a:pt x="75267" y="0"/>
                    <a:pt x="168114" y="0"/>
                  </a:cubicBezTo>
                  <a:close/>
                </a:path>
              </a:pathLst>
            </a:custGeom>
            <a:solidFill>
              <a:srgbClr val="BCD85F"/>
            </a:solidFill>
            <a:ln>
              <a:noFill/>
            </a:ln>
          </p:spPr>
          <p:txBody>
            <a:bodyPr spcFirstLastPara="1" wrap="square" lIns="91533" tIns="45767" rIns="91533" bIns="45767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7D2A6BF4-DCC8-4ED7-8779-EDA4F9EAABE7}"/>
              </a:ext>
            </a:extLst>
          </p:cNvPr>
          <p:cNvSpPr/>
          <p:nvPr/>
        </p:nvSpPr>
        <p:spPr>
          <a:xfrm>
            <a:off x="6843955" y="3381360"/>
            <a:ext cx="4540828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 gì nho nhỏ</a:t>
            </a:r>
          </a:p>
          <a:p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 nó nuôi người</a:t>
            </a:r>
          </a:p>
          <a:p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 vàng nơi nơi</a:t>
            </a:r>
          </a:p>
          <a:p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 làng đi hái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	</a:t>
            </a:r>
            <a:r>
              <a:rPr lang="en-US" sz="3200" i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3200" i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i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3200" i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i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?)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endParaRPr lang="vi-VN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372F19D-7D74-49A0-B479-A530FDBD9ECD}"/>
              </a:ext>
            </a:extLst>
          </p:cNvPr>
          <p:cNvGrpSpPr/>
          <p:nvPr/>
        </p:nvGrpSpPr>
        <p:grpSpPr>
          <a:xfrm>
            <a:off x="121340" y="194096"/>
            <a:ext cx="863972" cy="1015663"/>
            <a:chOff x="426137" y="296838"/>
            <a:chExt cx="863972" cy="1015663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2F48525C-2383-447A-A7BA-5E1BA3A1F0EA}"/>
                </a:ext>
              </a:extLst>
            </p:cNvPr>
            <p:cNvSpPr/>
            <p:nvPr/>
          </p:nvSpPr>
          <p:spPr>
            <a:xfrm>
              <a:off x="426137" y="413003"/>
              <a:ext cx="863972" cy="816586"/>
            </a:xfrm>
            <a:prstGeom prst="ellipse">
              <a:avLst/>
            </a:prstGeom>
            <a:solidFill>
              <a:srgbClr val="00A6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9D013AC-A802-4A62-885D-5DACFD3427B2}"/>
                </a:ext>
              </a:extLst>
            </p:cNvPr>
            <p:cNvSpPr/>
            <p:nvPr/>
          </p:nvSpPr>
          <p:spPr>
            <a:xfrm>
              <a:off x="535163" y="296838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9</a:t>
              </a:r>
            </a:p>
          </p:txBody>
        </p:sp>
      </p:grpSp>
      <p:sp>
        <p:nvSpPr>
          <p:cNvPr id="8" name="8">
            <a:extLst>
              <a:ext uri="{FF2B5EF4-FFF2-40B4-BE49-F238E27FC236}">
                <a16:creationId xmlns:a16="http://schemas.microsoft.com/office/drawing/2014/main" id="{5B939FF1-C4C3-42C7-AEA3-B82D8DB5EBEA}"/>
              </a:ext>
            </a:extLst>
          </p:cNvPr>
          <p:cNvSpPr/>
          <p:nvPr/>
        </p:nvSpPr>
        <p:spPr>
          <a:xfrm>
            <a:off x="4949991" y="319000"/>
            <a:ext cx="6786380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300" b="1" dirty="0" err="1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Đoán</a:t>
            </a:r>
            <a:r>
              <a:rPr lang="en-US" altLang="zh-CN" sz="4300" b="1" dirty="0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300" b="1" dirty="0" err="1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nhanh</a:t>
            </a:r>
            <a:r>
              <a:rPr lang="en-US" altLang="zh-CN" sz="4300" b="1" dirty="0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300" b="1" dirty="0" err="1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đoán</a:t>
            </a:r>
            <a:r>
              <a:rPr lang="en-US" altLang="zh-CN" sz="4300" b="1" dirty="0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300" b="1" dirty="0" err="1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đúng</a:t>
            </a:r>
            <a:r>
              <a:rPr lang="en-US" altLang="zh-CN" sz="4300" b="1" dirty="0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</a:t>
            </a:r>
            <a:r>
              <a:rPr lang="en-US" altLang="zh-CN" sz="43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Đoán</a:t>
            </a:r>
            <a:r>
              <a:rPr lang="en-US" altLang="zh-CN" sz="43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3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tên</a:t>
            </a:r>
            <a:r>
              <a:rPr lang="en-US" altLang="zh-CN" sz="43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3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43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3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loài</a:t>
            </a:r>
            <a:r>
              <a:rPr lang="en-US" altLang="zh-CN" sz="43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3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endParaRPr lang="zh-CN" altLang="en-US" sz="43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9" name="Picture 8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3D996578-F210-4C16-90EA-9F058AF4E2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05" y="44569"/>
            <a:ext cx="4145639" cy="154242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3E99FC1-80A3-495D-AD9B-92D1DFDAEFFA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1346" y="2219132"/>
            <a:ext cx="5470964" cy="37433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AB4329D-FE39-4537-8031-D49DD4A146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5045" y="2209084"/>
            <a:ext cx="5470964" cy="37433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70631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4F598EF1-084D-AA44-5798-1DD787F14679}"/>
              </a:ext>
            </a:extLst>
          </p:cNvPr>
          <p:cNvSpPr/>
          <p:nvPr/>
        </p:nvSpPr>
        <p:spPr>
          <a:xfrm>
            <a:off x="4693920" y="2773680"/>
            <a:ext cx="4236720" cy="283464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475B5F-87A0-2213-39BA-B9A951DC4216}"/>
              </a:ext>
            </a:extLst>
          </p:cNvPr>
          <p:cNvSpPr txBox="1"/>
          <p:nvPr/>
        </p:nvSpPr>
        <p:spPr>
          <a:xfrm>
            <a:off x="4521428" y="3581400"/>
            <a:ext cx="458170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>
                <a:solidFill>
                  <a:srgbClr val="00A650"/>
                </a:solidFill>
                <a:latin typeface="Circle" panose="020B07030201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 ĐỘNG </a:t>
            </a:r>
          </a:p>
          <a:p>
            <a:pPr algn="ctr"/>
            <a:r>
              <a:rPr lang="en-US" sz="4800" b="1">
                <a:solidFill>
                  <a:srgbClr val="00A650"/>
                </a:solidFill>
                <a:latin typeface="Circle" panose="020B07030201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 NỐI</a:t>
            </a:r>
          </a:p>
        </p:txBody>
      </p:sp>
    </p:spTree>
    <p:extLst>
      <p:ext uri="{BB962C8B-B14F-4D97-AF65-F5344CB8AC3E}">
        <p14:creationId xmlns:p14="http://schemas.microsoft.com/office/powerpoint/2010/main" val="1585287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Em Tập Thể Dục Buổi Sáng  Cô Dạy Em Bài Thể Dục Buổi Sáng Nhạc Thiếu Nhi Hay  Voi TV_480p">
            <a:hlinkClick r:id="" action="ppaction://media"/>
            <a:extLst>
              <a:ext uri="{FF2B5EF4-FFF2-40B4-BE49-F238E27FC236}">
                <a16:creationId xmlns:a16="http://schemas.microsoft.com/office/drawing/2014/main" id="{73E29AF6-675B-DC7C-AECA-D0F337ED783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6056" end="6763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2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962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2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CF34341-1709-4E92-AAB7-8D9A3319897D}"/>
              </a:ext>
            </a:extLst>
          </p:cNvPr>
          <p:cNvSpPr txBox="1"/>
          <p:nvPr/>
        </p:nvSpPr>
        <p:spPr>
          <a:xfrm>
            <a:off x="5161139" y="5120633"/>
            <a:ext cx="1869722" cy="862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733" b="1" kern="0" dirty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  <a:sym typeface="Arial"/>
              </a:rPr>
              <a:t>TIẾT </a:t>
            </a:r>
            <a:r>
              <a:rPr lang="en-US" sz="3733" b="1" kern="0" dirty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  <a:sym typeface="Arial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170458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ED8872AA-CB93-41BA-A892-EFE8D31B71EB}"/>
              </a:ext>
            </a:extLst>
          </p:cNvPr>
          <p:cNvGrpSpPr/>
          <p:nvPr/>
        </p:nvGrpSpPr>
        <p:grpSpPr>
          <a:xfrm>
            <a:off x="139809" y="296838"/>
            <a:ext cx="863972" cy="1015663"/>
            <a:chOff x="426137" y="296838"/>
            <a:chExt cx="863972" cy="101566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29F4AD25-16A9-4909-925E-B45066E638B4}"/>
                </a:ext>
              </a:extLst>
            </p:cNvPr>
            <p:cNvSpPr/>
            <p:nvPr/>
          </p:nvSpPr>
          <p:spPr>
            <a:xfrm>
              <a:off x="426137" y="413003"/>
              <a:ext cx="863972" cy="816586"/>
            </a:xfrm>
            <a:prstGeom prst="ellipse">
              <a:avLst/>
            </a:prstGeom>
            <a:solidFill>
              <a:srgbClr val="00A6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3690C36-BC0E-4759-B0E5-DF8B07F8CADE}"/>
                </a:ext>
              </a:extLst>
            </p:cNvPr>
            <p:cNvSpPr/>
            <p:nvPr/>
          </p:nvSpPr>
          <p:spPr>
            <a:xfrm>
              <a:off x="535163" y="296838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5</a:t>
              </a:r>
            </a:p>
          </p:txBody>
        </p:sp>
      </p:grpSp>
      <p:sp>
        <p:nvSpPr>
          <p:cNvPr id="7" name="1">
            <a:extLst>
              <a:ext uri="{FF2B5EF4-FFF2-40B4-BE49-F238E27FC236}">
                <a16:creationId xmlns:a16="http://schemas.microsoft.com/office/drawing/2014/main" id="{85C0E1CB-8479-4B27-BB48-3109EFCB1AA9}"/>
              </a:ext>
            </a:extLst>
          </p:cNvPr>
          <p:cNvSpPr/>
          <p:nvPr/>
        </p:nvSpPr>
        <p:spPr>
          <a:xfrm>
            <a:off x="0" y="1740310"/>
            <a:ext cx="12192000" cy="5117690"/>
          </a:xfrm>
          <a:prstGeom prst="rect">
            <a:avLst/>
          </a:prstGeom>
          <a:solidFill>
            <a:schemeClr val="bg1">
              <a:alpha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8">
            <a:extLst>
              <a:ext uri="{FF2B5EF4-FFF2-40B4-BE49-F238E27FC236}">
                <a16:creationId xmlns:a16="http://schemas.microsoft.com/office/drawing/2014/main" id="{EE24FBE6-9424-4F52-850A-8A1616B2649B}"/>
              </a:ext>
            </a:extLst>
          </p:cNvPr>
          <p:cNvSpPr/>
          <p:nvPr/>
        </p:nvSpPr>
        <p:spPr>
          <a:xfrm>
            <a:off x="1094338" y="250658"/>
            <a:ext cx="1086729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4800" b="1" dirty="0" err="1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Chọn</a:t>
            </a:r>
            <a:r>
              <a:rPr lang="en-US" altLang="zh-CN" sz="4800" b="1" dirty="0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từ</a:t>
            </a:r>
            <a:r>
              <a:rPr lang="en-US" altLang="zh-CN" sz="4800" b="1" dirty="0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ngữ</a:t>
            </a:r>
            <a:r>
              <a:rPr lang="en-US" altLang="zh-CN" sz="4800" b="1" dirty="0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để</a:t>
            </a:r>
            <a:r>
              <a:rPr lang="en-US" altLang="zh-CN" sz="4800" b="1" dirty="0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hoàn</a:t>
            </a:r>
            <a:r>
              <a:rPr lang="en-US" altLang="zh-CN" sz="4800" b="1" dirty="0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thiện</a:t>
            </a:r>
            <a:r>
              <a:rPr lang="en-US" altLang="zh-CN" sz="4800" b="1" dirty="0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câu</a:t>
            </a:r>
            <a:r>
              <a:rPr lang="en-US" altLang="zh-CN" sz="4800" b="1" dirty="0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và</a:t>
            </a:r>
            <a:r>
              <a:rPr lang="en-US" altLang="zh-CN" sz="4800" b="1" dirty="0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viết</a:t>
            </a:r>
            <a:r>
              <a:rPr lang="en-US" altLang="zh-CN" sz="4800" b="1" dirty="0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câu</a:t>
            </a:r>
            <a:r>
              <a:rPr lang="en-US" altLang="zh-CN" sz="4800" b="1" dirty="0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vào</a:t>
            </a:r>
            <a:r>
              <a:rPr lang="en-US" altLang="zh-CN" sz="4800" b="1" dirty="0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vở</a:t>
            </a:r>
            <a:r>
              <a:rPr lang="en-US" altLang="zh-CN" sz="4800" b="1" dirty="0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  <a:endParaRPr lang="zh-CN" altLang="en-US" sz="4800" b="1" dirty="0">
              <a:solidFill>
                <a:srgbClr val="00A6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9" name="8">
            <a:extLst>
              <a:ext uri="{FF2B5EF4-FFF2-40B4-BE49-F238E27FC236}">
                <a16:creationId xmlns:a16="http://schemas.microsoft.com/office/drawing/2014/main" id="{E0AE1ACA-10D6-4BB4-88F8-A40133FB3C59}"/>
              </a:ext>
            </a:extLst>
          </p:cNvPr>
          <p:cNvSpPr/>
          <p:nvPr/>
        </p:nvSpPr>
        <p:spPr>
          <a:xfrm>
            <a:off x="340662" y="2089278"/>
            <a:ext cx="11620972" cy="1193390"/>
          </a:xfrm>
          <a:prstGeom prst="rect">
            <a:avLst/>
          </a:prstGeom>
          <a:solidFill>
            <a:srgbClr val="D7E8A2"/>
          </a:solidFill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8">
            <a:extLst>
              <a:ext uri="{FF2B5EF4-FFF2-40B4-BE49-F238E27FC236}">
                <a16:creationId xmlns:a16="http://schemas.microsoft.com/office/drawing/2014/main" id="{6DEA2BA6-D46D-4BF5-9B8A-35DC40BFCA35}"/>
              </a:ext>
            </a:extLst>
          </p:cNvPr>
          <p:cNvSpPr/>
          <p:nvPr/>
        </p:nvSpPr>
        <p:spPr>
          <a:xfrm>
            <a:off x="2890546" y="2327791"/>
            <a:ext cx="272057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mềm</a:t>
            </a:r>
            <a:r>
              <a:rPr lang="en-US" altLang="zh-CN" sz="4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mại</a:t>
            </a:r>
            <a:endParaRPr lang="zh-CN" altLang="en-US" sz="40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1" name="8">
            <a:extLst>
              <a:ext uri="{FF2B5EF4-FFF2-40B4-BE49-F238E27FC236}">
                <a16:creationId xmlns:a16="http://schemas.microsoft.com/office/drawing/2014/main" id="{D78D8201-FBC9-4059-A5CE-60AA0E8D7EBD}"/>
              </a:ext>
            </a:extLst>
          </p:cNvPr>
          <p:cNvSpPr/>
          <p:nvPr/>
        </p:nvSpPr>
        <p:spPr>
          <a:xfrm>
            <a:off x="7492486" y="2327791"/>
            <a:ext cx="191276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xanh</a:t>
            </a:r>
            <a:r>
              <a:rPr lang="en-US" altLang="zh-CN" sz="4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tốt</a:t>
            </a:r>
            <a:endParaRPr lang="zh-CN" altLang="en-US" sz="40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8">
            <a:extLst>
              <a:ext uri="{FF2B5EF4-FFF2-40B4-BE49-F238E27FC236}">
                <a16:creationId xmlns:a16="http://schemas.microsoft.com/office/drawing/2014/main" id="{CB9BB02C-BFCC-443B-BC57-8E07B1AF184E}"/>
              </a:ext>
            </a:extLst>
          </p:cNvPr>
          <p:cNvSpPr/>
          <p:nvPr/>
        </p:nvSpPr>
        <p:spPr>
          <a:xfrm>
            <a:off x="230365" y="3962411"/>
            <a:ext cx="117554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4000" dirty="0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4000" dirty="0" err="1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Cành</a:t>
            </a:r>
            <a:r>
              <a:rPr lang="en-US" altLang="zh-CN" sz="4000" dirty="0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liễu</a:t>
            </a:r>
            <a:r>
              <a:rPr lang="en-US" altLang="zh-CN" sz="4000" dirty="0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rủ</a:t>
            </a:r>
            <a:r>
              <a:rPr lang="en-US" altLang="zh-CN" sz="4000" dirty="0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US" altLang="zh-CN" sz="4000" dirty="0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trông</a:t>
            </a:r>
            <a:r>
              <a:rPr lang="en-US" altLang="zh-CN" sz="4000" dirty="0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</a:t>
            </a:r>
            <a:r>
              <a:rPr lang="en-US" altLang="zh-CN" sz="4000" dirty="0" err="1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altLang="zh-CN" sz="4000" dirty="0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4000" dirty="0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mái</a:t>
            </a:r>
            <a:r>
              <a:rPr lang="en-US" altLang="zh-CN" sz="4000" dirty="0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tóc</a:t>
            </a:r>
            <a:r>
              <a:rPr lang="en-US" altLang="zh-CN" sz="4000" dirty="0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4000" dirty="0">
              <a:solidFill>
                <a:srgbClr val="F2701F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3" name="8">
            <a:extLst>
              <a:ext uri="{FF2B5EF4-FFF2-40B4-BE49-F238E27FC236}">
                <a16:creationId xmlns:a16="http://schemas.microsoft.com/office/drawing/2014/main" id="{CAC56C87-9A7E-43DD-AC3C-D246DB5A3FAD}"/>
              </a:ext>
            </a:extLst>
          </p:cNvPr>
          <p:cNvSpPr/>
          <p:nvPr/>
        </p:nvSpPr>
        <p:spPr>
          <a:xfrm>
            <a:off x="538153" y="2327791"/>
            <a:ext cx="192716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dẻo</a:t>
            </a:r>
            <a:r>
              <a:rPr lang="en-US" altLang="zh-CN" sz="4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dai</a:t>
            </a:r>
            <a:endParaRPr lang="zh-CN" altLang="en-US" sz="40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4" name="8">
            <a:extLst>
              <a:ext uri="{FF2B5EF4-FFF2-40B4-BE49-F238E27FC236}">
                <a16:creationId xmlns:a16="http://schemas.microsoft.com/office/drawing/2014/main" id="{FD52E2B9-3AA7-4A44-86C6-BD40F2F65471}"/>
              </a:ext>
            </a:extLst>
          </p:cNvPr>
          <p:cNvSpPr/>
          <p:nvPr/>
        </p:nvSpPr>
        <p:spPr>
          <a:xfrm>
            <a:off x="5934998" y="3962411"/>
            <a:ext cx="9042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</a:t>
            </a:r>
            <a:endParaRPr lang="zh-CN" altLang="en-US" sz="40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5" name="8">
            <a:extLst>
              <a:ext uri="{FF2B5EF4-FFF2-40B4-BE49-F238E27FC236}">
                <a16:creationId xmlns:a16="http://schemas.microsoft.com/office/drawing/2014/main" id="{B8598523-305D-412F-9FFE-468A4A31045B}"/>
              </a:ext>
            </a:extLst>
          </p:cNvPr>
          <p:cNvSpPr/>
          <p:nvPr/>
        </p:nvSpPr>
        <p:spPr>
          <a:xfrm>
            <a:off x="9883968" y="2327791"/>
            <a:ext cx="207766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dễ</a:t>
            </a:r>
            <a:r>
              <a:rPr lang="en-US" altLang="zh-CN" sz="4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gãy</a:t>
            </a:r>
            <a:endParaRPr lang="zh-CN" altLang="en-US" sz="40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7" name="8">
            <a:extLst>
              <a:ext uri="{FF2B5EF4-FFF2-40B4-BE49-F238E27FC236}">
                <a16:creationId xmlns:a16="http://schemas.microsoft.com/office/drawing/2014/main" id="{7F1B7D5B-936C-4583-A101-254640BCA167}"/>
              </a:ext>
            </a:extLst>
          </p:cNvPr>
          <p:cNvSpPr/>
          <p:nvPr/>
        </p:nvSpPr>
        <p:spPr>
          <a:xfrm>
            <a:off x="230365" y="4923224"/>
            <a:ext cx="1147002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4000" dirty="0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4000" dirty="0" err="1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Tập</a:t>
            </a:r>
            <a:r>
              <a:rPr lang="en-US" altLang="zh-CN" sz="4000" dirty="0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thể</a:t>
            </a:r>
            <a:r>
              <a:rPr lang="en-US" altLang="zh-CN" sz="4000" dirty="0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dục</a:t>
            </a:r>
            <a:r>
              <a:rPr lang="en-US" altLang="zh-CN" sz="4000" dirty="0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hằng</a:t>
            </a:r>
            <a:r>
              <a:rPr lang="en-US" altLang="zh-CN" sz="4000" dirty="0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4000" dirty="0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giúp</a:t>
            </a:r>
            <a:r>
              <a:rPr lang="en-US" altLang="zh-CN" sz="4000" dirty="0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4000" dirty="0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cơ</a:t>
            </a:r>
            <a:r>
              <a:rPr lang="en-US" altLang="zh-CN" sz="4000" dirty="0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thể</a:t>
            </a:r>
            <a:r>
              <a:rPr lang="en-US" altLang="zh-CN" sz="4000" dirty="0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.</a:t>
            </a:r>
            <a:endParaRPr lang="zh-CN" altLang="en-US" sz="4000" dirty="0">
              <a:solidFill>
                <a:srgbClr val="F2701F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8" name="8">
            <a:extLst>
              <a:ext uri="{FF2B5EF4-FFF2-40B4-BE49-F238E27FC236}">
                <a16:creationId xmlns:a16="http://schemas.microsoft.com/office/drawing/2014/main" id="{B609A2F4-EB40-4D9C-8D9B-758716D1B64F}"/>
              </a:ext>
            </a:extLst>
          </p:cNvPr>
          <p:cNvSpPr/>
          <p:nvPr/>
        </p:nvSpPr>
        <p:spPr>
          <a:xfrm>
            <a:off x="9252452" y="4923224"/>
            <a:ext cx="9042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</a:t>
            </a:r>
            <a:endParaRPr lang="zh-CN" altLang="en-US" sz="40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6" name="8">
            <a:extLst>
              <a:ext uri="{FF2B5EF4-FFF2-40B4-BE49-F238E27FC236}">
                <a16:creationId xmlns:a16="http://schemas.microsoft.com/office/drawing/2014/main" id="{3931DC01-1E3E-4F14-B9CE-5C8A12839479}"/>
              </a:ext>
            </a:extLst>
          </p:cNvPr>
          <p:cNvSpPr/>
          <p:nvPr/>
        </p:nvSpPr>
        <p:spPr>
          <a:xfrm>
            <a:off x="5669930" y="2327791"/>
            <a:ext cx="141415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lắc</a:t>
            </a:r>
            <a:r>
              <a:rPr lang="en-US" altLang="zh-CN" sz="4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lư</a:t>
            </a:r>
            <a:endParaRPr lang="zh-CN" altLang="en-US" sz="40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38821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6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0.00416 L 0.18372 0.2391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58" y="12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56" presetClass="path" presetSubtype="0" accel="50000" decel="50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2.91667E-6 -2.22222E-6 L 0.70104 0.3796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52" y="18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1"/>
      <p:bldP spid="13" grpId="1"/>
      <p:bldP spid="14" grpId="1"/>
      <p:bldP spid="18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53">
            <a:extLst>
              <a:ext uri="{FF2B5EF4-FFF2-40B4-BE49-F238E27FC236}">
                <a16:creationId xmlns:a16="http://schemas.microsoft.com/office/drawing/2014/main" id="{D963DFCD-59DE-423E-8B68-202580A64B3B}"/>
              </a:ext>
            </a:extLst>
          </p:cNvPr>
          <p:cNvSpPr/>
          <p:nvPr/>
        </p:nvSpPr>
        <p:spPr>
          <a:xfrm rot="3274">
            <a:off x="466760" y="385304"/>
            <a:ext cx="275509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0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VIẾT</a:t>
            </a:r>
            <a:endParaRPr lang="zh-CN" altLang="en-US" sz="40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2F5C0F-04DF-4AE9-9CC3-4C209B529D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1488" y="308724"/>
            <a:ext cx="863834" cy="86383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9F8663E-FA9C-4649-A88C-C7578BEC4D05}"/>
              </a:ext>
            </a:extLst>
          </p:cNvPr>
          <p:cNvSpPr/>
          <p:nvPr/>
        </p:nvSpPr>
        <p:spPr>
          <a:xfrm>
            <a:off x="0" y="1247826"/>
            <a:ext cx="12192000" cy="47110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4D048DB4-27B8-4F52-9364-8C45471A51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6520" y="5017378"/>
            <a:ext cx="2118360" cy="2118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F821B7F4-AC92-2157-663D-BE7333855F18}"/>
              </a:ext>
            </a:extLst>
          </p:cNvPr>
          <p:cNvGrpSpPr/>
          <p:nvPr/>
        </p:nvGrpSpPr>
        <p:grpSpPr>
          <a:xfrm>
            <a:off x="201488" y="1325882"/>
            <a:ext cx="13722955" cy="3922876"/>
            <a:chOff x="374845" y="1094503"/>
            <a:chExt cx="13722955" cy="3922876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15F3F9C-F892-1CEF-BB93-90E52B23C6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98" t="12924" r="7500" b="44445"/>
            <a:stretch/>
          </p:blipFill>
          <p:spPr>
            <a:xfrm>
              <a:off x="374845" y="1094503"/>
              <a:ext cx="11615667" cy="3922876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40E846C-AE2C-7242-FD77-42C781E9211C}"/>
                </a:ext>
              </a:extLst>
            </p:cNvPr>
            <p:cNvSpPr txBox="1"/>
            <p:nvPr/>
          </p:nvSpPr>
          <p:spPr>
            <a:xfrm>
              <a:off x="1581274" y="1691278"/>
              <a:ext cx="11183750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000" b="1">
                  <a:latin typeface="HP001 4 hàng" panose="020B0603050302020204" pitchFamily="34" charset="0"/>
                </a:rPr>
                <a:t>a. Càζ lΗğu ǟủ lá ǇrŪg Εϛm jại ηư jŎ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7B284A2-D280-E5C5-BBD3-609966CF0442}"/>
                </a:ext>
              </a:extLst>
            </p:cNvPr>
            <p:cNvSpPr txBox="1"/>
            <p:nvPr/>
          </p:nvSpPr>
          <p:spPr>
            <a:xfrm>
              <a:off x="850016" y="2442896"/>
              <a:ext cx="4941184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000" b="1">
                  <a:latin typeface="HP001 4 hàng" panose="020B0603050302020204" pitchFamily="34" charset="0"/>
                </a:rPr>
                <a:t>jái Ǉŉ . </a:t>
              </a:r>
              <a:endParaRPr lang="en-US" sz="4000" b="1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619CBC6-4A7B-D00A-B458-CC938427717C}"/>
                </a:ext>
              </a:extLst>
            </p:cNvPr>
            <p:cNvSpPr txBox="1"/>
            <p:nvPr/>
          </p:nvSpPr>
          <p:spPr>
            <a:xfrm>
              <a:off x="1539709" y="3270135"/>
              <a:ext cx="1255809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000" b="1">
                  <a:latin typeface="HP001 4 hàng" panose="020B0603050302020204" pitchFamily="34" charset="0"/>
                </a:rPr>
                <a:t>b. Tập Ό˘ dục hằng wgày giúp εo cơ Ό˘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DA84217-ECDC-D364-38ED-329D850F8163}"/>
                </a:ext>
              </a:extLst>
            </p:cNvPr>
            <p:cNvSpPr txBox="1"/>
            <p:nvPr/>
          </p:nvSpPr>
          <p:spPr>
            <a:xfrm>
              <a:off x="803565" y="4025579"/>
              <a:ext cx="13044055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000" b="1">
                  <a:latin typeface="HP001 4 hàng" panose="020B0603050302020204" pitchFamily="34" charset="0"/>
                </a:rPr>
                <a:t>Ύ˞o dai. </a:t>
              </a:r>
              <a:endParaRPr lang="en-US" sz="4000"/>
            </a:p>
          </p:txBody>
        </p:sp>
      </p:grp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2D816CF8-948F-4EEA-17A4-146A3F20A0CB}"/>
              </a:ext>
            </a:extLst>
          </p:cNvPr>
          <p:cNvCxnSpPr/>
          <p:nvPr/>
        </p:nvCxnSpPr>
        <p:spPr>
          <a:xfrm>
            <a:off x="260523" y="2602931"/>
            <a:ext cx="1073727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7ABD6006-BE31-A62E-C855-EF8EEE600596}"/>
              </a:ext>
            </a:extLst>
          </p:cNvPr>
          <p:cNvSpPr txBox="1"/>
          <p:nvPr/>
        </p:nvSpPr>
        <p:spPr>
          <a:xfrm>
            <a:off x="37100" y="1665185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371600"/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Lùi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ô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5C2B71B-E4EE-0D3A-BFEF-3A8A93E202C8}"/>
              </a:ext>
            </a:extLst>
          </p:cNvPr>
          <p:cNvCxnSpPr/>
          <p:nvPr/>
        </p:nvCxnSpPr>
        <p:spPr>
          <a:xfrm>
            <a:off x="272515" y="4177770"/>
            <a:ext cx="1073727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F8B49942-EED9-A433-5A04-DFB24FA23C0A}"/>
              </a:ext>
            </a:extLst>
          </p:cNvPr>
          <p:cNvSpPr txBox="1"/>
          <p:nvPr/>
        </p:nvSpPr>
        <p:spPr>
          <a:xfrm>
            <a:off x="49092" y="3240024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371600"/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Lùi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ô</a:t>
            </a:r>
          </a:p>
        </p:txBody>
      </p:sp>
    </p:spTree>
    <p:extLst>
      <p:ext uri="{BB962C8B-B14F-4D97-AF65-F5344CB8AC3E}">
        <p14:creationId xmlns:p14="http://schemas.microsoft.com/office/powerpoint/2010/main" val="2103376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ED8872AA-CB93-41BA-A892-EFE8D31B71EB}"/>
              </a:ext>
            </a:extLst>
          </p:cNvPr>
          <p:cNvGrpSpPr/>
          <p:nvPr/>
        </p:nvGrpSpPr>
        <p:grpSpPr>
          <a:xfrm>
            <a:off x="139809" y="296838"/>
            <a:ext cx="863972" cy="1015663"/>
            <a:chOff x="426137" y="296838"/>
            <a:chExt cx="863972" cy="101566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29F4AD25-16A9-4909-925E-B45066E638B4}"/>
                </a:ext>
              </a:extLst>
            </p:cNvPr>
            <p:cNvSpPr/>
            <p:nvPr/>
          </p:nvSpPr>
          <p:spPr>
            <a:xfrm>
              <a:off x="426137" y="413003"/>
              <a:ext cx="863972" cy="816586"/>
            </a:xfrm>
            <a:prstGeom prst="ellipse">
              <a:avLst/>
            </a:prstGeom>
            <a:solidFill>
              <a:srgbClr val="00A6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3690C36-BC0E-4759-B0E5-DF8B07F8CADE}"/>
                </a:ext>
              </a:extLst>
            </p:cNvPr>
            <p:cNvSpPr/>
            <p:nvPr/>
          </p:nvSpPr>
          <p:spPr>
            <a:xfrm>
              <a:off x="535163" y="296838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6</a:t>
              </a:r>
            </a:p>
          </p:txBody>
        </p:sp>
      </p:grpSp>
      <p:sp>
        <p:nvSpPr>
          <p:cNvPr id="19" name="8">
            <a:extLst>
              <a:ext uri="{FF2B5EF4-FFF2-40B4-BE49-F238E27FC236}">
                <a16:creationId xmlns:a16="http://schemas.microsoft.com/office/drawing/2014/main" id="{2B9FC6B3-2682-46FF-9E20-7DBCAE095B55}"/>
              </a:ext>
            </a:extLst>
          </p:cNvPr>
          <p:cNvSpPr/>
          <p:nvPr/>
        </p:nvSpPr>
        <p:spPr>
          <a:xfrm>
            <a:off x="1112807" y="296838"/>
            <a:ext cx="1086729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4400" b="1" dirty="0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4400" b="1" dirty="0" err="1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4400" b="1" dirty="0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4400" b="1" dirty="0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4400" b="1" dirty="0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dùng</a:t>
            </a:r>
            <a:r>
              <a:rPr lang="en-US" altLang="zh-CN" sz="4400" b="1" dirty="0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4400" b="1" dirty="0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4400" b="1" dirty="0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khung</a:t>
            </a:r>
            <a:r>
              <a:rPr lang="en-US" altLang="zh-CN" sz="4400" b="1" dirty="0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4400" b="1" dirty="0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4400" b="1" dirty="0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lang="en-US" altLang="zh-CN" sz="4400" b="1" dirty="0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4400" b="1" dirty="0">
              <a:solidFill>
                <a:srgbClr val="00A65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0" name="8">
            <a:extLst>
              <a:ext uri="{FF2B5EF4-FFF2-40B4-BE49-F238E27FC236}">
                <a16:creationId xmlns:a16="http://schemas.microsoft.com/office/drawing/2014/main" id="{6A2128D7-599D-4199-BE54-3152D977808A}"/>
              </a:ext>
            </a:extLst>
          </p:cNvPr>
          <p:cNvSpPr/>
          <p:nvPr/>
        </p:nvSpPr>
        <p:spPr>
          <a:xfrm>
            <a:off x="1514166" y="5767862"/>
            <a:ext cx="9021788" cy="769441"/>
          </a:xfrm>
          <a:prstGeom prst="rect">
            <a:avLst/>
          </a:prstGeom>
          <a:solidFill>
            <a:srgbClr val="D7E8A2"/>
          </a:solid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zh-CN" altLang="en-US" sz="4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1" name="8">
            <a:extLst>
              <a:ext uri="{FF2B5EF4-FFF2-40B4-BE49-F238E27FC236}">
                <a16:creationId xmlns:a16="http://schemas.microsoft.com/office/drawing/2014/main" id="{C811A06B-C74E-44CC-980F-C79A2EC1D53D}"/>
              </a:ext>
            </a:extLst>
          </p:cNvPr>
          <p:cNvSpPr/>
          <p:nvPr/>
        </p:nvSpPr>
        <p:spPr>
          <a:xfrm>
            <a:off x="1982279" y="5767862"/>
            <a:ext cx="200525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endParaRPr lang="zh-CN" altLang="en-US" sz="40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2" name="8">
            <a:extLst>
              <a:ext uri="{FF2B5EF4-FFF2-40B4-BE49-F238E27FC236}">
                <a16:creationId xmlns:a16="http://schemas.microsoft.com/office/drawing/2014/main" id="{107120A2-34AC-4EB2-BE64-FD98CEE4C05C}"/>
              </a:ext>
            </a:extLst>
          </p:cNvPr>
          <p:cNvSpPr/>
          <p:nvPr/>
        </p:nvSpPr>
        <p:spPr>
          <a:xfrm>
            <a:off x="4466306" y="5767862"/>
            <a:ext cx="121375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endParaRPr lang="zh-CN" altLang="en-US" sz="40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5" name="8">
            <a:extLst>
              <a:ext uri="{FF2B5EF4-FFF2-40B4-BE49-F238E27FC236}">
                <a16:creationId xmlns:a16="http://schemas.microsoft.com/office/drawing/2014/main" id="{E1F7B15E-307D-4AD5-8A19-910379D9CFB3}"/>
              </a:ext>
            </a:extLst>
          </p:cNvPr>
          <p:cNvSpPr/>
          <p:nvPr/>
        </p:nvSpPr>
        <p:spPr>
          <a:xfrm>
            <a:off x="5942959" y="5767862"/>
            <a:ext cx="261023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xanh</a:t>
            </a:r>
            <a:r>
              <a:rPr lang="en-US" altLang="zh-CN" sz="4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mát</a:t>
            </a:r>
            <a:endParaRPr lang="zh-CN" altLang="en-US" sz="40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6" name="8">
            <a:extLst>
              <a:ext uri="{FF2B5EF4-FFF2-40B4-BE49-F238E27FC236}">
                <a16:creationId xmlns:a16="http://schemas.microsoft.com/office/drawing/2014/main" id="{EDDC571E-943B-46CC-BCD1-2033F41B8DED}"/>
              </a:ext>
            </a:extLst>
          </p:cNvPr>
          <p:cNvSpPr/>
          <p:nvPr/>
        </p:nvSpPr>
        <p:spPr>
          <a:xfrm>
            <a:off x="8752960" y="5767862"/>
            <a:ext cx="147272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nắng</a:t>
            </a:r>
            <a:endParaRPr lang="zh-CN" altLang="en-US" sz="40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F09517C-0C8B-44F5-A56E-7AF5F4FAF47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878" t="2083" r="51703" b="23938"/>
          <a:stretch>
            <a:fillRect/>
          </a:stretch>
        </p:blipFill>
        <p:spPr>
          <a:xfrm>
            <a:off x="2098628" y="1743388"/>
            <a:ext cx="3575172" cy="3841335"/>
          </a:xfrm>
          <a:custGeom>
            <a:avLst/>
            <a:gdLst>
              <a:gd name="connsiteX0" fmla="*/ 155027 w 2513814"/>
              <a:gd name="connsiteY0" fmla="*/ 0 h 3855563"/>
              <a:gd name="connsiteX1" fmla="*/ 2358787 w 2513814"/>
              <a:gd name="connsiteY1" fmla="*/ 0 h 3855563"/>
              <a:gd name="connsiteX2" fmla="*/ 2513814 w 2513814"/>
              <a:gd name="connsiteY2" fmla="*/ 155027 h 3855563"/>
              <a:gd name="connsiteX3" fmla="*/ 2513814 w 2513814"/>
              <a:gd name="connsiteY3" fmla="*/ 3700536 h 3855563"/>
              <a:gd name="connsiteX4" fmla="*/ 2358787 w 2513814"/>
              <a:gd name="connsiteY4" fmla="*/ 3855563 h 3855563"/>
              <a:gd name="connsiteX5" fmla="*/ 155027 w 2513814"/>
              <a:gd name="connsiteY5" fmla="*/ 3855563 h 3855563"/>
              <a:gd name="connsiteX6" fmla="*/ 0 w 2513814"/>
              <a:gd name="connsiteY6" fmla="*/ 3700536 h 3855563"/>
              <a:gd name="connsiteX7" fmla="*/ 0 w 2513814"/>
              <a:gd name="connsiteY7" fmla="*/ 155027 h 3855563"/>
              <a:gd name="connsiteX8" fmla="*/ 155027 w 2513814"/>
              <a:gd name="connsiteY8" fmla="*/ 0 h 3855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13814" h="3855563">
                <a:moveTo>
                  <a:pt x="155027" y="0"/>
                </a:moveTo>
                <a:lnTo>
                  <a:pt x="2358787" y="0"/>
                </a:lnTo>
                <a:cubicBezTo>
                  <a:pt x="2444406" y="0"/>
                  <a:pt x="2513814" y="69408"/>
                  <a:pt x="2513814" y="155027"/>
                </a:cubicBezTo>
                <a:lnTo>
                  <a:pt x="2513814" y="3700536"/>
                </a:lnTo>
                <a:cubicBezTo>
                  <a:pt x="2513814" y="3786155"/>
                  <a:pt x="2444406" y="3855563"/>
                  <a:pt x="2358787" y="3855563"/>
                </a:cubicBezTo>
                <a:lnTo>
                  <a:pt x="155027" y="3855563"/>
                </a:lnTo>
                <a:cubicBezTo>
                  <a:pt x="69408" y="3855563"/>
                  <a:pt x="0" y="3786155"/>
                  <a:pt x="0" y="3700536"/>
                </a:cubicBezTo>
                <a:lnTo>
                  <a:pt x="0" y="155027"/>
                </a:lnTo>
                <a:cubicBezTo>
                  <a:pt x="0" y="69408"/>
                  <a:pt x="69408" y="0"/>
                  <a:pt x="155027" y="0"/>
                </a:cubicBezTo>
                <a:close/>
              </a:path>
            </a:pathLst>
          </a:custGeom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38D92D1-C62F-4B0E-9BF8-2825FC1E68A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2762" t="25172" r="1819" b="849"/>
          <a:stretch>
            <a:fillRect/>
          </a:stretch>
        </p:blipFill>
        <p:spPr>
          <a:xfrm>
            <a:off x="6560768" y="1743387"/>
            <a:ext cx="3575172" cy="3841335"/>
          </a:xfrm>
          <a:custGeom>
            <a:avLst/>
            <a:gdLst>
              <a:gd name="connsiteX0" fmla="*/ 155027 w 2513814"/>
              <a:gd name="connsiteY0" fmla="*/ 0 h 3855563"/>
              <a:gd name="connsiteX1" fmla="*/ 2358787 w 2513814"/>
              <a:gd name="connsiteY1" fmla="*/ 0 h 3855563"/>
              <a:gd name="connsiteX2" fmla="*/ 2513814 w 2513814"/>
              <a:gd name="connsiteY2" fmla="*/ 155027 h 3855563"/>
              <a:gd name="connsiteX3" fmla="*/ 2513814 w 2513814"/>
              <a:gd name="connsiteY3" fmla="*/ 3700536 h 3855563"/>
              <a:gd name="connsiteX4" fmla="*/ 2358787 w 2513814"/>
              <a:gd name="connsiteY4" fmla="*/ 3855563 h 3855563"/>
              <a:gd name="connsiteX5" fmla="*/ 155027 w 2513814"/>
              <a:gd name="connsiteY5" fmla="*/ 3855563 h 3855563"/>
              <a:gd name="connsiteX6" fmla="*/ 0 w 2513814"/>
              <a:gd name="connsiteY6" fmla="*/ 3700536 h 3855563"/>
              <a:gd name="connsiteX7" fmla="*/ 0 w 2513814"/>
              <a:gd name="connsiteY7" fmla="*/ 155027 h 3855563"/>
              <a:gd name="connsiteX8" fmla="*/ 155027 w 2513814"/>
              <a:gd name="connsiteY8" fmla="*/ 0 h 3855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13814" h="3855563">
                <a:moveTo>
                  <a:pt x="155027" y="0"/>
                </a:moveTo>
                <a:lnTo>
                  <a:pt x="2358787" y="0"/>
                </a:lnTo>
                <a:cubicBezTo>
                  <a:pt x="2444406" y="0"/>
                  <a:pt x="2513814" y="69408"/>
                  <a:pt x="2513814" y="155027"/>
                </a:cubicBezTo>
                <a:lnTo>
                  <a:pt x="2513814" y="3700536"/>
                </a:lnTo>
                <a:cubicBezTo>
                  <a:pt x="2513814" y="3786155"/>
                  <a:pt x="2444406" y="3855563"/>
                  <a:pt x="2358787" y="3855563"/>
                </a:cubicBezTo>
                <a:lnTo>
                  <a:pt x="155027" y="3855563"/>
                </a:lnTo>
                <a:cubicBezTo>
                  <a:pt x="69408" y="3855563"/>
                  <a:pt x="0" y="3786155"/>
                  <a:pt x="0" y="3700536"/>
                </a:cubicBezTo>
                <a:lnTo>
                  <a:pt x="0" y="155027"/>
                </a:lnTo>
                <a:cubicBezTo>
                  <a:pt x="0" y="69408"/>
                  <a:pt x="69408" y="0"/>
                  <a:pt x="155027" y="0"/>
                </a:cubicBezTo>
                <a:close/>
              </a:path>
            </a:pathLst>
          </a:custGeom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994311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CF34341-1709-4E92-AAB7-8D9A3319897D}"/>
              </a:ext>
            </a:extLst>
          </p:cNvPr>
          <p:cNvSpPr txBox="1"/>
          <p:nvPr/>
        </p:nvSpPr>
        <p:spPr>
          <a:xfrm>
            <a:off x="5161139" y="5120633"/>
            <a:ext cx="1869722" cy="862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733" b="1" kern="0" dirty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  <a:sym typeface="Arial"/>
              </a:rPr>
              <a:t>TIẾT </a:t>
            </a:r>
            <a:r>
              <a:rPr lang="en-US" sz="3733" b="1" kern="0" dirty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  <a:sym typeface="Arial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93606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2BDFF94-21CD-4040-9413-652F9D33B795}"/>
              </a:ext>
            </a:extLst>
          </p:cNvPr>
          <p:cNvGrpSpPr/>
          <p:nvPr/>
        </p:nvGrpSpPr>
        <p:grpSpPr>
          <a:xfrm>
            <a:off x="121340" y="250658"/>
            <a:ext cx="863972" cy="1015663"/>
            <a:chOff x="426137" y="296838"/>
            <a:chExt cx="863972" cy="1015663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77EF947-25CE-453C-AE0F-FC042307F529}"/>
                </a:ext>
              </a:extLst>
            </p:cNvPr>
            <p:cNvSpPr/>
            <p:nvPr/>
          </p:nvSpPr>
          <p:spPr>
            <a:xfrm>
              <a:off x="426137" y="413003"/>
              <a:ext cx="863972" cy="816586"/>
            </a:xfrm>
            <a:prstGeom prst="ellipse">
              <a:avLst/>
            </a:prstGeom>
            <a:solidFill>
              <a:srgbClr val="00A6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55EF1F8-6BF9-458A-A48D-6EC46879AED2}"/>
                </a:ext>
              </a:extLst>
            </p:cNvPr>
            <p:cNvSpPr/>
            <p:nvPr/>
          </p:nvSpPr>
          <p:spPr>
            <a:xfrm>
              <a:off x="574491" y="296838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7</a:t>
              </a:r>
            </a:p>
          </p:txBody>
        </p:sp>
      </p:grpSp>
      <p:sp>
        <p:nvSpPr>
          <p:cNvPr id="5" name="8">
            <a:extLst>
              <a:ext uri="{FF2B5EF4-FFF2-40B4-BE49-F238E27FC236}">
                <a16:creationId xmlns:a16="http://schemas.microsoft.com/office/drawing/2014/main" id="{3FBF3BD3-3B78-4CE4-A972-6202E17D4B3D}"/>
              </a:ext>
            </a:extLst>
          </p:cNvPr>
          <p:cNvSpPr/>
          <p:nvPr/>
        </p:nvSpPr>
        <p:spPr>
          <a:xfrm>
            <a:off x="1083321" y="437339"/>
            <a:ext cx="24861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4000" b="1" dirty="0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VIẾT</a:t>
            </a:r>
            <a:endParaRPr lang="zh-CN" altLang="en-US" sz="4000" b="1" i="1" dirty="0">
              <a:solidFill>
                <a:srgbClr val="00A65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1">
            <a:extLst>
              <a:ext uri="{FF2B5EF4-FFF2-40B4-BE49-F238E27FC236}">
                <a16:creationId xmlns:a16="http://schemas.microsoft.com/office/drawing/2014/main" id="{5DBEF278-93E7-42CE-B658-583EDFE88011}"/>
              </a:ext>
            </a:extLst>
          </p:cNvPr>
          <p:cNvSpPr/>
          <p:nvPr/>
        </p:nvSpPr>
        <p:spPr>
          <a:xfrm>
            <a:off x="215558" y="1314117"/>
            <a:ext cx="11745784" cy="5009571"/>
          </a:xfrm>
          <a:prstGeom prst="rect">
            <a:avLst/>
          </a:prstGeom>
          <a:solidFill>
            <a:schemeClr val="bg1">
              <a:alpha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3823FB1-1F76-4AEE-8CB0-051D27BA234E}"/>
              </a:ext>
            </a:extLst>
          </p:cNvPr>
          <p:cNvGrpSpPr/>
          <p:nvPr/>
        </p:nvGrpSpPr>
        <p:grpSpPr>
          <a:xfrm>
            <a:off x="451212" y="1459165"/>
            <a:ext cx="11289575" cy="4654005"/>
            <a:chOff x="1134893" y="1455648"/>
            <a:chExt cx="9523325" cy="4286980"/>
          </a:xfrm>
        </p:grpSpPr>
        <p:sp>
          <p:nvSpPr>
            <p:cNvPr id="8" name="Rectangle 9">
              <a:extLst>
                <a:ext uri="{FF2B5EF4-FFF2-40B4-BE49-F238E27FC236}">
                  <a16:creationId xmlns:a16="http://schemas.microsoft.com/office/drawing/2014/main" id="{91130FF7-FFDE-438C-84BA-D9DD4A6A83DC}"/>
                </a:ext>
              </a:extLst>
            </p:cNvPr>
            <p:cNvSpPr/>
            <p:nvPr/>
          </p:nvSpPr>
          <p:spPr>
            <a:xfrm>
              <a:off x="1134893" y="1455648"/>
              <a:ext cx="9523325" cy="4286980"/>
            </a:xfrm>
            <a:custGeom>
              <a:avLst/>
              <a:gdLst>
                <a:gd name="connsiteX0" fmla="*/ 0 w 9399639"/>
                <a:gd name="connsiteY0" fmla="*/ 0 h 4286864"/>
                <a:gd name="connsiteX1" fmla="*/ 9399639 w 9399639"/>
                <a:gd name="connsiteY1" fmla="*/ 0 h 4286864"/>
                <a:gd name="connsiteX2" fmla="*/ 9399639 w 9399639"/>
                <a:gd name="connsiteY2" fmla="*/ 4286864 h 4286864"/>
                <a:gd name="connsiteX3" fmla="*/ 0 w 9399639"/>
                <a:gd name="connsiteY3" fmla="*/ 4286864 h 4286864"/>
                <a:gd name="connsiteX4" fmla="*/ 0 w 9399639"/>
                <a:gd name="connsiteY4" fmla="*/ 0 h 4286864"/>
                <a:gd name="connsiteX0" fmla="*/ 0 w 9399639"/>
                <a:gd name="connsiteY0" fmla="*/ 42 h 4286906"/>
                <a:gd name="connsiteX1" fmla="*/ 4744785 w 9399639"/>
                <a:gd name="connsiteY1" fmla="*/ 205930 h 4286906"/>
                <a:gd name="connsiteX2" fmla="*/ 9399639 w 9399639"/>
                <a:gd name="connsiteY2" fmla="*/ 42 h 4286906"/>
                <a:gd name="connsiteX3" fmla="*/ 9399639 w 9399639"/>
                <a:gd name="connsiteY3" fmla="*/ 4286906 h 4286906"/>
                <a:gd name="connsiteX4" fmla="*/ 0 w 9399639"/>
                <a:gd name="connsiteY4" fmla="*/ 4286906 h 4286906"/>
                <a:gd name="connsiteX5" fmla="*/ 0 w 9399639"/>
                <a:gd name="connsiteY5" fmla="*/ 42 h 4286906"/>
                <a:gd name="connsiteX0" fmla="*/ 0 w 9399689"/>
                <a:gd name="connsiteY0" fmla="*/ 42 h 4286906"/>
                <a:gd name="connsiteX1" fmla="*/ 4744785 w 9399689"/>
                <a:gd name="connsiteY1" fmla="*/ 205930 h 4286906"/>
                <a:gd name="connsiteX2" fmla="*/ 9399639 w 9399689"/>
                <a:gd name="connsiteY2" fmla="*/ 42 h 4286906"/>
                <a:gd name="connsiteX3" fmla="*/ 9254070 w 9399689"/>
                <a:gd name="connsiteY3" fmla="*/ 2201878 h 4286906"/>
                <a:gd name="connsiteX4" fmla="*/ 9399639 w 9399689"/>
                <a:gd name="connsiteY4" fmla="*/ 4286906 h 4286906"/>
                <a:gd name="connsiteX5" fmla="*/ 0 w 9399689"/>
                <a:gd name="connsiteY5" fmla="*/ 4286906 h 4286906"/>
                <a:gd name="connsiteX6" fmla="*/ 0 w 9399689"/>
                <a:gd name="connsiteY6" fmla="*/ 42 h 4286906"/>
                <a:gd name="connsiteX0" fmla="*/ 0 w 9399689"/>
                <a:gd name="connsiteY0" fmla="*/ 42 h 4286906"/>
                <a:gd name="connsiteX1" fmla="*/ 4744785 w 9399689"/>
                <a:gd name="connsiteY1" fmla="*/ 205930 h 4286906"/>
                <a:gd name="connsiteX2" fmla="*/ 9399639 w 9399689"/>
                <a:gd name="connsiteY2" fmla="*/ 42 h 4286906"/>
                <a:gd name="connsiteX3" fmla="*/ 9254070 w 9399689"/>
                <a:gd name="connsiteY3" fmla="*/ 2201878 h 4286906"/>
                <a:gd name="connsiteX4" fmla="*/ 9399639 w 9399689"/>
                <a:gd name="connsiteY4" fmla="*/ 4286906 h 4286906"/>
                <a:gd name="connsiteX5" fmla="*/ 0 w 9399689"/>
                <a:gd name="connsiteY5" fmla="*/ 4286906 h 4286906"/>
                <a:gd name="connsiteX6" fmla="*/ 0 w 9399689"/>
                <a:gd name="connsiteY6" fmla="*/ 42 h 4286906"/>
                <a:gd name="connsiteX0" fmla="*/ 0 w 9399689"/>
                <a:gd name="connsiteY0" fmla="*/ 42 h 4286906"/>
                <a:gd name="connsiteX1" fmla="*/ 4744785 w 9399689"/>
                <a:gd name="connsiteY1" fmla="*/ 205930 h 4286906"/>
                <a:gd name="connsiteX2" fmla="*/ 9399639 w 9399689"/>
                <a:gd name="connsiteY2" fmla="*/ 42 h 4286906"/>
                <a:gd name="connsiteX3" fmla="*/ 9254070 w 9399689"/>
                <a:gd name="connsiteY3" fmla="*/ 2201878 h 4286906"/>
                <a:gd name="connsiteX4" fmla="*/ 9399639 w 9399689"/>
                <a:gd name="connsiteY4" fmla="*/ 4286906 h 4286906"/>
                <a:gd name="connsiteX5" fmla="*/ 4867578 w 9399689"/>
                <a:gd name="connsiteY5" fmla="*/ 4050343 h 4286906"/>
                <a:gd name="connsiteX6" fmla="*/ 0 w 9399689"/>
                <a:gd name="connsiteY6" fmla="*/ 4286906 h 4286906"/>
                <a:gd name="connsiteX7" fmla="*/ 0 w 9399689"/>
                <a:gd name="connsiteY7" fmla="*/ 42 h 4286906"/>
                <a:gd name="connsiteX0" fmla="*/ 9 w 9399698"/>
                <a:gd name="connsiteY0" fmla="*/ 42 h 4286906"/>
                <a:gd name="connsiteX1" fmla="*/ 4744794 w 9399698"/>
                <a:gd name="connsiteY1" fmla="*/ 205930 h 4286906"/>
                <a:gd name="connsiteX2" fmla="*/ 9399648 w 9399698"/>
                <a:gd name="connsiteY2" fmla="*/ 42 h 4286906"/>
                <a:gd name="connsiteX3" fmla="*/ 9254079 w 9399698"/>
                <a:gd name="connsiteY3" fmla="*/ 2201878 h 4286906"/>
                <a:gd name="connsiteX4" fmla="*/ 9399648 w 9399698"/>
                <a:gd name="connsiteY4" fmla="*/ 4286906 h 4286906"/>
                <a:gd name="connsiteX5" fmla="*/ 4867587 w 9399698"/>
                <a:gd name="connsiteY5" fmla="*/ 4050343 h 4286906"/>
                <a:gd name="connsiteX6" fmla="*/ 9 w 9399698"/>
                <a:gd name="connsiteY6" fmla="*/ 4286906 h 4286906"/>
                <a:gd name="connsiteX7" fmla="*/ 151141 w 9399698"/>
                <a:gd name="connsiteY7" fmla="*/ 2172381 h 4286906"/>
                <a:gd name="connsiteX8" fmla="*/ 9 w 9399698"/>
                <a:gd name="connsiteY8" fmla="*/ 42 h 4286906"/>
                <a:gd name="connsiteX0" fmla="*/ 9 w 9399698"/>
                <a:gd name="connsiteY0" fmla="*/ 42 h 4286906"/>
                <a:gd name="connsiteX1" fmla="*/ 4744794 w 9399698"/>
                <a:gd name="connsiteY1" fmla="*/ 205930 h 4286906"/>
                <a:gd name="connsiteX2" fmla="*/ 9399648 w 9399698"/>
                <a:gd name="connsiteY2" fmla="*/ 42 h 4286906"/>
                <a:gd name="connsiteX3" fmla="*/ 9254079 w 9399698"/>
                <a:gd name="connsiteY3" fmla="*/ 2201878 h 4286906"/>
                <a:gd name="connsiteX4" fmla="*/ 9399648 w 9399698"/>
                <a:gd name="connsiteY4" fmla="*/ 4286906 h 4286906"/>
                <a:gd name="connsiteX5" fmla="*/ 4867587 w 9399698"/>
                <a:gd name="connsiteY5" fmla="*/ 4050343 h 4286906"/>
                <a:gd name="connsiteX6" fmla="*/ 9 w 9399698"/>
                <a:gd name="connsiteY6" fmla="*/ 4286906 h 4286906"/>
                <a:gd name="connsiteX7" fmla="*/ 151141 w 9399698"/>
                <a:gd name="connsiteY7" fmla="*/ 2172381 h 4286906"/>
                <a:gd name="connsiteX8" fmla="*/ 9 w 9399698"/>
                <a:gd name="connsiteY8" fmla="*/ 42 h 4286906"/>
                <a:gd name="connsiteX0" fmla="*/ 10 w 9399699"/>
                <a:gd name="connsiteY0" fmla="*/ 42 h 4286906"/>
                <a:gd name="connsiteX1" fmla="*/ 4744795 w 9399699"/>
                <a:gd name="connsiteY1" fmla="*/ 205930 h 4286906"/>
                <a:gd name="connsiteX2" fmla="*/ 9399649 w 9399699"/>
                <a:gd name="connsiteY2" fmla="*/ 42 h 4286906"/>
                <a:gd name="connsiteX3" fmla="*/ 9254080 w 9399699"/>
                <a:gd name="connsiteY3" fmla="*/ 2201878 h 4286906"/>
                <a:gd name="connsiteX4" fmla="*/ 9399649 w 9399699"/>
                <a:gd name="connsiteY4" fmla="*/ 4286906 h 4286906"/>
                <a:gd name="connsiteX5" fmla="*/ 4867588 w 9399699"/>
                <a:gd name="connsiteY5" fmla="*/ 4050343 h 4286906"/>
                <a:gd name="connsiteX6" fmla="*/ 10 w 9399699"/>
                <a:gd name="connsiteY6" fmla="*/ 4286906 h 4286906"/>
                <a:gd name="connsiteX7" fmla="*/ 151142 w 9399699"/>
                <a:gd name="connsiteY7" fmla="*/ 2172381 h 4286906"/>
                <a:gd name="connsiteX8" fmla="*/ 10 w 9399699"/>
                <a:gd name="connsiteY8" fmla="*/ 42 h 4286906"/>
                <a:gd name="connsiteX0" fmla="*/ 11 w 9399700"/>
                <a:gd name="connsiteY0" fmla="*/ 42 h 4286906"/>
                <a:gd name="connsiteX1" fmla="*/ 4744796 w 9399700"/>
                <a:gd name="connsiteY1" fmla="*/ 205930 h 4286906"/>
                <a:gd name="connsiteX2" fmla="*/ 9399650 w 9399700"/>
                <a:gd name="connsiteY2" fmla="*/ 42 h 4286906"/>
                <a:gd name="connsiteX3" fmla="*/ 9254081 w 9399700"/>
                <a:gd name="connsiteY3" fmla="*/ 2201878 h 4286906"/>
                <a:gd name="connsiteX4" fmla="*/ 9399650 w 9399700"/>
                <a:gd name="connsiteY4" fmla="*/ 4286906 h 4286906"/>
                <a:gd name="connsiteX5" fmla="*/ 4867589 w 9399700"/>
                <a:gd name="connsiteY5" fmla="*/ 4050343 h 4286906"/>
                <a:gd name="connsiteX6" fmla="*/ 11 w 9399700"/>
                <a:gd name="connsiteY6" fmla="*/ 4286906 h 4286906"/>
                <a:gd name="connsiteX7" fmla="*/ 151143 w 9399700"/>
                <a:gd name="connsiteY7" fmla="*/ 2172381 h 4286906"/>
                <a:gd name="connsiteX8" fmla="*/ 11 w 9399700"/>
                <a:gd name="connsiteY8" fmla="*/ 42 h 4286906"/>
                <a:gd name="connsiteX0" fmla="*/ 11 w 9399700"/>
                <a:gd name="connsiteY0" fmla="*/ 116 h 4286980"/>
                <a:gd name="connsiteX1" fmla="*/ 4793319 w 9399700"/>
                <a:gd name="connsiteY1" fmla="*/ 68352 h 4286980"/>
                <a:gd name="connsiteX2" fmla="*/ 9399650 w 9399700"/>
                <a:gd name="connsiteY2" fmla="*/ 116 h 4286980"/>
                <a:gd name="connsiteX3" fmla="*/ 9254081 w 9399700"/>
                <a:gd name="connsiteY3" fmla="*/ 2201952 h 4286980"/>
                <a:gd name="connsiteX4" fmla="*/ 9399650 w 9399700"/>
                <a:gd name="connsiteY4" fmla="*/ 4286980 h 4286980"/>
                <a:gd name="connsiteX5" fmla="*/ 4867589 w 9399700"/>
                <a:gd name="connsiteY5" fmla="*/ 4050417 h 4286980"/>
                <a:gd name="connsiteX6" fmla="*/ 11 w 9399700"/>
                <a:gd name="connsiteY6" fmla="*/ 4286980 h 4286980"/>
                <a:gd name="connsiteX7" fmla="*/ 151143 w 9399700"/>
                <a:gd name="connsiteY7" fmla="*/ 2172455 h 4286980"/>
                <a:gd name="connsiteX8" fmla="*/ 11 w 9399700"/>
                <a:gd name="connsiteY8" fmla="*/ 116 h 4286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399700" h="4286980">
                  <a:moveTo>
                    <a:pt x="11" y="116"/>
                  </a:moveTo>
                  <a:cubicBezTo>
                    <a:pt x="1558664" y="-3358"/>
                    <a:pt x="3234666" y="71826"/>
                    <a:pt x="4793319" y="68352"/>
                  </a:cubicBezTo>
                  <a:lnTo>
                    <a:pt x="9399650" y="116"/>
                  </a:lnTo>
                  <a:cubicBezTo>
                    <a:pt x="9402885" y="661958"/>
                    <a:pt x="9250846" y="1540110"/>
                    <a:pt x="9254081" y="2201952"/>
                  </a:cubicBezTo>
                  <a:cubicBezTo>
                    <a:pt x="9234672" y="2926458"/>
                    <a:pt x="9351127" y="3591971"/>
                    <a:pt x="9399650" y="4286980"/>
                  </a:cubicBezTo>
                  <a:cubicBezTo>
                    <a:pt x="7885728" y="4286784"/>
                    <a:pt x="6381511" y="4050613"/>
                    <a:pt x="4867589" y="4050417"/>
                  </a:cubicBezTo>
                  <a:lnTo>
                    <a:pt x="11" y="4286980"/>
                  </a:lnTo>
                  <a:cubicBezTo>
                    <a:pt x="-1370" y="3578861"/>
                    <a:pt x="123409" y="3647490"/>
                    <a:pt x="151143" y="2172455"/>
                  </a:cubicBezTo>
                  <a:cubicBezTo>
                    <a:pt x="139584" y="642097"/>
                    <a:pt x="50388" y="724229"/>
                    <a:pt x="11" y="116"/>
                  </a:cubicBezTo>
                  <a:close/>
                </a:path>
              </a:pathLst>
            </a:custGeom>
            <a:solidFill>
              <a:srgbClr val="D7E8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: Rounded Corners 10">
              <a:extLst>
                <a:ext uri="{FF2B5EF4-FFF2-40B4-BE49-F238E27FC236}">
                  <a16:creationId xmlns:a16="http://schemas.microsoft.com/office/drawing/2014/main" id="{46799561-52C5-423C-A542-037919F87758}"/>
                </a:ext>
              </a:extLst>
            </p:cNvPr>
            <p:cNvSpPr/>
            <p:nvPr/>
          </p:nvSpPr>
          <p:spPr>
            <a:xfrm>
              <a:off x="1397060" y="1608738"/>
              <a:ext cx="8988510" cy="3966407"/>
            </a:xfrm>
            <a:custGeom>
              <a:avLst/>
              <a:gdLst>
                <a:gd name="connsiteX0" fmla="*/ 0 w 7629833"/>
                <a:gd name="connsiteY0" fmla="*/ 527675 h 3165987"/>
                <a:gd name="connsiteX1" fmla="*/ 527675 w 7629833"/>
                <a:gd name="connsiteY1" fmla="*/ 0 h 3165987"/>
                <a:gd name="connsiteX2" fmla="*/ 7102158 w 7629833"/>
                <a:gd name="connsiteY2" fmla="*/ 0 h 3165987"/>
                <a:gd name="connsiteX3" fmla="*/ 7629833 w 7629833"/>
                <a:gd name="connsiteY3" fmla="*/ 527675 h 3165987"/>
                <a:gd name="connsiteX4" fmla="*/ 7629833 w 7629833"/>
                <a:gd name="connsiteY4" fmla="*/ 2638312 h 3165987"/>
                <a:gd name="connsiteX5" fmla="*/ 7102158 w 7629833"/>
                <a:gd name="connsiteY5" fmla="*/ 3165987 h 3165987"/>
                <a:gd name="connsiteX6" fmla="*/ 527675 w 7629833"/>
                <a:gd name="connsiteY6" fmla="*/ 3165987 h 3165987"/>
                <a:gd name="connsiteX7" fmla="*/ 0 w 7629833"/>
                <a:gd name="connsiteY7" fmla="*/ 2638312 h 3165987"/>
                <a:gd name="connsiteX8" fmla="*/ 0 w 7629833"/>
                <a:gd name="connsiteY8" fmla="*/ 527675 h 3165987"/>
                <a:gd name="connsiteX0" fmla="*/ 0 w 7629833"/>
                <a:gd name="connsiteY0" fmla="*/ 527675 h 3165987"/>
                <a:gd name="connsiteX1" fmla="*/ 537507 w 7629833"/>
                <a:gd name="connsiteY1" fmla="*/ 68826 h 3165987"/>
                <a:gd name="connsiteX2" fmla="*/ 7102158 w 7629833"/>
                <a:gd name="connsiteY2" fmla="*/ 0 h 3165987"/>
                <a:gd name="connsiteX3" fmla="*/ 7629833 w 7629833"/>
                <a:gd name="connsiteY3" fmla="*/ 527675 h 3165987"/>
                <a:gd name="connsiteX4" fmla="*/ 7629833 w 7629833"/>
                <a:gd name="connsiteY4" fmla="*/ 2638312 h 3165987"/>
                <a:gd name="connsiteX5" fmla="*/ 7102158 w 7629833"/>
                <a:gd name="connsiteY5" fmla="*/ 3165987 h 3165987"/>
                <a:gd name="connsiteX6" fmla="*/ 527675 w 7629833"/>
                <a:gd name="connsiteY6" fmla="*/ 3165987 h 3165987"/>
                <a:gd name="connsiteX7" fmla="*/ 0 w 7629833"/>
                <a:gd name="connsiteY7" fmla="*/ 2638312 h 3165987"/>
                <a:gd name="connsiteX8" fmla="*/ 0 w 7629833"/>
                <a:gd name="connsiteY8" fmla="*/ 527675 h 3165987"/>
                <a:gd name="connsiteX0" fmla="*/ 0 w 7629833"/>
                <a:gd name="connsiteY0" fmla="*/ 527675 h 3165987"/>
                <a:gd name="connsiteX1" fmla="*/ 537507 w 7629833"/>
                <a:gd name="connsiteY1" fmla="*/ 68826 h 3165987"/>
                <a:gd name="connsiteX2" fmla="*/ 7102158 w 7629833"/>
                <a:gd name="connsiteY2" fmla="*/ 0 h 3165987"/>
                <a:gd name="connsiteX3" fmla="*/ 7629833 w 7629833"/>
                <a:gd name="connsiteY3" fmla="*/ 527675 h 3165987"/>
                <a:gd name="connsiteX4" fmla="*/ 7629833 w 7629833"/>
                <a:gd name="connsiteY4" fmla="*/ 2638312 h 3165987"/>
                <a:gd name="connsiteX5" fmla="*/ 7102158 w 7629833"/>
                <a:gd name="connsiteY5" fmla="*/ 3165987 h 3165987"/>
                <a:gd name="connsiteX6" fmla="*/ 527675 w 7629833"/>
                <a:gd name="connsiteY6" fmla="*/ 3165987 h 3165987"/>
                <a:gd name="connsiteX7" fmla="*/ 0 w 7629833"/>
                <a:gd name="connsiteY7" fmla="*/ 2638312 h 3165987"/>
                <a:gd name="connsiteX8" fmla="*/ 0 w 7629833"/>
                <a:gd name="connsiteY8" fmla="*/ 527675 h 3165987"/>
                <a:gd name="connsiteX0" fmla="*/ 31 w 7629864"/>
                <a:gd name="connsiteY0" fmla="*/ 527675 h 3165987"/>
                <a:gd name="connsiteX1" fmla="*/ 537538 w 7629864"/>
                <a:gd name="connsiteY1" fmla="*/ 68826 h 3165987"/>
                <a:gd name="connsiteX2" fmla="*/ 7102189 w 7629864"/>
                <a:gd name="connsiteY2" fmla="*/ 0 h 3165987"/>
                <a:gd name="connsiteX3" fmla="*/ 7629864 w 7629864"/>
                <a:gd name="connsiteY3" fmla="*/ 527675 h 3165987"/>
                <a:gd name="connsiteX4" fmla="*/ 7629864 w 7629864"/>
                <a:gd name="connsiteY4" fmla="*/ 2638312 h 3165987"/>
                <a:gd name="connsiteX5" fmla="*/ 7102189 w 7629864"/>
                <a:gd name="connsiteY5" fmla="*/ 3165987 h 3165987"/>
                <a:gd name="connsiteX6" fmla="*/ 527706 w 7629864"/>
                <a:gd name="connsiteY6" fmla="*/ 3165987 h 3165987"/>
                <a:gd name="connsiteX7" fmla="*/ 31 w 7629864"/>
                <a:gd name="connsiteY7" fmla="*/ 2638312 h 3165987"/>
                <a:gd name="connsiteX8" fmla="*/ 245838 w 7629864"/>
                <a:gd name="connsiteY8" fmla="*/ 1494503 h 3165987"/>
                <a:gd name="connsiteX9" fmla="*/ 31 w 7629864"/>
                <a:gd name="connsiteY9" fmla="*/ 527675 h 3165987"/>
                <a:gd name="connsiteX0" fmla="*/ 31 w 7629864"/>
                <a:gd name="connsiteY0" fmla="*/ 527675 h 3165987"/>
                <a:gd name="connsiteX1" fmla="*/ 399886 w 7629864"/>
                <a:gd name="connsiteY1" fmla="*/ 117987 h 3165987"/>
                <a:gd name="connsiteX2" fmla="*/ 7102189 w 7629864"/>
                <a:gd name="connsiteY2" fmla="*/ 0 h 3165987"/>
                <a:gd name="connsiteX3" fmla="*/ 7629864 w 7629864"/>
                <a:gd name="connsiteY3" fmla="*/ 527675 h 3165987"/>
                <a:gd name="connsiteX4" fmla="*/ 7629864 w 7629864"/>
                <a:gd name="connsiteY4" fmla="*/ 2638312 h 3165987"/>
                <a:gd name="connsiteX5" fmla="*/ 7102189 w 7629864"/>
                <a:gd name="connsiteY5" fmla="*/ 3165987 h 3165987"/>
                <a:gd name="connsiteX6" fmla="*/ 527706 w 7629864"/>
                <a:gd name="connsiteY6" fmla="*/ 3165987 h 3165987"/>
                <a:gd name="connsiteX7" fmla="*/ 31 w 7629864"/>
                <a:gd name="connsiteY7" fmla="*/ 2638312 h 3165987"/>
                <a:gd name="connsiteX8" fmla="*/ 245838 w 7629864"/>
                <a:gd name="connsiteY8" fmla="*/ 1494503 h 3165987"/>
                <a:gd name="connsiteX9" fmla="*/ 31 w 7629864"/>
                <a:gd name="connsiteY9" fmla="*/ 527675 h 3165987"/>
                <a:gd name="connsiteX0" fmla="*/ 43633 w 7673466"/>
                <a:gd name="connsiteY0" fmla="*/ 527675 h 3165987"/>
                <a:gd name="connsiteX1" fmla="*/ 443488 w 7673466"/>
                <a:gd name="connsiteY1" fmla="*/ 117987 h 3165987"/>
                <a:gd name="connsiteX2" fmla="*/ 7145791 w 7673466"/>
                <a:gd name="connsiteY2" fmla="*/ 0 h 3165987"/>
                <a:gd name="connsiteX3" fmla="*/ 7673466 w 7673466"/>
                <a:gd name="connsiteY3" fmla="*/ 527675 h 3165987"/>
                <a:gd name="connsiteX4" fmla="*/ 7673466 w 7673466"/>
                <a:gd name="connsiteY4" fmla="*/ 2638312 h 3165987"/>
                <a:gd name="connsiteX5" fmla="*/ 7145791 w 7673466"/>
                <a:gd name="connsiteY5" fmla="*/ 3165987 h 3165987"/>
                <a:gd name="connsiteX6" fmla="*/ 571308 w 7673466"/>
                <a:gd name="connsiteY6" fmla="*/ 3165987 h 3165987"/>
                <a:gd name="connsiteX7" fmla="*/ 43633 w 7673466"/>
                <a:gd name="connsiteY7" fmla="*/ 2638312 h 3165987"/>
                <a:gd name="connsiteX8" fmla="*/ 43633 w 7673466"/>
                <a:gd name="connsiteY8" fmla="*/ 2153264 h 3165987"/>
                <a:gd name="connsiteX9" fmla="*/ 289440 w 7673466"/>
                <a:gd name="connsiteY9" fmla="*/ 1494503 h 3165987"/>
                <a:gd name="connsiteX10" fmla="*/ 43633 w 7673466"/>
                <a:gd name="connsiteY10" fmla="*/ 527675 h 3165987"/>
                <a:gd name="connsiteX0" fmla="*/ 7170 w 7637003"/>
                <a:gd name="connsiteY0" fmla="*/ 527675 h 3165987"/>
                <a:gd name="connsiteX1" fmla="*/ 407025 w 7637003"/>
                <a:gd name="connsiteY1" fmla="*/ 117987 h 3165987"/>
                <a:gd name="connsiteX2" fmla="*/ 7109328 w 7637003"/>
                <a:gd name="connsiteY2" fmla="*/ 0 h 3165987"/>
                <a:gd name="connsiteX3" fmla="*/ 7637003 w 7637003"/>
                <a:gd name="connsiteY3" fmla="*/ 527675 h 3165987"/>
                <a:gd name="connsiteX4" fmla="*/ 7637003 w 7637003"/>
                <a:gd name="connsiteY4" fmla="*/ 2638312 h 3165987"/>
                <a:gd name="connsiteX5" fmla="*/ 7109328 w 7637003"/>
                <a:gd name="connsiteY5" fmla="*/ 3165987 h 3165987"/>
                <a:gd name="connsiteX6" fmla="*/ 534845 w 7637003"/>
                <a:gd name="connsiteY6" fmla="*/ 3165987 h 3165987"/>
                <a:gd name="connsiteX7" fmla="*/ 184151 w 7637003"/>
                <a:gd name="connsiteY7" fmla="*/ 2618648 h 3165987"/>
                <a:gd name="connsiteX8" fmla="*/ 7170 w 7637003"/>
                <a:gd name="connsiteY8" fmla="*/ 2153264 h 3165987"/>
                <a:gd name="connsiteX9" fmla="*/ 252977 w 7637003"/>
                <a:gd name="connsiteY9" fmla="*/ 1494503 h 3165987"/>
                <a:gd name="connsiteX10" fmla="*/ 7170 w 7637003"/>
                <a:gd name="connsiteY10" fmla="*/ 527675 h 3165987"/>
                <a:gd name="connsiteX0" fmla="*/ 7170 w 7637003"/>
                <a:gd name="connsiteY0" fmla="*/ 527675 h 3195484"/>
                <a:gd name="connsiteX1" fmla="*/ 407025 w 7637003"/>
                <a:gd name="connsiteY1" fmla="*/ 117987 h 3195484"/>
                <a:gd name="connsiteX2" fmla="*/ 7109328 w 7637003"/>
                <a:gd name="connsiteY2" fmla="*/ 0 h 3195484"/>
                <a:gd name="connsiteX3" fmla="*/ 7637003 w 7637003"/>
                <a:gd name="connsiteY3" fmla="*/ 527675 h 3195484"/>
                <a:gd name="connsiteX4" fmla="*/ 7637003 w 7637003"/>
                <a:gd name="connsiteY4" fmla="*/ 2638312 h 3195484"/>
                <a:gd name="connsiteX5" fmla="*/ 7109328 w 7637003"/>
                <a:gd name="connsiteY5" fmla="*/ 3165987 h 3195484"/>
                <a:gd name="connsiteX6" fmla="*/ 298871 w 7637003"/>
                <a:gd name="connsiteY6" fmla="*/ 3195484 h 3195484"/>
                <a:gd name="connsiteX7" fmla="*/ 184151 w 7637003"/>
                <a:gd name="connsiteY7" fmla="*/ 2618648 h 3195484"/>
                <a:gd name="connsiteX8" fmla="*/ 7170 w 7637003"/>
                <a:gd name="connsiteY8" fmla="*/ 2153264 h 3195484"/>
                <a:gd name="connsiteX9" fmla="*/ 252977 w 7637003"/>
                <a:gd name="connsiteY9" fmla="*/ 1494503 h 3195484"/>
                <a:gd name="connsiteX10" fmla="*/ 7170 w 7637003"/>
                <a:gd name="connsiteY10" fmla="*/ 527675 h 3195484"/>
                <a:gd name="connsiteX0" fmla="*/ 7170 w 7637003"/>
                <a:gd name="connsiteY0" fmla="*/ 527675 h 3205317"/>
                <a:gd name="connsiteX1" fmla="*/ 407025 w 7637003"/>
                <a:gd name="connsiteY1" fmla="*/ 117987 h 3205317"/>
                <a:gd name="connsiteX2" fmla="*/ 7109328 w 7637003"/>
                <a:gd name="connsiteY2" fmla="*/ 0 h 3205317"/>
                <a:gd name="connsiteX3" fmla="*/ 7637003 w 7637003"/>
                <a:gd name="connsiteY3" fmla="*/ 527675 h 3205317"/>
                <a:gd name="connsiteX4" fmla="*/ 7637003 w 7637003"/>
                <a:gd name="connsiteY4" fmla="*/ 2638312 h 3205317"/>
                <a:gd name="connsiteX5" fmla="*/ 7109328 w 7637003"/>
                <a:gd name="connsiteY5" fmla="*/ 3165987 h 3205317"/>
                <a:gd name="connsiteX6" fmla="*/ 407026 w 7637003"/>
                <a:gd name="connsiteY6" fmla="*/ 3205317 h 3205317"/>
                <a:gd name="connsiteX7" fmla="*/ 184151 w 7637003"/>
                <a:gd name="connsiteY7" fmla="*/ 2618648 h 3205317"/>
                <a:gd name="connsiteX8" fmla="*/ 7170 w 7637003"/>
                <a:gd name="connsiteY8" fmla="*/ 2153264 h 3205317"/>
                <a:gd name="connsiteX9" fmla="*/ 252977 w 7637003"/>
                <a:gd name="connsiteY9" fmla="*/ 1494503 h 3205317"/>
                <a:gd name="connsiteX10" fmla="*/ 7170 w 7637003"/>
                <a:gd name="connsiteY10" fmla="*/ 527675 h 3205317"/>
                <a:gd name="connsiteX0" fmla="*/ 123837 w 7753670"/>
                <a:gd name="connsiteY0" fmla="*/ 527675 h 3303640"/>
                <a:gd name="connsiteX1" fmla="*/ 523692 w 7753670"/>
                <a:gd name="connsiteY1" fmla="*/ 117987 h 3303640"/>
                <a:gd name="connsiteX2" fmla="*/ 7225995 w 7753670"/>
                <a:gd name="connsiteY2" fmla="*/ 0 h 3303640"/>
                <a:gd name="connsiteX3" fmla="*/ 7753670 w 7753670"/>
                <a:gd name="connsiteY3" fmla="*/ 527675 h 3303640"/>
                <a:gd name="connsiteX4" fmla="*/ 7753670 w 7753670"/>
                <a:gd name="connsiteY4" fmla="*/ 2638312 h 3303640"/>
                <a:gd name="connsiteX5" fmla="*/ 7225995 w 7753670"/>
                <a:gd name="connsiteY5" fmla="*/ 3165987 h 3303640"/>
                <a:gd name="connsiteX6" fmla="*/ 91074 w 7753670"/>
                <a:gd name="connsiteY6" fmla="*/ 3303640 h 3303640"/>
                <a:gd name="connsiteX7" fmla="*/ 300818 w 7753670"/>
                <a:gd name="connsiteY7" fmla="*/ 2618648 h 3303640"/>
                <a:gd name="connsiteX8" fmla="*/ 123837 w 7753670"/>
                <a:gd name="connsiteY8" fmla="*/ 2153264 h 3303640"/>
                <a:gd name="connsiteX9" fmla="*/ 369644 w 7753670"/>
                <a:gd name="connsiteY9" fmla="*/ 1494503 h 3303640"/>
                <a:gd name="connsiteX10" fmla="*/ 123837 w 7753670"/>
                <a:gd name="connsiteY10" fmla="*/ 527675 h 3303640"/>
                <a:gd name="connsiteX0" fmla="*/ 123837 w 7753670"/>
                <a:gd name="connsiteY0" fmla="*/ 527675 h 3303640"/>
                <a:gd name="connsiteX1" fmla="*/ 523692 w 7753670"/>
                <a:gd name="connsiteY1" fmla="*/ 117987 h 3303640"/>
                <a:gd name="connsiteX2" fmla="*/ 7225995 w 7753670"/>
                <a:gd name="connsiteY2" fmla="*/ 0 h 3303640"/>
                <a:gd name="connsiteX3" fmla="*/ 7753670 w 7753670"/>
                <a:gd name="connsiteY3" fmla="*/ 527675 h 3303640"/>
                <a:gd name="connsiteX4" fmla="*/ 7753670 w 7753670"/>
                <a:gd name="connsiteY4" fmla="*/ 2638312 h 3303640"/>
                <a:gd name="connsiteX5" fmla="*/ 7225995 w 7753670"/>
                <a:gd name="connsiteY5" fmla="*/ 3165987 h 3303640"/>
                <a:gd name="connsiteX6" fmla="*/ 91074 w 7753670"/>
                <a:gd name="connsiteY6" fmla="*/ 3303640 h 3303640"/>
                <a:gd name="connsiteX7" fmla="*/ 300818 w 7753670"/>
                <a:gd name="connsiteY7" fmla="*/ 2618648 h 3303640"/>
                <a:gd name="connsiteX8" fmla="*/ 123837 w 7753670"/>
                <a:gd name="connsiteY8" fmla="*/ 2153264 h 3303640"/>
                <a:gd name="connsiteX9" fmla="*/ 369644 w 7753670"/>
                <a:gd name="connsiteY9" fmla="*/ 1494503 h 3303640"/>
                <a:gd name="connsiteX10" fmla="*/ 123837 w 7753670"/>
                <a:gd name="connsiteY10" fmla="*/ 527675 h 3303640"/>
                <a:gd name="connsiteX0" fmla="*/ 123837 w 7753670"/>
                <a:gd name="connsiteY0" fmla="*/ 527675 h 3392127"/>
                <a:gd name="connsiteX1" fmla="*/ 523692 w 7753670"/>
                <a:gd name="connsiteY1" fmla="*/ 117987 h 3392127"/>
                <a:gd name="connsiteX2" fmla="*/ 7225995 w 7753670"/>
                <a:gd name="connsiteY2" fmla="*/ 0 h 3392127"/>
                <a:gd name="connsiteX3" fmla="*/ 7753670 w 7753670"/>
                <a:gd name="connsiteY3" fmla="*/ 527675 h 3392127"/>
                <a:gd name="connsiteX4" fmla="*/ 7753670 w 7753670"/>
                <a:gd name="connsiteY4" fmla="*/ 2638312 h 3392127"/>
                <a:gd name="connsiteX5" fmla="*/ 7225995 w 7753670"/>
                <a:gd name="connsiteY5" fmla="*/ 3165987 h 3392127"/>
                <a:gd name="connsiteX6" fmla="*/ 428637 w 7753670"/>
                <a:gd name="connsiteY6" fmla="*/ 3392127 h 3392127"/>
                <a:gd name="connsiteX7" fmla="*/ 91074 w 7753670"/>
                <a:gd name="connsiteY7" fmla="*/ 3303640 h 3392127"/>
                <a:gd name="connsiteX8" fmla="*/ 300818 w 7753670"/>
                <a:gd name="connsiteY8" fmla="*/ 2618648 h 3392127"/>
                <a:gd name="connsiteX9" fmla="*/ 123837 w 7753670"/>
                <a:gd name="connsiteY9" fmla="*/ 2153264 h 3392127"/>
                <a:gd name="connsiteX10" fmla="*/ 369644 w 7753670"/>
                <a:gd name="connsiteY10" fmla="*/ 1494503 h 3392127"/>
                <a:gd name="connsiteX11" fmla="*/ 123837 w 7753670"/>
                <a:gd name="connsiteY11" fmla="*/ 527675 h 3392127"/>
                <a:gd name="connsiteX0" fmla="*/ 123837 w 7753670"/>
                <a:gd name="connsiteY0" fmla="*/ 527675 h 3392127"/>
                <a:gd name="connsiteX1" fmla="*/ 523692 w 7753670"/>
                <a:gd name="connsiteY1" fmla="*/ 117987 h 3392127"/>
                <a:gd name="connsiteX2" fmla="*/ 7225995 w 7753670"/>
                <a:gd name="connsiteY2" fmla="*/ 0 h 3392127"/>
                <a:gd name="connsiteX3" fmla="*/ 7753670 w 7753670"/>
                <a:gd name="connsiteY3" fmla="*/ 527675 h 3392127"/>
                <a:gd name="connsiteX4" fmla="*/ 7753670 w 7753670"/>
                <a:gd name="connsiteY4" fmla="*/ 2638312 h 3392127"/>
                <a:gd name="connsiteX5" fmla="*/ 7225995 w 7753670"/>
                <a:gd name="connsiteY5" fmla="*/ 3165987 h 3392127"/>
                <a:gd name="connsiteX6" fmla="*/ 428637 w 7753670"/>
                <a:gd name="connsiteY6" fmla="*/ 3392127 h 3392127"/>
                <a:gd name="connsiteX7" fmla="*/ 91074 w 7753670"/>
                <a:gd name="connsiteY7" fmla="*/ 3234814 h 3392127"/>
                <a:gd name="connsiteX8" fmla="*/ 300818 w 7753670"/>
                <a:gd name="connsiteY8" fmla="*/ 2618648 h 3392127"/>
                <a:gd name="connsiteX9" fmla="*/ 123837 w 7753670"/>
                <a:gd name="connsiteY9" fmla="*/ 2153264 h 3392127"/>
                <a:gd name="connsiteX10" fmla="*/ 369644 w 7753670"/>
                <a:gd name="connsiteY10" fmla="*/ 1494503 h 3392127"/>
                <a:gd name="connsiteX11" fmla="*/ 123837 w 7753670"/>
                <a:gd name="connsiteY11" fmla="*/ 527675 h 3392127"/>
                <a:gd name="connsiteX0" fmla="*/ 40388 w 7670221"/>
                <a:gd name="connsiteY0" fmla="*/ 527675 h 3392127"/>
                <a:gd name="connsiteX1" fmla="*/ 440243 w 7670221"/>
                <a:gd name="connsiteY1" fmla="*/ 117987 h 3392127"/>
                <a:gd name="connsiteX2" fmla="*/ 7142546 w 7670221"/>
                <a:gd name="connsiteY2" fmla="*/ 0 h 3392127"/>
                <a:gd name="connsiteX3" fmla="*/ 7670221 w 7670221"/>
                <a:gd name="connsiteY3" fmla="*/ 527675 h 3392127"/>
                <a:gd name="connsiteX4" fmla="*/ 7670221 w 7670221"/>
                <a:gd name="connsiteY4" fmla="*/ 2638312 h 3392127"/>
                <a:gd name="connsiteX5" fmla="*/ 7142546 w 7670221"/>
                <a:gd name="connsiteY5" fmla="*/ 3165987 h 3392127"/>
                <a:gd name="connsiteX6" fmla="*/ 345188 w 7670221"/>
                <a:gd name="connsiteY6" fmla="*/ 3392127 h 3392127"/>
                <a:gd name="connsiteX7" fmla="*/ 7625 w 7670221"/>
                <a:gd name="connsiteY7" fmla="*/ 3234814 h 3392127"/>
                <a:gd name="connsiteX8" fmla="*/ 217369 w 7670221"/>
                <a:gd name="connsiteY8" fmla="*/ 2618648 h 3392127"/>
                <a:gd name="connsiteX9" fmla="*/ 40388 w 7670221"/>
                <a:gd name="connsiteY9" fmla="*/ 2153264 h 3392127"/>
                <a:gd name="connsiteX10" fmla="*/ 286195 w 7670221"/>
                <a:gd name="connsiteY10" fmla="*/ 1494503 h 3392127"/>
                <a:gd name="connsiteX11" fmla="*/ 40388 w 7670221"/>
                <a:gd name="connsiteY11" fmla="*/ 527675 h 3392127"/>
                <a:gd name="connsiteX0" fmla="*/ 40388 w 7670221"/>
                <a:gd name="connsiteY0" fmla="*/ 527675 h 3392127"/>
                <a:gd name="connsiteX1" fmla="*/ 440243 w 7670221"/>
                <a:gd name="connsiteY1" fmla="*/ 117987 h 3392127"/>
                <a:gd name="connsiteX2" fmla="*/ 7142546 w 7670221"/>
                <a:gd name="connsiteY2" fmla="*/ 0 h 3392127"/>
                <a:gd name="connsiteX3" fmla="*/ 7670221 w 7670221"/>
                <a:gd name="connsiteY3" fmla="*/ 527675 h 3392127"/>
                <a:gd name="connsiteX4" fmla="*/ 7670221 w 7670221"/>
                <a:gd name="connsiteY4" fmla="*/ 2638312 h 3392127"/>
                <a:gd name="connsiteX5" fmla="*/ 7142546 w 7670221"/>
                <a:gd name="connsiteY5" fmla="*/ 3165987 h 3392127"/>
                <a:gd name="connsiteX6" fmla="*/ 345188 w 7670221"/>
                <a:gd name="connsiteY6" fmla="*/ 3392127 h 3392127"/>
                <a:gd name="connsiteX7" fmla="*/ 7625 w 7670221"/>
                <a:gd name="connsiteY7" fmla="*/ 3234814 h 3392127"/>
                <a:gd name="connsiteX8" fmla="*/ 217369 w 7670221"/>
                <a:gd name="connsiteY8" fmla="*/ 2618648 h 3392127"/>
                <a:gd name="connsiteX9" fmla="*/ 40388 w 7670221"/>
                <a:gd name="connsiteY9" fmla="*/ 2153264 h 3392127"/>
                <a:gd name="connsiteX10" fmla="*/ 286195 w 7670221"/>
                <a:gd name="connsiteY10" fmla="*/ 1494503 h 3392127"/>
                <a:gd name="connsiteX11" fmla="*/ 40388 w 7670221"/>
                <a:gd name="connsiteY11" fmla="*/ 527675 h 3392127"/>
                <a:gd name="connsiteX0" fmla="*/ 40388 w 7670221"/>
                <a:gd name="connsiteY0" fmla="*/ 527675 h 3396991"/>
                <a:gd name="connsiteX1" fmla="*/ 440243 w 7670221"/>
                <a:gd name="connsiteY1" fmla="*/ 117987 h 3396991"/>
                <a:gd name="connsiteX2" fmla="*/ 7142546 w 7670221"/>
                <a:gd name="connsiteY2" fmla="*/ 0 h 3396991"/>
                <a:gd name="connsiteX3" fmla="*/ 7670221 w 7670221"/>
                <a:gd name="connsiteY3" fmla="*/ 527675 h 3396991"/>
                <a:gd name="connsiteX4" fmla="*/ 7670221 w 7670221"/>
                <a:gd name="connsiteY4" fmla="*/ 2638312 h 3396991"/>
                <a:gd name="connsiteX5" fmla="*/ 7142546 w 7670221"/>
                <a:gd name="connsiteY5" fmla="*/ 3165987 h 3396991"/>
                <a:gd name="connsiteX6" fmla="*/ 369508 w 7670221"/>
                <a:gd name="connsiteY6" fmla="*/ 3396991 h 3396991"/>
                <a:gd name="connsiteX7" fmla="*/ 7625 w 7670221"/>
                <a:gd name="connsiteY7" fmla="*/ 3234814 h 3396991"/>
                <a:gd name="connsiteX8" fmla="*/ 217369 w 7670221"/>
                <a:gd name="connsiteY8" fmla="*/ 2618648 h 3396991"/>
                <a:gd name="connsiteX9" fmla="*/ 40388 w 7670221"/>
                <a:gd name="connsiteY9" fmla="*/ 2153264 h 3396991"/>
                <a:gd name="connsiteX10" fmla="*/ 286195 w 7670221"/>
                <a:gd name="connsiteY10" fmla="*/ 1494503 h 3396991"/>
                <a:gd name="connsiteX11" fmla="*/ 40388 w 7670221"/>
                <a:gd name="connsiteY11" fmla="*/ 527675 h 3396991"/>
                <a:gd name="connsiteX0" fmla="*/ 40388 w 7670221"/>
                <a:gd name="connsiteY0" fmla="*/ 527675 h 3396991"/>
                <a:gd name="connsiteX1" fmla="*/ 440243 w 7670221"/>
                <a:gd name="connsiteY1" fmla="*/ 117987 h 3396991"/>
                <a:gd name="connsiteX2" fmla="*/ 7142546 w 7670221"/>
                <a:gd name="connsiteY2" fmla="*/ 0 h 3396991"/>
                <a:gd name="connsiteX3" fmla="*/ 7670221 w 7670221"/>
                <a:gd name="connsiteY3" fmla="*/ 527675 h 3396991"/>
                <a:gd name="connsiteX4" fmla="*/ 7670221 w 7670221"/>
                <a:gd name="connsiteY4" fmla="*/ 2638312 h 3396991"/>
                <a:gd name="connsiteX5" fmla="*/ 7142546 w 7670221"/>
                <a:gd name="connsiteY5" fmla="*/ 3165987 h 3396991"/>
                <a:gd name="connsiteX6" fmla="*/ 369508 w 7670221"/>
                <a:gd name="connsiteY6" fmla="*/ 3396991 h 3396991"/>
                <a:gd name="connsiteX7" fmla="*/ 7625 w 7670221"/>
                <a:gd name="connsiteY7" fmla="*/ 3234814 h 3396991"/>
                <a:gd name="connsiteX8" fmla="*/ 217369 w 7670221"/>
                <a:gd name="connsiteY8" fmla="*/ 2618648 h 3396991"/>
                <a:gd name="connsiteX9" fmla="*/ 40388 w 7670221"/>
                <a:gd name="connsiteY9" fmla="*/ 2153264 h 3396991"/>
                <a:gd name="connsiteX10" fmla="*/ 286195 w 7670221"/>
                <a:gd name="connsiteY10" fmla="*/ 1494503 h 3396991"/>
                <a:gd name="connsiteX11" fmla="*/ 40388 w 7670221"/>
                <a:gd name="connsiteY11" fmla="*/ 527675 h 3396991"/>
                <a:gd name="connsiteX0" fmla="*/ 40388 w 7670221"/>
                <a:gd name="connsiteY0" fmla="*/ 527675 h 3396991"/>
                <a:gd name="connsiteX1" fmla="*/ 440243 w 7670221"/>
                <a:gd name="connsiteY1" fmla="*/ 117987 h 3396991"/>
                <a:gd name="connsiteX2" fmla="*/ 7142546 w 7670221"/>
                <a:gd name="connsiteY2" fmla="*/ 0 h 3396991"/>
                <a:gd name="connsiteX3" fmla="*/ 7670221 w 7670221"/>
                <a:gd name="connsiteY3" fmla="*/ 527675 h 3396991"/>
                <a:gd name="connsiteX4" fmla="*/ 7670221 w 7670221"/>
                <a:gd name="connsiteY4" fmla="*/ 2638312 h 3396991"/>
                <a:gd name="connsiteX5" fmla="*/ 7142546 w 7670221"/>
                <a:gd name="connsiteY5" fmla="*/ 3165987 h 3396991"/>
                <a:gd name="connsiteX6" fmla="*/ 5601576 w 7670221"/>
                <a:gd name="connsiteY6" fmla="*/ 3165619 h 3396991"/>
                <a:gd name="connsiteX7" fmla="*/ 369508 w 7670221"/>
                <a:gd name="connsiteY7" fmla="*/ 3396991 h 3396991"/>
                <a:gd name="connsiteX8" fmla="*/ 7625 w 7670221"/>
                <a:gd name="connsiteY8" fmla="*/ 3234814 h 3396991"/>
                <a:gd name="connsiteX9" fmla="*/ 217369 w 7670221"/>
                <a:gd name="connsiteY9" fmla="*/ 2618648 h 3396991"/>
                <a:gd name="connsiteX10" fmla="*/ 40388 w 7670221"/>
                <a:gd name="connsiteY10" fmla="*/ 2153264 h 3396991"/>
                <a:gd name="connsiteX11" fmla="*/ 286195 w 7670221"/>
                <a:gd name="connsiteY11" fmla="*/ 1494503 h 3396991"/>
                <a:gd name="connsiteX12" fmla="*/ 40388 w 7670221"/>
                <a:gd name="connsiteY12" fmla="*/ 527675 h 3396991"/>
                <a:gd name="connsiteX0" fmla="*/ 40388 w 7670221"/>
                <a:gd name="connsiteY0" fmla="*/ 527675 h 3396991"/>
                <a:gd name="connsiteX1" fmla="*/ 440243 w 7670221"/>
                <a:gd name="connsiteY1" fmla="*/ 117987 h 3396991"/>
                <a:gd name="connsiteX2" fmla="*/ 7142546 w 7670221"/>
                <a:gd name="connsiteY2" fmla="*/ 0 h 3396991"/>
                <a:gd name="connsiteX3" fmla="*/ 7670221 w 7670221"/>
                <a:gd name="connsiteY3" fmla="*/ 527675 h 3396991"/>
                <a:gd name="connsiteX4" fmla="*/ 7670221 w 7670221"/>
                <a:gd name="connsiteY4" fmla="*/ 2638312 h 3396991"/>
                <a:gd name="connsiteX5" fmla="*/ 7166865 w 7670221"/>
                <a:gd name="connsiteY5" fmla="*/ 3200034 h 3396991"/>
                <a:gd name="connsiteX6" fmla="*/ 5601576 w 7670221"/>
                <a:gd name="connsiteY6" fmla="*/ 3165619 h 3396991"/>
                <a:gd name="connsiteX7" fmla="*/ 369508 w 7670221"/>
                <a:gd name="connsiteY7" fmla="*/ 3396991 h 3396991"/>
                <a:gd name="connsiteX8" fmla="*/ 7625 w 7670221"/>
                <a:gd name="connsiteY8" fmla="*/ 3234814 h 3396991"/>
                <a:gd name="connsiteX9" fmla="*/ 217369 w 7670221"/>
                <a:gd name="connsiteY9" fmla="*/ 2618648 h 3396991"/>
                <a:gd name="connsiteX10" fmla="*/ 40388 w 7670221"/>
                <a:gd name="connsiteY10" fmla="*/ 2153264 h 3396991"/>
                <a:gd name="connsiteX11" fmla="*/ 286195 w 7670221"/>
                <a:gd name="connsiteY11" fmla="*/ 1494503 h 3396991"/>
                <a:gd name="connsiteX12" fmla="*/ 40388 w 7670221"/>
                <a:gd name="connsiteY12" fmla="*/ 527675 h 3396991"/>
                <a:gd name="connsiteX0" fmla="*/ 40388 w 7670221"/>
                <a:gd name="connsiteY0" fmla="*/ 527675 h 3396991"/>
                <a:gd name="connsiteX1" fmla="*/ 440243 w 7670221"/>
                <a:gd name="connsiteY1" fmla="*/ 117987 h 3396991"/>
                <a:gd name="connsiteX2" fmla="*/ 7142546 w 7670221"/>
                <a:gd name="connsiteY2" fmla="*/ 0 h 3396991"/>
                <a:gd name="connsiteX3" fmla="*/ 7670221 w 7670221"/>
                <a:gd name="connsiteY3" fmla="*/ 527675 h 3396991"/>
                <a:gd name="connsiteX4" fmla="*/ 7670221 w 7670221"/>
                <a:gd name="connsiteY4" fmla="*/ 2638312 h 3396991"/>
                <a:gd name="connsiteX5" fmla="*/ 7166865 w 7670221"/>
                <a:gd name="connsiteY5" fmla="*/ 3200034 h 3396991"/>
                <a:gd name="connsiteX6" fmla="*/ 5601576 w 7670221"/>
                <a:gd name="connsiteY6" fmla="*/ 3165619 h 3396991"/>
                <a:gd name="connsiteX7" fmla="*/ 369508 w 7670221"/>
                <a:gd name="connsiteY7" fmla="*/ 3396991 h 3396991"/>
                <a:gd name="connsiteX8" fmla="*/ 7625 w 7670221"/>
                <a:gd name="connsiteY8" fmla="*/ 3234814 h 3396991"/>
                <a:gd name="connsiteX9" fmla="*/ 217369 w 7670221"/>
                <a:gd name="connsiteY9" fmla="*/ 2618648 h 3396991"/>
                <a:gd name="connsiteX10" fmla="*/ 40388 w 7670221"/>
                <a:gd name="connsiteY10" fmla="*/ 2153264 h 3396991"/>
                <a:gd name="connsiteX11" fmla="*/ 286195 w 7670221"/>
                <a:gd name="connsiteY11" fmla="*/ 1494503 h 3396991"/>
                <a:gd name="connsiteX12" fmla="*/ 40388 w 7670221"/>
                <a:gd name="connsiteY12" fmla="*/ 527675 h 3396991"/>
                <a:gd name="connsiteX0" fmla="*/ 40388 w 7670221"/>
                <a:gd name="connsiteY0" fmla="*/ 527675 h 3396991"/>
                <a:gd name="connsiteX1" fmla="*/ 440243 w 7670221"/>
                <a:gd name="connsiteY1" fmla="*/ 117987 h 3396991"/>
                <a:gd name="connsiteX2" fmla="*/ 7142546 w 7670221"/>
                <a:gd name="connsiteY2" fmla="*/ 0 h 3396991"/>
                <a:gd name="connsiteX3" fmla="*/ 7670221 w 7670221"/>
                <a:gd name="connsiteY3" fmla="*/ 527675 h 3396991"/>
                <a:gd name="connsiteX4" fmla="*/ 7670221 w 7670221"/>
                <a:gd name="connsiteY4" fmla="*/ 2638312 h 3396991"/>
                <a:gd name="connsiteX5" fmla="*/ 7166865 w 7670221"/>
                <a:gd name="connsiteY5" fmla="*/ 3219489 h 3396991"/>
                <a:gd name="connsiteX6" fmla="*/ 5601576 w 7670221"/>
                <a:gd name="connsiteY6" fmla="*/ 3165619 h 3396991"/>
                <a:gd name="connsiteX7" fmla="*/ 369508 w 7670221"/>
                <a:gd name="connsiteY7" fmla="*/ 3396991 h 3396991"/>
                <a:gd name="connsiteX8" fmla="*/ 7625 w 7670221"/>
                <a:gd name="connsiteY8" fmla="*/ 3234814 h 3396991"/>
                <a:gd name="connsiteX9" fmla="*/ 217369 w 7670221"/>
                <a:gd name="connsiteY9" fmla="*/ 2618648 h 3396991"/>
                <a:gd name="connsiteX10" fmla="*/ 40388 w 7670221"/>
                <a:gd name="connsiteY10" fmla="*/ 2153264 h 3396991"/>
                <a:gd name="connsiteX11" fmla="*/ 286195 w 7670221"/>
                <a:gd name="connsiteY11" fmla="*/ 1494503 h 3396991"/>
                <a:gd name="connsiteX12" fmla="*/ 40388 w 7670221"/>
                <a:gd name="connsiteY12" fmla="*/ 527675 h 3396991"/>
                <a:gd name="connsiteX0" fmla="*/ 40388 w 7670221"/>
                <a:gd name="connsiteY0" fmla="*/ 527675 h 3396991"/>
                <a:gd name="connsiteX1" fmla="*/ 440243 w 7670221"/>
                <a:gd name="connsiteY1" fmla="*/ 117987 h 3396991"/>
                <a:gd name="connsiteX2" fmla="*/ 7142546 w 7670221"/>
                <a:gd name="connsiteY2" fmla="*/ 0 h 3396991"/>
                <a:gd name="connsiteX3" fmla="*/ 7670221 w 7670221"/>
                <a:gd name="connsiteY3" fmla="*/ 527675 h 3396991"/>
                <a:gd name="connsiteX4" fmla="*/ 7670221 w 7670221"/>
                <a:gd name="connsiteY4" fmla="*/ 2638312 h 3396991"/>
                <a:gd name="connsiteX5" fmla="*/ 7166865 w 7670221"/>
                <a:gd name="connsiteY5" fmla="*/ 3219489 h 3396991"/>
                <a:gd name="connsiteX6" fmla="*/ 5601576 w 7670221"/>
                <a:gd name="connsiteY6" fmla="*/ 3165619 h 3396991"/>
                <a:gd name="connsiteX7" fmla="*/ 369508 w 7670221"/>
                <a:gd name="connsiteY7" fmla="*/ 3396991 h 3396991"/>
                <a:gd name="connsiteX8" fmla="*/ 7625 w 7670221"/>
                <a:gd name="connsiteY8" fmla="*/ 3234814 h 3396991"/>
                <a:gd name="connsiteX9" fmla="*/ 217369 w 7670221"/>
                <a:gd name="connsiteY9" fmla="*/ 2618648 h 3396991"/>
                <a:gd name="connsiteX10" fmla="*/ 40388 w 7670221"/>
                <a:gd name="connsiteY10" fmla="*/ 2153264 h 3396991"/>
                <a:gd name="connsiteX11" fmla="*/ 286195 w 7670221"/>
                <a:gd name="connsiteY11" fmla="*/ 1494503 h 3396991"/>
                <a:gd name="connsiteX12" fmla="*/ 40388 w 7670221"/>
                <a:gd name="connsiteY12" fmla="*/ 527675 h 3396991"/>
                <a:gd name="connsiteX0" fmla="*/ 40388 w 7670221"/>
                <a:gd name="connsiteY0" fmla="*/ 527675 h 3396991"/>
                <a:gd name="connsiteX1" fmla="*/ 440243 w 7670221"/>
                <a:gd name="connsiteY1" fmla="*/ 117987 h 3396991"/>
                <a:gd name="connsiteX2" fmla="*/ 7142546 w 7670221"/>
                <a:gd name="connsiteY2" fmla="*/ 0 h 3396991"/>
                <a:gd name="connsiteX3" fmla="*/ 7670221 w 7670221"/>
                <a:gd name="connsiteY3" fmla="*/ 527675 h 3396991"/>
                <a:gd name="connsiteX4" fmla="*/ 7242204 w 7670221"/>
                <a:gd name="connsiteY4" fmla="*/ 2628584 h 3396991"/>
                <a:gd name="connsiteX5" fmla="*/ 7166865 w 7670221"/>
                <a:gd name="connsiteY5" fmla="*/ 3219489 h 3396991"/>
                <a:gd name="connsiteX6" fmla="*/ 5601576 w 7670221"/>
                <a:gd name="connsiteY6" fmla="*/ 3165619 h 3396991"/>
                <a:gd name="connsiteX7" fmla="*/ 369508 w 7670221"/>
                <a:gd name="connsiteY7" fmla="*/ 3396991 h 3396991"/>
                <a:gd name="connsiteX8" fmla="*/ 7625 w 7670221"/>
                <a:gd name="connsiteY8" fmla="*/ 3234814 h 3396991"/>
                <a:gd name="connsiteX9" fmla="*/ 217369 w 7670221"/>
                <a:gd name="connsiteY9" fmla="*/ 2618648 h 3396991"/>
                <a:gd name="connsiteX10" fmla="*/ 40388 w 7670221"/>
                <a:gd name="connsiteY10" fmla="*/ 2153264 h 3396991"/>
                <a:gd name="connsiteX11" fmla="*/ 286195 w 7670221"/>
                <a:gd name="connsiteY11" fmla="*/ 1494503 h 3396991"/>
                <a:gd name="connsiteX12" fmla="*/ 40388 w 7670221"/>
                <a:gd name="connsiteY12" fmla="*/ 527675 h 3396991"/>
                <a:gd name="connsiteX0" fmla="*/ 40388 w 7354102"/>
                <a:gd name="connsiteY0" fmla="*/ 527675 h 3396991"/>
                <a:gd name="connsiteX1" fmla="*/ 440243 w 7354102"/>
                <a:gd name="connsiteY1" fmla="*/ 117987 h 3396991"/>
                <a:gd name="connsiteX2" fmla="*/ 7142546 w 7354102"/>
                <a:gd name="connsiteY2" fmla="*/ 0 h 3396991"/>
                <a:gd name="connsiteX3" fmla="*/ 7339480 w 7354102"/>
                <a:gd name="connsiteY3" fmla="*/ 517947 h 3396991"/>
                <a:gd name="connsiteX4" fmla="*/ 7242204 w 7354102"/>
                <a:gd name="connsiteY4" fmla="*/ 2628584 h 3396991"/>
                <a:gd name="connsiteX5" fmla="*/ 7166865 w 7354102"/>
                <a:gd name="connsiteY5" fmla="*/ 3219489 h 3396991"/>
                <a:gd name="connsiteX6" fmla="*/ 5601576 w 7354102"/>
                <a:gd name="connsiteY6" fmla="*/ 3165619 h 3396991"/>
                <a:gd name="connsiteX7" fmla="*/ 369508 w 7354102"/>
                <a:gd name="connsiteY7" fmla="*/ 3396991 h 3396991"/>
                <a:gd name="connsiteX8" fmla="*/ 7625 w 7354102"/>
                <a:gd name="connsiteY8" fmla="*/ 3234814 h 3396991"/>
                <a:gd name="connsiteX9" fmla="*/ 217369 w 7354102"/>
                <a:gd name="connsiteY9" fmla="*/ 2618648 h 3396991"/>
                <a:gd name="connsiteX10" fmla="*/ 40388 w 7354102"/>
                <a:gd name="connsiteY10" fmla="*/ 2153264 h 3396991"/>
                <a:gd name="connsiteX11" fmla="*/ 286195 w 7354102"/>
                <a:gd name="connsiteY11" fmla="*/ 1494503 h 3396991"/>
                <a:gd name="connsiteX12" fmla="*/ 40388 w 7354102"/>
                <a:gd name="connsiteY12" fmla="*/ 527675 h 3396991"/>
                <a:gd name="connsiteX0" fmla="*/ 40388 w 7426023"/>
                <a:gd name="connsiteY0" fmla="*/ 527675 h 3396991"/>
                <a:gd name="connsiteX1" fmla="*/ 440243 w 7426023"/>
                <a:gd name="connsiteY1" fmla="*/ 117987 h 3396991"/>
                <a:gd name="connsiteX2" fmla="*/ 7142546 w 7426023"/>
                <a:gd name="connsiteY2" fmla="*/ 0 h 3396991"/>
                <a:gd name="connsiteX3" fmla="*/ 7339480 w 7426023"/>
                <a:gd name="connsiteY3" fmla="*/ 517947 h 3396991"/>
                <a:gd name="connsiteX4" fmla="*/ 7425513 w 7426023"/>
                <a:gd name="connsiteY4" fmla="*/ 962304 h 3396991"/>
                <a:gd name="connsiteX5" fmla="*/ 7242204 w 7426023"/>
                <a:gd name="connsiteY5" fmla="*/ 2628584 h 3396991"/>
                <a:gd name="connsiteX6" fmla="*/ 7166865 w 7426023"/>
                <a:gd name="connsiteY6" fmla="*/ 3219489 h 3396991"/>
                <a:gd name="connsiteX7" fmla="*/ 5601576 w 7426023"/>
                <a:gd name="connsiteY7" fmla="*/ 3165619 h 3396991"/>
                <a:gd name="connsiteX8" fmla="*/ 369508 w 7426023"/>
                <a:gd name="connsiteY8" fmla="*/ 3396991 h 3396991"/>
                <a:gd name="connsiteX9" fmla="*/ 7625 w 7426023"/>
                <a:gd name="connsiteY9" fmla="*/ 3234814 h 3396991"/>
                <a:gd name="connsiteX10" fmla="*/ 217369 w 7426023"/>
                <a:gd name="connsiteY10" fmla="*/ 2618648 h 3396991"/>
                <a:gd name="connsiteX11" fmla="*/ 40388 w 7426023"/>
                <a:gd name="connsiteY11" fmla="*/ 2153264 h 3396991"/>
                <a:gd name="connsiteX12" fmla="*/ 286195 w 7426023"/>
                <a:gd name="connsiteY12" fmla="*/ 1494503 h 3396991"/>
                <a:gd name="connsiteX13" fmla="*/ 40388 w 7426023"/>
                <a:gd name="connsiteY13" fmla="*/ 527675 h 3396991"/>
                <a:gd name="connsiteX0" fmla="*/ 40388 w 7426023"/>
                <a:gd name="connsiteY0" fmla="*/ 527675 h 3396991"/>
                <a:gd name="connsiteX1" fmla="*/ 440243 w 7426023"/>
                <a:gd name="connsiteY1" fmla="*/ 117987 h 3396991"/>
                <a:gd name="connsiteX2" fmla="*/ 7142546 w 7426023"/>
                <a:gd name="connsiteY2" fmla="*/ 0 h 3396991"/>
                <a:gd name="connsiteX3" fmla="*/ 7339480 w 7426023"/>
                <a:gd name="connsiteY3" fmla="*/ 517947 h 3396991"/>
                <a:gd name="connsiteX4" fmla="*/ 7425513 w 7426023"/>
                <a:gd name="connsiteY4" fmla="*/ 962304 h 3396991"/>
                <a:gd name="connsiteX5" fmla="*/ 7242204 w 7426023"/>
                <a:gd name="connsiteY5" fmla="*/ 2628584 h 3396991"/>
                <a:gd name="connsiteX6" fmla="*/ 7166865 w 7426023"/>
                <a:gd name="connsiteY6" fmla="*/ 3219489 h 3396991"/>
                <a:gd name="connsiteX7" fmla="*/ 5601576 w 7426023"/>
                <a:gd name="connsiteY7" fmla="*/ 3165619 h 3396991"/>
                <a:gd name="connsiteX8" fmla="*/ 369508 w 7426023"/>
                <a:gd name="connsiteY8" fmla="*/ 3396991 h 3396991"/>
                <a:gd name="connsiteX9" fmla="*/ 7625 w 7426023"/>
                <a:gd name="connsiteY9" fmla="*/ 3234814 h 3396991"/>
                <a:gd name="connsiteX10" fmla="*/ 217369 w 7426023"/>
                <a:gd name="connsiteY10" fmla="*/ 2618648 h 3396991"/>
                <a:gd name="connsiteX11" fmla="*/ 40388 w 7426023"/>
                <a:gd name="connsiteY11" fmla="*/ 2153264 h 3396991"/>
                <a:gd name="connsiteX12" fmla="*/ 286195 w 7426023"/>
                <a:gd name="connsiteY12" fmla="*/ 1494503 h 3396991"/>
                <a:gd name="connsiteX13" fmla="*/ 40388 w 7426023"/>
                <a:gd name="connsiteY13" fmla="*/ 527675 h 3396991"/>
                <a:gd name="connsiteX0" fmla="*/ 40388 w 7445402"/>
                <a:gd name="connsiteY0" fmla="*/ 527675 h 3396991"/>
                <a:gd name="connsiteX1" fmla="*/ 440243 w 7445402"/>
                <a:gd name="connsiteY1" fmla="*/ 117987 h 3396991"/>
                <a:gd name="connsiteX2" fmla="*/ 7142546 w 7445402"/>
                <a:gd name="connsiteY2" fmla="*/ 0 h 3396991"/>
                <a:gd name="connsiteX3" fmla="*/ 7339480 w 7445402"/>
                <a:gd name="connsiteY3" fmla="*/ 517947 h 3396991"/>
                <a:gd name="connsiteX4" fmla="*/ 7444969 w 7445402"/>
                <a:gd name="connsiteY4" fmla="*/ 1093627 h 3396991"/>
                <a:gd name="connsiteX5" fmla="*/ 7242204 w 7445402"/>
                <a:gd name="connsiteY5" fmla="*/ 2628584 h 3396991"/>
                <a:gd name="connsiteX6" fmla="*/ 7166865 w 7445402"/>
                <a:gd name="connsiteY6" fmla="*/ 3219489 h 3396991"/>
                <a:gd name="connsiteX7" fmla="*/ 5601576 w 7445402"/>
                <a:gd name="connsiteY7" fmla="*/ 3165619 h 3396991"/>
                <a:gd name="connsiteX8" fmla="*/ 369508 w 7445402"/>
                <a:gd name="connsiteY8" fmla="*/ 3396991 h 3396991"/>
                <a:gd name="connsiteX9" fmla="*/ 7625 w 7445402"/>
                <a:gd name="connsiteY9" fmla="*/ 3234814 h 3396991"/>
                <a:gd name="connsiteX10" fmla="*/ 217369 w 7445402"/>
                <a:gd name="connsiteY10" fmla="*/ 2618648 h 3396991"/>
                <a:gd name="connsiteX11" fmla="*/ 40388 w 7445402"/>
                <a:gd name="connsiteY11" fmla="*/ 2153264 h 3396991"/>
                <a:gd name="connsiteX12" fmla="*/ 286195 w 7445402"/>
                <a:gd name="connsiteY12" fmla="*/ 1494503 h 3396991"/>
                <a:gd name="connsiteX13" fmla="*/ 40388 w 7445402"/>
                <a:gd name="connsiteY13" fmla="*/ 527675 h 3396991"/>
                <a:gd name="connsiteX0" fmla="*/ 40388 w 7456700"/>
                <a:gd name="connsiteY0" fmla="*/ 527675 h 3396991"/>
                <a:gd name="connsiteX1" fmla="*/ 440243 w 7456700"/>
                <a:gd name="connsiteY1" fmla="*/ 117987 h 3396991"/>
                <a:gd name="connsiteX2" fmla="*/ 7142546 w 7456700"/>
                <a:gd name="connsiteY2" fmla="*/ 0 h 3396991"/>
                <a:gd name="connsiteX3" fmla="*/ 7339480 w 7456700"/>
                <a:gd name="connsiteY3" fmla="*/ 517947 h 3396991"/>
                <a:gd name="connsiteX4" fmla="*/ 7444969 w 7456700"/>
                <a:gd name="connsiteY4" fmla="*/ 1093627 h 3396991"/>
                <a:gd name="connsiteX5" fmla="*/ 7242204 w 7456700"/>
                <a:gd name="connsiteY5" fmla="*/ 2628584 h 3396991"/>
                <a:gd name="connsiteX6" fmla="*/ 7166865 w 7456700"/>
                <a:gd name="connsiteY6" fmla="*/ 3219489 h 3396991"/>
                <a:gd name="connsiteX7" fmla="*/ 5601576 w 7456700"/>
                <a:gd name="connsiteY7" fmla="*/ 3165619 h 3396991"/>
                <a:gd name="connsiteX8" fmla="*/ 369508 w 7456700"/>
                <a:gd name="connsiteY8" fmla="*/ 3396991 h 3396991"/>
                <a:gd name="connsiteX9" fmla="*/ 7625 w 7456700"/>
                <a:gd name="connsiteY9" fmla="*/ 3234814 h 3396991"/>
                <a:gd name="connsiteX10" fmla="*/ 217369 w 7456700"/>
                <a:gd name="connsiteY10" fmla="*/ 2618648 h 3396991"/>
                <a:gd name="connsiteX11" fmla="*/ 40388 w 7456700"/>
                <a:gd name="connsiteY11" fmla="*/ 2153264 h 3396991"/>
                <a:gd name="connsiteX12" fmla="*/ 286195 w 7456700"/>
                <a:gd name="connsiteY12" fmla="*/ 1494503 h 3396991"/>
                <a:gd name="connsiteX13" fmla="*/ 40388 w 7456700"/>
                <a:gd name="connsiteY13" fmla="*/ 527675 h 3396991"/>
                <a:gd name="connsiteX0" fmla="*/ 40388 w 7456700"/>
                <a:gd name="connsiteY0" fmla="*/ 527675 h 3396991"/>
                <a:gd name="connsiteX1" fmla="*/ 440243 w 7456700"/>
                <a:gd name="connsiteY1" fmla="*/ 117987 h 3396991"/>
                <a:gd name="connsiteX2" fmla="*/ 7142546 w 7456700"/>
                <a:gd name="connsiteY2" fmla="*/ 0 h 3396991"/>
                <a:gd name="connsiteX3" fmla="*/ 7339480 w 7456700"/>
                <a:gd name="connsiteY3" fmla="*/ 517947 h 3396991"/>
                <a:gd name="connsiteX4" fmla="*/ 7444969 w 7456700"/>
                <a:gd name="connsiteY4" fmla="*/ 1093627 h 3396991"/>
                <a:gd name="connsiteX5" fmla="*/ 7242204 w 7456700"/>
                <a:gd name="connsiteY5" fmla="*/ 2628584 h 3396991"/>
                <a:gd name="connsiteX6" fmla="*/ 7166865 w 7456700"/>
                <a:gd name="connsiteY6" fmla="*/ 3219489 h 3396991"/>
                <a:gd name="connsiteX7" fmla="*/ 5601576 w 7456700"/>
                <a:gd name="connsiteY7" fmla="*/ 3165619 h 3396991"/>
                <a:gd name="connsiteX8" fmla="*/ 369508 w 7456700"/>
                <a:gd name="connsiteY8" fmla="*/ 3396991 h 3396991"/>
                <a:gd name="connsiteX9" fmla="*/ 7625 w 7456700"/>
                <a:gd name="connsiteY9" fmla="*/ 3234814 h 3396991"/>
                <a:gd name="connsiteX10" fmla="*/ 217369 w 7456700"/>
                <a:gd name="connsiteY10" fmla="*/ 2618648 h 3396991"/>
                <a:gd name="connsiteX11" fmla="*/ 40388 w 7456700"/>
                <a:gd name="connsiteY11" fmla="*/ 2153264 h 3396991"/>
                <a:gd name="connsiteX12" fmla="*/ 286195 w 7456700"/>
                <a:gd name="connsiteY12" fmla="*/ 1494503 h 3396991"/>
                <a:gd name="connsiteX13" fmla="*/ 40388 w 7456700"/>
                <a:gd name="connsiteY13" fmla="*/ 527675 h 3396991"/>
                <a:gd name="connsiteX0" fmla="*/ 40388 w 7456700"/>
                <a:gd name="connsiteY0" fmla="*/ 527675 h 3396991"/>
                <a:gd name="connsiteX1" fmla="*/ 440243 w 7456700"/>
                <a:gd name="connsiteY1" fmla="*/ 117987 h 3396991"/>
                <a:gd name="connsiteX2" fmla="*/ 7142546 w 7456700"/>
                <a:gd name="connsiteY2" fmla="*/ 0 h 3396991"/>
                <a:gd name="connsiteX3" fmla="*/ 7339480 w 7456700"/>
                <a:gd name="connsiteY3" fmla="*/ 517947 h 3396991"/>
                <a:gd name="connsiteX4" fmla="*/ 7444969 w 7456700"/>
                <a:gd name="connsiteY4" fmla="*/ 1093627 h 3396991"/>
                <a:gd name="connsiteX5" fmla="*/ 7290843 w 7456700"/>
                <a:gd name="connsiteY5" fmla="*/ 2652903 h 3396991"/>
                <a:gd name="connsiteX6" fmla="*/ 7166865 w 7456700"/>
                <a:gd name="connsiteY6" fmla="*/ 3219489 h 3396991"/>
                <a:gd name="connsiteX7" fmla="*/ 5601576 w 7456700"/>
                <a:gd name="connsiteY7" fmla="*/ 3165619 h 3396991"/>
                <a:gd name="connsiteX8" fmla="*/ 369508 w 7456700"/>
                <a:gd name="connsiteY8" fmla="*/ 3396991 h 3396991"/>
                <a:gd name="connsiteX9" fmla="*/ 7625 w 7456700"/>
                <a:gd name="connsiteY9" fmla="*/ 3234814 h 3396991"/>
                <a:gd name="connsiteX10" fmla="*/ 217369 w 7456700"/>
                <a:gd name="connsiteY10" fmla="*/ 2618648 h 3396991"/>
                <a:gd name="connsiteX11" fmla="*/ 40388 w 7456700"/>
                <a:gd name="connsiteY11" fmla="*/ 2153264 h 3396991"/>
                <a:gd name="connsiteX12" fmla="*/ 286195 w 7456700"/>
                <a:gd name="connsiteY12" fmla="*/ 1494503 h 3396991"/>
                <a:gd name="connsiteX13" fmla="*/ 40388 w 7456700"/>
                <a:gd name="connsiteY13" fmla="*/ 527675 h 3396991"/>
                <a:gd name="connsiteX0" fmla="*/ 40388 w 7456700"/>
                <a:gd name="connsiteY0" fmla="*/ 527675 h 3396991"/>
                <a:gd name="connsiteX1" fmla="*/ 440243 w 7456700"/>
                <a:gd name="connsiteY1" fmla="*/ 117987 h 3396991"/>
                <a:gd name="connsiteX2" fmla="*/ 7142546 w 7456700"/>
                <a:gd name="connsiteY2" fmla="*/ 0 h 3396991"/>
                <a:gd name="connsiteX3" fmla="*/ 7339480 w 7456700"/>
                <a:gd name="connsiteY3" fmla="*/ 517947 h 3396991"/>
                <a:gd name="connsiteX4" fmla="*/ 7444969 w 7456700"/>
                <a:gd name="connsiteY4" fmla="*/ 1093627 h 3396991"/>
                <a:gd name="connsiteX5" fmla="*/ 7290843 w 7456700"/>
                <a:gd name="connsiteY5" fmla="*/ 2652903 h 3396991"/>
                <a:gd name="connsiteX6" fmla="*/ 7166865 w 7456700"/>
                <a:gd name="connsiteY6" fmla="*/ 3219489 h 3396991"/>
                <a:gd name="connsiteX7" fmla="*/ 5601576 w 7456700"/>
                <a:gd name="connsiteY7" fmla="*/ 3165619 h 3396991"/>
                <a:gd name="connsiteX8" fmla="*/ 369508 w 7456700"/>
                <a:gd name="connsiteY8" fmla="*/ 3396991 h 3396991"/>
                <a:gd name="connsiteX9" fmla="*/ 7625 w 7456700"/>
                <a:gd name="connsiteY9" fmla="*/ 3234814 h 3396991"/>
                <a:gd name="connsiteX10" fmla="*/ 217369 w 7456700"/>
                <a:gd name="connsiteY10" fmla="*/ 2618648 h 3396991"/>
                <a:gd name="connsiteX11" fmla="*/ 40388 w 7456700"/>
                <a:gd name="connsiteY11" fmla="*/ 2153264 h 3396991"/>
                <a:gd name="connsiteX12" fmla="*/ 286195 w 7456700"/>
                <a:gd name="connsiteY12" fmla="*/ 1494503 h 3396991"/>
                <a:gd name="connsiteX13" fmla="*/ 40388 w 7456700"/>
                <a:gd name="connsiteY13" fmla="*/ 527675 h 3396991"/>
                <a:gd name="connsiteX0" fmla="*/ 44585 w 7460897"/>
                <a:gd name="connsiteY0" fmla="*/ 527675 h 3396991"/>
                <a:gd name="connsiteX1" fmla="*/ 444440 w 7460897"/>
                <a:gd name="connsiteY1" fmla="*/ 117987 h 3396991"/>
                <a:gd name="connsiteX2" fmla="*/ 7146743 w 7460897"/>
                <a:gd name="connsiteY2" fmla="*/ 0 h 3396991"/>
                <a:gd name="connsiteX3" fmla="*/ 7343677 w 7460897"/>
                <a:gd name="connsiteY3" fmla="*/ 517947 h 3396991"/>
                <a:gd name="connsiteX4" fmla="*/ 7449166 w 7460897"/>
                <a:gd name="connsiteY4" fmla="*/ 1093627 h 3396991"/>
                <a:gd name="connsiteX5" fmla="*/ 7295040 w 7460897"/>
                <a:gd name="connsiteY5" fmla="*/ 2652903 h 3396991"/>
                <a:gd name="connsiteX6" fmla="*/ 7171062 w 7460897"/>
                <a:gd name="connsiteY6" fmla="*/ 3219489 h 3396991"/>
                <a:gd name="connsiteX7" fmla="*/ 5605773 w 7460897"/>
                <a:gd name="connsiteY7" fmla="*/ 3165619 h 3396991"/>
                <a:gd name="connsiteX8" fmla="*/ 373705 w 7460897"/>
                <a:gd name="connsiteY8" fmla="*/ 3396991 h 3396991"/>
                <a:gd name="connsiteX9" fmla="*/ 11822 w 7460897"/>
                <a:gd name="connsiteY9" fmla="*/ 3234814 h 3396991"/>
                <a:gd name="connsiteX10" fmla="*/ 113989 w 7460897"/>
                <a:gd name="connsiteY10" fmla="*/ 2672436 h 3396991"/>
                <a:gd name="connsiteX11" fmla="*/ 44585 w 7460897"/>
                <a:gd name="connsiteY11" fmla="*/ 2153264 h 3396991"/>
                <a:gd name="connsiteX12" fmla="*/ 290392 w 7460897"/>
                <a:gd name="connsiteY12" fmla="*/ 1494503 h 3396991"/>
                <a:gd name="connsiteX13" fmla="*/ 44585 w 7460897"/>
                <a:gd name="connsiteY13" fmla="*/ 527675 h 3396991"/>
                <a:gd name="connsiteX0" fmla="*/ 44585 w 7460897"/>
                <a:gd name="connsiteY0" fmla="*/ 527675 h 3396991"/>
                <a:gd name="connsiteX1" fmla="*/ 444440 w 7460897"/>
                <a:gd name="connsiteY1" fmla="*/ 117987 h 3396991"/>
                <a:gd name="connsiteX2" fmla="*/ 7146743 w 7460897"/>
                <a:gd name="connsiteY2" fmla="*/ 0 h 3396991"/>
                <a:gd name="connsiteX3" fmla="*/ 7343677 w 7460897"/>
                <a:gd name="connsiteY3" fmla="*/ 517947 h 3396991"/>
                <a:gd name="connsiteX4" fmla="*/ 7449166 w 7460897"/>
                <a:gd name="connsiteY4" fmla="*/ 1093627 h 3396991"/>
                <a:gd name="connsiteX5" fmla="*/ 7295040 w 7460897"/>
                <a:gd name="connsiteY5" fmla="*/ 2652903 h 3396991"/>
                <a:gd name="connsiteX6" fmla="*/ 7171062 w 7460897"/>
                <a:gd name="connsiteY6" fmla="*/ 3219489 h 3396991"/>
                <a:gd name="connsiteX7" fmla="*/ 5605773 w 7460897"/>
                <a:gd name="connsiteY7" fmla="*/ 3165619 h 3396991"/>
                <a:gd name="connsiteX8" fmla="*/ 373705 w 7460897"/>
                <a:gd name="connsiteY8" fmla="*/ 3396991 h 3396991"/>
                <a:gd name="connsiteX9" fmla="*/ 11822 w 7460897"/>
                <a:gd name="connsiteY9" fmla="*/ 3234814 h 3396991"/>
                <a:gd name="connsiteX10" fmla="*/ 113989 w 7460897"/>
                <a:gd name="connsiteY10" fmla="*/ 2672436 h 3396991"/>
                <a:gd name="connsiteX11" fmla="*/ 44585 w 7460897"/>
                <a:gd name="connsiteY11" fmla="*/ 2153264 h 3396991"/>
                <a:gd name="connsiteX12" fmla="*/ 169369 w 7460897"/>
                <a:gd name="connsiteY12" fmla="*/ 1494503 h 3396991"/>
                <a:gd name="connsiteX13" fmla="*/ 44585 w 7460897"/>
                <a:gd name="connsiteY13" fmla="*/ 527675 h 3396991"/>
                <a:gd name="connsiteX0" fmla="*/ 32012 w 7448324"/>
                <a:gd name="connsiteY0" fmla="*/ 527675 h 3409017"/>
                <a:gd name="connsiteX1" fmla="*/ 431867 w 7448324"/>
                <a:gd name="connsiteY1" fmla="*/ 117987 h 3409017"/>
                <a:gd name="connsiteX2" fmla="*/ 7134170 w 7448324"/>
                <a:gd name="connsiteY2" fmla="*/ 0 h 3409017"/>
                <a:gd name="connsiteX3" fmla="*/ 7331104 w 7448324"/>
                <a:gd name="connsiteY3" fmla="*/ 517947 h 3409017"/>
                <a:gd name="connsiteX4" fmla="*/ 7436593 w 7448324"/>
                <a:gd name="connsiteY4" fmla="*/ 1093627 h 3409017"/>
                <a:gd name="connsiteX5" fmla="*/ 7282467 w 7448324"/>
                <a:gd name="connsiteY5" fmla="*/ 2652903 h 3409017"/>
                <a:gd name="connsiteX6" fmla="*/ 7158489 w 7448324"/>
                <a:gd name="connsiteY6" fmla="*/ 3219489 h 3409017"/>
                <a:gd name="connsiteX7" fmla="*/ 5593200 w 7448324"/>
                <a:gd name="connsiteY7" fmla="*/ 3165619 h 3409017"/>
                <a:gd name="connsiteX8" fmla="*/ 361132 w 7448324"/>
                <a:gd name="connsiteY8" fmla="*/ 3396991 h 3409017"/>
                <a:gd name="connsiteX9" fmla="*/ 12696 w 7448324"/>
                <a:gd name="connsiteY9" fmla="*/ 3342391 h 3409017"/>
                <a:gd name="connsiteX10" fmla="*/ 101416 w 7448324"/>
                <a:gd name="connsiteY10" fmla="*/ 2672436 h 3409017"/>
                <a:gd name="connsiteX11" fmla="*/ 32012 w 7448324"/>
                <a:gd name="connsiteY11" fmla="*/ 2153264 h 3409017"/>
                <a:gd name="connsiteX12" fmla="*/ 156796 w 7448324"/>
                <a:gd name="connsiteY12" fmla="*/ 1494503 h 3409017"/>
                <a:gd name="connsiteX13" fmla="*/ 32012 w 7448324"/>
                <a:gd name="connsiteY13" fmla="*/ 527675 h 3409017"/>
                <a:gd name="connsiteX0" fmla="*/ 32012 w 7448324"/>
                <a:gd name="connsiteY0" fmla="*/ 527675 h 3417744"/>
                <a:gd name="connsiteX1" fmla="*/ 431867 w 7448324"/>
                <a:gd name="connsiteY1" fmla="*/ 117987 h 3417744"/>
                <a:gd name="connsiteX2" fmla="*/ 7134170 w 7448324"/>
                <a:gd name="connsiteY2" fmla="*/ 0 h 3417744"/>
                <a:gd name="connsiteX3" fmla="*/ 7331104 w 7448324"/>
                <a:gd name="connsiteY3" fmla="*/ 517947 h 3417744"/>
                <a:gd name="connsiteX4" fmla="*/ 7436593 w 7448324"/>
                <a:gd name="connsiteY4" fmla="*/ 1093627 h 3417744"/>
                <a:gd name="connsiteX5" fmla="*/ 7282467 w 7448324"/>
                <a:gd name="connsiteY5" fmla="*/ 2652903 h 3417744"/>
                <a:gd name="connsiteX6" fmla="*/ 7158489 w 7448324"/>
                <a:gd name="connsiteY6" fmla="*/ 3219489 h 3417744"/>
                <a:gd name="connsiteX7" fmla="*/ 5593200 w 7448324"/>
                <a:gd name="connsiteY7" fmla="*/ 3165619 h 3417744"/>
                <a:gd name="connsiteX8" fmla="*/ 361132 w 7448324"/>
                <a:gd name="connsiteY8" fmla="*/ 3415845 h 3417744"/>
                <a:gd name="connsiteX9" fmla="*/ 12696 w 7448324"/>
                <a:gd name="connsiteY9" fmla="*/ 3342391 h 3417744"/>
                <a:gd name="connsiteX10" fmla="*/ 101416 w 7448324"/>
                <a:gd name="connsiteY10" fmla="*/ 2672436 h 3417744"/>
                <a:gd name="connsiteX11" fmla="*/ 32012 w 7448324"/>
                <a:gd name="connsiteY11" fmla="*/ 2153264 h 3417744"/>
                <a:gd name="connsiteX12" fmla="*/ 156796 w 7448324"/>
                <a:gd name="connsiteY12" fmla="*/ 1494503 h 3417744"/>
                <a:gd name="connsiteX13" fmla="*/ 32012 w 7448324"/>
                <a:gd name="connsiteY13" fmla="*/ 527675 h 3417744"/>
                <a:gd name="connsiteX0" fmla="*/ 32012 w 7448324"/>
                <a:gd name="connsiteY0" fmla="*/ 527675 h 3421476"/>
                <a:gd name="connsiteX1" fmla="*/ 431867 w 7448324"/>
                <a:gd name="connsiteY1" fmla="*/ 117987 h 3421476"/>
                <a:gd name="connsiteX2" fmla="*/ 7134170 w 7448324"/>
                <a:gd name="connsiteY2" fmla="*/ 0 h 3421476"/>
                <a:gd name="connsiteX3" fmla="*/ 7331104 w 7448324"/>
                <a:gd name="connsiteY3" fmla="*/ 517947 h 3421476"/>
                <a:gd name="connsiteX4" fmla="*/ 7436593 w 7448324"/>
                <a:gd name="connsiteY4" fmla="*/ 1093627 h 3421476"/>
                <a:gd name="connsiteX5" fmla="*/ 7282467 w 7448324"/>
                <a:gd name="connsiteY5" fmla="*/ 2652903 h 3421476"/>
                <a:gd name="connsiteX6" fmla="*/ 7158489 w 7448324"/>
                <a:gd name="connsiteY6" fmla="*/ 3219489 h 3421476"/>
                <a:gd name="connsiteX7" fmla="*/ 5593200 w 7448324"/>
                <a:gd name="connsiteY7" fmla="*/ 3165619 h 3421476"/>
                <a:gd name="connsiteX8" fmla="*/ 361132 w 7448324"/>
                <a:gd name="connsiteY8" fmla="*/ 3415845 h 3421476"/>
                <a:gd name="connsiteX9" fmla="*/ 12696 w 7448324"/>
                <a:gd name="connsiteY9" fmla="*/ 3342391 h 3421476"/>
                <a:gd name="connsiteX10" fmla="*/ 101416 w 7448324"/>
                <a:gd name="connsiteY10" fmla="*/ 2672436 h 3421476"/>
                <a:gd name="connsiteX11" fmla="*/ 32012 w 7448324"/>
                <a:gd name="connsiteY11" fmla="*/ 2153264 h 3421476"/>
                <a:gd name="connsiteX12" fmla="*/ 156796 w 7448324"/>
                <a:gd name="connsiteY12" fmla="*/ 1494503 h 3421476"/>
                <a:gd name="connsiteX13" fmla="*/ 32012 w 7448324"/>
                <a:gd name="connsiteY13" fmla="*/ 527675 h 3421476"/>
                <a:gd name="connsiteX0" fmla="*/ 32012 w 7448324"/>
                <a:gd name="connsiteY0" fmla="*/ 527675 h 3427148"/>
                <a:gd name="connsiteX1" fmla="*/ 431867 w 7448324"/>
                <a:gd name="connsiteY1" fmla="*/ 117987 h 3427148"/>
                <a:gd name="connsiteX2" fmla="*/ 7134170 w 7448324"/>
                <a:gd name="connsiteY2" fmla="*/ 0 h 3427148"/>
                <a:gd name="connsiteX3" fmla="*/ 7331104 w 7448324"/>
                <a:gd name="connsiteY3" fmla="*/ 517947 h 3427148"/>
                <a:gd name="connsiteX4" fmla="*/ 7436593 w 7448324"/>
                <a:gd name="connsiteY4" fmla="*/ 1093627 h 3427148"/>
                <a:gd name="connsiteX5" fmla="*/ 7282467 w 7448324"/>
                <a:gd name="connsiteY5" fmla="*/ 2652903 h 3427148"/>
                <a:gd name="connsiteX6" fmla="*/ 7158489 w 7448324"/>
                <a:gd name="connsiteY6" fmla="*/ 3219489 h 3427148"/>
                <a:gd name="connsiteX7" fmla="*/ 5593200 w 7448324"/>
                <a:gd name="connsiteY7" fmla="*/ 3165619 h 3427148"/>
                <a:gd name="connsiteX8" fmla="*/ 467969 w 7448324"/>
                <a:gd name="connsiteY8" fmla="*/ 3425271 h 3427148"/>
                <a:gd name="connsiteX9" fmla="*/ 12696 w 7448324"/>
                <a:gd name="connsiteY9" fmla="*/ 3342391 h 3427148"/>
                <a:gd name="connsiteX10" fmla="*/ 101416 w 7448324"/>
                <a:gd name="connsiteY10" fmla="*/ 2672436 h 3427148"/>
                <a:gd name="connsiteX11" fmla="*/ 32012 w 7448324"/>
                <a:gd name="connsiteY11" fmla="*/ 2153264 h 3427148"/>
                <a:gd name="connsiteX12" fmla="*/ 156796 w 7448324"/>
                <a:gd name="connsiteY12" fmla="*/ 1494503 h 3427148"/>
                <a:gd name="connsiteX13" fmla="*/ 32012 w 7448324"/>
                <a:gd name="connsiteY13" fmla="*/ 527675 h 3427148"/>
                <a:gd name="connsiteX0" fmla="*/ 32012 w 7448324"/>
                <a:gd name="connsiteY0" fmla="*/ 527675 h 3427148"/>
                <a:gd name="connsiteX1" fmla="*/ 431867 w 7448324"/>
                <a:gd name="connsiteY1" fmla="*/ 117987 h 3427148"/>
                <a:gd name="connsiteX2" fmla="*/ 7134170 w 7448324"/>
                <a:gd name="connsiteY2" fmla="*/ 0 h 3427148"/>
                <a:gd name="connsiteX3" fmla="*/ 7331104 w 7448324"/>
                <a:gd name="connsiteY3" fmla="*/ 517947 h 3427148"/>
                <a:gd name="connsiteX4" fmla="*/ 7436593 w 7448324"/>
                <a:gd name="connsiteY4" fmla="*/ 1093627 h 3427148"/>
                <a:gd name="connsiteX5" fmla="*/ 7282467 w 7448324"/>
                <a:gd name="connsiteY5" fmla="*/ 2652903 h 3427148"/>
                <a:gd name="connsiteX6" fmla="*/ 7158489 w 7448324"/>
                <a:gd name="connsiteY6" fmla="*/ 3219489 h 3427148"/>
                <a:gd name="connsiteX7" fmla="*/ 5593200 w 7448324"/>
                <a:gd name="connsiteY7" fmla="*/ 3165619 h 3427148"/>
                <a:gd name="connsiteX8" fmla="*/ 467969 w 7448324"/>
                <a:gd name="connsiteY8" fmla="*/ 3425271 h 3427148"/>
                <a:gd name="connsiteX9" fmla="*/ 12696 w 7448324"/>
                <a:gd name="connsiteY9" fmla="*/ 3342391 h 3427148"/>
                <a:gd name="connsiteX10" fmla="*/ 101416 w 7448324"/>
                <a:gd name="connsiteY10" fmla="*/ 2672436 h 3427148"/>
                <a:gd name="connsiteX11" fmla="*/ 32012 w 7448324"/>
                <a:gd name="connsiteY11" fmla="*/ 2153264 h 3427148"/>
                <a:gd name="connsiteX12" fmla="*/ 156796 w 7448324"/>
                <a:gd name="connsiteY12" fmla="*/ 1494503 h 3427148"/>
                <a:gd name="connsiteX13" fmla="*/ 32012 w 7448324"/>
                <a:gd name="connsiteY13" fmla="*/ 527675 h 3427148"/>
                <a:gd name="connsiteX0" fmla="*/ 32012 w 7448324"/>
                <a:gd name="connsiteY0" fmla="*/ 527675 h 3427148"/>
                <a:gd name="connsiteX1" fmla="*/ 431867 w 7448324"/>
                <a:gd name="connsiteY1" fmla="*/ 117987 h 3427148"/>
                <a:gd name="connsiteX2" fmla="*/ 7134170 w 7448324"/>
                <a:gd name="connsiteY2" fmla="*/ 0 h 3427148"/>
                <a:gd name="connsiteX3" fmla="*/ 7331104 w 7448324"/>
                <a:gd name="connsiteY3" fmla="*/ 517947 h 3427148"/>
                <a:gd name="connsiteX4" fmla="*/ 7436593 w 7448324"/>
                <a:gd name="connsiteY4" fmla="*/ 1093627 h 3427148"/>
                <a:gd name="connsiteX5" fmla="*/ 7282467 w 7448324"/>
                <a:gd name="connsiteY5" fmla="*/ 2652903 h 3427148"/>
                <a:gd name="connsiteX6" fmla="*/ 7158489 w 7448324"/>
                <a:gd name="connsiteY6" fmla="*/ 3219489 h 3427148"/>
                <a:gd name="connsiteX7" fmla="*/ 5593200 w 7448324"/>
                <a:gd name="connsiteY7" fmla="*/ 3165619 h 3427148"/>
                <a:gd name="connsiteX8" fmla="*/ 467969 w 7448324"/>
                <a:gd name="connsiteY8" fmla="*/ 3425271 h 3427148"/>
                <a:gd name="connsiteX9" fmla="*/ 12696 w 7448324"/>
                <a:gd name="connsiteY9" fmla="*/ 3342391 h 3427148"/>
                <a:gd name="connsiteX10" fmla="*/ 101416 w 7448324"/>
                <a:gd name="connsiteY10" fmla="*/ 2672436 h 3427148"/>
                <a:gd name="connsiteX11" fmla="*/ 32012 w 7448324"/>
                <a:gd name="connsiteY11" fmla="*/ 2153264 h 3427148"/>
                <a:gd name="connsiteX12" fmla="*/ 156796 w 7448324"/>
                <a:gd name="connsiteY12" fmla="*/ 1494503 h 3427148"/>
                <a:gd name="connsiteX13" fmla="*/ 32012 w 7448324"/>
                <a:gd name="connsiteY13" fmla="*/ 527675 h 3427148"/>
                <a:gd name="connsiteX0" fmla="*/ 32012 w 7448324"/>
                <a:gd name="connsiteY0" fmla="*/ 527675 h 3429871"/>
                <a:gd name="connsiteX1" fmla="*/ 431867 w 7448324"/>
                <a:gd name="connsiteY1" fmla="*/ 117987 h 3429871"/>
                <a:gd name="connsiteX2" fmla="*/ 7134170 w 7448324"/>
                <a:gd name="connsiteY2" fmla="*/ 0 h 3429871"/>
                <a:gd name="connsiteX3" fmla="*/ 7331104 w 7448324"/>
                <a:gd name="connsiteY3" fmla="*/ 517947 h 3429871"/>
                <a:gd name="connsiteX4" fmla="*/ 7436593 w 7448324"/>
                <a:gd name="connsiteY4" fmla="*/ 1093627 h 3429871"/>
                <a:gd name="connsiteX5" fmla="*/ 7282467 w 7448324"/>
                <a:gd name="connsiteY5" fmla="*/ 2652903 h 3429871"/>
                <a:gd name="connsiteX6" fmla="*/ 7158489 w 7448324"/>
                <a:gd name="connsiteY6" fmla="*/ 3219489 h 3429871"/>
                <a:gd name="connsiteX7" fmla="*/ 5593200 w 7448324"/>
                <a:gd name="connsiteY7" fmla="*/ 3165619 h 3429871"/>
                <a:gd name="connsiteX8" fmla="*/ 467969 w 7448324"/>
                <a:gd name="connsiteY8" fmla="*/ 3425271 h 3429871"/>
                <a:gd name="connsiteX9" fmla="*/ 12696 w 7448324"/>
                <a:gd name="connsiteY9" fmla="*/ 3342391 h 3429871"/>
                <a:gd name="connsiteX10" fmla="*/ 101416 w 7448324"/>
                <a:gd name="connsiteY10" fmla="*/ 2672436 h 3429871"/>
                <a:gd name="connsiteX11" fmla="*/ 32012 w 7448324"/>
                <a:gd name="connsiteY11" fmla="*/ 2153264 h 3429871"/>
                <a:gd name="connsiteX12" fmla="*/ 156796 w 7448324"/>
                <a:gd name="connsiteY12" fmla="*/ 1494503 h 3429871"/>
                <a:gd name="connsiteX13" fmla="*/ 32012 w 7448324"/>
                <a:gd name="connsiteY13" fmla="*/ 527675 h 3429871"/>
                <a:gd name="connsiteX0" fmla="*/ 32012 w 7448324"/>
                <a:gd name="connsiteY0" fmla="*/ 527675 h 3438962"/>
                <a:gd name="connsiteX1" fmla="*/ 431867 w 7448324"/>
                <a:gd name="connsiteY1" fmla="*/ 117987 h 3438962"/>
                <a:gd name="connsiteX2" fmla="*/ 7134170 w 7448324"/>
                <a:gd name="connsiteY2" fmla="*/ 0 h 3438962"/>
                <a:gd name="connsiteX3" fmla="*/ 7331104 w 7448324"/>
                <a:gd name="connsiteY3" fmla="*/ 517947 h 3438962"/>
                <a:gd name="connsiteX4" fmla="*/ 7436593 w 7448324"/>
                <a:gd name="connsiteY4" fmla="*/ 1093627 h 3438962"/>
                <a:gd name="connsiteX5" fmla="*/ 7282467 w 7448324"/>
                <a:gd name="connsiteY5" fmla="*/ 2652903 h 3438962"/>
                <a:gd name="connsiteX6" fmla="*/ 7158489 w 7448324"/>
                <a:gd name="connsiteY6" fmla="*/ 3219489 h 3438962"/>
                <a:gd name="connsiteX7" fmla="*/ 5593200 w 7448324"/>
                <a:gd name="connsiteY7" fmla="*/ 3165619 h 3438962"/>
                <a:gd name="connsiteX8" fmla="*/ 577948 w 7448324"/>
                <a:gd name="connsiteY8" fmla="*/ 3437840 h 3438962"/>
                <a:gd name="connsiteX9" fmla="*/ 12696 w 7448324"/>
                <a:gd name="connsiteY9" fmla="*/ 3342391 h 3438962"/>
                <a:gd name="connsiteX10" fmla="*/ 101416 w 7448324"/>
                <a:gd name="connsiteY10" fmla="*/ 2672436 h 3438962"/>
                <a:gd name="connsiteX11" fmla="*/ 32012 w 7448324"/>
                <a:gd name="connsiteY11" fmla="*/ 2153264 h 3438962"/>
                <a:gd name="connsiteX12" fmla="*/ 156796 w 7448324"/>
                <a:gd name="connsiteY12" fmla="*/ 1494503 h 3438962"/>
                <a:gd name="connsiteX13" fmla="*/ 32012 w 7448324"/>
                <a:gd name="connsiteY13" fmla="*/ 527675 h 3438962"/>
                <a:gd name="connsiteX0" fmla="*/ 32012 w 7448324"/>
                <a:gd name="connsiteY0" fmla="*/ 527675 h 3447293"/>
                <a:gd name="connsiteX1" fmla="*/ 431867 w 7448324"/>
                <a:gd name="connsiteY1" fmla="*/ 117987 h 3447293"/>
                <a:gd name="connsiteX2" fmla="*/ 7134170 w 7448324"/>
                <a:gd name="connsiteY2" fmla="*/ 0 h 3447293"/>
                <a:gd name="connsiteX3" fmla="*/ 7331104 w 7448324"/>
                <a:gd name="connsiteY3" fmla="*/ 517947 h 3447293"/>
                <a:gd name="connsiteX4" fmla="*/ 7436593 w 7448324"/>
                <a:gd name="connsiteY4" fmla="*/ 1093627 h 3447293"/>
                <a:gd name="connsiteX5" fmla="*/ 7282467 w 7448324"/>
                <a:gd name="connsiteY5" fmla="*/ 2652903 h 3447293"/>
                <a:gd name="connsiteX6" fmla="*/ 7158489 w 7448324"/>
                <a:gd name="connsiteY6" fmla="*/ 3219489 h 3447293"/>
                <a:gd name="connsiteX7" fmla="*/ 5593200 w 7448324"/>
                <a:gd name="connsiteY7" fmla="*/ 3165619 h 3447293"/>
                <a:gd name="connsiteX8" fmla="*/ 577948 w 7448324"/>
                <a:gd name="connsiteY8" fmla="*/ 3437840 h 3447293"/>
                <a:gd name="connsiteX9" fmla="*/ 12696 w 7448324"/>
                <a:gd name="connsiteY9" fmla="*/ 3342391 h 3447293"/>
                <a:gd name="connsiteX10" fmla="*/ 101416 w 7448324"/>
                <a:gd name="connsiteY10" fmla="*/ 2672436 h 3447293"/>
                <a:gd name="connsiteX11" fmla="*/ 32012 w 7448324"/>
                <a:gd name="connsiteY11" fmla="*/ 2153264 h 3447293"/>
                <a:gd name="connsiteX12" fmla="*/ 156796 w 7448324"/>
                <a:gd name="connsiteY12" fmla="*/ 1494503 h 3447293"/>
                <a:gd name="connsiteX13" fmla="*/ 32012 w 7448324"/>
                <a:gd name="connsiteY13" fmla="*/ 527675 h 3447293"/>
                <a:gd name="connsiteX0" fmla="*/ 31387 w 7447699"/>
                <a:gd name="connsiteY0" fmla="*/ 527675 h 3447293"/>
                <a:gd name="connsiteX1" fmla="*/ 431242 w 7447699"/>
                <a:gd name="connsiteY1" fmla="*/ 117987 h 3447293"/>
                <a:gd name="connsiteX2" fmla="*/ 7133545 w 7447699"/>
                <a:gd name="connsiteY2" fmla="*/ 0 h 3447293"/>
                <a:gd name="connsiteX3" fmla="*/ 7330479 w 7447699"/>
                <a:gd name="connsiteY3" fmla="*/ 517947 h 3447293"/>
                <a:gd name="connsiteX4" fmla="*/ 7435968 w 7447699"/>
                <a:gd name="connsiteY4" fmla="*/ 1093627 h 3447293"/>
                <a:gd name="connsiteX5" fmla="*/ 7281842 w 7447699"/>
                <a:gd name="connsiteY5" fmla="*/ 2652903 h 3447293"/>
                <a:gd name="connsiteX6" fmla="*/ 7157864 w 7447699"/>
                <a:gd name="connsiteY6" fmla="*/ 3219489 h 3447293"/>
                <a:gd name="connsiteX7" fmla="*/ 5592575 w 7447699"/>
                <a:gd name="connsiteY7" fmla="*/ 3165619 h 3447293"/>
                <a:gd name="connsiteX8" fmla="*/ 577323 w 7447699"/>
                <a:gd name="connsiteY8" fmla="*/ 3437840 h 3447293"/>
                <a:gd name="connsiteX9" fmla="*/ 12071 w 7447699"/>
                <a:gd name="connsiteY9" fmla="*/ 3342391 h 3447293"/>
                <a:gd name="connsiteX10" fmla="*/ 110218 w 7447699"/>
                <a:gd name="connsiteY10" fmla="*/ 2694432 h 3447293"/>
                <a:gd name="connsiteX11" fmla="*/ 31387 w 7447699"/>
                <a:gd name="connsiteY11" fmla="*/ 2153264 h 3447293"/>
                <a:gd name="connsiteX12" fmla="*/ 156171 w 7447699"/>
                <a:gd name="connsiteY12" fmla="*/ 1494503 h 3447293"/>
                <a:gd name="connsiteX13" fmla="*/ 31387 w 7447699"/>
                <a:gd name="connsiteY13" fmla="*/ 527675 h 3447293"/>
                <a:gd name="connsiteX0" fmla="*/ 31387 w 7447699"/>
                <a:gd name="connsiteY0" fmla="*/ 527675 h 3447293"/>
                <a:gd name="connsiteX1" fmla="*/ 431242 w 7447699"/>
                <a:gd name="connsiteY1" fmla="*/ 117987 h 3447293"/>
                <a:gd name="connsiteX2" fmla="*/ 7133545 w 7447699"/>
                <a:gd name="connsiteY2" fmla="*/ 0 h 3447293"/>
                <a:gd name="connsiteX3" fmla="*/ 7330479 w 7447699"/>
                <a:gd name="connsiteY3" fmla="*/ 517947 h 3447293"/>
                <a:gd name="connsiteX4" fmla="*/ 7435968 w 7447699"/>
                <a:gd name="connsiteY4" fmla="*/ 1093627 h 3447293"/>
                <a:gd name="connsiteX5" fmla="*/ 7281842 w 7447699"/>
                <a:gd name="connsiteY5" fmla="*/ 2652903 h 3447293"/>
                <a:gd name="connsiteX6" fmla="*/ 7157864 w 7447699"/>
                <a:gd name="connsiteY6" fmla="*/ 3219489 h 3447293"/>
                <a:gd name="connsiteX7" fmla="*/ 5592575 w 7447699"/>
                <a:gd name="connsiteY7" fmla="*/ 3165619 h 3447293"/>
                <a:gd name="connsiteX8" fmla="*/ 577323 w 7447699"/>
                <a:gd name="connsiteY8" fmla="*/ 3437840 h 3447293"/>
                <a:gd name="connsiteX9" fmla="*/ 12071 w 7447699"/>
                <a:gd name="connsiteY9" fmla="*/ 3342391 h 3447293"/>
                <a:gd name="connsiteX10" fmla="*/ 110218 w 7447699"/>
                <a:gd name="connsiteY10" fmla="*/ 2694432 h 3447293"/>
                <a:gd name="connsiteX11" fmla="*/ 31387 w 7447699"/>
                <a:gd name="connsiteY11" fmla="*/ 2153264 h 3447293"/>
                <a:gd name="connsiteX12" fmla="*/ 156171 w 7447699"/>
                <a:gd name="connsiteY12" fmla="*/ 1494503 h 3447293"/>
                <a:gd name="connsiteX13" fmla="*/ 31387 w 7447699"/>
                <a:gd name="connsiteY13" fmla="*/ 527675 h 3447293"/>
                <a:gd name="connsiteX0" fmla="*/ 13851 w 7430163"/>
                <a:gd name="connsiteY0" fmla="*/ 527675 h 3457740"/>
                <a:gd name="connsiteX1" fmla="*/ 413706 w 7430163"/>
                <a:gd name="connsiteY1" fmla="*/ 117987 h 3457740"/>
                <a:gd name="connsiteX2" fmla="*/ 7116009 w 7430163"/>
                <a:gd name="connsiteY2" fmla="*/ 0 h 3457740"/>
                <a:gd name="connsiteX3" fmla="*/ 7312943 w 7430163"/>
                <a:gd name="connsiteY3" fmla="*/ 517947 h 3457740"/>
                <a:gd name="connsiteX4" fmla="*/ 7418432 w 7430163"/>
                <a:gd name="connsiteY4" fmla="*/ 1093627 h 3457740"/>
                <a:gd name="connsiteX5" fmla="*/ 7264306 w 7430163"/>
                <a:gd name="connsiteY5" fmla="*/ 2652903 h 3457740"/>
                <a:gd name="connsiteX6" fmla="*/ 7140328 w 7430163"/>
                <a:gd name="connsiteY6" fmla="*/ 3219489 h 3457740"/>
                <a:gd name="connsiteX7" fmla="*/ 5575039 w 7430163"/>
                <a:gd name="connsiteY7" fmla="*/ 3165619 h 3457740"/>
                <a:gd name="connsiteX8" fmla="*/ 559787 w 7430163"/>
                <a:gd name="connsiteY8" fmla="*/ 3437840 h 3457740"/>
                <a:gd name="connsiteX9" fmla="*/ 13388 w 7430163"/>
                <a:gd name="connsiteY9" fmla="*/ 3373814 h 3457740"/>
                <a:gd name="connsiteX10" fmla="*/ 92682 w 7430163"/>
                <a:gd name="connsiteY10" fmla="*/ 2694432 h 3457740"/>
                <a:gd name="connsiteX11" fmla="*/ 13851 w 7430163"/>
                <a:gd name="connsiteY11" fmla="*/ 2153264 h 3457740"/>
                <a:gd name="connsiteX12" fmla="*/ 138635 w 7430163"/>
                <a:gd name="connsiteY12" fmla="*/ 1494503 h 3457740"/>
                <a:gd name="connsiteX13" fmla="*/ 13851 w 7430163"/>
                <a:gd name="connsiteY13" fmla="*/ 527675 h 3457740"/>
                <a:gd name="connsiteX0" fmla="*/ 28073 w 7444385"/>
                <a:gd name="connsiteY0" fmla="*/ 527675 h 3457740"/>
                <a:gd name="connsiteX1" fmla="*/ 427928 w 7444385"/>
                <a:gd name="connsiteY1" fmla="*/ 117987 h 3457740"/>
                <a:gd name="connsiteX2" fmla="*/ 7130231 w 7444385"/>
                <a:gd name="connsiteY2" fmla="*/ 0 h 3457740"/>
                <a:gd name="connsiteX3" fmla="*/ 7327165 w 7444385"/>
                <a:gd name="connsiteY3" fmla="*/ 517947 h 3457740"/>
                <a:gd name="connsiteX4" fmla="*/ 7432654 w 7444385"/>
                <a:gd name="connsiteY4" fmla="*/ 1093627 h 3457740"/>
                <a:gd name="connsiteX5" fmla="*/ 7278528 w 7444385"/>
                <a:gd name="connsiteY5" fmla="*/ 2652903 h 3457740"/>
                <a:gd name="connsiteX6" fmla="*/ 7154550 w 7444385"/>
                <a:gd name="connsiteY6" fmla="*/ 3219489 h 3457740"/>
                <a:gd name="connsiteX7" fmla="*/ 5589261 w 7444385"/>
                <a:gd name="connsiteY7" fmla="*/ 3165619 h 3457740"/>
                <a:gd name="connsiteX8" fmla="*/ 574009 w 7444385"/>
                <a:gd name="connsiteY8" fmla="*/ 3437840 h 3457740"/>
                <a:gd name="connsiteX9" fmla="*/ 27610 w 7444385"/>
                <a:gd name="connsiteY9" fmla="*/ 3373814 h 3457740"/>
                <a:gd name="connsiteX10" fmla="*/ 106904 w 7444385"/>
                <a:gd name="connsiteY10" fmla="*/ 2694432 h 3457740"/>
                <a:gd name="connsiteX11" fmla="*/ 28073 w 7444385"/>
                <a:gd name="connsiteY11" fmla="*/ 2153264 h 3457740"/>
                <a:gd name="connsiteX12" fmla="*/ 152857 w 7444385"/>
                <a:gd name="connsiteY12" fmla="*/ 1494503 h 3457740"/>
                <a:gd name="connsiteX13" fmla="*/ 28073 w 7444385"/>
                <a:gd name="connsiteY13" fmla="*/ 527675 h 3457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444385" h="3457740">
                  <a:moveTo>
                    <a:pt x="28073" y="527675"/>
                  </a:moveTo>
                  <a:cubicBezTo>
                    <a:pt x="28073" y="236248"/>
                    <a:pt x="136501" y="117987"/>
                    <a:pt x="427928" y="117987"/>
                  </a:cubicBezTo>
                  <a:cubicBezTo>
                    <a:pt x="3366674" y="324465"/>
                    <a:pt x="4938737" y="0"/>
                    <a:pt x="7130231" y="0"/>
                  </a:cubicBezTo>
                  <a:cubicBezTo>
                    <a:pt x="7421658" y="0"/>
                    <a:pt x="7327165" y="226520"/>
                    <a:pt x="7327165" y="517947"/>
                  </a:cubicBezTo>
                  <a:cubicBezTo>
                    <a:pt x="7318553" y="653096"/>
                    <a:pt x="7489904" y="890384"/>
                    <a:pt x="7432654" y="1093627"/>
                  </a:cubicBezTo>
                  <a:cubicBezTo>
                    <a:pt x="7342369" y="1751194"/>
                    <a:pt x="7276401" y="2039110"/>
                    <a:pt x="7278528" y="2652903"/>
                  </a:cubicBezTo>
                  <a:cubicBezTo>
                    <a:pt x="7278528" y="2944330"/>
                    <a:pt x="7445977" y="3156259"/>
                    <a:pt x="7154550" y="3219489"/>
                  </a:cubicBezTo>
                  <a:cubicBezTo>
                    <a:pt x="6753842" y="3256303"/>
                    <a:pt x="6718101" y="3127118"/>
                    <a:pt x="5589261" y="3165619"/>
                  </a:cubicBezTo>
                  <a:cubicBezTo>
                    <a:pt x="4460421" y="3204120"/>
                    <a:pt x="1491333" y="3358189"/>
                    <a:pt x="574009" y="3437840"/>
                  </a:cubicBezTo>
                  <a:cubicBezTo>
                    <a:pt x="450038" y="3454014"/>
                    <a:pt x="140131" y="3495078"/>
                    <a:pt x="27610" y="3373814"/>
                  </a:cubicBezTo>
                  <a:cubicBezTo>
                    <a:pt x="-65550" y="3222783"/>
                    <a:pt x="106904" y="2985859"/>
                    <a:pt x="106904" y="2694432"/>
                  </a:cubicBezTo>
                  <a:cubicBezTo>
                    <a:pt x="65130" y="2533569"/>
                    <a:pt x="-12895" y="2343899"/>
                    <a:pt x="28073" y="2153264"/>
                  </a:cubicBezTo>
                  <a:cubicBezTo>
                    <a:pt x="69041" y="1962629"/>
                    <a:pt x="167605" y="1767073"/>
                    <a:pt x="152857" y="1494503"/>
                  </a:cubicBezTo>
                  <a:lnTo>
                    <a:pt x="28073" y="527675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0" name="8">
            <a:extLst>
              <a:ext uri="{FF2B5EF4-FFF2-40B4-BE49-F238E27FC236}">
                <a16:creationId xmlns:a16="http://schemas.microsoft.com/office/drawing/2014/main" id="{D984235C-A97C-4145-909D-488850C86A84}"/>
              </a:ext>
            </a:extLst>
          </p:cNvPr>
          <p:cNvSpPr/>
          <p:nvPr/>
        </p:nvSpPr>
        <p:spPr>
          <a:xfrm>
            <a:off x="979025" y="1764518"/>
            <a:ext cx="1025280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61963" algn="just"/>
            <a:r>
              <a:rPr lang="vi-V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Thân cây liễu không to nhưng dẻo dai. Cành liễu mềm mại, có thể chuyển động theo chiều gió. Vì vậy, cây không dễ bị gãy.</a:t>
            </a:r>
            <a:endParaRPr lang="vi-VN" sz="6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A4940A0-5E94-288A-8024-2292FAF6271D}"/>
              </a:ext>
            </a:extLst>
          </p:cNvPr>
          <p:cNvCxnSpPr>
            <a:cxnSpLocks/>
          </p:cNvCxnSpPr>
          <p:nvPr/>
        </p:nvCxnSpPr>
        <p:spPr>
          <a:xfrm>
            <a:off x="1543050" y="2404110"/>
            <a:ext cx="100203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CF006DA-A5C0-0EB8-91CC-6D5B1B8F82FA}"/>
              </a:ext>
            </a:extLst>
          </p:cNvPr>
          <p:cNvCxnSpPr>
            <a:cxnSpLocks/>
          </p:cNvCxnSpPr>
          <p:nvPr/>
        </p:nvCxnSpPr>
        <p:spPr>
          <a:xfrm>
            <a:off x="10107930" y="2400300"/>
            <a:ext cx="100203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B62FCAE-354B-B1F5-D90C-47D926C8DB35}"/>
              </a:ext>
            </a:extLst>
          </p:cNvPr>
          <p:cNvCxnSpPr>
            <a:cxnSpLocks/>
          </p:cNvCxnSpPr>
          <p:nvPr/>
        </p:nvCxnSpPr>
        <p:spPr>
          <a:xfrm>
            <a:off x="1969770" y="3604260"/>
            <a:ext cx="40767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3281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HẠM DUYÊN">
            <a:extLst>
              <a:ext uri="{FF2B5EF4-FFF2-40B4-BE49-F238E27FC236}">
                <a16:creationId xmlns:a16="http://schemas.microsoft.com/office/drawing/2014/main" id="{49ABD976-4D10-4E8F-B3BC-EB6F55FCA9A4}"/>
              </a:ext>
            </a:extLst>
          </p:cNvPr>
          <p:cNvSpPr/>
          <p:nvPr/>
        </p:nvSpPr>
        <p:spPr>
          <a:xfrm>
            <a:off x="0" y="1198845"/>
            <a:ext cx="12191999" cy="5292332"/>
          </a:xfrm>
          <a:prstGeom prst="rect">
            <a:avLst/>
          </a:prstGeom>
          <a:solidFill>
            <a:schemeClr val="bg1">
              <a:alpha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ffectLst>
                <a:glow rad="127000">
                  <a:schemeClr val="accent1"/>
                </a:glow>
                <a:outerShdw blurRad="50800" dist="50800" dir="5400000" algn="ctr" rotWithShape="0">
                  <a:srgbClr val="000000"/>
                </a:outerShdw>
                <a:reflection endPos="65000" dist="50800" dir="5400000" sy="-100000" algn="bl" rotWithShape="0"/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D718548-F7D3-4E6C-A01E-8F9F8C75E90F}"/>
              </a:ext>
            </a:extLst>
          </p:cNvPr>
          <p:cNvGrpSpPr/>
          <p:nvPr/>
        </p:nvGrpSpPr>
        <p:grpSpPr>
          <a:xfrm>
            <a:off x="121340" y="250658"/>
            <a:ext cx="863972" cy="1015663"/>
            <a:chOff x="426137" y="296838"/>
            <a:chExt cx="863972" cy="1015663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B154F275-DA1C-4CD4-8785-70232F0FC7E5}"/>
                </a:ext>
              </a:extLst>
            </p:cNvPr>
            <p:cNvSpPr/>
            <p:nvPr/>
          </p:nvSpPr>
          <p:spPr>
            <a:xfrm>
              <a:off x="426137" y="413003"/>
              <a:ext cx="863972" cy="816586"/>
            </a:xfrm>
            <a:prstGeom prst="ellipse">
              <a:avLst/>
            </a:prstGeom>
            <a:solidFill>
              <a:srgbClr val="00A6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4A16817-0B4A-4C71-922E-63572E53EC0E}"/>
                </a:ext>
              </a:extLst>
            </p:cNvPr>
            <p:cNvSpPr/>
            <p:nvPr/>
          </p:nvSpPr>
          <p:spPr>
            <a:xfrm>
              <a:off x="584323" y="296838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7</a:t>
              </a:r>
            </a:p>
          </p:txBody>
        </p:sp>
      </p:grpSp>
      <p:sp>
        <p:nvSpPr>
          <p:cNvPr id="7" name="8">
            <a:extLst>
              <a:ext uri="{FF2B5EF4-FFF2-40B4-BE49-F238E27FC236}">
                <a16:creationId xmlns:a16="http://schemas.microsoft.com/office/drawing/2014/main" id="{BD847EE1-84CD-428C-B623-1953C3CBBD8A}"/>
              </a:ext>
            </a:extLst>
          </p:cNvPr>
          <p:cNvSpPr/>
          <p:nvPr/>
        </p:nvSpPr>
        <p:spPr>
          <a:xfrm>
            <a:off x="1083321" y="437339"/>
            <a:ext cx="24861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4000" b="1" dirty="0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VIẾT</a:t>
            </a:r>
            <a:endParaRPr lang="zh-CN" altLang="en-US" sz="4000" b="1" i="1" dirty="0">
              <a:solidFill>
                <a:srgbClr val="00A65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207B90-75F9-4974-A562-FEADCB6FE0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139"/>
          <a:stretch/>
        </p:blipFill>
        <p:spPr>
          <a:xfrm>
            <a:off x="-56562" y="1566226"/>
            <a:ext cx="12033936" cy="4606191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F090D21-B547-99C5-6491-F54D585568E4}"/>
              </a:ext>
            </a:extLst>
          </p:cNvPr>
          <p:cNvCxnSpPr/>
          <p:nvPr/>
        </p:nvCxnSpPr>
        <p:spPr>
          <a:xfrm>
            <a:off x="223421" y="2651267"/>
            <a:ext cx="1073727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31A615CE-E973-319D-57BD-3D4C082D9B1C}"/>
              </a:ext>
            </a:extLst>
          </p:cNvPr>
          <p:cNvSpPr txBox="1"/>
          <p:nvPr/>
        </p:nvSpPr>
        <p:spPr>
          <a:xfrm>
            <a:off x="-2" y="1713521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371600"/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Lùi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ô</a:t>
            </a:r>
          </a:p>
        </p:txBody>
      </p:sp>
    </p:spTree>
    <p:extLst>
      <p:ext uri="{BB962C8B-B14F-4D97-AF65-F5344CB8AC3E}">
        <p14:creationId xmlns:p14="http://schemas.microsoft.com/office/powerpoint/2010/main" val="4142816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652</TotalTime>
  <Words>423</Words>
  <Application>Microsoft Office PowerPoint</Application>
  <PresentationFormat>Widescreen</PresentationFormat>
  <Paragraphs>88</Paragraphs>
  <Slides>17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Times New Roman</vt:lpstr>
      <vt:lpstr>Calibri Light</vt:lpstr>
      <vt:lpstr>Calibri</vt:lpstr>
      <vt:lpstr>Arial-Rounded</vt:lpstr>
      <vt:lpstr>HP001 4 hàng</vt:lpstr>
      <vt:lpstr>#9Slide01 Noi dung ngan</vt:lpstr>
      <vt:lpstr>Arial</vt:lpstr>
      <vt:lpstr>.VnArial</vt:lpstr>
      <vt:lpstr>Circle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PHAM DUYEN</dc:creator>
  <dc:description>9Slide.vn</dc:description>
  <cp:lastModifiedBy>Ms Quyen</cp:lastModifiedBy>
  <cp:revision>323</cp:revision>
  <dcterms:created xsi:type="dcterms:W3CDTF">2021-08-21T07:02:17Z</dcterms:created>
  <dcterms:modified xsi:type="dcterms:W3CDTF">2023-04-09T13:40:54Z</dcterms:modified>
  <cp:category>9Slide.vn</cp:category>
</cp:coreProperties>
</file>