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00" r:id="rId2"/>
    <p:sldId id="301" r:id="rId3"/>
    <p:sldId id="257" r:id="rId4"/>
    <p:sldId id="260" r:id="rId5"/>
    <p:sldId id="294" r:id="rId6"/>
    <p:sldId id="293" r:id="rId7"/>
    <p:sldId id="276" r:id="rId8"/>
    <p:sldId id="286" r:id="rId9"/>
    <p:sldId id="287" r:id="rId10"/>
    <p:sldId id="297" r:id="rId11"/>
    <p:sldId id="296" r:id="rId12"/>
    <p:sldId id="267" r:id="rId13"/>
  </p:sldIdLst>
  <p:sldSz cx="12192000" cy="6858000"/>
  <p:notesSz cx="6858000" cy="9144000"/>
  <p:embeddedFontLst>
    <p:embeddedFont>
      <p:font typeface="#9Slide01 Noi dung ngan" panose="020B0604020202020204" charset="0"/>
      <p:regular r:id="rId15"/>
    </p:embeddedFont>
    <p:embeddedFont>
      <p:font typeface=".VnArial" panose="020B7200000000000000" pitchFamily="34" charset="0"/>
      <p:regular r:id="rId16"/>
      <p:bold r:id="rId17"/>
      <p:italic r:id="rId18"/>
      <p:boldItalic r:id="rId19"/>
    </p:embeddedFont>
    <p:embeddedFont>
      <p:font typeface="Arial-Rounded" panose="020B05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D"/>
    <a:srgbClr val="262626"/>
    <a:srgbClr val="E1EED4"/>
    <a:srgbClr val="F69C64"/>
    <a:srgbClr val="BCD85F"/>
    <a:srgbClr val="00A650"/>
    <a:srgbClr val="A2C630"/>
    <a:srgbClr val="F48B4A"/>
    <a:srgbClr val="00DE6A"/>
    <a:srgbClr val="F27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3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Rừng là nơi có rất nhiều cây cối.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Bên dòng suối, muông thú đang tụ tập cùng nhau vui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sz="2800" b="0" i="0" dirty="0">
                <a:effectLst/>
                <a:latin typeface="Arial" panose="020B0604020202020204" pitchFamily="34" charset="0"/>
              </a:rPr>
              <a:t>Tham khảo các tên sau: Chú cá heo đáng yêu, Chú cá heo bé nhỏ, Chú cá heo nhảy múa trong hồ nước…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15091E5-7D77-41EB-8D2B-F963F6912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408" y="2686393"/>
            <a:ext cx="9120856" cy="1950889"/>
          </a:xfrm>
          <a:prstGeom prst="rect">
            <a:avLst/>
          </a:prstGeom>
        </p:spPr>
      </p:pic>
      <p:sp>
        <p:nvSpPr>
          <p:cNvPr id="16" name="60">
            <a:extLst>
              <a:ext uri="{FF2B5EF4-FFF2-40B4-BE49-F238E27FC236}">
                <a16:creationId xmlns:a16="http://schemas.microsoft.com/office/drawing/2014/main" id="{44BCA0B8-63CC-4229-B60E-66D2C8EABBFE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483309-9A0E-4EB5-A1D1-E0C28C34F1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89" y="513897"/>
            <a:ext cx="1902117" cy="4151736"/>
          </a:xfrm>
          <a:prstGeom prst="rect">
            <a:avLst/>
          </a:prstGeom>
        </p:spPr>
      </p:pic>
      <p:sp>
        <p:nvSpPr>
          <p:cNvPr id="18" name="PHẠM DUYÊN">
            <a:extLst>
              <a:ext uri="{FF2B5EF4-FFF2-40B4-BE49-F238E27FC236}">
                <a16:creationId xmlns:a16="http://schemas.microsoft.com/office/drawing/2014/main" id="{7F969F96-E17B-4960-805B-58A800E5EA16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9" name="63">
            <a:extLst>
              <a:ext uri="{FF2B5EF4-FFF2-40B4-BE49-F238E27FC236}">
                <a16:creationId xmlns:a16="http://schemas.microsoft.com/office/drawing/2014/main" id="{855F0BA0-CC5D-433F-BDDE-5232501E4A3E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21">
            <a:extLst>
              <a:ext uri="{FF2B5EF4-FFF2-40B4-BE49-F238E27FC236}">
                <a16:creationId xmlns:a16="http://schemas.microsoft.com/office/drawing/2014/main" id="{75977BE9-8A36-41D3-8C98-DAF569088C8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0" name="58">
            <a:extLst>
              <a:ext uri="{FF2B5EF4-FFF2-40B4-BE49-F238E27FC236}">
                <a16:creationId xmlns:a16="http://schemas.microsoft.com/office/drawing/2014/main" id="{5D68D93C-AC7E-4C66-B644-FAEC52241FE9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3FA4C1-3208-4926-ADEC-A5F59BEFF737}"/>
              </a:ext>
            </a:extLst>
          </p:cNvPr>
          <p:cNvSpPr txBox="1"/>
          <p:nvPr userDrawn="1"/>
        </p:nvSpPr>
        <p:spPr>
          <a:xfrm>
            <a:off x="10892957" y="6642556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667B77-81AA-464F-9326-8CE5E961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C18F8C7-1CCE-4C2D-B712-E0E224584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9B3885-11FA-4A12-AE57-24F25DB5A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20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20" grpId="0" animBg="1"/>
          <p:bldP spid="30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A72CB56-1366-438F-B532-7D312FB96C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715169-C42A-1B8D-8798-AD9B51A9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80"/>
            <a:ext cx="12192000" cy="687988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32210FA5-81E7-C400-73A3-2AB18963C262}"/>
              </a:ext>
            </a:extLst>
          </p:cNvPr>
          <p:cNvSpPr/>
          <p:nvPr/>
        </p:nvSpPr>
        <p:spPr>
          <a:xfrm>
            <a:off x="1875703" y="318698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427F9CF9-7276-857D-0329-6E4888CA4E20}"/>
              </a:ext>
            </a:extLst>
          </p:cNvPr>
          <p:cNvSpPr/>
          <p:nvPr/>
        </p:nvSpPr>
        <p:spPr>
          <a:xfrm>
            <a:off x="1768351" y="47265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0410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230696" y="109144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324704" y="224357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E6C8C074-054C-4232-91BB-5C47DF7C63A1}"/>
              </a:ext>
            </a:extLst>
          </p:cNvPr>
          <p:cNvSpPr/>
          <p:nvPr/>
        </p:nvSpPr>
        <p:spPr>
          <a:xfrm>
            <a:off x="410290" y="1058622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iêng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4CCF2D-A58A-4455-8718-A23E6AEE4FF8}"/>
              </a:ext>
            </a:extLst>
          </p:cNvPr>
          <p:cNvGrpSpPr/>
          <p:nvPr/>
        </p:nvGrpSpPr>
        <p:grpSpPr>
          <a:xfrm>
            <a:off x="879063" y="1920176"/>
            <a:ext cx="2863411" cy="946791"/>
            <a:chOff x="995357" y="2570917"/>
            <a:chExt cx="2863411" cy="946791"/>
          </a:xfrm>
        </p:grpSpPr>
        <p:sp>
          <p:nvSpPr>
            <p:cNvPr id="52" name="8">
              <a:extLst>
                <a:ext uri="{FF2B5EF4-FFF2-40B4-BE49-F238E27FC236}">
                  <a16:creationId xmlns:a16="http://schemas.microsoft.com/office/drawing/2014/main" id="{C255532E-869F-4E51-AD74-2932F20868C8}"/>
                </a:ext>
              </a:extLst>
            </p:cNvPr>
            <p:cNvSpPr/>
            <p:nvPr/>
          </p:nvSpPr>
          <p:spPr>
            <a:xfrm>
              <a:off x="995357" y="2570917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con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yểng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318AB395-FAD7-43A2-A1C3-E3B441FA5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05" t="22468" r="12174" b="23017"/>
            <a:stretch/>
          </p:blipFill>
          <p:spPr>
            <a:xfrm>
              <a:off x="2211692" y="2726706"/>
              <a:ext cx="1620406" cy="79100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C1245E-439A-4EEF-AE31-E4698D13639D}"/>
              </a:ext>
            </a:extLst>
          </p:cNvPr>
          <p:cNvGrpSpPr/>
          <p:nvPr/>
        </p:nvGrpSpPr>
        <p:grpSpPr>
          <a:xfrm>
            <a:off x="4579045" y="1920176"/>
            <a:ext cx="3331880" cy="937567"/>
            <a:chOff x="4695339" y="2570917"/>
            <a:chExt cx="3331880" cy="937567"/>
          </a:xfrm>
        </p:grpSpPr>
        <p:sp>
          <p:nvSpPr>
            <p:cNvPr id="34" name="8">
              <a:extLst>
                <a:ext uri="{FF2B5EF4-FFF2-40B4-BE49-F238E27FC236}">
                  <a16:creationId xmlns:a16="http://schemas.microsoft.com/office/drawing/2014/main" id="{DC21C923-71FB-4626-B4E4-1721D062ADAE}"/>
                </a:ext>
              </a:extLst>
            </p:cNvPr>
            <p:cNvSpPr/>
            <p:nvPr/>
          </p:nvSpPr>
          <p:spPr>
            <a:xfrm>
              <a:off x="4695339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bay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liệng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2697AA89-0F3B-44B1-9C49-4CF49865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04" t="25241" r="18143" b="23771"/>
            <a:stretch/>
          </p:blipFill>
          <p:spPr>
            <a:xfrm>
              <a:off x="6140277" y="2768667"/>
              <a:ext cx="1294177" cy="7398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E7AC3-5368-4A5A-9E79-70A6E7EEF89E}"/>
              </a:ext>
            </a:extLst>
          </p:cNvPr>
          <p:cNvGrpSpPr/>
          <p:nvPr/>
        </p:nvGrpSpPr>
        <p:grpSpPr>
          <a:xfrm>
            <a:off x="8615413" y="1920176"/>
            <a:ext cx="2863137" cy="939708"/>
            <a:chOff x="8161337" y="2570917"/>
            <a:chExt cx="2863137" cy="939708"/>
          </a:xfrm>
        </p:grpSpPr>
        <p:sp>
          <p:nvSpPr>
            <p:cNvPr id="66" name="8">
              <a:extLst>
                <a:ext uri="{FF2B5EF4-FFF2-40B4-BE49-F238E27FC236}">
                  <a16:creationId xmlns:a16="http://schemas.microsoft.com/office/drawing/2014/main" id="{E8E3AC4E-A562-4C4B-962E-E51D2101E25D}"/>
                </a:ext>
              </a:extLst>
            </p:cNvPr>
            <p:cNvSpPr/>
            <p:nvPr/>
          </p:nvSpPr>
          <p:spPr>
            <a:xfrm>
              <a:off x="8161337" y="2570917"/>
              <a:ext cx="286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gọi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9C410587-264E-436C-B465-9136F7808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04" t="25241" r="18143" b="23771"/>
            <a:stretch/>
          </p:blipFill>
          <p:spPr>
            <a:xfrm>
              <a:off x="8410102" y="2770808"/>
              <a:ext cx="1294177" cy="739817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7B84832-F6FB-4DE6-9CA1-ED857A863F51}"/>
              </a:ext>
            </a:extLst>
          </p:cNvPr>
          <p:cNvSpPr/>
          <p:nvPr/>
        </p:nvSpPr>
        <p:spPr>
          <a:xfrm>
            <a:off x="2162865" y="2169105"/>
            <a:ext cx="1440532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F818B7F-EB2E-497D-A7FB-5528C100FAB1}"/>
              </a:ext>
            </a:extLst>
          </p:cNvPr>
          <p:cNvSpPr/>
          <p:nvPr/>
        </p:nvSpPr>
        <p:spPr>
          <a:xfrm>
            <a:off x="6023983" y="2140909"/>
            <a:ext cx="1440532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7BC5A23-2082-4AE7-9816-5F1A53DC792A}"/>
              </a:ext>
            </a:extLst>
          </p:cNvPr>
          <p:cNvSpPr/>
          <p:nvPr/>
        </p:nvSpPr>
        <p:spPr>
          <a:xfrm>
            <a:off x="8864178" y="2150999"/>
            <a:ext cx="142829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FC9E05-B424-439C-9FBB-3FF9B0A17AC2}"/>
              </a:ext>
            </a:extLst>
          </p:cNvPr>
          <p:cNvSpPr/>
          <p:nvPr/>
        </p:nvSpPr>
        <p:spPr>
          <a:xfrm>
            <a:off x="6305490" y="2898333"/>
            <a:ext cx="70827" cy="708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22A7D988-7902-F7D5-697F-BEAB1104689B}"/>
              </a:ext>
            </a:extLst>
          </p:cNvPr>
          <p:cNvSpPr/>
          <p:nvPr/>
        </p:nvSpPr>
        <p:spPr>
          <a:xfrm>
            <a:off x="408413" y="282707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598964-7AEC-F210-5D4C-C7FB4CF4F66C}"/>
              </a:ext>
            </a:extLst>
          </p:cNvPr>
          <p:cNvGrpSpPr/>
          <p:nvPr/>
        </p:nvGrpSpPr>
        <p:grpSpPr>
          <a:xfrm>
            <a:off x="952390" y="3845164"/>
            <a:ext cx="2863411" cy="923330"/>
            <a:chOff x="823344" y="2751983"/>
            <a:chExt cx="2863411" cy="92333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4A98C93D-B7B2-D50B-E12F-1D80B2AFB06A}"/>
                </a:ext>
              </a:extLst>
            </p:cNvPr>
            <p:cNvSpPr/>
            <p:nvPr/>
          </p:nvSpPr>
          <p:spPr>
            <a:xfrm>
              <a:off x="823344" y="2751983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nuối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4317BB9B-4799-59E9-9A9D-F580FD9F6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53" t="20375" r="20791" b="25977"/>
            <a:stretch/>
          </p:blipFill>
          <p:spPr>
            <a:xfrm>
              <a:off x="1075625" y="2878793"/>
              <a:ext cx="884847" cy="77841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2E5DA-867D-5260-6BB2-C6A93AE4C059}"/>
              </a:ext>
            </a:extLst>
          </p:cNvPr>
          <p:cNvGrpSpPr/>
          <p:nvPr/>
        </p:nvGrpSpPr>
        <p:grpSpPr>
          <a:xfrm>
            <a:off x="4652372" y="3845164"/>
            <a:ext cx="3331880" cy="923330"/>
            <a:chOff x="4523326" y="2751983"/>
            <a:chExt cx="3331880" cy="923330"/>
          </a:xfrm>
        </p:grpSpPr>
        <p:sp>
          <p:nvSpPr>
            <p:cNvPr id="16" name="8">
              <a:extLst>
                <a:ext uri="{FF2B5EF4-FFF2-40B4-BE49-F238E27FC236}">
                  <a16:creationId xmlns:a16="http://schemas.microsoft.com/office/drawing/2014/main" id="{4FEEE8ED-5CCC-78E2-6A42-B5EB7E256051}"/>
                </a:ext>
              </a:extLst>
            </p:cNvPr>
            <p:cNvSpPr/>
            <p:nvPr/>
          </p:nvSpPr>
          <p:spPr>
            <a:xfrm>
              <a:off x="452332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8" name="Picture 1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80E137B-3897-70B6-3BFD-34074D490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71" t="26924" r="19489" b="36365"/>
            <a:stretch/>
          </p:blipFill>
          <p:spPr>
            <a:xfrm>
              <a:off x="4680203" y="2976090"/>
              <a:ext cx="884847" cy="5326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32A4B7-41A4-F64A-9B48-8AE06937DB6C}"/>
              </a:ext>
            </a:extLst>
          </p:cNvPr>
          <p:cNvGrpSpPr/>
          <p:nvPr/>
        </p:nvGrpSpPr>
        <p:grpSpPr>
          <a:xfrm>
            <a:off x="8688740" y="3845164"/>
            <a:ext cx="2863137" cy="923330"/>
            <a:chOff x="8559694" y="2751983"/>
            <a:chExt cx="2863137" cy="923330"/>
          </a:xfrm>
        </p:grpSpPr>
        <p:sp>
          <p:nvSpPr>
            <p:cNvPr id="20" name="8">
              <a:extLst>
                <a:ext uri="{FF2B5EF4-FFF2-40B4-BE49-F238E27FC236}">
                  <a16:creationId xmlns:a16="http://schemas.microsoft.com/office/drawing/2014/main" id="{7D753D45-886D-5E9B-EC6A-1257503D0EFB}"/>
                </a:ext>
              </a:extLst>
            </p:cNvPr>
            <p:cNvSpPr/>
            <p:nvPr/>
          </p:nvSpPr>
          <p:spPr>
            <a:xfrm>
              <a:off x="8559694" y="2751983"/>
              <a:ext cx="286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hiểu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biết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1" name="Picture 2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61ADED6-87C2-5358-455E-A36D1AAE8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71" t="26924" r="19489" b="36365"/>
            <a:stretch/>
          </p:blipFill>
          <p:spPr>
            <a:xfrm>
              <a:off x="10330641" y="2976090"/>
              <a:ext cx="884847" cy="532663"/>
            </a:xfrm>
            <a:prstGeom prst="rect">
              <a:avLst/>
            </a:prstGeom>
          </p:spPr>
        </p:pic>
      </p:grp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91382C0E-0717-6197-CC0E-B9220AB732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439225" y="3677677"/>
            <a:ext cx="308473" cy="418641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F8BE8D6E-5D62-9B7B-0566-DFE19AB259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5170752" y="3677677"/>
            <a:ext cx="308473" cy="418641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61E962E2-858D-E3A3-B313-B70A25EFB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0747873" y="3677677"/>
            <a:ext cx="308473" cy="41864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DEE0F88-6458-24F6-4B9D-34891848F4B4}"/>
              </a:ext>
            </a:extLst>
          </p:cNvPr>
          <p:cNvSpPr/>
          <p:nvPr/>
        </p:nvSpPr>
        <p:spPr>
          <a:xfrm>
            <a:off x="1204671" y="3971974"/>
            <a:ext cx="82868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09EE47-68F9-67E2-4CCC-A3CEB82CE848}"/>
              </a:ext>
            </a:extLst>
          </p:cNvPr>
          <p:cNvSpPr/>
          <p:nvPr/>
        </p:nvSpPr>
        <p:spPr>
          <a:xfrm>
            <a:off x="4919761" y="3970206"/>
            <a:ext cx="82868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9FE2A8-89EE-9AD3-E56B-11901EC9EF78}"/>
              </a:ext>
            </a:extLst>
          </p:cNvPr>
          <p:cNvSpPr/>
          <p:nvPr/>
        </p:nvSpPr>
        <p:spPr>
          <a:xfrm>
            <a:off x="10577970" y="3977618"/>
            <a:ext cx="82164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">
            <a:extLst>
              <a:ext uri="{FF2B5EF4-FFF2-40B4-BE49-F238E27FC236}">
                <a16:creationId xmlns:a16="http://schemas.microsoft.com/office/drawing/2014/main" id="{A5B7D394-417D-8BDD-9D72-A8093655A3E4}"/>
              </a:ext>
            </a:extLst>
          </p:cNvPr>
          <p:cNvSpPr/>
          <p:nvPr/>
        </p:nvSpPr>
        <p:spPr>
          <a:xfrm>
            <a:off x="410290" y="4594616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oet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9ABAA42F-E364-12DD-463C-2315687304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307021" y="5445223"/>
            <a:ext cx="308473" cy="418641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2643142-8370-3E02-744F-0EE771C173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1045330" y="5445223"/>
            <a:ext cx="308473" cy="4186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E86795B-9DDB-3506-CF00-E849EAE54299}"/>
              </a:ext>
            </a:extLst>
          </p:cNvPr>
          <p:cNvGrpSpPr/>
          <p:nvPr/>
        </p:nvGrpSpPr>
        <p:grpSpPr>
          <a:xfrm>
            <a:off x="952390" y="5612710"/>
            <a:ext cx="2919279" cy="923330"/>
            <a:chOff x="823344" y="2751983"/>
            <a:chExt cx="2919279" cy="923330"/>
          </a:xfrm>
        </p:grpSpPr>
        <p:sp>
          <p:nvSpPr>
            <p:cNvPr id="32" name="8">
              <a:extLst>
                <a:ext uri="{FF2B5EF4-FFF2-40B4-BE49-F238E27FC236}">
                  <a16:creationId xmlns:a16="http://schemas.microsoft.com/office/drawing/2014/main" id="{43EF7BC8-9AF2-7462-3EB6-FA35736BCBD1}"/>
                </a:ext>
              </a:extLst>
            </p:cNvPr>
            <p:cNvSpPr/>
            <p:nvPr/>
          </p:nvSpPr>
          <p:spPr>
            <a:xfrm>
              <a:off x="823344" y="2751983"/>
              <a:ext cx="291927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rét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DA19A66-FAAC-31AC-1D64-EA68B4B24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167" t="26659" r="28747" b="28852"/>
            <a:stretch/>
          </p:blipFill>
          <p:spPr>
            <a:xfrm>
              <a:off x="1000968" y="2968274"/>
              <a:ext cx="677877" cy="64552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E837A0-03C4-D6A2-A7A8-18A0BCC79C43}"/>
              </a:ext>
            </a:extLst>
          </p:cNvPr>
          <p:cNvGrpSpPr/>
          <p:nvPr/>
        </p:nvGrpSpPr>
        <p:grpSpPr>
          <a:xfrm>
            <a:off x="5004912" y="5612710"/>
            <a:ext cx="3331880" cy="923330"/>
            <a:chOff x="4523326" y="2751983"/>
            <a:chExt cx="3331880" cy="923330"/>
          </a:xfrm>
        </p:grpSpPr>
        <p:sp>
          <p:nvSpPr>
            <p:cNvPr id="36" name="8">
              <a:extLst>
                <a:ext uri="{FF2B5EF4-FFF2-40B4-BE49-F238E27FC236}">
                  <a16:creationId xmlns:a16="http://schemas.microsoft.com/office/drawing/2014/main" id="{6256DC44-F286-1D71-4F37-B7DAF6D2EB2F}"/>
                </a:ext>
              </a:extLst>
            </p:cNvPr>
            <p:cNvSpPr/>
            <p:nvPr/>
          </p:nvSpPr>
          <p:spPr>
            <a:xfrm>
              <a:off x="452332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loè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loẹt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9F12A6F3-1FCA-5588-93DA-5A52768E5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631" t="20007" r="21276" b="29952"/>
            <a:stretch/>
          </p:blipFill>
          <p:spPr>
            <a:xfrm>
              <a:off x="5757612" y="2876392"/>
              <a:ext cx="964351" cy="72608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551DE-4468-9149-32A5-BE6557646BF0}"/>
              </a:ext>
            </a:extLst>
          </p:cNvPr>
          <p:cNvGrpSpPr/>
          <p:nvPr/>
        </p:nvGrpSpPr>
        <p:grpSpPr>
          <a:xfrm>
            <a:off x="8688740" y="5612710"/>
            <a:ext cx="3019034" cy="923330"/>
            <a:chOff x="8559694" y="2751983"/>
            <a:chExt cx="3019034" cy="923330"/>
          </a:xfrm>
        </p:grpSpPr>
        <p:sp>
          <p:nvSpPr>
            <p:cNvPr id="40" name="8">
              <a:extLst>
                <a:ext uri="{FF2B5EF4-FFF2-40B4-BE49-F238E27FC236}">
                  <a16:creationId xmlns:a16="http://schemas.microsoft.com/office/drawing/2014/main" id="{1DEA3086-6658-92FB-4D22-118478AF22A8}"/>
                </a:ext>
              </a:extLst>
            </p:cNvPr>
            <p:cNvSpPr/>
            <p:nvPr/>
          </p:nvSpPr>
          <p:spPr>
            <a:xfrm>
              <a:off x="8559694" y="2751983"/>
              <a:ext cx="30190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xoen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xoét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41" name="Picture 40" descr="Logo&#10;&#10;Description automatically generated">
              <a:extLst>
                <a:ext uri="{FF2B5EF4-FFF2-40B4-BE49-F238E27FC236}">
                  <a16:creationId xmlns:a16="http://schemas.microsoft.com/office/drawing/2014/main" id="{4FF4D7C2-CFB9-728F-B15D-14A3CAC06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631" t="20007" r="21276" b="29952"/>
            <a:stretch/>
          </p:blipFill>
          <p:spPr>
            <a:xfrm>
              <a:off x="10516217" y="2875990"/>
              <a:ext cx="964351" cy="726087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99258855-A937-57A7-FBB0-6457CB750ABC}"/>
              </a:ext>
            </a:extLst>
          </p:cNvPr>
          <p:cNvSpPr/>
          <p:nvPr/>
        </p:nvSpPr>
        <p:spPr>
          <a:xfrm>
            <a:off x="6739008" y="6552767"/>
            <a:ext cx="70827" cy="708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F0DC85-8FE0-1F75-53FA-EFBA205F529A}"/>
              </a:ext>
            </a:extLst>
          </p:cNvPr>
          <p:cNvSpPr/>
          <p:nvPr/>
        </p:nvSpPr>
        <p:spPr>
          <a:xfrm>
            <a:off x="1270630" y="5748604"/>
            <a:ext cx="89287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96848-5E2C-A611-3D73-438BF4DED23B}"/>
              </a:ext>
            </a:extLst>
          </p:cNvPr>
          <p:cNvSpPr/>
          <p:nvPr/>
        </p:nvSpPr>
        <p:spPr>
          <a:xfrm>
            <a:off x="6278060" y="5746836"/>
            <a:ext cx="89287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BC1089-094F-B8B0-6DDA-F2034E85F1B1}"/>
              </a:ext>
            </a:extLst>
          </p:cNvPr>
          <p:cNvSpPr/>
          <p:nvPr/>
        </p:nvSpPr>
        <p:spPr>
          <a:xfrm>
            <a:off x="10694729" y="5754248"/>
            <a:ext cx="885290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9" grpId="0" animBg="1"/>
      <p:bldP spid="80" grpId="0" animBg="1"/>
      <p:bldP spid="17" grpId="1" animBg="1"/>
      <p:bldP spid="25" grpId="0" animBg="1"/>
      <p:bldP spid="26" grpId="0" animBg="1"/>
      <p:bldP spid="27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427060"/>
            <a:ext cx="10867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Đặt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tên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dưới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đây</a:t>
            </a:r>
            <a:endParaRPr lang="zh-CN" altLang="en-US" sz="287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BC928-18F5-42A3-8E7C-EE90134B0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6" y="1299574"/>
            <a:ext cx="11935338" cy="476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Tập Thể Dục Buổi Sáng  Cô Dạy Em Bài Thể Dục Buổi Sáng Nhạc Thiếu Nhi Hay  Voi TV_480p">
            <a:hlinkClick r:id="" action="ppaction://media"/>
            <a:extLst>
              <a:ext uri="{FF2B5EF4-FFF2-40B4-BE49-F238E27FC236}">
                <a16:creationId xmlns:a16="http://schemas.microsoft.com/office/drawing/2014/main" id="{95AA53D5-52F5-623C-AEEA-19C8520AE6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56" end="67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85C0E1CB-8479-4B27-BB48-3109EFCB1AA9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EE24FBE6-9424-4F52-850A-8A1616B2649B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E0AE1ACA-10D6-4BB4-88F8-A40133FB3C5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6DEA2BA6-D46D-4BF5-9B8A-35DC40BFCA35}"/>
              </a:ext>
            </a:extLst>
          </p:cNvPr>
          <p:cNvSpPr/>
          <p:nvPr/>
        </p:nvSpPr>
        <p:spPr>
          <a:xfrm>
            <a:off x="4847182" y="2286653"/>
            <a:ext cx="2720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xứng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D78D8201-FBC9-4059-A5CE-60AA0E8D7EBD}"/>
              </a:ext>
            </a:extLst>
          </p:cNvPr>
          <p:cNvSpPr/>
          <p:nvPr/>
        </p:nvSpPr>
        <p:spPr>
          <a:xfrm>
            <a:off x="538153" y="2286653"/>
            <a:ext cx="1827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say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CB9BB02C-BFCC-443B-BC57-8E07B1AF184E}"/>
              </a:ext>
            </a:extLst>
          </p:cNvPr>
          <p:cNvSpPr/>
          <p:nvPr/>
        </p:nvSpPr>
        <p:spPr>
          <a:xfrm>
            <a:off x="230365" y="3962411"/>
            <a:ext cx="11755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    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CAC56C87-9A7E-43DD-AC3C-D246DB5A3FAD}"/>
              </a:ext>
            </a:extLst>
          </p:cNvPr>
          <p:cNvSpPr/>
          <p:nvPr/>
        </p:nvSpPr>
        <p:spPr>
          <a:xfrm>
            <a:off x="10058662" y="2286653"/>
            <a:ext cx="1927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chức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D52E2B9-3AA7-4A44-86C6-BD40F2F65471}"/>
              </a:ext>
            </a:extLst>
          </p:cNvPr>
          <p:cNvSpPr/>
          <p:nvPr/>
        </p:nvSpPr>
        <p:spPr>
          <a:xfrm>
            <a:off x="6829300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B8598523-305D-412F-9FFE-468A4A31045B}"/>
              </a:ext>
            </a:extLst>
          </p:cNvPr>
          <p:cNvSpPr/>
          <p:nvPr/>
        </p:nvSpPr>
        <p:spPr>
          <a:xfrm>
            <a:off x="7769501" y="2286653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7F1B7D5B-936C-4583-A101-254640BCA167}"/>
              </a:ext>
            </a:extLst>
          </p:cNvPr>
          <p:cNvSpPr/>
          <p:nvPr/>
        </p:nvSpPr>
        <p:spPr>
          <a:xfrm>
            <a:off x="230365" y="4923224"/>
            <a:ext cx="11470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chương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nghệ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xuân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B609A2F4-EB40-4D9C-8D9B-758716D1B64F}"/>
              </a:ext>
            </a:extLst>
          </p:cNvPr>
          <p:cNvSpPr/>
          <p:nvPr/>
        </p:nvSpPr>
        <p:spPr>
          <a:xfrm>
            <a:off x="3755987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3931DC01-1E3E-4F14-B9CE-5C8A12839479}"/>
              </a:ext>
            </a:extLst>
          </p:cNvPr>
          <p:cNvSpPr/>
          <p:nvPr/>
        </p:nvSpPr>
        <p:spPr>
          <a:xfrm>
            <a:off x="2619458" y="2286653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trầm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7 L 0.09428 0.24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54128 0.3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3" grpId="1"/>
      <p:bldP spid="14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472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39" y="4797946"/>
            <a:ext cx="2304393" cy="23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ECB9C-A225-486E-9126-074FC99CC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149"/>
          <a:stretch/>
        </p:blipFill>
        <p:spPr>
          <a:xfrm>
            <a:off x="0" y="937122"/>
            <a:ext cx="12192000" cy="2346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CCF07-16F1-18AC-B389-EE3396C75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139"/>
          <a:stretch/>
        </p:blipFill>
        <p:spPr>
          <a:xfrm>
            <a:off x="0" y="2791163"/>
            <a:ext cx="12192000" cy="23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2B9FC6B3-2682-46FF-9E20-7DBCAE095B55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6A2128D7-599D-4199-BE54-3152D977808A}"/>
              </a:ext>
            </a:extLst>
          </p:cNvPr>
          <p:cNvSpPr/>
          <p:nvPr/>
        </p:nvSpPr>
        <p:spPr>
          <a:xfrm>
            <a:off x="1514166" y="5767862"/>
            <a:ext cx="9021788" cy="769441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C811A06B-C74E-44CC-980F-C79A2EC1D53D}"/>
              </a:ext>
            </a:extLst>
          </p:cNvPr>
          <p:cNvSpPr/>
          <p:nvPr/>
        </p:nvSpPr>
        <p:spPr>
          <a:xfrm>
            <a:off x="2236805" y="5767862"/>
            <a:ext cx="1748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107120A2-34AC-4EB2-BE64-FD98CEE4C05C}"/>
              </a:ext>
            </a:extLst>
          </p:cNvPr>
          <p:cNvSpPr/>
          <p:nvPr/>
        </p:nvSpPr>
        <p:spPr>
          <a:xfrm>
            <a:off x="4324903" y="5767862"/>
            <a:ext cx="1213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E1F7B15E-307D-4AD5-8A19-910379D9CFB3}"/>
              </a:ext>
            </a:extLst>
          </p:cNvPr>
          <p:cNvSpPr/>
          <p:nvPr/>
        </p:nvSpPr>
        <p:spPr>
          <a:xfrm>
            <a:off x="5792129" y="5767862"/>
            <a:ext cx="2610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muông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EDDC571E-943B-46CC-BCD1-2033F41B8DED}"/>
              </a:ext>
            </a:extLst>
          </p:cNvPr>
          <p:cNvSpPr/>
          <p:nvPr/>
        </p:nvSpPr>
        <p:spPr>
          <a:xfrm>
            <a:off x="8752960" y="5767862"/>
            <a:ext cx="147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3E406-7EAF-45CD-80CF-7931E3A5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47" y="1852269"/>
            <a:ext cx="7116105" cy="371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D7E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969598" y="1849361"/>
            <a:ext cx="1025280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Yểng bắt chước tiếng </a:t>
            </a:r>
            <a:r>
              <a:rPr lang="en-US" sz="3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loài vật. Gõ kiến </a:t>
            </a:r>
            <a:r>
              <a:rPr lang="en-US" sz="3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nháy mắt đã khoét được cái tổ xinh xắn. Còn chim công có điệu múa tuyệt đẹp.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F732C0-D20F-44BD-95FD-1FB15956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20" y="3671321"/>
            <a:ext cx="7414120" cy="22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8432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E3D9B-540B-477F-8299-04C249DB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1" y="1382486"/>
            <a:ext cx="12192000" cy="433353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990AE91-BDDA-4EE8-BB6C-5E64AE36F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10" y="5716016"/>
            <a:ext cx="3605777" cy="10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491</TotalTime>
  <Words>227</Words>
  <Application>Microsoft Office PowerPoint</Application>
  <PresentationFormat>Widescreen</PresentationFormat>
  <Paragraphs>49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Calibri Light</vt:lpstr>
      <vt:lpstr>Calibri</vt:lpstr>
      <vt:lpstr>Arial-Rounded</vt:lpstr>
      <vt:lpstr>#9Slide01 Noi dung ngan</vt:lpstr>
      <vt:lpstr>Arial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289</cp:revision>
  <dcterms:created xsi:type="dcterms:W3CDTF">2021-08-21T07:02:17Z</dcterms:created>
  <dcterms:modified xsi:type="dcterms:W3CDTF">2023-04-09T13:40:03Z</dcterms:modified>
  <cp:category>9Slide.vn</cp:category>
</cp:coreProperties>
</file>