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24" r:id="rId2"/>
    <p:sldId id="259" r:id="rId3"/>
    <p:sldId id="461" r:id="rId4"/>
    <p:sldId id="450" r:id="rId5"/>
    <p:sldId id="451" r:id="rId6"/>
    <p:sldId id="452" r:id="rId7"/>
    <p:sldId id="453" r:id="rId8"/>
    <p:sldId id="260" r:id="rId9"/>
    <p:sldId id="257" r:id="rId10"/>
    <p:sldId id="277" r:id="rId11"/>
    <p:sldId id="263" r:id="rId12"/>
    <p:sldId id="326" r:id="rId13"/>
    <p:sldId id="321" r:id="rId14"/>
    <p:sldId id="327" r:id="rId15"/>
    <p:sldId id="266" r:id="rId16"/>
    <p:sldId id="311" r:id="rId17"/>
    <p:sldId id="328" r:id="rId18"/>
    <p:sldId id="330" r:id="rId19"/>
    <p:sldId id="284" r:id="rId20"/>
    <p:sldId id="314" r:id="rId21"/>
    <p:sldId id="315" r:id="rId22"/>
    <p:sldId id="316" r:id="rId23"/>
    <p:sldId id="323" r:id="rId24"/>
    <p:sldId id="276" r:id="rId25"/>
    <p:sldId id="278" r:id="rId26"/>
    <p:sldId id="270" r:id="rId27"/>
    <p:sldId id="318" r:id="rId28"/>
    <p:sldId id="320" r:id="rId29"/>
    <p:sldId id="279" r:id="rId30"/>
    <p:sldId id="275" r:id="rId31"/>
    <p:sldId id="267" r:id="rId32"/>
  </p:sldIdLst>
  <p:sldSz cx="12192000" cy="6858000"/>
  <p:notesSz cx="6858000" cy="9144000"/>
  <p:embeddedFontLst>
    <p:embeddedFont>
      <p:font typeface="#9Slide01 Noi dung ngan" panose="020B0604020202020204" charset="0"/>
      <p:regular r:id="rId34"/>
    </p:embeddedFont>
    <p:embeddedFont>
      <p:font typeface=".VnArial" panose="020B7200000000000000" pitchFamily="34" charset="0"/>
      <p:regular r:id="rId35"/>
      <p:bold r:id="rId36"/>
      <p:italic r:id="rId37"/>
      <p:boldItalic r:id="rId38"/>
    </p:embeddedFont>
    <p:embeddedFont>
      <p:font typeface="Arial-Rounded" panose="020B0500000000000000" pitchFamily="3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ircle" panose="020B0703020102020204" pitchFamily="34" charset="0"/>
      <p:regular r:id="rId46"/>
    </p:embeddedFont>
    <p:embeddedFont>
      <p:font typeface="HL Hoctro" panose="02000000000000000000"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A650"/>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719" autoAdjust="0"/>
  </p:normalViewPr>
  <p:slideViewPr>
    <p:cSldViewPr snapToGrid="0" showGuides="1">
      <p:cViewPr varScale="1">
        <p:scale>
          <a:sx n="63" d="100"/>
          <a:sy n="63" d="100"/>
        </p:scale>
        <p:origin x="732" y="6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tiếng vỗ tay</a:t>
            </a:r>
          </a:p>
        </p:txBody>
      </p:sp>
      <p:sp>
        <p:nvSpPr>
          <p:cNvPr id="4" name="Slide Number Placeholder 3"/>
          <p:cNvSpPr>
            <a:spLocks noGrp="1"/>
          </p:cNvSpPr>
          <p:nvPr>
            <p:ph type="sldNum" sz="quarter" idx="5"/>
          </p:nvPr>
        </p:nvSpPr>
        <p:spPr/>
        <p:txBody>
          <a:bodyPr/>
          <a:lstStyle/>
          <a:p>
            <a:fld id="{49EF9192-8295-45BA-8666-87775CAA009F}" type="slidenum">
              <a:rPr lang="en-US" smtClean="0"/>
              <a:t>3</a:t>
            </a:fld>
            <a:endParaRPr lang="en-US"/>
          </a:p>
        </p:txBody>
      </p:sp>
    </p:spTree>
    <p:extLst>
      <p:ext uri="{BB962C8B-B14F-4D97-AF65-F5344CB8AC3E}">
        <p14:creationId xmlns:p14="http://schemas.microsoft.com/office/powerpoint/2010/main" val="321695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trước – tranh hiện sau</a:t>
            </a:r>
          </a:p>
        </p:txBody>
      </p:sp>
      <p:sp>
        <p:nvSpPr>
          <p:cNvPr id="4" name="Slide Number Placeholder 3"/>
          <p:cNvSpPr>
            <a:spLocks noGrp="1"/>
          </p:cNvSpPr>
          <p:nvPr>
            <p:ph type="sldNum" sz="quarter" idx="5"/>
          </p:nvPr>
        </p:nvSpPr>
        <p:spPr/>
        <p:txBody>
          <a:bodyPr/>
          <a:lstStyle/>
          <a:p>
            <a:fld id="{49EF9192-8295-45BA-8666-87775CAA009F}" type="slidenum">
              <a:rPr lang="en-US" smtClean="0"/>
              <a:t>4</a:t>
            </a:fld>
            <a:endParaRPr lang="en-US"/>
          </a:p>
        </p:txBody>
      </p:sp>
    </p:spTree>
    <p:extLst>
      <p:ext uri="{BB962C8B-B14F-4D97-AF65-F5344CB8AC3E}">
        <p14:creationId xmlns:p14="http://schemas.microsoft.com/office/powerpoint/2010/main" val="244345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hỏi k chữ, chỉ có âm thanh</a:t>
            </a:r>
          </a:p>
          <a:p>
            <a:r>
              <a:rPr lang="en-US"/>
              <a:t>Hình ảnh. Âm thanh đồng bộ</a:t>
            </a:r>
          </a:p>
        </p:txBody>
      </p:sp>
      <p:sp>
        <p:nvSpPr>
          <p:cNvPr id="4" name="Slide Number Placeholder 3"/>
          <p:cNvSpPr>
            <a:spLocks noGrp="1"/>
          </p:cNvSpPr>
          <p:nvPr>
            <p:ph type="sldNum" sz="quarter" idx="5"/>
          </p:nvPr>
        </p:nvSpPr>
        <p:spPr/>
        <p:txBody>
          <a:bodyPr/>
          <a:lstStyle/>
          <a:p>
            <a:fld id="{49EF9192-8295-45BA-8666-87775CAA009F}" type="slidenum">
              <a:rPr lang="en-US" smtClean="0"/>
              <a:t>7</a:t>
            </a:fld>
            <a:endParaRPr lang="en-US"/>
          </a:p>
        </p:txBody>
      </p:sp>
    </p:spTree>
    <p:extLst>
      <p:ext uri="{BB962C8B-B14F-4D97-AF65-F5344CB8AC3E}">
        <p14:creationId xmlns:p14="http://schemas.microsoft.com/office/powerpoint/2010/main" val="133409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effectLst/>
                <a:latin typeface="Arial" panose="020B0604020202020204" pitchFamily="34" charset="0"/>
              </a:rPr>
              <a:t>a. Các con vật trong tranh: chim yểng, chim gõ kiến, chim công, mèo rừng, voọc xám.</a:t>
            </a:r>
          </a:p>
          <a:p>
            <a:pPr algn="l"/>
            <a:r>
              <a:rPr lang="vi-VN" b="0" i="0" dirty="0">
                <a:effectLst/>
                <a:latin typeface="Arial" panose="020B0604020202020204" pitchFamily="34" charset="0"/>
              </a:rPr>
              <a:t>b. Mỗi con vật có khả năng đặc biệt là:</a:t>
            </a:r>
          </a:p>
          <a:p>
            <a:pPr algn="just">
              <a:buFont typeface="Arial" panose="020B0604020202020204" pitchFamily="34" charset="0"/>
              <a:buChar char="•"/>
            </a:pPr>
            <a:r>
              <a:rPr lang="vi-VN" b="0" i="0" dirty="0">
                <a:effectLst/>
                <a:latin typeface="Arial" panose="020B0604020202020204" pitchFamily="34" charset="0"/>
              </a:rPr>
              <a:t>Chim yểng: bắt chước các âm thanh nghe được</a:t>
            </a:r>
          </a:p>
          <a:p>
            <a:pPr algn="just">
              <a:buFont typeface="Arial" panose="020B0604020202020204" pitchFamily="34" charset="0"/>
              <a:buChar char="•"/>
            </a:pPr>
            <a:r>
              <a:rPr lang="vi-VN" b="0" i="0" dirty="0">
                <a:effectLst/>
                <a:latin typeface="Arial" panose="020B0604020202020204" pitchFamily="34" charset="0"/>
              </a:rPr>
              <a:t>Chim gõ kiến: khoét thân cây</a:t>
            </a:r>
          </a:p>
          <a:p>
            <a:pPr algn="just">
              <a:buFont typeface="Arial" panose="020B0604020202020204" pitchFamily="34" charset="0"/>
              <a:buChar char="•"/>
            </a:pPr>
            <a:r>
              <a:rPr lang="vi-VN" b="0" i="0" dirty="0">
                <a:effectLst/>
                <a:latin typeface="Arial" panose="020B0604020202020204" pitchFamily="34" charset="0"/>
              </a:rPr>
              <a:t>Chim công: điệu múa xòe đuôi</a:t>
            </a:r>
          </a:p>
          <a:p>
            <a:pPr algn="just">
              <a:buFont typeface="Arial" panose="020B0604020202020204" pitchFamily="34" charset="0"/>
              <a:buChar char="•"/>
            </a:pPr>
            <a:r>
              <a:rPr lang="vi-VN" b="0" i="0" dirty="0">
                <a:effectLst/>
                <a:latin typeface="Arial" panose="020B0604020202020204" pitchFamily="34" charset="0"/>
              </a:rPr>
              <a:t>Voọc xám: leo trèo, đu dây</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8</a:t>
            </a:fld>
            <a:endParaRPr lang="en-US"/>
          </a:p>
        </p:txBody>
      </p:sp>
    </p:spTree>
    <p:extLst>
      <p:ext uri="{BB962C8B-B14F-4D97-AF65-F5344CB8AC3E}">
        <p14:creationId xmlns:p14="http://schemas.microsoft.com/office/powerpoint/2010/main" val="141821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52BD8C-23F9-47EC-820D-C213787B0DBD}"/>
              </a:ext>
            </a:extLst>
          </p:cNvPr>
          <p:cNvPicPr>
            <a:picLocks noChangeAspect="1"/>
          </p:cNvPicPr>
          <p:nvPr userDrawn="1"/>
        </p:nvPicPr>
        <p:blipFill>
          <a:blip r:embed="rId2"/>
          <a:stretch>
            <a:fillRect/>
          </a:stretch>
        </p:blipFill>
        <p:spPr>
          <a:xfrm>
            <a:off x="2395408" y="2686393"/>
            <a:ext cx="91208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889682C3-6E6A-4435-A37E-827E0914505C}"/>
              </a:ext>
            </a:extLst>
          </p:cNvPr>
          <p:cNvPicPr>
            <a:picLocks noChangeAspect="1"/>
          </p:cNvPicPr>
          <p:nvPr userDrawn="1"/>
        </p:nvPicPr>
        <p:blipFill>
          <a:blip r:embed="rId3"/>
          <a:stretch>
            <a:fillRect/>
          </a:stretch>
        </p:blipFill>
        <p:spPr>
          <a:xfrm>
            <a:off x="1085289" y="513897"/>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TextBox 15">
            <a:extLst>
              <a:ext uri="{FF2B5EF4-FFF2-40B4-BE49-F238E27FC236}">
                <a16:creationId xmlns:a16="http://schemas.microsoft.com/office/drawing/2014/main" id="{180952A4-0369-4BDD-B5CF-59244D1C236B}"/>
              </a:ext>
            </a:extLst>
          </p:cNvPr>
          <p:cNvSpPr txBox="1"/>
          <p:nvPr userDrawn="1"/>
        </p:nvSpPr>
        <p:spPr>
          <a:xfrm>
            <a:off x="10892957" y="6642556"/>
            <a:ext cx="1556394" cy="215444"/>
          </a:xfrm>
          <a:prstGeom prst="rect">
            <a:avLst/>
          </a:prstGeom>
          <a:noFill/>
        </p:spPr>
        <p:txBody>
          <a:bodyPr wrap="square">
            <a:spAutoFit/>
          </a:bodyPr>
          <a:lstStyle/>
          <a:p>
            <a:r>
              <a:rPr lang="en-US" sz="8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56000">
                                          <p:cBhvr additive="base">
                                            <p:cTn id="41" dur="150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500" fill="hold"/>
                                            <p:tgtEl>
                                              <p:spTgt spid="5"/>
                                            </p:tgtEl>
                                            <p:attrNameLst>
                                              <p:attrName>ppt_x</p:attrName>
                                            </p:attrNameLst>
                                          </p:cBhvr>
                                          <p:tavLst>
                                            <p:tav tm="0">
                                              <p:val>
                                                <p:strVal val="#ppt_x"/>
                                              </p:val>
                                            </p:tav>
                                            <p:tav tm="100000">
                                              <p:val>
                                                <p:strVal val="#ppt_x"/>
                                              </p:val>
                                            </p:tav>
                                          </p:tavLst>
                                        </p:anim>
                                        <p:anim calcmode="lin" valueType="num">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4/9/2023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F8B3CC5-D4D3-4A18-956D-47AC1433BF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3.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9.gif"/><Relationship Id="rId12" Type="http://schemas.openxmlformats.org/officeDocument/2006/relationships/slide" Target="slide4.xml"/><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18.gif"/><Relationship Id="rId11" Type="http://schemas.openxmlformats.org/officeDocument/2006/relationships/image" Target="../media/image22.png"/><Relationship Id="rId5" Type="http://schemas.openxmlformats.org/officeDocument/2006/relationships/image" Target="../media/image17.gif"/><Relationship Id="rId15" Type="http://schemas.openxmlformats.org/officeDocument/2006/relationships/image" Target="../media/image24.png"/><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image" Target="../media/image16.jpg"/><Relationship Id="rId9" Type="http://schemas.openxmlformats.org/officeDocument/2006/relationships/slide" Target="slide8.xml"/><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1EE12-D223-003C-6526-80864EF7292A}"/>
              </a:ext>
            </a:extLst>
          </p:cNvPr>
          <p:cNvPicPr>
            <a:picLocks noChangeAspect="1"/>
          </p:cNvPicPr>
          <p:nvPr/>
        </p:nvPicPr>
        <p:blipFill>
          <a:blip r:embed="rId2"/>
          <a:stretch>
            <a:fillRect/>
          </a:stretch>
        </p:blipFill>
        <p:spPr>
          <a:xfrm>
            <a:off x="0" y="-21880"/>
            <a:ext cx="12192000" cy="6879880"/>
          </a:xfrm>
          <a:prstGeom prst="rect">
            <a:avLst/>
          </a:prstGeom>
        </p:spPr>
      </p:pic>
      <p:sp>
        <p:nvSpPr>
          <p:cNvPr id="3" name="矩形 7">
            <a:extLst>
              <a:ext uri="{FF2B5EF4-FFF2-40B4-BE49-F238E27FC236}">
                <a16:creationId xmlns:a16="http://schemas.microsoft.com/office/drawing/2014/main" id="{D43589D1-D7DE-28C0-285F-BB94AE9AFF40}"/>
              </a:ext>
            </a:extLst>
          </p:cNvPr>
          <p:cNvSpPr/>
          <p:nvPr/>
        </p:nvSpPr>
        <p:spPr>
          <a:xfrm>
            <a:off x="1875703" y="318698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4" name="矩形 7">
            <a:extLst>
              <a:ext uri="{FF2B5EF4-FFF2-40B4-BE49-F238E27FC236}">
                <a16:creationId xmlns:a16="http://schemas.microsoft.com/office/drawing/2014/main" id="{0DB4D72B-3F7B-D969-F26D-B69BEA304A22}"/>
              </a:ext>
            </a:extLst>
          </p:cNvPr>
          <p:cNvSpPr/>
          <p:nvPr/>
        </p:nvSpPr>
        <p:spPr>
          <a:xfrm>
            <a:off x="1768351" y="47265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219803720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8E1B8DC1-44D6-473D-AE72-69B8B833D4E9}"/>
              </a:ext>
            </a:extLst>
          </p:cNvPr>
          <p:cNvPicPr>
            <a:picLocks noChangeAspect="1"/>
          </p:cNvPicPr>
          <p:nvPr/>
        </p:nvPicPr>
        <p:blipFill>
          <a:blip r:embed="rId3"/>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38600911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832F83-772D-55B1-3779-00A8354246DA}"/>
              </a:ext>
            </a:extLst>
          </p:cNvPr>
          <p:cNvGrpSpPr/>
          <p:nvPr/>
        </p:nvGrpSpPr>
        <p:grpSpPr>
          <a:xfrm>
            <a:off x="521133" y="2057587"/>
            <a:ext cx="2062148" cy="2773305"/>
            <a:chOff x="1567251" y="2588060"/>
            <a:chExt cx="2062148" cy="2773305"/>
          </a:xfrm>
        </p:grpSpPr>
        <p:grpSp>
          <p:nvGrpSpPr>
            <p:cNvPr id="11" name="Group 47263">
              <a:extLst>
                <a:ext uri="{FF2B5EF4-FFF2-40B4-BE49-F238E27FC236}">
                  <a16:creationId xmlns:a16="http://schemas.microsoft.com/office/drawing/2014/main" id="{E5BE9AA1-EB0F-498F-A2BD-1994EFA0BC1E}"/>
                </a:ext>
              </a:extLst>
            </p:cNvPr>
            <p:cNvGrpSpPr/>
            <p:nvPr/>
          </p:nvGrpSpPr>
          <p:grpSpPr>
            <a:xfrm>
              <a:off x="1567251" y="2588060"/>
              <a:ext cx="2061974" cy="2773305"/>
              <a:chOff x="0" y="0"/>
              <a:chExt cx="2546194" cy="3424568"/>
            </a:xfrm>
          </p:grpSpPr>
          <p:grpSp>
            <p:nvGrpSpPr>
              <p:cNvPr id="13" name="Group 47260">
                <a:extLst>
                  <a:ext uri="{FF2B5EF4-FFF2-40B4-BE49-F238E27FC236}">
                    <a16:creationId xmlns:a16="http://schemas.microsoft.com/office/drawing/2014/main" id="{7F5E716D-6592-6B03-5B53-9697CD90E053}"/>
                  </a:ext>
                </a:extLst>
              </p:cNvPr>
              <p:cNvGrpSpPr/>
              <p:nvPr/>
            </p:nvGrpSpPr>
            <p:grpSpPr>
              <a:xfrm>
                <a:off x="0" y="0"/>
                <a:ext cx="2546195" cy="3302226"/>
                <a:chOff x="0" y="0"/>
                <a:chExt cx="2546194" cy="3302225"/>
              </a:xfrm>
            </p:grpSpPr>
            <p:sp>
              <p:nvSpPr>
                <p:cNvPr id="16" name="Shape 47256">
                  <a:extLst>
                    <a:ext uri="{FF2B5EF4-FFF2-40B4-BE49-F238E27FC236}">
                      <a16:creationId xmlns:a16="http://schemas.microsoft.com/office/drawing/2014/main" id="{7F00D10E-9812-D072-FE33-579C4F9492ED}"/>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17" name="Group 47259">
                  <a:extLst>
                    <a:ext uri="{FF2B5EF4-FFF2-40B4-BE49-F238E27FC236}">
                      <a16:creationId xmlns:a16="http://schemas.microsoft.com/office/drawing/2014/main" id="{DD01D81F-EB68-FAE8-CDFC-F7862E9E9882}"/>
                    </a:ext>
                  </a:extLst>
                </p:cNvPr>
                <p:cNvGrpSpPr/>
                <p:nvPr/>
              </p:nvGrpSpPr>
              <p:grpSpPr>
                <a:xfrm>
                  <a:off x="0" y="58"/>
                  <a:ext cx="2546195" cy="249635"/>
                  <a:chOff x="0" y="29"/>
                  <a:chExt cx="2546194" cy="249634"/>
                </a:xfrm>
              </p:grpSpPr>
              <p:sp>
                <p:nvSpPr>
                  <p:cNvPr id="18" name="Shape 47257">
                    <a:extLst>
                      <a:ext uri="{FF2B5EF4-FFF2-40B4-BE49-F238E27FC236}">
                        <a16:creationId xmlns:a16="http://schemas.microsoft.com/office/drawing/2014/main" id="{DC9A26AE-D68C-2B3B-7671-1C9D624A50DB}"/>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9" name="Shape 47258">
                    <a:extLst>
                      <a:ext uri="{FF2B5EF4-FFF2-40B4-BE49-F238E27FC236}">
                        <a16:creationId xmlns:a16="http://schemas.microsoft.com/office/drawing/2014/main" id="{E9A6028A-BFD2-AEA5-EEB1-10D9C1FBC8AB}"/>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14" name="Shape 47261">
                <a:extLst>
                  <a:ext uri="{FF2B5EF4-FFF2-40B4-BE49-F238E27FC236}">
                    <a16:creationId xmlns:a16="http://schemas.microsoft.com/office/drawing/2014/main" id="{E885967B-E7FA-7E13-3F52-972219CC64D5}"/>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5" name="Shape 47262">
                <a:extLst>
                  <a:ext uri="{FF2B5EF4-FFF2-40B4-BE49-F238E27FC236}">
                    <a16:creationId xmlns:a16="http://schemas.microsoft.com/office/drawing/2014/main" id="{081376B2-C0CE-73DE-1AAC-60B7CB7F49AD}"/>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12" name="TextBox 11">
              <a:extLst>
                <a:ext uri="{FF2B5EF4-FFF2-40B4-BE49-F238E27FC236}">
                  <a16:creationId xmlns:a16="http://schemas.microsoft.com/office/drawing/2014/main" id="{778547CE-825A-71C7-4662-C3FC9997749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yêng</a:t>
              </a:r>
              <a:endParaRPr lang="en-US" sz="5400" dirty="0">
                <a:solidFill>
                  <a:schemeClr val="bg1"/>
                </a:solidFill>
              </a:endParaRPr>
            </a:p>
          </p:txBody>
        </p:sp>
      </p:grpSp>
      <p:grpSp>
        <p:nvGrpSpPr>
          <p:cNvPr id="20" name="Group 19">
            <a:extLst>
              <a:ext uri="{FF2B5EF4-FFF2-40B4-BE49-F238E27FC236}">
                <a16:creationId xmlns:a16="http://schemas.microsoft.com/office/drawing/2014/main" id="{AA856A73-3F00-77DE-547B-79A801D7E753}"/>
              </a:ext>
            </a:extLst>
          </p:cNvPr>
          <p:cNvGrpSpPr/>
          <p:nvPr/>
        </p:nvGrpSpPr>
        <p:grpSpPr>
          <a:xfrm>
            <a:off x="3352588" y="2057588"/>
            <a:ext cx="2062148" cy="2773305"/>
            <a:chOff x="1567251" y="2588060"/>
            <a:chExt cx="2062148" cy="2773305"/>
          </a:xfrm>
        </p:grpSpPr>
        <p:grpSp>
          <p:nvGrpSpPr>
            <p:cNvPr id="21" name="Group 47263">
              <a:extLst>
                <a:ext uri="{FF2B5EF4-FFF2-40B4-BE49-F238E27FC236}">
                  <a16:creationId xmlns:a16="http://schemas.microsoft.com/office/drawing/2014/main" id="{EBAC8A2F-38BE-0270-079F-91C5FA6B13E8}"/>
                </a:ext>
              </a:extLst>
            </p:cNvPr>
            <p:cNvGrpSpPr/>
            <p:nvPr/>
          </p:nvGrpSpPr>
          <p:grpSpPr>
            <a:xfrm>
              <a:off x="1567251" y="2588060"/>
              <a:ext cx="2061974" cy="2773305"/>
              <a:chOff x="0" y="0"/>
              <a:chExt cx="2546194" cy="3424568"/>
            </a:xfrm>
          </p:grpSpPr>
          <p:grpSp>
            <p:nvGrpSpPr>
              <p:cNvPr id="23" name="Group 47260">
                <a:extLst>
                  <a:ext uri="{FF2B5EF4-FFF2-40B4-BE49-F238E27FC236}">
                    <a16:creationId xmlns:a16="http://schemas.microsoft.com/office/drawing/2014/main" id="{06A70CB7-F64A-575C-A87B-E940018325D9}"/>
                  </a:ext>
                </a:extLst>
              </p:cNvPr>
              <p:cNvGrpSpPr/>
              <p:nvPr/>
            </p:nvGrpSpPr>
            <p:grpSpPr>
              <a:xfrm>
                <a:off x="0" y="0"/>
                <a:ext cx="2546195" cy="3302226"/>
                <a:chOff x="0" y="0"/>
                <a:chExt cx="2546194" cy="3302225"/>
              </a:xfrm>
            </p:grpSpPr>
            <p:sp>
              <p:nvSpPr>
                <p:cNvPr id="26" name="Shape 47256">
                  <a:extLst>
                    <a:ext uri="{FF2B5EF4-FFF2-40B4-BE49-F238E27FC236}">
                      <a16:creationId xmlns:a16="http://schemas.microsoft.com/office/drawing/2014/main" id="{0D795C07-908A-5C24-952A-2C56C87802F3}"/>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27" name="Group 47259">
                  <a:extLst>
                    <a:ext uri="{FF2B5EF4-FFF2-40B4-BE49-F238E27FC236}">
                      <a16:creationId xmlns:a16="http://schemas.microsoft.com/office/drawing/2014/main" id="{CF380424-9120-063D-FCB3-5E44241902FA}"/>
                    </a:ext>
                  </a:extLst>
                </p:cNvPr>
                <p:cNvGrpSpPr/>
                <p:nvPr/>
              </p:nvGrpSpPr>
              <p:grpSpPr>
                <a:xfrm>
                  <a:off x="0" y="58"/>
                  <a:ext cx="2546195" cy="249635"/>
                  <a:chOff x="0" y="29"/>
                  <a:chExt cx="2546194" cy="249634"/>
                </a:xfrm>
              </p:grpSpPr>
              <p:sp>
                <p:nvSpPr>
                  <p:cNvPr id="28" name="Shape 47257">
                    <a:extLst>
                      <a:ext uri="{FF2B5EF4-FFF2-40B4-BE49-F238E27FC236}">
                        <a16:creationId xmlns:a16="http://schemas.microsoft.com/office/drawing/2014/main" id="{B2470667-D350-0D62-11DD-BA7C27053452}"/>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9" name="Shape 47258">
                    <a:extLst>
                      <a:ext uri="{FF2B5EF4-FFF2-40B4-BE49-F238E27FC236}">
                        <a16:creationId xmlns:a16="http://schemas.microsoft.com/office/drawing/2014/main" id="{CEB2D3C4-80DE-33BE-5899-8442033FEDE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24" name="Shape 47261">
                <a:extLst>
                  <a:ext uri="{FF2B5EF4-FFF2-40B4-BE49-F238E27FC236}">
                    <a16:creationId xmlns:a16="http://schemas.microsoft.com/office/drawing/2014/main" id="{7FAA088A-E5DB-9693-5C5C-9423780E6369}"/>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5" name="Shape 47262">
                <a:extLst>
                  <a:ext uri="{FF2B5EF4-FFF2-40B4-BE49-F238E27FC236}">
                    <a16:creationId xmlns:a16="http://schemas.microsoft.com/office/drawing/2014/main" id="{BD0A59C1-6446-EB69-2F7B-AD4DDFBF039B}"/>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22" name="TextBox 21">
              <a:extLst>
                <a:ext uri="{FF2B5EF4-FFF2-40B4-BE49-F238E27FC236}">
                  <a16:creationId xmlns:a16="http://schemas.microsoft.com/office/drawing/2014/main" id="{6C9FD7ED-A3D3-BFC6-07B6-B0A82955B72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oao</a:t>
              </a:r>
              <a:endParaRPr lang="en-US" sz="5400" dirty="0">
                <a:solidFill>
                  <a:schemeClr val="bg1"/>
                </a:solidFill>
              </a:endParaRPr>
            </a:p>
          </p:txBody>
        </p:sp>
      </p:grpSp>
      <p:grpSp>
        <p:nvGrpSpPr>
          <p:cNvPr id="30" name="Group 29">
            <a:extLst>
              <a:ext uri="{FF2B5EF4-FFF2-40B4-BE49-F238E27FC236}">
                <a16:creationId xmlns:a16="http://schemas.microsoft.com/office/drawing/2014/main" id="{EB0E9DFC-9CA2-A1C4-60CB-C1C80C427814}"/>
              </a:ext>
            </a:extLst>
          </p:cNvPr>
          <p:cNvGrpSpPr/>
          <p:nvPr/>
        </p:nvGrpSpPr>
        <p:grpSpPr>
          <a:xfrm>
            <a:off x="6317112" y="2057588"/>
            <a:ext cx="2062148" cy="2773305"/>
            <a:chOff x="1567251" y="2588060"/>
            <a:chExt cx="2062148" cy="2773305"/>
          </a:xfrm>
        </p:grpSpPr>
        <p:grpSp>
          <p:nvGrpSpPr>
            <p:cNvPr id="31" name="Group 47263">
              <a:extLst>
                <a:ext uri="{FF2B5EF4-FFF2-40B4-BE49-F238E27FC236}">
                  <a16:creationId xmlns:a16="http://schemas.microsoft.com/office/drawing/2014/main" id="{8EE567DF-8399-3444-8B52-7306297A6691}"/>
                </a:ext>
              </a:extLst>
            </p:cNvPr>
            <p:cNvGrpSpPr/>
            <p:nvPr/>
          </p:nvGrpSpPr>
          <p:grpSpPr>
            <a:xfrm>
              <a:off x="1567251" y="2588060"/>
              <a:ext cx="2061974" cy="2773305"/>
              <a:chOff x="0" y="0"/>
              <a:chExt cx="2546194" cy="3424568"/>
            </a:xfrm>
          </p:grpSpPr>
          <p:grpSp>
            <p:nvGrpSpPr>
              <p:cNvPr id="33" name="Group 47260">
                <a:extLst>
                  <a:ext uri="{FF2B5EF4-FFF2-40B4-BE49-F238E27FC236}">
                    <a16:creationId xmlns:a16="http://schemas.microsoft.com/office/drawing/2014/main" id="{6F6BDB66-73CE-07DA-8F07-2F29B89EDED6}"/>
                  </a:ext>
                </a:extLst>
              </p:cNvPr>
              <p:cNvGrpSpPr/>
              <p:nvPr/>
            </p:nvGrpSpPr>
            <p:grpSpPr>
              <a:xfrm>
                <a:off x="0" y="0"/>
                <a:ext cx="2546195" cy="3302226"/>
                <a:chOff x="0" y="0"/>
                <a:chExt cx="2546194" cy="3302225"/>
              </a:xfrm>
            </p:grpSpPr>
            <p:sp>
              <p:nvSpPr>
                <p:cNvPr id="36" name="Shape 47256">
                  <a:extLst>
                    <a:ext uri="{FF2B5EF4-FFF2-40B4-BE49-F238E27FC236}">
                      <a16:creationId xmlns:a16="http://schemas.microsoft.com/office/drawing/2014/main" id="{18E0B15B-9A68-20CD-FA08-4686F6C15BD2}"/>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37" name="Group 47259">
                  <a:extLst>
                    <a:ext uri="{FF2B5EF4-FFF2-40B4-BE49-F238E27FC236}">
                      <a16:creationId xmlns:a16="http://schemas.microsoft.com/office/drawing/2014/main" id="{B69CA2E9-C20F-7BDC-7B59-76367C2BBA11}"/>
                    </a:ext>
                  </a:extLst>
                </p:cNvPr>
                <p:cNvGrpSpPr/>
                <p:nvPr/>
              </p:nvGrpSpPr>
              <p:grpSpPr>
                <a:xfrm>
                  <a:off x="0" y="58"/>
                  <a:ext cx="2546195" cy="249635"/>
                  <a:chOff x="0" y="29"/>
                  <a:chExt cx="2546194" cy="249634"/>
                </a:xfrm>
              </p:grpSpPr>
              <p:sp>
                <p:nvSpPr>
                  <p:cNvPr id="38" name="Shape 47257">
                    <a:extLst>
                      <a:ext uri="{FF2B5EF4-FFF2-40B4-BE49-F238E27FC236}">
                        <a16:creationId xmlns:a16="http://schemas.microsoft.com/office/drawing/2014/main" id="{7AC83CAD-2B01-097B-91A3-457F7C39C909}"/>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9" name="Shape 47258">
                    <a:extLst>
                      <a:ext uri="{FF2B5EF4-FFF2-40B4-BE49-F238E27FC236}">
                        <a16:creationId xmlns:a16="http://schemas.microsoft.com/office/drawing/2014/main" id="{396DF276-BC71-8364-433D-3947D984C56D}"/>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34" name="Shape 47261">
                <a:extLst>
                  <a:ext uri="{FF2B5EF4-FFF2-40B4-BE49-F238E27FC236}">
                    <a16:creationId xmlns:a16="http://schemas.microsoft.com/office/drawing/2014/main" id="{B21FEE58-E81C-C476-1887-BB18B3634A9E}"/>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5" name="Shape 47262">
                <a:extLst>
                  <a:ext uri="{FF2B5EF4-FFF2-40B4-BE49-F238E27FC236}">
                    <a16:creationId xmlns:a16="http://schemas.microsoft.com/office/drawing/2014/main" id="{D98C24BF-17AC-1612-2B10-0A8A1836CF72}"/>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32" name="TextBox 31">
              <a:extLst>
                <a:ext uri="{FF2B5EF4-FFF2-40B4-BE49-F238E27FC236}">
                  <a16:creationId xmlns:a16="http://schemas.microsoft.com/office/drawing/2014/main" id="{5EDDA3C2-0DEA-9E53-554E-A3A79906DEA2}"/>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oet</a:t>
              </a:r>
              <a:endParaRPr lang="en-US" sz="5400" dirty="0">
                <a:solidFill>
                  <a:schemeClr val="bg1"/>
                </a:solidFill>
              </a:endParaRPr>
            </a:p>
          </p:txBody>
        </p:sp>
      </p:grpSp>
      <p:grpSp>
        <p:nvGrpSpPr>
          <p:cNvPr id="40" name="Group 39">
            <a:extLst>
              <a:ext uri="{FF2B5EF4-FFF2-40B4-BE49-F238E27FC236}">
                <a16:creationId xmlns:a16="http://schemas.microsoft.com/office/drawing/2014/main" id="{40054ACE-5959-FA92-F889-65E4E79EFA3F}"/>
              </a:ext>
            </a:extLst>
          </p:cNvPr>
          <p:cNvGrpSpPr/>
          <p:nvPr/>
        </p:nvGrpSpPr>
        <p:grpSpPr>
          <a:xfrm>
            <a:off x="9280878" y="2057587"/>
            <a:ext cx="2062148" cy="2773305"/>
            <a:chOff x="1567251" y="2588060"/>
            <a:chExt cx="2062148" cy="2773305"/>
          </a:xfrm>
        </p:grpSpPr>
        <p:grpSp>
          <p:nvGrpSpPr>
            <p:cNvPr id="41" name="Group 47263">
              <a:extLst>
                <a:ext uri="{FF2B5EF4-FFF2-40B4-BE49-F238E27FC236}">
                  <a16:creationId xmlns:a16="http://schemas.microsoft.com/office/drawing/2014/main" id="{CEB9607D-D581-5D50-2361-A44537A13E6E}"/>
                </a:ext>
              </a:extLst>
            </p:cNvPr>
            <p:cNvGrpSpPr/>
            <p:nvPr/>
          </p:nvGrpSpPr>
          <p:grpSpPr>
            <a:xfrm>
              <a:off x="1567251" y="2588060"/>
              <a:ext cx="2061974" cy="2773305"/>
              <a:chOff x="0" y="0"/>
              <a:chExt cx="2546194" cy="3424568"/>
            </a:xfrm>
          </p:grpSpPr>
          <p:grpSp>
            <p:nvGrpSpPr>
              <p:cNvPr id="43" name="Group 47260">
                <a:extLst>
                  <a:ext uri="{FF2B5EF4-FFF2-40B4-BE49-F238E27FC236}">
                    <a16:creationId xmlns:a16="http://schemas.microsoft.com/office/drawing/2014/main" id="{A8A3FA07-FF63-77C0-DA20-C23348A7F724}"/>
                  </a:ext>
                </a:extLst>
              </p:cNvPr>
              <p:cNvGrpSpPr/>
              <p:nvPr/>
            </p:nvGrpSpPr>
            <p:grpSpPr>
              <a:xfrm>
                <a:off x="0" y="0"/>
                <a:ext cx="2546195" cy="3302226"/>
                <a:chOff x="0" y="0"/>
                <a:chExt cx="2546194" cy="3302225"/>
              </a:xfrm>
            </p:grpSpPr>
            <p:sp>
              <p:nvSpPr>
                <p:cNvPr id="46" name="Shape 47256">
                  <a:extLst>
                    <a:ext uri="{FF2B5EF4-FFF2-40B4-BE49-F238E27FC236}">
                      <a16:creationId xmlns:a16="http://schemas.microsoft.com/office/drawing/2014/main" id="{8488B8D6-052A-E889-1C05-29FE6F3202C8}"/>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47" name="Group 47259">
                  <a:extLst>
                    <a:ext uri="{FF2B5EF4-FFF2-40B4-BE49-F238E27FC236}">
                      <a16:creationId xmlns:a16="http://schemas.microsoft.com/office/drawing/2014/main" id="{AC669F6C-590C-139B-014E-2D25CECB33D6}"/>
                    </a:ext>
                  </a:extLst>
                </p:cNvPr>
                <p:cNvGrpSpPr/>
                <p:nvPr/>
              </p:nvGrpSpPr>
              <p:grpSpPr>
                <a:xfrm>
                  <a:off x="0" y="58"/>
                  <a:ext cx="2546195" cy="249635"/>
                  <a:chOff x="0" y="29"/>
                  <a:chExt cx="2546194" cy="249634"/>
                </a:xfrm>
              </p:grpSpPr>
              <p:sp>
                <p:nvSpPr>
                  <p:cNvPr id="48" name="Shape 47257">
                    <a:extLst>
                      <a:ext uri="{FF2B5EF4-FFF2-40B4-BE49-F238E27FC236}">
                        <a16:creationId xmlns:a16="http://schemas.microsoft.com/office/drawing/2014/main" id="{F85E5447-85E0-EC1C-AE7D-315FED08C351}"/>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9" name="Shape 47258">
                    <a:extLst>
                      <a:ext uri="{FF2B5EF4-FFF2-40B4-BE49-F238E27FC236}">
                        <a16:creationId xmlns:a16="http://schemas.microsoft.com/office/drawing/2014/main" id="{A8EBE1B1-A820-E662-792B-CD460F494C3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44" name="Shape 47261">
                <a:extLst>
                  <a:ext uri="{FF2B5EF4-FFF2-40B4-BE49-F238E27FC236}">
                    <a16:creationId xmlns:a16="http://schemas.microsoft.com/office/drawing/2014/main" id="{38CFD5F1-AB42-22F9-CCC2-426AF5BF40EB}"/>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5" name="Shape 47262">
                <a:extLst>
                  <a:ext uri="{FF2B5EF4-FFF2-40B4-BE49-F238E27FC236}">
                    <a16:creationId xmlns:a16="http://schemas.microsoft.com/office/drawing/2014/main" id="{6D1E42FA-4780-5E7E-D42F-A53542D66E3E}"/>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42" name="TextBox 41">
              <a:extLst>
                <a:ext uri="{FF2B5EF4-FFF2-40B4-BE49-F238E27FC236}">
                  <a16:creationId xmlns:a16="http://schemas.microsoft.com/office/drawing/2014/main" id="{6AD7BE72-8988-D107-4F87-0DC1AF800E09}"/>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uênh</a:t>
              </a:r>
              <a:endParaRPr lang="en-US" sz="5400" dirty="0">
                <a:solidFill>
                  <a:schemeClr val="bg1"/>
                </a:solidFill>
              </a:endParaRPr>
            </a:p>
          </p:txBody>
        </p:sp>
      </p:grpSp>
      <p:sp>
        <p:nvSpPr>
          <p:cNvPr id="50" name="TextBox 49">
            <a:extLst>
              <a:ext uri="{FF2B5EF4-FFF2-40B4-BE49-F238E27FC236}">
                <a16:creationId xmlns:a16="http://schemas.microsoft.com/office/drawing/2014/main" id="{F0FFF61A-00E9-AEC8-5E2F-CDCBFE2CBC32}"/>
              </a:ext>
            </a:extLst>
          </p:cNvPr>
          <p:cNvSpPr txBox="1"/>
          <p:nvPr/>
        </p:nvSpPr>
        <p:spPr>
          <a:xfrm>
            <a:off x="-23240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chim</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yểng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1" name="TextBox 50">
            <a:extLst>
              <a:ext uri="{FF2B5EF4-FFF2-40B4-BE49-F238E27FC236}">
                <a16:creationId xmlns:a16="http://schemas.microsoft.com/office/drawing/2014/main" id="{A8364B3E-F637-EB38-3E07-C501E70FB5CB}"/>
              </a:ext>
            </a:extLst>
          </p:cNvPr>
          <p:cNvSpPr txBox="1"/>
          <p:nvPr/>
        </p:nvSpPr>
        <p:spPr>
          <a:xfrm>
            <a:off x="2599053"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id="{FD3F9207-8CC9-CCA9-FA02-93889CA8FD9D}"/>
              </a:ext>
            </a:extLst>
          </p:cNvPr>
          <p:cNvSpPr txBox="1"/>
          <p:nvPr/>
        </p:nvSpPr>
        <p:spPr>
          <a:xfrm>
            <a:off x="5521657" y="4915960"/>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khoét</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08520C72-40EA-6581-DE81-6B9DA199555F}"/>
              </a:ext>
            </a:extLst>
          </p:cNvPr>
          <p:cNvSpPr txBox="1"/>
          <p:nvPr/>
        </p:nvSpPr>
        <p:spPr>
          <a:xfrm>
            <a:off x="862296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chuếch</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choáng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4" name="1">
            <a:extLst>
              <a:ext uri="{FF2B5EF4-FFF2-40B4-BE49-F238E27FC236}">
                <a16:creationId xmlns:a16="http://schemas.microsoft.com/office/drawing/2014/main" id="{2EB66FBE-F931-4728-F4D2-91DD16610CE8}"/>
              </a:ext>
            </a:extLst>
          </p:cNvPr>
          <p:cNvSpPr txBox="1">
            <a:spLocks/>
          </p:cNvSpPr>
          <p:nvPr/>
        </p:nvSpPr>
        <p:spPr>
          <a:xfrm>
            <a:off x="695750" y="413394"/>
            <a:ext cx="10800500"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yêng</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oao</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uênh</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ooc</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449149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barn(inVertical)">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chuếnh choáng</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60660622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19552580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5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vi-VN" sz="54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dự</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54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08966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836467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078412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06477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8577830"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6272756" y="4135454"/>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445307" y="444266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Chim công khiến khán giả say mê, chuếnh choáng vì điệu múa tuyệt đẹp. Voọc xám với tiết mục đu cây điêu luyện làm tất cả trầm trồ thích thú.</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390678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15612" y="5612561"/>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1150792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149278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70485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2073674" y="411259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10194587" y="4085806"/>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50AC5D65-3765-413C-86AD-AFF877B0B3F0}"/>
              </a:ext>
            </a:extLst>
          </p:cNvPr>
          <p:cNvCxnSpPr/>
          <p:nvPr/>
        </p:nvCxnSpPr>
        <p:spPr>
          <a:xfrm flipH="1">
            <a:off x="5008940" y="247195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1348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400510110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89928D13-B69A-42D0-D626-562D622A8913}"/>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1" name="Picture 10">
            <a:extLst>
              <a:ext uri="{FF2B5EF4-FFF2-40B4-BE49-F238E27FC236}">
                <a16:creationId xmlns:a16="http://schemas.microsoft.com/office/drawing/2014/main" id="{38E37CC0-F501-C8D1-F803-C7AAB1A07687}"/>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27419289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niêm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yết</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0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ở đây là công bố chương trình cuộc thi để mọi người biết</a:t>
            </a:r>
            <a:endParaRPr lang="zh-CN" altLang="en-US" sz="40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4"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805162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chuếnh choáng</a:t>
            </a:r>
            <a:endParaRPr lang="zh-CN" alt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126750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2</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174722" y="1454997"/>
            <a:ext cx="5705182" cy="451759"/>
          </a:xfrm>
          <a:prstGeom prst="rect">
            <a:avLst/>
          </a:prstGeom>
          <a:noFill/>
        </p:spPr>
        <p:txBody>
          <a:bodyPr wrap="square" lIns="90000" tIns="46800" rIns="540000" bIns="46800">
            <a:noAutofit/>
          </a:bodyPr>
          <a:lstStyle/>
          <a:p>
            <a:pPr algn="just">
              <a:lnSpc>
                <a:spcPct val="120000"/>
              </a:lnSpc>
            </a:pPr>
            <a:r>
              <a:rPr lang="vi-VN" sz="33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chỉ cảm giác không còn tỉnh táo giống như khi say của khán giả trước điệu múa tuyệt đẹp của chim công</a:t>
            </a:r>
            <a:endParaRPr lang="zh-CN" altLang="en-US" sz="33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186878" y="4249394"/>
            <a:ext cx="5654819" cy="2308324"/>
          </a:xfrm>
          <a:prstGeom prst="rect">
            <a:avLst/>
          </a:prstGeom>
          <a:ln>
            <a:noFill/>
          </a:ln>
          <a:effectLst>
            <a:softEdge rad="112500"/>
          </a:effectLst>
        </p:spPr>
      </p:pic>
    </p:spTree>
    <p:extLst>
      <p:ext uri="{BB962C8B-B14F-4D97-AF65-F5344CB8AC3E}">
        <p14:creationId xmlns:p14="http://schemas.microsoft.com/office/powerpoint/2010/main" val="160076195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trầm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trồ</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3</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thốt ra lời khen ngợi với vẻ ngạc nhiên thán phục</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22321576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69729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điêu</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luyện</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91317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4</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682980"/>
            <a:ext cx="5705182" cy="451759"/>
          </a:xfrm>
          <a:prstGeom prst="rect">
            <a:avLst/>
          </a:prstGeom>
          <a:noFill/>
        </p:spPr>
        <p:txBody>
          <a:bodyPr wrap="square" lIns="90000" tIns="46800" rIns="540000" bIns="46800">
            <a:noAutofit/>
          </a:bodyPr>
          <a:lstStyle/>
          <a:p>
            <a:pPr algn="just">
              <a:lnSpc>
                <a:spcPct val="120000"/>
              </a:lnSpc>
            </a:pP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đạt đến trình độ cao do trau dồi, luyện tập nhi</a:t>
            </a:r>
            <a:r>
              <a:rPr lang="en-US"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ề</a:t>
            </a: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u</a:t>
            </a:r>
            <a:endParaRPr lang="zh-CN" altLang="en-US" sz="39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90818" y="3769774"/>
            <a:ext cx="5434067" cy="2308324"/>
          </a:xfrm>
          <a:prstGeom prst="rect">
            <a:avLst/>
          </a:prstGeom>
          <a:ln>
            <a:noFill/>
          </a:ln>
          <a:effectLst>
            <a:softEdge rad="112500"/>
          </a:effectLst>
        </p:spPr>
      </p:pic>
    </p:spTree>
    <p:extLst>
      <p:ext uri="{BB962C8B-B14F-4D97-AF65-F5344CB8AC3E}">
        <p14:creationId xmlns:p14="http://schemas.microsoft.com/office/powerpoint/2010/main" val="893572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chuếnh choáng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1" name="Picture 10">
            <a:extLst>
              <a:ext uri="{FF2B5EF4-FFF2-40B4-BE49-F238E27FC236}">
                <a16:creationId xmlns:a16="http://schemas.microsoft.com/office/drawing/2014/main" id="{749705EE-1045-4922-BDBC-1ED1DB46976E}"/>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2" name="Picture 11">
            <a:extLst>
              <a:ext uri="{FF2B5EF4-FFF2-40B4-BE49-F238E27FC236}">
                <a16:creationId xmlns:a16="http://schemas.microsoft.com/office/drawing/2014/main" id="{00D2E5B1-4685-472E-A538-2F652D676789}"/>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334067202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D1C72-E8C9-41FB-8F0F-F06DB54575F2}"/>
              </a:ext>
            </a:extLst>
          </p:cNvPr>
          <p:cNvPicPr>
            <a:picLocks noChangeAspect="1"/>
          </p:cNvPicPr>
          <p:nvPr/>
        </p:nvPicPr>
        <p:blipFill>
          <a:blip r:embed="rId2"/>
          <a:stretch>
            <a:fillRect/>
          </a:stretch>
        </p:blipFill>
        <p:spPr>
          <a:xfrm>
            <a:off x="1940313" y="3576209"/>
            <a:ext cx="8088590" cy="2005758"/>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7666196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5964051A-4A3F-45BB-AD53-648C2CDB25D1}"/>
              </a:ext>
            </a:extLst>
          </p:cNvPr>
          <p:cNvPicPr>
            <a:picLocks noChangeAspect="1"/>
          </p:cNvPicPr>
          <p:nvPr/>
        </p:nvPicPr>
        <p:blipFill>
          <a:blip r:embed="rId2"/>
          <a:stretch>
            <a:fillRect/>
          </a:stretch>
        </p:blipFill>
        <p:spPr>
          <a:xfrm>
            <a:off x="6442796" y="3685179"/>
            <a:ext cx="5523061" cy="2775089"/>
          </a:xfrm>
          <a:prstGeom prst="roundRect">
            <a:avLst>
              <a:gd name="adj" fmla="val 10510"/>
            </a:avLst>
          </a:prstGeom>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769441"/>
          </a:xfrm>
          <a:prstGeom prst="rect">
            <a:avLst/>
          </a:prstGeom>
        </p:spPr>
        <p:txBody>
          <a:bodyPr wrap="square">
            <a:spAutoFit/>
          </a:bodyPr>
          <a:lstStyle/>
          <a:p>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Mỗi</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biểu</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diễn</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4401205"/>
          </a:xfrm>
          <a:prstGeom prst="rect">
            <a:avLst/>
          </a:prstGeom>
        </p:spPr>
        <p:txBody>
          <a:bodyPr wrap="square">
            <a:spAutoFit/>
          </a:bodyPr>
          <a:lstStyle/>
          <a:p>
            <a:r>
              <a:rPr lang="vi-VN" sz="4000" b="1"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Các con vật biểu diễn tiết mục sau:</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a:t>
            </a:r>
            <a:r>
              <a:rPr lang="vi-VN" sz="40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một số loài vật</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gõ kiến: </a:t>
            </a:r>
            <a:r>
              <a:rPr lang="vi-VN" sz="4000" dirty="0">
                <a:latin typeface="Arial-Rounded" panose="020B0500000000000000" pitchFamily="34" charset="0"/>
                <a:ea typeface="Arial-Rounded" panose="020B0500000000000000" pitchFamily="34" charset="0"/>
                <a:cs typeface="Arial-Rounded" panose="020B0500000000000000" pitchFamily="34" charset="0"/>
              </a:rPr>
              <a:t>khoét cái tổ xinh xắn</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công: </a:t>
            </a:r>
            <a:r>
              <a:rPr lang="vi-VN" sz="4000" dirty="0">
                <a:latin typeface="Arial-Rounded" panose="020B0500000000000000" pitchFamily="34" charset="0"/>
                <a:ea typeface="Arial-Rounded" panose="020B0500000000000000" pitchFamily="34" charset="0"/>
                <a:cs typeface="Arial-Rounded" panose="020B0500000000000000" pitchFamily="34" charset="0"/>
              </a:rPr>
              <a:t>múa điệu múa tuyệt đẹp</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Mèo rừng: </a:t>
            </a:r>
            <a:r>
              <a:rPr lang="vi-VN" sz="4000" dirty="0">
                <a:latin typeface="Arial-Rounded" panose="020B0500000000000000" pitchFamily="34" charset="0"/>
                <a:ea typeface="Arial-Rounded" panose="020B0500000000000000" pitchFamily="34" charset="0"/>
                <a:cs typeface="Arial-Rounded" panose="020B0500000000000000" pitchFamily="34" charset="0"/>
              </a:rPr>
              <a:t>ca ngoao ngoao</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4000" dirty="0">
                <a:latin typeface="Arial-Rounded" panose="020B0500000000000000" pitchFamily="34" charset="0"/>
                <a:ea typeface="Arial-Rounded" panose="020B0500000000000000" pitchFamily="34" charset="0"/>
                <a:cs typeface="Arial-Rounded" panose="020B0500000000000000" pitchFamily="34" charset="0"/>
              </a:rPr>
              <a:t>đu câ</a:t>
            </a:r>
            <a:r>
              <a:rPr lang="en-US" sz="4000" dirty="0">
                <a:latin typeface="Arial-Rounded" panose="020B0500000000000000" pitchFamily="34" charset="0"/>
                <a:ea typeface="Arial-Rounded" panose="020B0500000000000000" pitchFamily="34" charset="0"/>
                <a:cs typeface="Arial-Rounded" panose="020B0500000000000000" pitchFamily="34" charset="0"/>
              </a:rPr>
              <a:t>y</a:t>
            </a:r>
            <a:r>
              <a:rPr lang="vi-VN" sz="4000" dirty="0">
                <a:latin typeface="Arial-Rounded" panose="020B0500000000000000" pitchFamily="34" charset="0"/>
                <a:ea typeface="Arial-Rounded" panose="020B0500000000000000" pitchFamily="34" charset="0"/>
                <a:cs typeface="Arial-Rounded" panose="020B0500000000000000" pitchFamily="34" charset="0"/>
              </a:rPr>
              <a:t> điêu luyện</a:t>
            </a: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9A4B92F5-41F8-4473-9048-D125F6AAAD61}"/>
              </a:ext>
            </a:extLst>
          </p:cNvPr>
          <p:cNvPicPr>
            <a:picLocks noChangeAspect="1"/>
          </p:cNvPicPr>
          <p:nvPr/>
        </p:nvPicPr>
        <p:blipFill>
          <a:blip r:embed="rId2"/>
          <a:stretch>
            <a:fillRect/>
          </a:stretch>
        </p:blipFill>
        <p:spPr>
          <a:xfrm>
            <a:off x="8812999" y="385031"/>
            <a:ext cx="3339172" cy="2308324"/>
          </a:xfrm>
          <a:prstGeom prst="rect">
            <a:avLst/>
          </a:prstGeom>
          <a:ln>
            <a:noFill/>
          </a:ln>
          <a:effectLst>
            <a:softEdge rad="112500"/>
          </a:effectLst>
        </p:spPr>
      </p:pic>
      <p:sp>
        <p:nvSpPr>
          <p:cNvPr id="6" name="Rectangle 5">
            <a:extLst>
              <a:ext uri="{FF2B5EF4-FFF2-40B4-BE49-F238E27FC236}">
                <a16:creationId xmlns:a16="http://schemas.microsoft.com/office/drawing/2014/main" id="{64A81558-D255-41DA-936E-A23EEDBC32C7}"/>
              </a:ext>
            </a:extLst>
          </p:cNvPr>
          <p:cNvSpPr/>
          <p:nvPr/>
        </p:nvSpPr>
        <p:spPr>
          <a:xfrm>
            <a:off x="3807783" y="2664431"/>
            <a:ext cx="8138160"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3AC837-8422-44CC-B669-7D11673EBFF3}"/>
              </a:ext>
            </a:extLst>
          </p:cNvPr>
          <p:cNvSpPr/>
          <p:nvPr/>
        </p:nvSpPr>
        <p:spPr>
          <a:xfrm>
            <a:off x="1319853" y="3326131"/>
            <a:ext cx="3095737"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6DC20A-3E9E-41C1-9676-C051818BCA86}"/>
              </a:ext>
            </a:extLst>
          </p:cNvPr>
          <p:cNvSpPr/>
          <p:nvPr/>
        </p:nvSpPr>
        <p:spPr>
          <a:xfrm>
            <a:off x="4260068" y="3892472"/>
            <a:ext cx="436958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6A4D63-0A7E-42F1-8A92-D2A8C9E50FC5}"/>
              </a:ext>
            </a:extLst>
          </p:cNvPr>
          <p:cNvSpPr/>
          <p:nvPr/>
        </p:nvSpPr>
        <p:spPr>
          <a:xfrm>
            <a:off x="3779096" y="4571257"/>
            <a:ext cx="5227744"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062BE-0032-4E75-8930-7E500D7BD73E}"/>
              </a:ext>
            </a:extLst>
          </p:cNvPr>
          <p:cNvSpPr/>
          <p:nvPr/>
        </p:nvSpPr>
        <p:spPr>
          <a:xfrm>
            <a:off x="3500520" y="5154760"/>
            <a:ext cx="382164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1C3CA5-5DC0-49A4-9B53-A212860B7CA5}"/>
              </a:ext>
            </a:extLst>
          </p:cNvPr>
          <p:cNvSpPr/>
          <p:nvPr/>
        </p:nvSpPr>
        <p:spPr>
          <a:xfrm>
            <a:off x="3527662" y="5822815"/>
            <a:ext cx="3901745"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2682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mục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AAD253DD-03A2-433B-A4E3-859F72A7B94B}"/>
              </a:ext>
            </a:extLst>
          </p:cNvPr>
          <p:cNvPicPr>
            <a:picLocks noChangeAspect="1"/>
          </p:cNvPicPr>
          <p:nvPr/>
        </p:nvPicPr>
        <p:blipFill>
          <a:blip r:embed="rId2"/>
          <a:stretch>
            <a:fillRect/>
          </a:stretch>
        </p:blipFill>
        <p:spPr>
          <a:xfrm>
            <a:off x="2181645" y="2930946"/>
            <a:ext cx="7828710" cy="3537096"/>
          </a:xfrm>
          <a:prstGeom prst="rect">
            <a:avLst/>
          </a:prstGeom>
          <a:ln>
            <a:noFill/>
          </a:ln>
          <a:effectLst>
            <a:softEdge rad="112500"/>
          </a:effectLst>
        </p:spPr>
      </p:pic>
    </p:spTree>
    <p:extLst>
      <p:ext uri="{BB962C8B-B14F-4D97-AF65-F5344CB8AC3E}">
        <p14:creationId xmlns:p14="http://schemas.microsoft.com/office/powerpoint/2010/main" val="28239507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143D71C-A6D4-45C0-884A-9E4154FEF9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FB3D6DBC-20FB-41A6-B9E8-727AA5ADCB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59008">
            <a:off x="11579833" y="2857144"/>
            <a:ext cx="241845" cy="196196"/>
          </a:xfrm>
          <a:prstGeom prst="rect">
            <a:avLst/>
          </a:prstGeom>
        </p:spPr>
      </p:pic>
      <p:pic>
        <p:nvPicPr>
          <p:cNvPr id="16" name="buom" descr="A insect on the ground&#10;&#10;Description generated with high confidence">
            <a:extLst>
              <a:ext uri="{FF2B5EF4-FFF2-40B4-BE49-F238E27FC236}">
                <a16:creationId xmlns:a16="http://schemas.microsoft.com/office/drawing/2014/main" id="{3BB1DEDA-D8FF-4D51-8EAE-BD55CA82EB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70510">
            <a:off x="1835381" y="2493526"/>
            <a:ext cx="963915" cy="923430"/>
          </a:xfrm>
          <a:prstGeom prst="rect">
            <a:avLst/>
          </a:prstGeom>
        </p:spPr>
      </p:pic>
      <p:pic>
        <p:nvPicPr>
          <p:cNvPr id="17" name="Picture 16">
            <a:extLst>
              <a:ext uri="{FF2B5EF4-FFF2-40B4-BE49-F238E27FC236}">
                <a16:creationId xmlns:a16="http://schemas.microsoft.com/office/drawing/2014/main" id="{509AF3F4-6204-4CE3-8234-2BBF4DBB78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3426" y="4934926"/>
            <a:ext cx="506290" cy="506290"/>
          </a:xfrm>
          <a:prstGeom prst="rect">
            <a:avLst/>
          </a:prstGeom>
        </p:spPr>
      </p:pic>
      <p:pic>
        <p:nvPicPr>
          <p:cNvPr id="18" name="Picture 17">
            <a:extLst>
              <a:ext uri="{FF2B5EF4-FFF2-40B4-BE49-F238E27FC236}">
                <a16:creationId xmlns:a16="http://schemas.microsoft.com/office/drawing/2014/main" id="{A9B50C3A-68B1-4CAE-8292-881529C18F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1073" y="144615"/>
            <a:ext cx="868643" cy="644243"/>
          </a:xfrm>
          <a:prstGeom prst="rect">
            <a:avLst/>
          </a:prstGeom>
        </p:spPr>
      </p:pic>
      <p:pic>
        <p:nvPicPr>
          <p:cNvPr id="19" name="Picture 18">
            <a:hlinkClick r:id="rId9" action="ppaction://hlinksldjump"/>
            <a:extLst>
              <a:ext uri="{FF2B5EF4-FFF2-40B4-BE49-F238E27FC236}">
                <a16:creationId xmlns:a16="http://schemas.microsoft.com/office/drawing/2014/main" id="{D2C53C09-0D26-4E9C-99E8-347A19D9FED8}"/>
              </a:ext>
            </a:extLst>
          </p:cNvPr>
          <p:cNvPicPr>
            <a:picLocks noChangeAspect="1"/>
          </p:cNvPicPr>
          <p:nvPr/>
        </p:nvPicPr>
        <p:blipFill rotWithShape="1">
          <a:blip r:embed="rId10">
            <a:extLst>
              <a:ext uri="{28A0092B-C50C-407E-A947-70E740481C1C}">
                <a14:useLocalDpi xmlns:a14="http://schemas.microsoft.com/office/drawing/2010/main"/>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ECAA2C1E-B9ED-8F85-7AEC-E56F2D68CF9F}"/>
              </a:ext>
            </a:extLst>
          </p:cNvPr>
          <p:cNvPicPr>
            <a:picLocks noChangeAspect="1"/>
          </p:cNvPicPr>
          <p:nvPr/>
        </p:nvPicPr>
        <p:blipFill>
          <a:blip r:embed="rId11"/>
          <a:stretch>
            <a:fillRect/>
          </a:stretch>
        </p:blipFill>
        <p:spPr>
          <a:xfrm>
            <a:off x="3873799" y="1185741"/>
            <a:ext cx="6774775" cy="4486517"/>
          </a:xfrm>
          <a:prstGeom prst="rect">
            <a:avLst/>
          </a:prstGeom>
          <a:ln>
            <a:noFill/>
          </a:ln>
          <a:effectLst>
            <a:softEdge rad="112500"/>
          </a:effectLst>
        </p:spPr>
      </p:pic>
      <p:pic>
        <p:nvPicPr>
          <p:cNvPr id="11" name="1a">
            <a:hlinkClick r:id="rId12" action="ppaction://hlinksldjump"/>
            <a:extLst>
              <a:ext uri="{FF2B5EF4-FFF2-40B4-BE49-F238E27FC236}">
                <a16:creationId xmlns:a16="http://schemas.microsoft.com/office/drawing/2014/main" id="{61CB780D-141B-4B6D-9D8C-D83E6F2A0BC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50911" y="1118511"/>
            <a:ext cx="3257609" cy="2312293"/>
          </a:xfrm>
          <a:prstGeom prst="rect">
            <a:avLst/>
          </a:prstGeom>
        </p:spPr>
      </p:pic>
      <p:pic>
        <p:nvPicPr>
          <p:cNvPr id="13" name="3a">
            <a:hlinkClick r:id="rId14" action="ppaction://hlinksldjump"/>
            <a:extLst>
              <a:ext uri="{FF2B5EF4-FFF2-40B4-BE49-F238E27FC236}">
                <a16:creationId xmlns:a16="http://schemas.microsoft.com/office/drawing/2014/main" id="{FE286DA6-FEF4-4238-B51B-76F5DFC6A63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07443" y="3286095"/>
            <a:ext cx="3338117" cy="2410181"/>
          </a:xfrm>
          <a:prstGeom prst="rect">
            <a:avLst/>
          </a:prstGeom>
        </p:spPr>
      </p:pic>
      <p:pic>
        <p:nvPicPr>
          <p:cNvPr id="12" name="2a">
            <a:hlinkClick r:id="rId16" action="ppaction://hlinksldjump"/>
            <a:extLst>
              <a:ext uri="{FF2B5EF4-FFF2-40B4-BE49-F238E27FC236}">
                <a16:creationId xmlns:a16="http://schemas.microsoft.com/office/drawing/2014/main" id="{3C89B817-DA41-437C-8020-8E4C4DF03F7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20314" y="1105731"/>
            <a:ext cx="3335179" cy="2305071"/>
          </a:xfrm>
          <a:prstGeom prst="rect">
            <a:avLst/>
          </a:prstGeom>
        </p:spPr>
      </p:pic>
      <p:pic>
        <p:nvPicPr>
          <p:cNvPr id="14" name="4a">
            <a:hlinkClick r:id="rId18" action="ppaction://hlinksldjump"/>
            <a:extLst>
              <a:ext uri="{FF2B5EF4-FFF2-40B4-BE49-F238E27FC236}">
                <a16:creationId xmlns:a16="http://schemas.microsoft.com/office/drawing/2014/main" id="{D5E636E5-0DC3-4C78-BC52-11EC2E35A7B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220314" y="3286095"/>
            <a:ext cx="3335179" cy="2426168"/>
          </a:xfrm>
          <a:prstGeom prst="rect">
            <a:avLst/>
          </a:prstGeom>
        </p:spPr>
      </p:pic>
    </p:spTree>
    <p:extLst>
      <p:ext uri="{BB962C8B-B14F-4D97-AF65-F5344CB8AC3E}">
        <p14:creationId xmlns:p14="http://schemas.microsoft.com/office/powerpoint/2010/main" val="60455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13"/>
                                        </p:tgtEl>
                                      </p:cBhvr>
                                    </p:animEffect>
                                    <p:set>
                                      <p:cBhvr>
                                        <p:cTn id="19" dur="1" fill="hold">
                                          <p:stCondLst>
                                            <p:cond delay="24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50"/>
                                        <p:tgtEl>
                                          <p:spTgt spid="14"/>
                                        </p:tgtEl>
                                      </p:cBhvr>
                                    </p:animEffect>
                                    <p:set>
                                      <p:cBhvr>
                                        <p:cTn id="25" dur="1" fill="hold">
                                          <p:stCondLst>
                                            <p:cond delay="24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9" name="8">
            <a:extLst>
              <a:ext uri="{FF2B5EF4-FFF2-40B4-BE49-F238E27FC236}">
                <a16:creationId xmlns:a16="http://schemas.microsoft.com/office/drawing/2014/main" id="{B27A3F0C-E6FC-4B62-85B9-86744A9DA7F9}"/>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747BF096-6FDF-4899-A303-934DBB000CB8}"/>
              </a:ext>
            </a:extLst>
          </p:cNvPr>
          <p:cNvSpPr/>
          <p:nvPr/>
        </p:nvSpPr>
        <p:spPr>
          <a:xfrm>
            <a:off x="314751" y="2093455"/>
            <a:ext cx="113659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2CC49CDE-402B-4524-82A7-B5B771C5AFED}"/>
              </a:ext>
            </a:extLst>
          </p:cNvPr>
          <p:cNvGrpSpPr/>
          <p:nvPr/>
        </p:nvGrpSpPr>
        <p:grpSpPr>
          <a:xfrm>
            <a:off x="121327" y="1820459"/>
            <a:ext cx="11755922" cy="1548109"/>
            <a:chOff x="820388" y="6066960"/>
            <a:chExt cx="11172236" cy="1548109"/>
          </a:xfrm>
        </p:grpSpPr>
        <p:sp>
          <p:nvSpPr>
            <p:cNvPr id="12" name="Rectangle: Rounded Corners 11">
              <a:extLst>
                <a:ext uri="{FF2B5EF4-FFF2-40B4-BE49-F238E27FC236}">
                  <a16:creationId xmlns:a16="http://schemas.microsoft.com/office/drawing/2014/main" id="{DB21023F-F962-40AD-ACD3-83C127BB07C2}"/>
                </a:ext>
              </a:extLst>
            </p:cNvPr>
            <p:cNvSpPr/>
            <p:nvPr/>
          </p:nvSpPr>
          <p:spPr>
            <a:xfrm>
              <a:off x="820388" y="6066960"/>
              <a:ext cx="11172236" cy="1548109"/>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8">
              <a:extLst>
                <a:ext uri="{FF2B5EF4-FFF2-40B4-BE49-F238E27FC236}">
                  <a16:creationId xmlns:a16="http://schemas.microsoft.com/office/drawing/2014/main" id="{8F13F829-76FC-4FEF-AC31-85BE365D364D}"/>
                </a:ext>
              </a:extLst>
            </p:cNvPr>
            <p:cNvSpPr/>
            <p:nvPr/>
          </p:nvSpPr>
          <p:spPr>
            <a:xfrm>
              <a:off x="1004061" y="6099695"/>
              <a:ext cx="10801601" cy="1446550"/>
            </a:xfrm>
            <a:prstGeom prst="rect">
              <a:avLst/>
            </a:prstGeom>
          </p:spPr>
          <p:txBody>
            <a:bodyPr wrap="square">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4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gia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1A18EDEB-9834-4EB0-AB4B-FCC0BCF94E29}"/>
              </a:ext>
            </a:extLst>
          </p:cNvPr>
          <p:cNvSpPr/>
          <p:nvPr/>
        </p:nvSpPr>
        <p:spPr>
          <a:xfrm>
            <a:off x="6983225" y="1894917"/>
            <a:ext cx="4652123"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7" name="Rectangle: Rounded Corners 16">
            <a:extLst>
              <a:ext uri="{FF2B5EF4-FFF2-40B4-BE49-F238E27FC236}">
                <a16:creationId xmlns:a16="http://schemas.microsoft.com/office/drawing/2014/main" id="{2C53B3F3-146A-48EA-99DE-9F1171B904C6}"/>
              </a:ext>
            </a:extLst>
          </p:cNvPr>
          <p:cNvSpPr/>
          <p:nvPr/>
        </p:nvSpPr>
        <p:spPr>
          <a:xfrm>
            <a:off x="216156" y="2676997"/>
            <a:ext cx="9171320" cy="61760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
        <p:nvSpPr>
          <p:cNvPr id="2" name="8">
            <a:extLst>
              <a:ext uri="{FF2B5EF4-FFF2-40B4-BE49-F238E27FC236}">
                <a16:creationId xmlns:a16="http://schemas.microsoft.com/office/drawing/2014/main" id="{8A94B7C5-A435-E6B3-800A-891C2B054629}"/>
              </a:ext>
            </a:extLst>
          </p:cNvPr>
          <p:cNvSpPr/>
          <p:nvPr/>
        </p:nvSpPr>
        <p:spPr>
          <a:xfrm>
            <a:off x="314751" y="3938985"/>
            <a:ext cx="11457887"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7A0B3A4B-4C97-113B-B99E-61ADE3B4174E}"/>
              </a:ext>
            </a:extLst>
          </p:cNvPr>
          <p:cNvGrpSpPr/>
          <p:nvPr/>
        </p:nvGrpSpPr>
        <p:grpSpPr>
          <a:xfrm>
            <a:off x="170041" y="3846651"/>
            <a:ext cx="11755922" cy="1015663"/>
            <a:chOff x="1690050" y="6066960"/>
            <a:chExt cx="8737600" cy="1015663"/>
          </a:xfrm>
        </p:grpSpPr>
        <p:sp>
          <p:nvSpPr>
            <p:cNvPr id="4" name="Rectangle: Rounded Corners 3">
              <a:extLst>
                <a:ext uri="{FF2B5EF4-FFF2-40B4-BE49-F238E27FC236}">
                  <a16:creationId xmlns:a16="http://schemas.microsoft.com/office/drawing/2014/main" id="{089431B1-43B3-A32C-695A-EEE09952B108}"/>
                </a:ext>
              </a:extLst>
            </p:cNvPr>
            <p:cNvSpPr/>
            <p:nvPr/>
          </p:nvSpPr>
          <p:spPr>
            <a:xfrm>
              <a:off x="1690050" y="6066960"/>
              <a:ext cx="8737600"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8">
              <a:extLst>
                <a:ext uri="{FF2B5EF4-FFF2-40B4-BE49-F238E27FC236}">
                  <a16:creationId xmlns:a16="http://schemas.microsoft.com/office/drawing/2014/main" id="{A6C601B4-672C-A73F-DD4A-81D3028246E1}"/>
                </a:ext>
              </a:extLst>
            </p:cNvPr>
            <p:cNvSpPr/>
            <p:nvPr/>
          </p:nvSpPr>
          <p:spPr>
            <a:xfrm>
              <a:off x="1818113" y="6168519"/>
              <a:ext cx="8553357"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err="1">
                  <a:latin typeface="Arial-Rounded" panose="020B0500000000000000" pitchFamily="34" charset="0"/>
                  <a:ea typeface="Arial-Rounded" panose="020B0500000000000000" pitchFamily="34" charset="0"/>
                  <a:cs typeface="Arial-Rounded" panose="020B0500000000000000" pitchFamily="34" charset="0"/>
                </a:rPr>
                <a:t>mục</a:t>
              </a:r>
              <a:r>
                <a:rPr lang="en-US" sz="4800">
                  <a:latin typeface="Arial-Rounded" panose="020B0500000000000000" pitchFamily="34" charset="0"/>
                  <a:ea typeface="Arial-Rounded" panose="020B0500000000000000" pitchFamily="34" charset="0"/>
                  <a:cs typeface="Arial-Rounded" panose="020B0500000000000000" pitchFamily="34" charset="0"/>
                </a:rPr>
                <a:t>                           </a:t>
              </a:r>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Rounded Corners 13">
            <a:extLst>
              <a:ext uri="{FF2B5EF4-FFF2-40B4-BE49-F238E27FC236}">
                <a16:creationId xmlns:a16="http://schemas.microsoft.com/office/drawing/2014/main" id="{19A36E7E-E36E-7D08-E68E-403F82DE03EA}"/>
              </a:ext>
            </a:extLst>
          </p:cNvPr>
          <p:cNvSpPr/>
          <p:nvPr/>
        </p:nvSpPr>
        <p:spPr>
          <a:xfrm>
            <a:off x="6603822" y="3971293"/>
            <a:ext cx="283282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18781762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8" grpId="0" animBg="1"/>
      <p:bldP spid="18" grpId="1" animBg="1"/>
      <p:bldP spid="17" grpId="0" animBg="1"/>
      <p:bldP spid="17" grpId="1" animBg="1"/>
      <p:bldP spid="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4824663-E999-EA69-21D0-36C7FF0D394A}"/>
              </a:ext>
            </a:extLst>
          </p:cNvPr>
          <p:cNvSpPr/>
          <p:nvPr/>
        </p:nvSpPr>
        <p:spPr>
          <a:xfrm>
            <a:off x="4693920" y="2773680"/>
            <a:ext cx="4236720" cy="283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E59B39-32D1-9B8E-FE86-5B86B213A769}"/>
              </a:ext>
            </a:extLst>
          </p:cNvPr>
          <p:cNvSpPr txBox="1"/>
          <p:nvPr/>
        </p:nvSpPr>
        <p:spPr>
          <a:xfrm>
            <a:off x="4521428" y="3581400"/>
            <a:ext cx="4581703" cy="1569660"/>
          </a:xfrm>
          <a:prstGeom prst="rect">
            <a:avLst/>
          </a:prstGeom>
          <a:noFill/>
        </p:spPr>
        <p:txBody>
          <a:bodyPr wrap="none" rtlCol="0">
            <a:spAutoFit/>
          </a:bodyPr>
          <a:lstStyle/>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HOẠT ĐỘNG </a:t>
            </a:r>
          </a:p>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117B3-FB89-409B-AA49-73AA777BEAE5}"/>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图片 1" descr="矢量智能">
            <a:extLst>
              <a:ext uri="{FF2B5EF4-FFF2-40B4-BE49-F238E27FC236}">
                <a16:creationId xmlns:a16="http://schemas.microsoft.com/office/drawing/2014/main" id="{70DE6AE3-AC99-45F6-979D-1361F09BD9C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2" name="图片 2" descr="9ee5199484871c902f5b226d6e69cbee">
            <a:extLst>
              <a:ext uri="{FF2B5EF4-FFF2-40B4-BE49-F238E27FC236}">
                <a16:creationId xmlns:a16="http://schemas.microsoft.com/office/drawing/2014/main" id="{8A313E94-13D6-421C-A59D-6911745B7BD9}"/>
              </a:ext>
            </a:extLst>
          </p:cNvPr>
          <p:cNvPicPr/>
          <p:nvPr/>
        </p:nvPicPr>
        <p:blipFill>
          <a:blip r:embed="rId4"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4" name="图片 3" descr="e0f01d50e93b5be62aa78ca12bd19666">
            <a:hlinkClick r:id="rId5" action="ppaction://hlinksldjump"/>
            <a:extLst>
              <a:ext uri="{FF2B5EF4-FFF2-40B4-BE49-F238E27FC236}">
                <a16:creationId xmlns:a16="http://schemas.microsoft.com/office/drawing/2014/main" id="{52536370-95F2-40BB-9A7C-49E876368B5E}"/>
              </a:ext>
            </a:extLst>
          </p:cNvPr>
          <p:cNvPicPr/>
          <p:nvPr/>
        </p:nvPicPr>
        <p:blipFill>
          <a:blip r:embed="rId6" cstate="email">
            <a:extLst>
              <a:ext uri="{28A0092B-C50C-407E-A947-70E740481C1C}">
                <a14:useLocalDpi xmlns:a14="http://schemas.microsoft.com/office/drawing/2010/main"/>
              </a:ext>
            </a:extLst>
          </a:blip>
          <a:stretch>
            <a:fillRect/>
          </a:stretch>
        </p:blipFill>
        <p:spPr>
          <a:xfrm>
            <a:off x="5821768" y="5058091"/>
            <a:ext cx="2170430" cy="1573929"/>
          </a:xfrm>
          <a:prstGeom prst="rect">
            <a:avLst/>
          </a:prstGeom>
        </p:spPr>
      </p:pic>
      <p:grpSp>
        <p:nvGrpSpPr>
          <p:cNvPr id="6" name="Group 5">
            <a:extLst>
              <a:ext uri="{FF2B5EF4-FFF2-40B4-BE49-F238E27FC236}">
                <a16:creationId xmlns:a16="http://schemas.microsoft.com/office/drawing/2014/main" id="{796B30DF-FB44-A93D-AEA2-E7F80A5443D5}"/>
              </a:ext>
            </a:extLst>
          </p:cNvPr>
          <p:cNvGrpSpPr/>
          <p:nvPr/>
        </p:nvGrpSpPr>
        <p:grpSpPr>
          <a:xfrm>
            <a:off x="228600" y="288970"/>
            <a:ext cx="6557188" cy="2712639"/>
            <a:chOff x="228600" y="288970"/>
            <a:chExt cx="6557188" cy="2712639"/>
          </a:xfrm>
        </p:grpSpPr>
        <p:sp>
          <p:nvSpPr>
            <p:cNvPr id="13" name="Rectangle: Rounded Corners 12">
              <a:extLst>
                <a:ext uri="{FF2B5EF4-FFF2-40B4-BE49-F238E27FC236}">
                  <a16:creationId xmlns:a16="http://schemas.microsoft.com/office/drawing/2014/main" id="{35D1574B-2E05-4EAA-90D9-78A3D251876E}"/>
                </a:ext>
              </a:extLst>
            </p:cNvPr>
            <p:cNvSpPr/>
            <p:nvPr/>
          </p:nvSpPr>
          <p:spPr>
            <a:xfrm>
              <a:off x="228600" y="288970"/>
              <a:ext cx="6557188" cy="271263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95200EBA-1CD2-5012-0CF6-7F87B3A3D8F8}"/>
                </a:ext>
              </a:extLst>
            </p:cNvPr>
            <p:cNvSpPr txBox="1"/>
            <p:nvPr/>
          </p:nvSpPr>
          <p:spPr>
            <a:xfrm>
              <a:off x="228600" y="629053"/>
              <a:ext cx="6557188" cy="2246769"/>
            </a:xfrm>
            <a:prstGeom prst="rect">
              <a:avLst/>
            </a:prstGeom>
            <a:noFill/>
          </p:spPr>
          <p:txBody>
            <a:bodyPr wrap="square">
              <a:spAutoFit/>
            </a:bodyPr>
            <a:lstStyle/>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Con gì lông vằn mắt xanh</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Dáng di uyển chuyển, nhe nanh tìm mồi</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algn="r"/>
              <a:r>
                <a:rPr lang="en-US" sz="2800" i="1">
                  <a:latin typeface="Arial-Rounded" panose="020B0500000000000000" pitchFamily="34" charset="0"/>
                  <a:ea typeface="Arial-Rounded" panose="020B0500000000000000" pitchFamily="34" charset="0"/>
                  <a:cs typeface="Arial-Rounded" panose="020B0500000000000000" pitchFamily="34" charset="0"/>
                </a:rPr>
                <a:t>(Là con gì?)</a:t>
              </a:r>
              <a:endParaRPr lang="en-US" sz="28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5FFE3D5A-D96A-492C-DEDD-DAE3D2EDA7A4}"/>
              </a:ext>
            </a:extLst>
          </p:cNvPr>
          <p:cNvGrpSpPr/>
          <p:nvPr/>
        </p:nvGrpSpPr>
        <p:grpSpPr>
          <a:xfrm>
            <a:off x="5467106" y="225980"/>
            <a:ext cx="7654711" cy="4998720"/>
            <a:chOff x="5467106" y="225980"/>
            <a:chExt cx="7654711" cy="4998720"/>
          </a:xfrm>
        </p:grpSpPr>
        <p:pic>
          <p:nvPicPr>
            <p:cNvPr id="10" name="图片 1">
              <a:extLst>
                <a:ext uri="{FF2B5EF4-FFF2-40B4-BE49-F238E27FC236}">
                  <a16:creationId xmlns:a16="http://schemas.microsoft.com/office/drawing/2014/main" id="{37C67B4B-B13A-4081-B66F-9DC4B65539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67106" y="225980"/>
              <a:ext cx="7654711" cy="4998720"/>
            </a:xfrm>
            <a:prstGeom prst="rect">
              <a:avLst/>
            </a:prstGeom>
          </p:spPr>
        </p:pic>
        <p:pic>
          <p:nvPicPr>
            <p:cNvPr id="1026" name="Picture 2" descr="50 hình nền con hổ đẹp và dũng mãnh nhất thế giới">
              <a:extLst>
                <a:ext uri="{FF2B5EF4-FFF2-40B4-BE49-F238E27FC236}">
                  <a16:creationId xmlns:a16="http://schemas.microsoft.com/office/drawing/2014/main" id="{137105FB-34A0-9573-4C03-5FBEC549A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226" y="1922134"/>
              <a:ext cx="4822469" cy="2964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543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FBB3DB-E4D8-48F2-9D1C-80C98D5BFE61}"/>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1" descr="矢量智能">
            <a:extLst>
              <a:ext uri="{FF2B5EF4-FFF2-40B4-BE49-F238E27FC236}">
                <a16:creationId xmlns:a16="http://schemas.microsoft.com/office/drawing/2014/main" id="{3128A22E-7997-4A1E-8B99-360639C4946C}"/>
              </a:ext>
            </a:extLst>
          </p:cNvPr>
          <p:cNvPicPr/>
          <p:nvPr/>
        </p:nvPicPr>
        <p:blipFill>
          <a:blip r:embed="rId2" cstate="email">
            <a:extLst>
              <a:ext uri="{28A0092B-C50C-407E-A947-70E740481C1C}">
                <a14:useLocalDpi xmlns:a14="http://schemas.microsoft.com/office/drawing/2010/main"/>
              </a:ext>
            </a:extLst>
          </a:blip>
          <a:stretch>
            <a:fillRect/>
          </a:stretch>
        </p:blipFill>
        <p:spPr>
          <a:xfrm flipH="1">
            <a:off x="0" y="4210771"/>
            <a:ext cx="12192000" cy="2701204"/>
          </a:xfrm>
          <a:prstGeom prst="rect">
            <a:avLst/>
          </a:prstGeom>
        </p:spPr>
      </p:pic>
      <p:pic>
        <p:nvPicPr>
          <p:cNvPr id="11" name="图片 2" descr="9ee5199484871c902f5b226d6e69cbee">
            <a:extLst>
              <a:ext uri="{FF2B5EF4-FFF2-40B4-BE49-F238E27FC236}">
                <a16:creationId xmlns:a16="http://schemas.microsoft.com/office/drawing/2014/main" id="{1714D448-CE30-44CF-98FA-0E78470A8F60}"/>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7315200" y="4463415"/>
            <a:ext cx="2779395" cy="2394585"/>
          </a:xfrm>
          <a:prstGeom prst="rect">
            <a:avLst/>
          </a:prstGeom>
        </p:spPr>
      </p:pic>
      <p:pic>
        <p:nvPicPr>
          <p:cNvPr id="12" name="图片 3" descr="e0f01d50e93b5be62aa78ca12bd19666">
            <a:hlinkClick r:id="rId4" action="ppaction://hlinksldjump"/>
            <a:extLst>
              <a:ext uri="{FF2B5EF4-FFF2-40B4-BE49-F238E27FC236}">
                <a16:creationId xmlns:a16="http://schemas.microsoft.com/office/drawing/2014/main" id="{47422FAB-3008-412B-A8C8-03190E4785D6}"/>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E6C1CB06-55DC-8989-D5D6-066812C62338}"/>
              </a:ext>
            </a:extLst>
          </p:cNvPr>
          <p:cNvGrpSpPr/>
          <p:nvPr/>
        </p:nvGrpSpPr>
        <p:grpSpPr>
          <a:xfrm>
            <a:off x="6091784" y="549652"/>
            <a:ext cx="5871616" cy="3147831"/>
            <a:chOff x="6091784" y="549652"/>
            <a:chExt cx="5871616" cy="3147831"/>
          </a:xfrm>
        </p:grpSpPr>
        <p:sp>
          <p:nvSpPr>
            <p:cNvPr id="8" name="Rectangle: Rounded Corners 7">
              <a:extLst>
                <a:ext uri="{FF2B5EF4-FFF2-40B4-BE49-F238E27FC236}">
                  <a16:creationId xmlns:a16="http://schemas.microsoft.com/office/drawing/2014/main" id="{3568AEDD-44ED-4684-AE44-B348B327CE10}"/>
                </a:ext>
              </a:extLst>
            </p:cNvPr>
            <p:cNvSpPr/>
            <p:nvPr/>
          </p:nvSpPr>
          <p:spPr>
            <a:xfrm>
              <a:off x="6091784" y="549652"/>
              <a:ext cx="5871616" cy="3147831"/>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a:extLst>
                <a:ext uri="{FF2B5EF4-FFF2-40B4-BE49-F238E27FC236}">
                  <a16:creationId xmlns:a16="http://schemas.microsoft.com/office/drawing/2014/main" id="{926535B7-1E78-F6C0-9FF7-78C7C305417E}"/>
                </a:ext>
              </a:extLst>
            </p:cNvPr>
            <p:cNvSpPr txBox="1"/>
            <p:nvPr/>
          </p:nvSpPr>
          <p:spPr>
            <a:xfrm>
              <a:off x="6091784" y="1338737"/>
              <a:ext cx="5756046" cy="1384995"/>
            </a:xfrm>
            <a:prstGeom prst="rect">
              <a:avLst/>
            </a:prstGeom>
            <a:noFill/>
          </p:spPr>
          <p:txBody>
            <a:bodyPr wrap="square">
              <a:spAutoFit/>
            </a:bodyPr>
            <a:lstStyle/>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Con gì nhảy nhót leo trèo</a:t>
              </a:r>
              <a:br>
                <a:rPr lang="en-US" sz="2800">
                  <a:latin typeface="Arial-Rounded" panose="020B0500000000000000" pitchFamily="34" charset="0"/>
                  <a:ea typeface="Arial-Rounded" panose="020B0500000000000000" pitchFamily="34" charset="0"/>
                  <a:cs typeface="Arial-Rounded" panose="020B0500000000000000" pitchFamily="34" charset="0"/>
                </a:rPr>
              </a:br>
              <a:r>
                <a:rPr lang="en-US" sz="2800" b="0" i="0">
                  <a:effectLst/>
                  <a:latin typeface="Arial-Rounded" panose="020B0500000000000000" pitchFamily="34" charset="0"/>
                  <a:ea typeface="Arial-Rounded" panose="020B0500000000000000" pitchFamily="34" charset="0"/>
                  <a:cs typeface="Arial-Rounded" panose="020B0500000000000000" pitchFamily="34" charset="0"/>
                </a:rPr>
                <a:t>Mình đầy lông lá, nhăn nheo làm trò</a:t>
              </a:r>
            </a:p>
            <a:p>
              <a:pPr algn="r"/>
              <a:r>
                <a:rPr lang="en-US" sz="2800">
                  <a:latin typeface="Arial-Rounded" panose="020B0500000000000000" pitchFamily="34" charset="0"/>
                  <a:ea typeface="Arial-Rounded" panose="020B0500000000000000" pitchFamily="34" charset="0"/>
                  <a:cs typeface="Arial-Rounded" panose="020B0500000000000000" pitchFamily="34" charset="0"/>
                </a:rPr>
                <a:t>(Là con gì?)</a:t>
              </a:r>
            </a:p>
          </p:txBody>
        </p:sp>
      </p:grpSp>
      <p:grpSp>
        <p:nvGrpSpPr>
          <p:cNvPr id="6" name="Group 5">
            <a:extLst>
              <a:ext uri="{FF2B5EF4-FFF2-40B4-BE49-F238E27FC236}">
                <a16:creationId xmlns:a16="http://schemas.microsoft.com/office/drawing/2014/main" id="{A60319F0-4A68-E230-4826-18EBED435777}"/>
              </a:ext>
            </a:extLst>
          </p:cNvPr>
          <p:cNvGrpSpPr/>
          <p:nvPr/>
        </p:nvGrpSpPr>
        <p:grpSpPr>
          <a:xfrm>
            <a:off x="-442938" y="-666543"/>
            <a:ext cx="7036080" cy="4594739"/>
            <a:chOff x="-442938" y="-666543"/>
            <a:chExt cx="7036080" cy="4594739"/>
          </a:xfrm>
        </p:grpSpPr>
        <p:pic>
          <p:nvPicPr>
            <p:cNvPr id="7" name="图片 1">
              <a:extLst>
                <a:ext uri="{FF2B5EF4-FFF2-40B4-BE49-F238E27FC236}">
                  <a16:creationId xmlns:a16="http://schemas.microsoft.com/office/drawing/2014/main" id="{1CA533F6-83B3-4331-A24F-952F528FE9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938" y="-666543"/>
              <a:ext cx="7036080" cy="4594739"/>
            </a:xfrm>
            <a:prstGeom prst="rect">
              <a:avLst/>
            </a:prstGeom>
          </p:spPr>
        </p:pic>
        <p:pic>
          <p:nvPicPr>
            <p:cNvPr id="2050" name="Picture 2" descr="Những hình ảnh con khỉ đẹp nhất">
              <a:extLst>
                <a:ext uri="{FF2B5EF4-FFF2-40B4-BE49-F238E27FC236}">
                  <a16:creationId xmlns:a16="http://schemas.microsoft.com/office/drawing/2014/main" id="{9092F933-C543-7542-2998-9CA014A69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170" y="858148"/>
              <a:ext cx="4557864" cy="284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526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42BE-BE04-4C5F-8836-369EF8E385BA}"/>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descr="矢量智能">
            <a:extLst>
              <a:ext uri="{FF2B5EF4-FFF2-40B4-BE49-F238E27FC236}">
                <a16:creationId xmlns:a16="http://schemas.microsoft.com/office/drawing/2014/main" id="{E66F401F-357C-4D80-942E-AFC2094A99AD}"/>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4" name="图片 2" descr="9ee5199484871c902f5b226d6e69cbee">
            <a:extLst>
              <a:ext uri="{FF2B5EF4-FFF2-40B4-BE49-F238E27FC236}">
                <a16:creationId xmlns:a16="http://schemas.microsoft.com/office/drawing/2014/main" id="{949765FC-EFE3-4F22-92B2-17FDC9E1B5A0}"/>
              </a:ext>
            </a:extLst>
          </p:cNvPr>
          <p:cNvPicPr/>
          <p:nvPr/>
        </p:nvPicPr>
        <p:blipFill>
          <a:blip r:embed="rId3"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6" name="图片 3" descr="e0f01d50e93b5be62aa78ca12bd19666">
            <a:hlinkClick r:id="rId4" action="ppaction://hlinksldjump"/>
            <a:extLst>
              <a:ext uri="{FF2B5EF4-FFF2-40B4-BE49-F238E27FC236}">
                <a16:creationId xmlns:a16="http://schemas.microsoft.com/office/drawing/2014/main" id="{BDA91710-B0FF-4444-8BA9-226F351AE0D7}"/>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22F51DA6-EB8D-1957-FD36-0DDF5D0CAB54}"/>
              </a:ext>
            </a:extLst>
          </p:cNvPr>
          <p:cNvGrpSpPr/>
          <p:nvPr/>
        </p:nvGrpSpPr>
        <p:grpSpPr>
          <a:xfrm>
            <a:off x="251466" y="324070"/>
            <a:ext cx="6126480" cy="2423159"/>
            <a:chOff x="285532" y="773358"/>
            <a:chExt cx="6126480" cy="2423159"/>
          </a:xfrm>
        </p:grpSpPr>
        <p:sp>
          <p:nvSpPr>
            <p:cNvPr id="12" name="Rectangle: Rounded Corners 11">
              <a:extLst>
                <a:ext uri="{FF2B5EF4-FFF2-40B4-BE49-F238E27FC236}">
                  <a16:creationId xmlns:a16="http://schemas.microsoft.com/office/drawing/2014/main" id="{6BA3DDB6-BF7C-4F82-86D0-B134DFF9A77E}"/>
                </a:ext>
              </a:extLst>
            </p:cNvPr>
            <p:cNvSpPr/>
            <p:nvPr/>
          </p:nvSpPr>
          <p:spPr>
            <a:xfrm>
              <a:off x="335279" y="773358"/>
              <a:ext cx="6076733" cy="242315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3195A78-D164-06F0-8540-9D345F668D0D}"/>
                </a:ext>
              </a:extLst>
            </p:cNvPr>
            <p:cNvSpPr txBox="1"/>
            <p:nvPr/>
          </p:nvSpPr>
          <p:spPr>
            <a:xfrm>
              <a:off x="285532" y="1185102"/>
              <a:ext cx="6069548" cy="1384995"/>
            </a:xfrm>
            <a:prstGeom prst="rect">
              <a:avLst/>
            </a:prstGeom>
            <a:noFill/>
          </p:spPr>
          <p:txBody>
            <a:bodyPr wrap="square">
              <a:spAutoFit/>
            </a:bodyPr>
            <a:lstStyle/>
            <a:p>
              <a:pPr algn="ctr"/>
              <a:r>
                <a:rPr lang="vi-VN" sz="2800" b="0" i="0">
                  <a:effectLst/>
                  <a:latin typeface="Arial-Rounded" panose="020B0500000000000000" pitchFamily="34" charset="0"/>
                  <a:ea typeface="Arial-Rounded" panose="020B0500000000000000" pitchFamily="34" charset="0"/>
                  <a:cs typeface="Arial-Rounded" panose="020B0500000000000000" pitchFamily="34" charset="0"/>
                </a:rPr>
                <a:t>Con gì đẹp nhất loài chim</a:t>
              </a:r>
            </a:p>
            <a:p>
              <a:pPr algn="ctr"/>
              <a:r>
                <a:rPr lang="vi-VN" sz="2800" b="0" i="0">
                  <a:effectLst/>
                  <a:latin typeface="Arial-Rounded" panose="020B0500000000000000" pitchFamily="34" charset="0"/>
                  <a:ea typeface="Arial-Rounded" panose="020B0500000000000000" pitchFamily="34" charset="0"/>
                  <a:cs typeface="Arial-Rounded" panose="020B0500000000000000" pitchFamily="34" charset="0"/>
                </a:rPr>
                <a:t>Đuôi xoà rực rỡ như nghìn cánh hoa</a:t>
              </a:r>
              <a:endParaRPr lang="en-US" sz="2800" b="0" i="0">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i="1">
                  <a:latin typeface="Arial-Rounded" panose="020B0500000000000000" pitchFamily="34" charset="0"/>
                  <a:ea typeface="Arial-Rounded" panose="020B0500000000000000" pitchFamily="34" charset="0"/>
                  <a:cs typeface="Arial-Rounded" panose="020B0500000000000000" pitchFamily="34" charset="0"/>
                </a:rPr>
                <a:t>(Là con gì?)</a:t>
              </a:r>
              <a:endParaRPr lang="vi-VN" sz="28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6D585D04-1477-A818-7E72-F5CDC79CB2C1}"/>
              </a:ext>
            </a:extLst>
          </p:cNvPr>
          <p:cNvGrpSpPr/>
          <p:nvPr/>
        </p:nvGrpSpPr>
        <p:grpSpPr>
          <a:xfrm>
            <a:off x="5222469" y="17874"/>
            <a:ext cx="7816611" cy="5104445"/>
            <a:chOff x="5305286" y="-1442961"/>
            <a:chExt cx="7816611" cy="5104445"/>
          </a:xfrm>
        </p:grpSpPr>
        <p:pic>
          <p:nvPicPr>
            <p:cNvPr id="9" name="图片 1">
              <a:extLst>
                <a:ext uri="{FF2B5EF4-FFF2-40B4-BE49-F238E27FC236}">
                  <a16:creationId xmlns:a16="http://schemas.microsoft.com/office/drawing/2014/main" id="{FB4ED779-09FC-4D3A-8442-E20C989660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5286" y="-1442961"/>
              <a:ext cx="7816611" cy="5104445"/>
            </a:xfrm>
            <a:prstGeom prst="rect">
              <a:avLst/>
            </a:prstGeom>
          </p:spPr>
        </p:pic>
        <p:pic>
          <p:nvPicPr>
            <p:cNvPr id="3074" name="Picture 2" descr="Hình ảnh con công đẹp rực rỡ cuốn hút nhất hành tinh">
              <a:extLst>
                <a:ext uri="{FF2B5EF4-FFF2-40B4-BE49-F238E27FC236}">
                  <a16:creationId xmlns:a16="http://schemas.microsoft.com/office/drawing/2014/main" id="{FBA5CA88-9FC4-7879-292F-A262CC505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927" y="232418"/>
              <a:ext cx="4941570" cy="3196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889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339145-61D8-406D-B3AB-02118035F3B6}"/>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1" descr="矢量智能">
            <a:extLst>
              <a:ext uri="{FF2B5EF4-FFF2-40B4-BE49-F238E27FC236}">
                <a16:creationId xmlns:a16="http://schemas.microsoft.com/office/drawing/2014/main" id="{4EE09B3F-38DD-449E-9474-53D8E282CE54}"/>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0" y="4156797"/>
            <a:ext cx="12192000" cy="2701204"/>
          </a:xfrm>
          <a:prstGeom prst="rect">
            <a:avLst/>
          </a:prstGeom>
        </p:spPr>
      </p:pic>
      <p:pic>
        <p:nvPicPr>
          <p:cNvPr id="23" name="图片 2" descr="9ee5199484871c902f5b226d6e69cbee">
            <a:extLst>
              <a:ext uri="{FF2B5EF4-FFF2-40B4-BE49-F238E27FC236}">
                <a16:creationId xmlns:a16="http://schemas.microsoft.com/office/drawing/2014/main" id="{371D7DEE-FDE3-40D7-A857-002AE3F70D49}"/>
              </a:ext>
            </a:extLst>
          </p:cNvPr>
          <p:cNvPicPr/>
          <p:nvPr/>
        </p:nvPicPr>
        <p:blipFill>
          <a:blip r:embed="rId4" cstate="email">
            <a:extLst>
              <a:ext uri="{28A0092B-C50C-407E-A947-70E740481C1C}">
                <a14:useLocalDpi xmlns:a14="http://schemas.microsoft.com/office/drawing/2010/main"/>
              </a:ext>
            </a:extLst>
          </a:blip>
          <a:stretch>
            <a:fillRect/>
          </a:stretch>
        </p:blipFill>
        <p:spPr>
          <a:xfrm flipH="1">
            <a:off x="7315200" y="4495252"/>
            <a:ext cx="2779395" cy="2394585"/>
          </a:xfrm>
          <a:prstGeom prst="rect">
            <a:avLst/>
          </a:prstGeom>
        </p:spPr>
      </p:pic>
      <p:pic>
        <p:nvPicPr>
          <p:cNvPr id="24" name="图片 3" descr="e0f01d50e93b5be62aa78ca12bd19666">
            <a:hlinkClick r:id="rId5" action="ppaction://hlinksldjump"/>
            <a:extLst>
              <a:ext uri="{FF2B5EF4-FFF2-40B4-BE49-F238E27FC236}">
                <a16:creationId xmlns:a16="http://schemas.microsoft.com/office/drawing/2014/main" id="{9ED1B2CE-6421-48F2-9962-F3303EFB50A1}"/>
              </a:ext>
            </a:extLst>
          </p:cNvPr>
          <p:cNvPicPr/>
          <p:nvPr/>
        </p:nvPicPr>
        <p:blipFill>
          <a:blip r:embed="rId6"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6" name="Group 5">
            <a:extLst>
              <a:ext uri="{FF2B5EF4-FFF2-40B4-BE49-F238E27FC236}">
                <a16:creationId xmlns:a16="http://schemas.microsoft.com/office/drawing/2014/main" id="{8E7FB6D7-74F0-CEC8-1BB4-8E4E15A32BDD}"/>
              </a:ext>
            </a:extLst>
          </p:cNvPr>
          <p:cNvGrpSpPr/>
          <p:nvPr/>
        </p:nvGrpSpPr>
        <p:grpSpPr>
          <a:xfrm>
            <a:off x="6749759" y="609600"/>
            <a:ext cx="5110726" cy="2941320"/>
            <a:chOff x="6749759" y="609600"/>
            <a:chExt cx="5110726" cy="2941320"/>
          </a:xfrm>
        </p:grpSpPr>
        <p:sp>
          <p:nvSpPr>
            <p:cNvPr id="9" name="Rectangle: Rounded Corners 8">
              <a:extLst>
                <a:ext uri="{FF2B5EF4-FFF2-40B4-BE49-F238E27FC236}">
                  <a16:creationId xmlns:a16="http://schemas.microsoft.com/office/drawing/2014/main" id="{429A2DF8-DA80-4811-89DF-02A10AA2EB72}"/>
                </a:ext>
              </a:extLst>
            </p:cNvPr>
            <p:cNvSpPr/>
            <p:nvPr/>
          </p:nvSpPr>
          <p:spPr>
            <a:xfrm>
              <a:off x="6749759" y="609600"/>
              <a:ext cx="5110726" cy="294132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56BA048-788A-E060-222F-F4F734DC3918}"/>
                </a:ext>
              </a:extLst>
            </p:cNvPr>
            <p:cNvSpPr txBox="1"/>
            <p:nvPr/>
          </p:nvSpPr>
          <p:spPr>
            <a:xfrm>
              <a:off x="7404100" y="874455"/>
              <a:ext cx="4239260" cy="2554545"/>
            </a:xfrm>
            <a:prstGeom prst="rect">
              <a:avLst/>
            </a:prstGeom>
            <a:noFill/>
          </p:spPr>
          <p:txBody>
            <a:bodyPr wrap="square">
              <a:spAutoFit/>
            </a:bodyPr>
            <a:lstStyle/>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Con gì ăn cỏ</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Đầu có 2 sừng</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Lỗ mũi buộc thừng</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Kéo cày rất giỏi?</a:t>
              </a:r>
            </a:p>
            <a:p>
              <a:pPr algn="r"/>
              <a:r>
                <a:rPr lang="en-US" sz="3200" i="1">
                  <a:latin typeface="Arial-Rounded" panose="020B0500000000000000" pitchFamily="34" charset="0"/>
                  <a:ea typeface="Arial-Rounded" panose="020B0500000000000000" pitchFamily="34" charset="0"/>
                  <a:cs typeface="Arial-Rounded" panose="020B0500000000000000" pitchFamily="34" charset="0"/>
                </a:rPr>
                <a:t>(Là con gì?)</a:t>
              </a:r>
              <a:endParaRPr lang="en-US" sz="32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8A85CFE8-FD36-D00A-206D-AD0314419763}"/>
              </a:ext>
            </a:extLst>
          </p:cNvPr>
          <p:cNvGrpSpPr/>
          <p:nvPr/>
        </p:nvGrpSpPr>
        <p:grpSpPr>
          <a:xfrm>
            <a:off x="-947193" y="-1365064"/>
            <a:ext cx="7835674" cy="5662864"/>
            <a:chOff x="-947193" y="-1365064"/>
            <a:chExt cx="7835674" cy="5662864"/>
          </a:xfrm>
        </p:grpSpPr>
        <p:pic>
          <p:nvPicPr>
            <p:cNvPr id="8" name="图片 1">
              <a:extLst>
                <a:ext uri="{FF2B5EF4-FFF2-40B4-BE49-F238E27FC236}">
                  <a16:creationId xmlns:a16="http://schemas.microsoft.com/office/drawing/2014/main" id="{C01E9E90-B84F-438A-8465-136936D5A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7193" y="-1365064"/>
              <a:ext cx="7835674" cy="5662864"/>
            </a:xfrm>
            <a:prstGeom prst="rect">
              <a:avLst/>
            </a:prstGeom>
          </p:spPr>
        </p:pic>
        <p:pic>
          <p:nvPicPr>
            <p:cNvPr id="4098" name="Picture 2" descr="What Animal in Vietnamese Zodiac are You? Draw a Vietnam Horoscope">
              <a:extLst>
                <a:ext uri="{FF2B5EF4-FFF2-40B4-BE49-F238E27FC236}">
                  <a16:creationId xmlns:a16="http://schemas.microsoft.com/office/drawing/2014/main" id="{01983748-E1E4-3105-D553-59B1BD012E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666" y="578892"/>
              <a:ext cx="5023955" cy="3349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715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C2CF9-0E29-403A-996B-F4A9480ADA1D}"/>
              </a:ext>
            </a:extLst>
          </p:cNvPr>
          <p:cNvPicPr>
            <a:picLocks noChangeAspect="1"/>
          </p:cNvPicPr>
          <p:nvPr/>
        </p:nvPicPr>
        <p:blipFill>
          <a:blip r:embed="rId3"/>
          <a:stretch>
            <a:fillRect/>
          </a:stretch>
        </p:blipFill>
        <p:spPr>
          <a:xfrm>
            <a:off x="0" y="1185741"/>
            <a:ext cx="12192000" cy="4486517"/>
          </a:xfrm>
          <a:prstGeom prst="rect">
            <a:avLst/>
          </a:prstGeom>
          <a:ln>
            <a:noFill/>
          </a:ln>
          <a:effectLst>
            <a:softEdge rad="112500"/>
          </a:effectLst>
        </p:spPr>
      </p:pic>
      <p:sp>
        <p:nvSpPr>
          <p:cNvPr id="2" name="8">
            <a:extLst>
              <a:ext uri="{FF2B5EF4-FFF2-40B4-BE49-F238E27FC236}">
                <a16:creationId xmlns:a16="http://schemas.microsoft.com/office/drawing/2014/main" id="{37F74ABC-145D-481D-8B0E-63FA0595A5E4}"/>
              </a:ext>
            </a:extLst>
          </p:cNvPr>
          <p:cNvSpPr/>
          <p:nvPr/>
        </p:nvSpPr>
        <p:spPr>
          <a:xfrm>
            <a:off x="1122044" y="352256"/>
            <a:ext cx="8604760" cy="769441"/>
          </a:xfrm>
          <a:prstGeom prst="rect">
            <a:avLst/>
          </a:prstGeom>
        </p:spPr>
        <p:txBody>
          <a:bodyPr wrap="square">
            <a:spAutoFit/>
          </a:bodyPr>
          <a:lstStyle/>
          <a:p>
            <a:pPr algn="just"/>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13713"/>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1" name="8">
            <a:extLst>
              <a:ext uri="{FF2B5EF4-FFF2-40B4-BE49-F238E27FC236}">
                <a16:creationId xmlns:a16="http://schemas.microsoft.com/office/drawing/2014/main" id="{BB06A71C-7187-44F1-A4F0-02A96944F2FE}"/>
              </a:ext>
            </a:extLst>
          </p:cNvPr>
          <p:cNvSpPr/>
          <p:nvPr/>
        </p:nvSpPr>
        <p:spPr>
          <a:xfrm>
            <a:off x="1909390" y="5797858"/>
            <a:ext cx="890351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năng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biệt</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8">
            <a:extLst>
              <a:ext uri="{FF2B5EF4-FFF2-40B4-BE49-F238E27FC236}">
                <a16:creationId xmlns:a16="http://schemas.microsoft.com/office/drawing/2014/main" id="{329D3549-E4E4-4BF0-84ED-8FE50AFD7FA4}"/>
              </a:ext>
            </a:extLst>
          </p:cNvPr>
          <p:cNvSpPr/>
          <p:nvPr/>
        </p:nvSpPr>
        <p:spPr>
          <a:xfrm>
            <a:off x="1652334" y="5736315"/>
            <a:ext cx="941762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388212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493</TotalTime>
  <Words>1471</Words>
  <Application>Microsoft Office PowerPoint</Application>
  <PresentationFormat>Widescreen</PresentationFormat>
  <Paragraphs>145</Paragraphs>
  <Slides>31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 Light</vt:lpstr>
      <vt:lpstr>Calibri</vt:lpstr>
      <vt:lpstr>Arial-Rounded</vt:lpstr>
      <vt:lpstr>#9Slide01 Noi dung ngan</vt:lpstr>
      <vt:lpstr>Arial</vt:lpstr>
      <vt:lpstr>HL Hoctro</vt:lpstr>
      <vt:lpstr>.VnArial</vt:lpstr>
      <vt:lpstr>Circle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264</cp:revision>
  <dcterms:created xsi:type="dcterms:W3CDTF">2021-08-21T07:02:17Z</dcterms:created>
  <dcterms:modified xsi:type="dcterms:W3CDTF">2023-04-09T13:38:22Z</dcterms:modified>
  <cp:category>9Slide.vn</cp:category>
</cp:coreProperties>
</file>