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  <p:sldMasterId id="2147483747" r:id="rId4"/>
    <p:sldMasterId id="2147483774" r:id="rId5"/>
  </p:sldMasterIdLst>
  <p:notesMasterIdLst>
    <p:notesMasterId r:id="rId25"/>
  </p:notesMasterIdLst>
  <p:sldIdLst>
    <p:sldId id="408" r:id="rId6"/>
    <p:sldId id="390" r:id="rId7"/>
    <p:sldId id="283" r:id="rId8"/>
    <p:sldId id="404" r:id="rId9"/>
    <p:sldId id="257" r:id="rId10"/>
    <p:sldId id="392" r:id="rId11"/>
    <p:sldId id="393" r:id="rId12"/>
    <p:sldId id="398" r:id="rId13"/>
    <p:sldId id="395" r:id="rId14"/>
    <p:sldId id="400" r:id="rId15"/>
    <p:sldId id="407" r:id="rId16"/>
    <p:sldId id="399" r:id="rId17"/>
    <p:sldId id="405" r:id="rId18"/>
    <p:sldId id="406" r:id="rId19"/>
    <p:sldId id="396" r:id="rId20"/>
    <p:sldId id="401" r:id="rId21"/>
    <p:sldId id="402" r:id="rId22"/>
    <p:sldId id="403" r:id="rId23"/>
    <p:sldId id="282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29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237392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4653117"/>
            <a:ext cx="9144000" cy="49038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796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789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  <p:sldLayoutId id="2147483790" r:id="rId12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1757694" y="2051363"/>
            <a:ext cx="6126147" cy="7155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b="1" dirty="0" smtClean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TRẢI NGHIỆM</a:t>
            </a:r>
            <a:endParaRPr lang="en-US" altLang="zh-CN" sz="4050" b="1" dirty="0">
              <a:ln w="15875">
                <a:noFill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2400300" y="457200"/>
            <a:ext cx="4868605" cy="4732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75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324298" y="2787774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3" y="1019462"/>
            <a:ext cx="1686430" cy="103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ands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BA15D2D9-CDF9-4C11-89B6-C58461EA8F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r="26700" b="6995"/>
          <a:stretch/>
        </p:blipFill>
        <p:spPr>
          <a:xfrm>
            <a:off x="4766581" y="10"/>
            <a:ext cx="4377419" cy="3847800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97CAB-0EB0-4E6D-AD79-D6F38F5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380578"/>
            <a:ext cx="5472608" cy="179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380" y="3969381"/>
            <a:ext cx="4957620" cy="1174119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9382"/>
            <a:ext cx="4608277" cy="1174118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339FF-15AE-4309-9B2E-C1C6FEE8FBC5}"/>
              </a:ext>
            </a:extLst>
          </p:cNvPr>
          <p:cNvSpPr txBox="1"/>
          <p:nvPr/>
        </p:nvSpPr>
        <p:spPr>
          <a:xfrm>
            <a:off x="16272" y="1491630"/>
            <a:ext cx="7796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môi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khí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Hạn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tai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Nâng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sức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khỏe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1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705">
        <p:blinds dir="vert"/>
      </p:transition>
    </mc:Choice>
    <mc:Fallback xmlns="">
      <p:transition spd="slow" advTm="227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179512" y="123478"/>
            <a:ext cx="373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764"/>
      </p:ext>
    </p:extLst>
  </p:cSld>
  <p:clrMapOvr>
    <a:masterClrMapping/>
  </p:clrMapOvr>
  <p:transition spd="slow" advTm="7835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5890"/>
      </p:ext>
    </p:extLst>
  </p:cSld>
  <p:clrMapOvr>
    <a:masterClrMapping/>
  </p:clrMapOvr>
  <p:transition spd="slow" advTm="23433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762C-16C8-44A3-9001-E2674D93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A272-19DB-4DF9-8AFE-12BD2B87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A person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F5270E0A-AFC1-4F1B-8B0B-81515C6416D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/>
          <a:stretch/>
        </p:blipFill>
        <p:spPr>
          <a:xfrm>
            <a:off x="0" y="31170"/>
            <a:ext cx="9144000" cy="511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fetching water from a river&#10;&#10;Description automatically generated with low confidence">
            <a:extLst>
              <a:ext uri="{FF2B5EF4-FFF2-40B4-BE49-F238E27FC236}">
                <a16:creationId xmlns:a16="http://schemas.microsoft.com/office/drawing/2014/main" id="{BDA0A747-3343-4795-A6FF-BF53CDB4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9" r="2" b="2"/>
          <a:stretch/>
        </p:blipFill>
        <p:spPr>
          <a:xfrm>
            <a:off x="4815776" y="482600"/>
            <a:ext cx="3847338" cy="41782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2E0AD-1B71-4DDB-B577-0742C487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E14886F6-55CB-4024-928F-04E0D087FCD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/>
          <a:srcRect t="262" r="-2" b="2932"/>
          <a:stretch/>
        </p:blipFill>
        <p:spPr>
          <a:xfrm>
            <a:off x="480886" y="465666"/>
            <a:ext cx="3854004" cy="4243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601814"/>
      </p:ext>
    </p:extLst>
  </p:cSld>
  <p:clrMapOvr>
    <a:masterClrMapping/>
  </p:clrMapOvr>
  <p:transition spd="slow" advTm="128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F5B67-312F-4813-B0B0-D011C15DD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" r="32031" b="-3"/>
          <a:stretch/>
        </p:blipFill>
        <p:spPr>
          <a:xfrm>
            <a:off x="1115616" y="267494"/>
            <a:ext cx="6768752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6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96124"/>
            <a:ext cx="5417646" cy="3384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4348F-9C74-48E0-BD92-7847E02E66DB}"/>
              </a:ext>
            </a:extLst>
          </p:cNvPr>
          <p:cNvSpPr txBox="1"/>
          <p:nvPr/>
        </p:nvSpPr>
        <p:spPr>
          <a:xfrm>
            <a:off x="107504" y="48351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5E235-42C6-4F95-B1D9-D3F8A32E12C8}"/>
              </a:ext>
            </a:extLst>
          </p:cNvPr>
          <p:cNvSpPr txBox="1"/>
          <p:nvPr/>
        </p:nvSpPr>
        <p:spPr>
          <a:xfrm>
            <a:off x="179512" y="105958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203438"/>
      </p:ext>
    </p:extLst>
  </p:cSld>
  <p:clrMapOvr>
    <a:masterClrMapping/>
  </p:clrMapOvr>
  <p:transition spd="slow" advTm="26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2675150" y="411510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971600" y="2626915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tùy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tiện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rác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0ADB1-2567-45C9-9B05-CAA6B6257A67}"/>
              </a:ext>
            </a:extLst>
          </p:cNvPr>
          <p:cNvSpPr txBox="1"/>
          <p:nvPr/>
        </p:nvSpPr>
        <p:spPr>
          <a:xfrm>
            <a:off x="827584" y="12901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hững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thiết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98956"/>
      </p:ext>
    </p:extLst>
  </p:cSld>
  <p:clrMapOvr>
    <a:masterClrMapping/>
  </p:clrMapOvr>
  <p:transition spd="slow" advTm="20768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66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55552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9622"/>
            <a:ext cx="734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2"/>
    </mc:Choice>
    <mc:Fallback xmlns="">
      <p:transition spd="slow" advTm="125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vi-VN" sz="5400" b="1" dirty="0">
                <a:solidFill>
                  <a:srgbClr val="FF0000"/>
                </a:solidFill>
              </a:rPr>
              <a:t>KHỞI 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12">
        <p:blinds dir="vert"/>
      </p:transition>
    </mc:Choice>
    <mc:Fallback xmlns="">
      <p:transition spd="slow" advTm="4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- Lý cây xanh - Âm nhạc lớp 1">
            <a:hlinkClick r:id="" action="ppaction://media"/>
            <a:extLst>
              <a:ext uri="{FF2B5EF4-FFF2-40B4-BE49-F238E27FC236}">
                <a16:creationId xmlns:a16="http://schemas.microsoft.com/office/drawing/2014/main" id="{FF351752-B22B-4FAB-98AE-CD049DE6D3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59"/>
    </mc:Choice>
    <mc:Fallback xmlns="">
      <p:transition spd="slow" advTm="13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1" objId="2"/>
        <p14:triggerEvt type="onClick" time="1641" objId="2"/>
        <p14:stopEvt time="128732" objId="2"/>
        <p14:playEvt time="128736" objId="2"/>
        <p14:stopEvt time="12951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905" y="195486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185942"/>
            <a:ext cx="8209757" cy="2423726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 HOẠT ĐỘNG TRẢI NGHIỆM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727587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188554" y="1635646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155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07">
        <p:blinds dir="vert"/>
      </p:transition>
    </mc:Choice>
    <mc:Fallback xmlns="">
      <p:transition spd="slow" advTm="196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1155358" y="339502"/>
            <a:ext cx="4955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1043608" y="1347614"/>
            <a:ext cx="7272808" cy="334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Nhận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được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ý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thức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trách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nhiệm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nơi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mình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sống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 advTm="18214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</a:rPr>
              <a:t>KHÁM PHÁ – KẾT NỐI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70">
        <p:blinds dir="vert"/>
      </p:transition>
    </mc:Choice>
    <mc:Fallback xmlns="">
      <p:transition spd="slow" advTm="60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323528" y="267494"/>
            <a:ext cx="3737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323528" y="9753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1785966"/>
      </p:ext>
    </p:extLst>
  </p:cSld>
  <p:clrMapOvr>
    <a:masterClrMapping/>
  </p:clrMapOvr>
  <p:transition spd="slow" advTm="7626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E810D-503D-42E7-9BCA-AD6F24BFC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" b="1"/>
          <a:stretch/>
        </p:blipFill>
        <p:spPr>
          <a:xfrm>
            <a:off x="501758" y="1275606"/>
            <a:ext cx="8140483" cy="3911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80EE-11BB-4D46-95F8-478CE8661C4A}"/>
              </a:ext>
            </a:extLst>
          </p:cNvPr>
          <p:cNvSpPr txBox="1"/>
          <p:nvPr/>
        </p:nvSpPr>
        <p:spPr>
          <a:xfrm>
            <a:off x="755576" y="627534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E9D0E-B292-4785-8CDA-0E4F7AC64BF7}"/>
              </a:ext>
            </a:extLst>
          </p:cNvPr>
          <p:cNvSpPr txBox="1"/>
          <p:nvPr/>
        </p:nvSpPr>
        <p:spPr>
          <a:xfrm>
            <a:off x="683568" y="51470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92123"/>
      </p:ext>
    </p:extLst>
  </p:cSld>
  <p:clrMapOvr>
    <a:masterClrMapping/>
  </p:clrMapOvr>
  <p:transition spd="slow" advTm="487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5450-4E6B-4A01-B5A5-E42C062A070E}"/>
              </a:ext>
            </a:extLst>
          </p:cNvPr>
          <p:cNvSpPr txBox="1"/>
          <p:nvPr/>
        </p:nvSpPr>
        <p:spPr>
          <a:xfrm>
            <a:off x="6779676" y="464010"/>
            <a:ext cx="2184812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Vì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sao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ta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phải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trồng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chăm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sóc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cây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xanh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small plant&#10;&#10;Description automatically generated with medium confidence">
            <a:extLst>
              <a:ext uri="{FF2B5EF4-FFF2-40B4-BE49-F238E27FC236}">
                <a16:creationId xmlns:a16="http://schemas.microsoft.com/office/drawing/2014/main" id="{C5CD1DC1-E910-48BE-8A22-9FCDE8687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687" b="-1"/>
          <a:stretch/>
        </p:blipFill>
        <p:spPr>
          <a:xfrm>
            <a:off x="732188" y="706903"/>
            <a:ext cx="5372416" cy="360624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A1ACE-E784-4522-A7B3-84B90A39A251}"/>
              </a:ext>
            </a:extLst>
          </p:cNvPr>
          <p:cNvSpPr txBox="1"/>
          <p:nvPr/>
        </p:nvSpPr>
        <p:spPr>
          <a:xfrm>
            <a:off x="6444208" y="267494"/>
            <a:ext cx="2736304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nên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tùy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tiện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hái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bẻ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cành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không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38023"/>
      </p:ext>
    </p:extLst>
  </p:cSld>
  <p:clrMapOvr>
    <a:masterClrMapping/>
  </p:clrMapOvr>
  <p:transition spd="slow" advTm="557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1.4|0.8|2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305</Words>
  <Application>Microsoft Office PowerPoint</Application>
  <PresentationFormat>On-screen Show (16:9)</PresentationFormat>
  <Paragraphs>42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#9Slide01 Noi dung ngan</vt:lpstr>
      <vt:lpstr>Arial</vt:lpstr>
      <vt:lpstr>Arial-Rounded</vt:lpstr>
      <vt:lpstr>Arial-SGK-TV</vt:lpstr>
      <vt:lpstr>Calibri</vt:lpstr>
      <vt:lpstr>Calibri Light</vt:lpstr>
      <vt:lpstr>Times New Roman</vt:lpstr>
      <vt:lpstr>Wingdings</vt:lpstr>
      <vt:lpstr>思源黑体 CN Regular</vt:lpstr>
      <vt:lpstr>Office Theme</vt:lpstr>
      <vt:lpstr>Custom Design</vt:lpstr>
      <vt:lpstr>1_Office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ta cần bảo vệ cảnh quan thiên nhiên?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ASUS</cp:lastModifiedBy>
  <cp:revision>37</cp:revision>
  <dcterms:created xsi:type="dcterms:W3CDTF">2020-08-23T14:51:49Z</dcterms:created>
  <dcterms:modified xsi:type="dcterms:W3CDTF">2023-04-16T15:20:58Z</dcterms:modified>
</cp:coreProperties>
</file>