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6"/>
  </p:notesMasterIdLst>
  <p:sldIdLst>
    <p:sldId id="384" r:id="rId11"/>
    <p:sldId id="340" r:id="rId12"/>
    <p:sldId id="375" r:id="rId13"/>
    <p:sldId id="317" r:id="rId14"/>
    <p:sldId id="300" r:id="rId15"/>
    <p:sldId id="376" r:id="rId16"/>
    <p:sldId id="377" r:id="rId17"/>
    <p:sldId id="378" r:id="rId18"/>
    <p:sldId id="379" r:id="rId19"/>
    <p:sldId id="366" r:id="rId20"/>
    <p:sldId id="368" r:id="rId21"/>
    <p:sldId id="369" r:id="rId22"/>
    <p:sldId id="381" r:id="rId23"/>
    <p:sldId id="382" r:id="rId24"/>
    <p:sldId id="383" r:id="rId25"/>
  </p:sldIdLst>
  <p:sldSz cx="12190413" cy="6859588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53F"/>
    <a:srgbClr val="EB666A"/>
    <a:srgbClr val="7AB9AE"/>
    <a:srgbClr val="E9A838"/>
    <a:srgbClr val="79CBD0"/>
    <a:srgbClr val="98AB21"/>
    <a:srgbClr val="345B40"/>
    <a:srgbClr val="393314"/>
    <a:srgbClr val="E95376"/>
    <a:srgbClr val="A27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1" autoAdjust="0"/>
    <p:restoredTop sz="97926" autoAdjust="0"/>
  </p:normalViewPr>
  <p:slideViewPr>
    <p:cSldViewPr snapToGrid="0" showGuides="1">
      <p:cViewPr varScale="1">
        <p:scale>
          <a:sx n="61" d="100"/>
          <a:sy n="61" d="100"/>
        </p:scale>
        <p:origin x="702" y="4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1T22:30:36.251" idx="1">
    <p:pos x="7679" y="73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56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50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1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40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4574" y="103315"/>
            <a:ext cx="11601273" cy="6183686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15079" y="3760108"/>
            <a:ext cx="12160255" cy="298093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5917" y="-290446"/>
            <a:ext cx="3288651" cy="203449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500" y="3375976"/>
            <a:ext cx="860379" cy="16516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1" y="36603"/>
            <a:ext cx="2473622" cy="269030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1910" y="726802"/>
            <a:ext cx="1099661" cy="191878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8806" y="499421"/>
            <a:ext cx="681300" cy="11310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246" y="4312649"/>
            <a:ext cx="2409333" cy="2315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53" y="2325256"/>
            <a:ext cx="1498064" cy="1496176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787903" y="1758584"/>
            <a:ext cx="7864783" cy="2028853"/>
          </a:xfrm>
          <a:prstGeom prst="rect">
            <a:avLst/>
          </a:prstGeom>
        </p:spPr>
        <p:txBody>
          <a:bodyPr spcFirstLastPara="1" wrap="none" lIns="82128" tIns="41116" rIns="82128" bIns="41116" numCol="1" fromWordArt="1">
            <a:prstTxWarp prst="textArchUp">
              <a:avLst>
                <a:gd name="adj" fmla="val 11159434"/>
              </a:avLst>
            </a:prstTxWarp>
          </a:bodyPr>
          <a:lstStyle/>
          <a:p>
            <a:pPr algn="ctr" defTabSz="1094262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TIỂU HỌC PHÚC LỢI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818349" y="4259530"/>
            <a:ext cx="8850674" cy="108910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57" tIns="54728" rIns="109457" bIns="54728" anchor="ctr"/>
          <a:lstStyle/>
          <a:p>
            <a:pPr algn="ctr" defTabSz="1459206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HOẠT ĐỘNG TRẢI NGHIỆM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447" objId="1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7" y="452762"/>
            <a:ext cx="4186849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93922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2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959107" y="2445036"/>
            <a:ext cx="7707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CHIA SẺ CẢM XÚC</a:t>
            </a:r>
            <a:endParaRPr kumimoji="1" lang="zh-CN" altLang="en-US" sz="66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"/>
            <a:ext cx="12190413" cy="68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171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" y="0"/>
            <a:ext cx="12190412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0" y="-1"/>
            <a:ext cx="12190413" cy="68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712"/>
          <a:stretch/>
        </p:blipFill>
        <p:spPr bwMode="auto">
          <a:xfrm>
            <a:off x="0" y="133349"/>
            <a:ext cx="12190413" cy="67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9" t="50000"/>
          <a:stretch/>
        </p:blipFill>
        <p:spPr bwMode="auto">
          <a:xfrm>
            <a:off x="0" y="0"/>
            <a:ext cx="12190413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7" y="452762"/>
            <a:ext cx="4005899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93922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 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448050" y="2612038"/>
            <a:ext cx="46506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>
                <a:solidFill>
                  <a:srgbClr val="0070C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VẬN DỤNG</a:t>
            </a:r>
            <a:endParaRPr kumimoji="1" lang="zh-CN" altLang="en-US" sz="6600" dirty="0">
              <a:solidFill>
                <a:srgbClr val="0070C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76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7838581_736599783801289_2413438033230830800_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45" y="2354020"/>
            <a:ext cx="11901267" cy="45333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6" t="8255" r="3686"/>
          <a:stretch/>
        </p:blipFill>
        <p:spPr>
          <a:xfrm>
            <a:off x="9234336" y="488314"/>
            <a:ext cx="2269873" cy="2180859"/>
          </a:xfrm>
          <a:prstGeom prst="rect">
            <a:avLst/>
          </a:prstGeom>
        </p:spPr>
      </p:pic>
      <p:sp>
        <p:nvSpPr>
          <p:cNvPr id="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29225" y="488314"/>
            <a:ext cx="8544327" cy="4594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Kể những việc em đã làm để </a:t>
            </a:r>
          </a:p>
          <a:p>
            <a:pPr>
              <a:lnSpc>
                <a:spcPct val="150000"/>
              </a:lnSpc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chăm sóc cây trong trường.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Hát bài hát về thiên nhiên tươi đẹp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Làm thiệp hoặc vẽ tranh về cảnh </a:t>
            </a:r>
          </a:p>
          <a:p>
            <a:pPr>
              <a:lnSpc>
                <a:spcPct val="150000"/>
              </a:lnSpc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đẹp thiên nhiên quê em.</a:t>
            </a:r>
            <a:endParaRPr kumimoji="1" lang="zh-CN" altLang="en-US" sz="4000" dirty="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3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083"/>
            <a:ext cx="12190413" cy="441716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19" y="-162742"/>
            <a:ext cx="8688810" cy="17477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06" y="1401943"/>
            <a:ext cx="6478499" cy="29539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2275655" y="3583681"/>
            <a:ext cx="4541291" cy="26401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3288" y="2572705"/>
            <a:ext cx="4039535" cy="4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1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Chúc các con chăm ngoan, học giỏi</a:t>
            </a:r>
            <a:endParaRPr lang="zh-CN" altLang="en-US" sz="4051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7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337210" y="803509"/>
            <a:ext cx="40382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>
                <a:solidFill>
                  <a:srgbClr val="EB666A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19</a:t>
            </a:r>
            <a:endParaRPr lang="en-US" altLang="zh-CN" sz="8800" spc="600" dirty="0">
              <a:solidFill>
                <a:srgbClr val="EB666A"/>
              </a:solidFill>
              <a:latin typeface="Arial-SGK-TV" pitchFamily="2" charset="0"/>
              <a:ea typeface="华文琥珀" panose="02010800040101010101" pitchFamily="2" charset="-122"/>
              <a:cs typeface="Arial-SGK-TV" pitchFamily="2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1248373" y="2166454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spc="600" dirty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NHIÊN T</a:t>
              </a:r>
              <a:r>
                <a:rPr lang="vi-VN" altLang="zh-CN" sz="5400" spc="600" dirty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spc="600" dirty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ĐẸP</a:t>
              </a:r>
            </a:p>
            <a:p>
              <a:pPr algn="ctr"/>
              <a:r>
                <a:rPr lang="en-US" altLang="zh-CN" sz="5400" spc="60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EM </a:t>
              </a:r>
              <a:endParaRPr lang="en-US" altLang="zh-CN" sz="5400" spc="600" dirty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9090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327730" y="2163252"/>
            <a:ext cx="50962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KHỞI ĐỘNG</a:t>
            </a:r>
            <a:endParaRPr kumimoji="1" lang="zh-CN" altLang="en-US" sz="66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68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7" y="452762"/>
            <a:ext cx="4005899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93922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1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732890" y="2432193"/>
            <a:ext cx="87246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70C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KHÁM PHÁ - KẾT NỐI</a:t>
            </a:r>
            <a:endParaRPr kumimoji="1" lang="zh-CN" altLang="en-US" sz="6600" dirty="0">
              <a:solidFill>
                <a:srgbClr val="0070C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9587"/>
          </a:xfrm>
          <a:prstGeom prst="rect">
            <a:avLst/>
          </a:prstGeom>
        </p:spPr>
      </p:pic>
      <p:sp>
        <p:nvSpPr>
          <p:cNvPr id="1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16198" y="481059"/>
            <a:ext cx="75151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1: Kể tên một số loại </a:t>
            </a:r>
          </a:p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ở nơi em sống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ăn quả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pic>
        <p:nvPicPr>
          <p:cNvPr id="1026" name="Picture 2" descr="Cây xoài - Cây Xanh Gia Ph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0" y="778048"/>
            <a:ext cx="4270375" cy="32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ả cây nhãn (16 mẫu) - Tập làm văn lớ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72" y="3981008"/>
            <a:ext cx="5239441" cy="274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y trình để có trái chôm chôm chất lượng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08" y="3682050"/>
            <a:ext cx="4066491" cy="3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ây táo đẹp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41" y="779752"/>
            <a:ext cx="5131221" cy="29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3379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bóng mát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pic>
        <p:nvPicPr>
          <p:cNvPr id="2050" name="Picture 2" descr="Cây Bàng Nhớt (Bàng Lá To, Bàng Việt Nam) | Cây Xa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37"/>
            <a:ext cx="3671047" cy="454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Sấ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80"/>
          <a:stretch/>
        </p:blipFill>
        <p:spPr bwMode="auto">
          <a:xfrm>
            <a:off x="8609293" y="1066737"/>
            <a:ext cx="3509681" cy="46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ả cây phượng lớp 4 - Kho văn mẫ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47" y="707886"/>
            <a:ext cx="4938246" cy="52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3608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lương thực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3" name="AutoShape 2" descr="Đặc điểm thực vật của cây lúa, Nông Việt Ph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Cây lúa với đời sống người Việt Nam - Văn bản thuyết minh - Ngữ văn 9 |  Hoc360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1329"/>
            <a:ext cx="4241613" cy="27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ồng và chăm sóc cây ngô ( Bắp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09" y="786338"/>
            <a:ext cx="4715437" cy="27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ách trồng Khoai Lang lấy củ to ngon BỰ chà bá trên đ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" y="3279869"/>
            <a:ext cx="4866527" cy="28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ách trồng Đậu Đen theo kỹ thuật của &quot;Thần nô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82" y="3707945"/>
            <a:ext cx="4472081" cy="29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6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hoa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3" name="AutoShape 2" descr="Đặc điểm thực vật của cây lúa, Nông Việt Ph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Cây Đào ngày Tết và những bí mật vô cùng thú vị có thể bạn chưa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3" y="401267"/>
            <a:ext cx="3960627" cy="30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ây mai vàng giá 1 tỷ đồng -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06" y="816952"/>
            <a:ext cx="4310406" cy="28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ây Hoa Hồng - Nguồn gốc, đặc điểm, phân loại và ý nghĩ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12" y="401267"/>
            <a:ext cx="3932701" cy="29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iống Hoa C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73" y="3587469"/>
            <a:ext cx="4299492" cy="32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oa đồng tiền - Cách trồng và chăm sóc bội thu vụ Tết - Sfa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30" y="3376313"/>
            <a:ext cx="4508515" cy="34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4313</TotalTime>
  <Words>115</Words>
  <Application>Microsoft Office PowerPoint</Application>
  <PresentationFormat>Custom</PresentationFormat>
  <Paragraphs>33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等线</vt:lpstr>
      <vt:lpstr>等线 Light</vt:lpstr>
      <vt:lpstr>Arial</vt:lpstr>
      <vt:lpstr>Arial-SGK-TV</vt:lpstr>
      <vt:lpstr>Calibri</vt:lpstr>
      <vt:lpstr>Impact</vt:lpstr>
      <vt:lpstr>ITC Avant Garde Std Bk</vt:lpstr>
      <vt:lpstr>LiHei Pro</vt:lpstr>
      <vt:lpstr>Signika</vt:lpstr>
      <vt:lpstr>Times New Roman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Ms Quyen</cp:lastModifiedBy>
  <cp:revision>2447</cp:revision>
  <dcterms:created xsi:type="dcterms:W3CDTF">2015-12-01T09:06:39Z</dcterms:created>
  <dcterms:modified xsi:type="dcterms:W3CDTF">2023-04-02T13:25:32Z</dcterms:modified>
</cp:coreProperties>
</file>