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56" r:id="rId15"/>
    <p:sldId id="257" r:id="rId16"/>
    <p:sldId id="258" r:id="rId17"/>
    <p:sldId id="261" r:id="rId18"/>
    <p:sldId id="260" r:id="rId19"/>
    <p:sldId id="262" r:id="rId20"/>
    <p:sldId id="281" r:id="rId21"/>
    <p:sldId id="263" r:id="rId22"/>
    <p:sldId id="259" r:id="rId23"/>
    <p:sldId id="264" r:id="rId24"/>
    <p:sldId id="265" r:id="rId25"/>
    <p:sldId id="26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0069B8"/>
    <a:srgbClr val="0066CC"/>
    <a:srgbClr val="A45F3E"/>
    <a:srgbClr val="FF7456"/>
    <a:srgbClr val="D55E0D"/>
    <a:srgbClr val="E1650E"/>
    <a:srgbClr val="C76639"/>
    <a:srgbClr val="551A0E"/>
    <a:srgbClr val="F4B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94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5">
            <a:extLst>
              <a:ext uri="{FF2B5EF4-FFF2-40B4-BE49-F238E27FC236}">
                <a16:creationId xmlns:a16="http://schemas.microsoft.com/office/drawing/2014/main" id="{48D84708-9353-4629-8743-B2383395D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317500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3D61C40-6CA9-4133-8A1B-8C2B9E176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2266"/>
            <a:ext cx="3658780" cy="2806699"/>
          </a:xfrm>
          <a:prstGeom prst="rect">
            <a:avLst/>
          </a:prstGeom>
        </p:spPr>
      </p:pic>
      <p:pic>
        <p:nvPicPr>
          <p:cNvPr id="15" name="20">
            <a:extLst>
              <a:ext uri="{FF2B5EF4-FFF2-40B4-BE49-F238E27FC236}">
                <a16:creationId xmlns:a16="http://schemas.microsoft.com/office/drawing/2014/main" id="{390F3C42-7D57-40B1-AA59-9815D871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6" name="35">
            <a:extLst>
              <a:ext uri="{FF2B5EF4-FFF2-40B4-BE49-F238E27FC236}">
                <a16:creationId xmlns:a16="http://schemas.microsoft.com/office/drawing/2014/main" id="{0C391E5C-52B0-424F-B702-D34FE9F52777}"/>
              </a:ext>
            </a:extLst>
          </p:cNvPr>
          <p:cNvSpPr/>
          <p:nvPr userDrawn="1"/>
        </p:nvSpPr>
        <p:spPr>
          <a:xfrm>
            <a:off x="1388999" y="674851"/>
            <a:ext cx="9206839" cy="5280942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9">
            <a:extLst>
              <a:ext uri="{FF2B5EF4-FFF2-40B4-BE49-F238E27FC236}">
                <a16:creationId xmlns:a16="http://schemas.microsoft.com/office/drawing/2014/main" id="{28F565A4-054C-45B0-9F3D-68475D184F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1948" y="4572000"/>
            <a:ext cx="2748428" cy="2063182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6B04908B-7E55-4ADF-9F0F-E4A9BE0C5A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992" y="4261877"/>
            <a:ext cx="2258018" cy="22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8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C09DA0C-F96B-48B5-9D25-D1012ACBB250}"/>
              </a:ext>
            </a:extLst>
          </p:cNvPr>
          <p:cNvSpPr txBox="1"/>
          <p:nvPr userDrawn="1"/>
        </p:nvSpPr>
        <p:spPr>
          <a:xfrm>
            <a:off x="1853209" y="3733800"/>
            <a:ext cx="848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PHÉP TRỪ SỐ CÓ HAI CHỮ SỐ</a:t>
            </a:r>
            <a:b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</a:br>
            <a:r>
              <a:rPr lang="en-US" altLang="zh-CN" sz="6000" spc="-60">
                <a:solidFill>
                  <a:srgbClr val="A45F3E"/>
                </a:solidFill>
                <a:latin typeface="#9Slide07 SVNAppleberry" panose="02040603050506020204" pitchFamily="18" charset="0"/>
                <a:cs typeface="+mn-ea"/>
                <a:sym typeface="+mn-lt"/>
              </a:rPr>
              <a:t>CHO SỐ CÓ HAI CHỮ SỐ</a:t>
            </a:r>
            <a:endParaRPr lang="zh-CN" altLang="en-US" sz="6000" spc="-60" dirty="0">
              <a:solidFill>
                <a:srgbClr val="A45F3E"/>
              </a:solidFill>
              <a:latin typeface="#9Slide07 SVNAppleberry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9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7">
            <a:extLst>
              <a:ext uri="{FF2B5EF4-FFF2-40B4-BE49-F238E27FC236}">
                <a16:creationId xmlns:a16="http://schemas.microsoft.com/office/drawing/2014/main" id="{74F520C1-6C80-4024-8768-8ED65E21E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29">
            <a:extLst>
              <a:ext uri="{FF2B5EF4-FFF2-40B4-BE49-F238E27FC236}">
                <a16:creationId xmlns:a16="http://schemas.microsoft.com/office/drawing/2014/main" id="{C1F8637A-5C0B-499C-BF36-CD3EA3BF9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sp>
        <p:nvSpPr>
          <p:cNvPr id="7" name="4">
            <a:extLst>
              <a:ext uri="{FF2B5EF4-FFF2-40B4-BE49-F238E27FC236}">
                <a16:creationId xmlns:a16="http://schemas.microsoft.com/office/drawing/2014/main" id="{13F6AE0A-B5BE-427A-8159-7B43F3CF02B5}"/>
              </a:ext>
            </a:extLst>
          </p:cNvPr>
          <p:cNvSpPr/>
          <p:nvPr userDrawn="1"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53">
            <a:extLst>
              <a:ext uri="{FF2B5EF4-FFF2-40B4-BE49-F238E27FC236}">
                <a16:creationId xmlns:a16="http://schemas.microsoft.com/office/drawing/2014/main" id="{4CDC3B3D-4365-4C68-9A52-33F8EA8D44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pic>
        <p:nvPicPr>
          <p:cNvPr id="13" name="55">
            <a:extLst>
              <a:ext uri="{FF2B5EF4-FFF2-40B4-BE49-F238E27FC236}">
                <a16:creationId xmlns:a16="http://schemas.microsoft.com/office/drawing/2014/main" id="{B2FEEEFB-3DE1-4344-A101-F71BD98F12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8" name="PHẠM DUYÊN">
            <a:extLst>
              <a:ext uri="{FF2B5EF4-FFF2-40B4-BE49-F238E27FC236}">
                <a16:creationId xmlns:a16="http://schemas.microsoft.com/office/drawing/2014/main" id="{7B7489B8-86A7-4ECE-9B13-78A9AA4D2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EFC80-BCD3-4723-9660-98A24FEC8F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BC2516-B9BC-45A2-AACC-BB62713D92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AD775-8260-4522-BDDA-1384E2BF40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">
            <a:extLst>
              <a:ext uri="{FF2B5EF4-FFF2-40B4-BE49-F238E27FC236}">
                <a16:creationId xmlns:a16="http://schemas.microsoft.com/office/drawing/2014/main" id="{7DF4230A-5837-4E34-8DCD-6EF61D6851C8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157D20F-258B-474A-8481-0555C7212113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0" name="11">
            <a:extLst>
              <a:ext uri="{FF2B5EF4-FFF2-40B4-BE49-F238E27FC236}">
                <a16:creationId xmlns:a16="http://schemas.microsoft.com/office/drawing/2014/main" id="{2EC0ECB1-7CAD-4D4B-826D-0E4244367975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CA97534D-9085-4D30-AA40-109CDD762E85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3964F906-DFB0-4A37-88C2-2F3CA11546EC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90735C-2226-421B-BD0B-99EE61C56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">
            <a:extLst>
              <a:ext uri="{FF2B5EF4-FFF2-40B4-BE49-F238E27FC236}">
                <a16:creationId xmlns:a16="http://schemas.microsoft.com/office/drawing/2014/main" id="{4D24E38E-0B5F-4C9C-B92C-47A722826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200"/>
            <a:ext cx="1732318" cy="1447800"/>
          </a:xfrm>
          <a:prstGeom prst="rect">
            <a:avLst/>
          </a:prstGeom>
        </p:spPr>
      </p:pic>
      <p:pic>
        <p:nvPicPr>
          <p:cNvPr id="11" name="55">
            <a:extLst>
              <a:ext uri="{FF2B5EF4-FFF2-40B4-BE49-F238E27FC236}">
                <a16:creationId xmlns:a16="http://schemas.microsoft.com/office/drawing/2014/main" id="{38D2E92D-067A-4281-B800-AC9D5A266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CDE9D651-4161-4D17-98B5-A0558F74501C}"/>
              </a:ext>
            </a:extLst>
          </p:cNvPr>
          <p:cNvSpPr/>
          <p:nvPr userDrawn="1"/>
        </p:nvSpPr>
        <p:spPr>
          <a:xfrm>
            <a:off x="-1588" y="-28303"/>
            <a:ext cx="3072458" cy="703758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D90D06D5-9210-4C0F-B1B9-04A7123303EF}"/>
              </a:ext>
            </a:extLst>
          </p:cNvPr>
          <p:cNvSpPr/>
          <p:nvPr userDrawn="1"/>
        </p:nvSpPr>
        <p:spPr>
          <a:xfrm>
            <a:off x="9119542" y="-35149"/>
            <a:ext cx="3096344" cy="71060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4" name="11">
            <a:extLst>
              <a:ext uri="{FF2B5EF4-FFF2-40B4-BE49-F238E27FC236}">
                <a16:creationId xmlns:a16="http://schemas.microsoft.com/office/drawing/2014/main" id="{0FD6DE4E-0B01-4DA8-A7C9-9BB60FF00331}"/>
              </a:ext>
            </a:extLst>
          </p:cNvPr>
          <p:cNvSpPr/>
          <p:nvPr userDrawn="1"/>
        </p:nvSpPr>
        <p:spPr>
          <a:xfrm>
            <a:off x="3070870" y="-533400"/>
            <a:ext cx="583208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7EDAE7AD-5CAA-439C-82A5-3B18FC446368}"/>
              </a:ext>
            </a:extLst>
          </p:cNvPr>
          <p:cNvSpPr/>
          <p:nvPr userDrawn="1"/>
        </p:nvSpPr>
        <p:spPr>
          <a:xfrm flipH="1">
            <a:off x="8517273" y="-529692"/>
            <a:ext cx="632544" cy="1584756"/>
          </a:xfrm>
          <a:custGeom>
            <a:avLst/>
            <a:gdLst>
              <a:gd name="connsiteX0" fmla="*/ 0 w 576064"/>
              <a:gd name="connsiteY0" fmla="*/ 0 h 1093812"/>
              <a:gd name="connsiteX1" fmla="*/ 576064 w 576064"/>
              <a:gd name="connsiteY1" fmla="*/ 0 h 1093812"/>
              <a:gd name="connsiteX2" fmla="*/ 576064 w 576064"/>
              <a:gd name="connsiteY2" fmla="*/ 1093812 h 1093812"/>
              <a:gd name="connsiteX3" fmla="*/ 0 w 576064"/>
              <a:gd name="connsiteY3" fmla="*/ 1093812 h 1093812"/>
              <a:gd name="connsiteX4" fmla="*/ 0 w 576064"/>
              <a:gd name="connsiteY4" fmla="*/ 0 h 1093812"/>
              <a:gd name="connsiteX0" fmla="*/ 0 w 576064"/>
              <a:gd name="connsiteY0" fmla="*/ 484262 h 1578074"/>
              <a:gd name="connsiteX1" fmla="*/ 573216 w 576064"/>
              <a:gd name="connsiteY1" fmla="*/ 0 h 1578074"/>
              <a:gd name="connsiteX2" fmla="*/ 576064 w 576064"/>
              <a:gd name="connsiteY2" fmla="*/ 1578074 h 1578074"/>
              <a:gd name="connsiteX3" fmla="*/ 0 w 576064"/>
              <a:gd name="connsiteY3" fmla="*/ 1578074 h 1578074"/>
              <a:gd name="connsiteX4" fmla="*/ 0 w 576064"/>
              <a:gd name="connsiteY4" fmla="*/ 484262 h 1578074"/>
              <a:gd name="connsiteX0" fmla="*/ 0 w 576064"/>
              <a:gd name="connsiteY0" fmla="*/ 491406 h 1585218"/>
              <a:gd name="connsiteX1" fmla="*/ 575597 w 576064"/>
              <a:gd name="connsiteY1" fmla="*/ 0 h 1585218"/>
              <a:gd name="connsiteX2" fmla="*/ 576064 w 576064"/>
              <a:gd name="connsiteY2" fmla="*/ 1585218 h 1585218"/>
              <a:gd name="connsiteX3" fmla="*/ 0 w 576064"/>
              <a:gd name="connsiteY3" fmla="*/ 1585218 h 1585218"/>
              <a:gd name="connsiteX4" fmla="*/ 0 w 576064"/>
              <a:gd name="connsiteY4" fmla="*/ 491406 h 1585218"/>
              <a:gd name="connsiteX0" fmla="*/ 0 w 583208"/>
              <a:gd name="connsiteY0" fmla="*/ 491406 h 2082899"/>
              <a:gd name="connsiteX1" fmla="*/ 575597 w 583208"/>
              <a:gd name="connsiteY1" fmla="*/ 0 h 2082899"/>
              <a:gd name="connsiteX2" fmla="*/ 583208 w 583208"/>
              <a:gd name="connsiteY2" fmla="*/ 2082899 h 2082899"/>
              <a:gd name="connsiteX3" fmla="*/ 0 w 583208"/>
              <a:gd name="connsiteY3" fmla="*/ 1585218 h 2082899"/>
              <a:gd name="connsiteX4" fmla="*/ 0 w 583208"/>
              <a:gd name="connsiteY4" fmla="*/ 491406 h 208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08" h="2082899">
                <a:moveTo>
                  <a:pt x="0" y="491406"/>
                </a:moveTo>
                <a:lnTo>
                  <a:pt x="575597" y="0"/>
                </a:lnTo>
                <a:cubicBezTo>
                  <a:pt x="576546" y="526025"/>
                  <a:pt x="582259" y="1556874"/>
                  <a:pt x="583208" y="2082899"/>
                </a:cubicBezTo>
                <a:lnTo>
                  <a:pt x="0" y="1585218"/>
                </a:lnTo>
                <a:lnTo>
                  <a:pt x="0" y="491406"/>
                </a:lnTo>
                <a:close/>
              </a:path>
            </a:pathLst>
          </a:custGeom>
          <a:solidFill>
            <a:srgbClr val="CC7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FAB79EF3-E266-463F-B632-708CF9F2A8BF}"/>
              </a:ext>
            </a:extLst>
          </p:cNvPr>
          <p:cNvSpPr/>
          <p:nvPr userDrawn="1"/>
        </p:nvSpPr>
        <p:spPr>
          <a:xfrm>
            <a:off x="3646934" y="-532359"/>
            <a:ext cx="4896544" cy="1588814"/>
          </a:xfrm>
          <a:prstGeom prst="rect">
            <a:avLst/>
          </a:prstGeom>
          <a:solidFill>
            <a:srgbClr val="F4B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旧字形 ExtraLight" panose="020B0200000000000000" pitchFamily="34" charset="-128"/>
              <a:ea typeface="思源黑体旧字形 ExtraLight" panose="020B0200000000000000" pitchFamily="34" charset="-128"/>
              <a:sym typeface="思源黑体旧字形 ExtraLight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4F59AFF-D649-47FC-8973-B28FE36F43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1315A-1F55-5035-AFFD-38FCD95D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0300" y="22098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76A8F-7866-3E5B-87C0-8FBCC6843667}"/>
              </a:ext>
            </a:extLst>
          </p:cNvPr>
          <p:cNvSpPr txBox="1"/>
          <p:nvPr/>
        </p:nvSpPr>
        <p:spPr>
          <a:xfrm>
            <a:off x="2895600" y="15240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469747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C01E9B-7453-B84F-075C-2BFCF7F9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96532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03572" y="5427583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4890" y="5427583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36890" y="5427583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990600" y="159658"/>
            <a:ext cx="10820400" cy="208885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3: </a:t>
            </a:r>
            <a:r>
              <a:rPr lang="en-US" sz="3200" b="1" dirty="0" err="1">
                <a:solidFill>
                  <a:srgbClr val="002060"/>
                </a:solidFill>
              </a:rPr>
              <a:t>Tính</a:t>
            </a:r>
            <a:r>
              <a:rPr lang="en-US" sz="3200" b="1" dirty="0">
                <a:solidFill>
                  <a:srgbClr val="002060"/>
                </a:solidFill>
              </a:rPr>
              <a:t>: 29 – 1 – 1 = ? 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defTabSz="457200">
              <a:defRPr/>
            </a:pP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04274" y="380789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/>
              </a:rPr>
              <a:t>C. </a:t>
            </a:r>
            <a:r>
              <a:rPr lang="en-US" sz="3200" b="1" dirty="0" smtClean="0">
                <a:solidFill>
                  <a:srgbClr val="7030A0"/>
                </a:solidFill>
                <a:latin typeface="Calibri" panose="020F0502020204030204"/>
              </a:rPr>
              <a:t>29</a:t>
            </a:r>
            <a:endParaRPr lang="en-US" sz="3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04273" y="307201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/>
              </a:rPr>
              <a:t>B. </a:t>
            </a:r>
            <a:r>
              <a:rPr lang="en-US" sz="3200" b="1" dirty="0" smtClean="0">
                <a:solidFill>
                  <a:srgbClr val="7030A0"/>
                </a:solidFill>
                <a:latin typeface="Calibri" panose="020F0502020204030204"/>
              </a:rPr>
              <a:t>27</a:t>
            </a:r>
            <a:endParaRPr lang="en-US" sz="3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04274" y="2343399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/>
              </a:rPr>
              <a:t>A. </a:t>
            </a:r>
            <a:r>
              <a:rPr lang="en-US" sz="3200" b="1" dirty="0" smtClean="0">
                <a:solidFill>
                  <a:srgbClr val="7030A0"/>
                </a:solidFill>
                <a:latin typeface="Calibri" panose="020F0502020204030204"/>
              </a:rPr>
              <a:t>28</a:t>
            </a:r>
            <a:endParaRPr lang="en-US" sz="32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64663" y="447754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6163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216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7745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BEA1C4E7-FD8B-687E-46BF-1230E3786E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09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42EFD0-3A61-0E4B-3F42-BB9A2534FCF5}"/>
              </a:ext>
            </a:extLst>
          </p:cNvPr>
          <p:cNvSpPr/>
          <p:nvPr/>
        </p:nvSpPr>
        <p:spPr>
          <a:xfrm>
            <a:off x="6161497" y="5147854"/>
            <a:ext cx="3287303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Hẹn gặp lại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7BC28A4-0835-2474-4195-6A0CC2103793}"/>
              </a:ext>
            </a:extLst>
          </p:cNvPr>
          <p:cNvSpPr/>
          <p:nvPr/>
        </p:nvSpPr>
        <p:spPr>
          <a:xfrm>
            <a:off x="4862286" y="538301"/>
            <a:ext cx="5577114" cy="1320798"/>
          </a:xfrm>
          <a:prstGeom prst="wedgeRoundRectCallout">
            <a:avLst>
              <a:gd name="adj1" fmla="val -65437"/>
              <a:gd name="adj2" fmla="val 47425"/>
              <a:gd name="adj3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7030A0"/>
                </a:solidFill>
              </a:rPr>
              <a:t>Cảm ơn các bạn đã giúp Hugo cứu chúng tôi</a:t>
            </a:r>
          </a:p>
        </p:txBody>
      </p:sp>
    </p:spTree>
    <p:extLst>
      <p:ext uri="{BB962C8B-B14F-4D97-AF65-F5344CB8AC3E}">
        <p14:creationId xmlns:p14="http://schemas.microsoft.com/office/powerpoint/2010/main" val="22852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38A2F-FCB3-4F08-9CA3-E8189A9C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143000"/>
            <a:ext cx="313361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3" y="23326"/>
            <a:ext cx="2328874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4F789-83DE-4B8B-AC19-5A652800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72" y="2209800"/>
            <a:ext cx="9256855" cy="2746466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967671" y="1296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F3C4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SGK- 58,59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97430-165A-4C53-829A-350E0D826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21">
            <a:extLst>
              <a:ext uri="{FF2B5EF4-FFF2-40B4-BE49-F238E27FC236}">
                <a16:creationId xmlns:a16="http://schemas.microsoft.com/office/drawing/2014/main" id="{1A83B057-097C-4AAD-8C04-3C87C8690AD9}"/>
              </a:ext>
            </a:extLst>
          </p:cNvPr>
          <p:cNvCxnSpPr>
            <a:cxnSpLocks/>
          </p:cNvCxnSpPr>
          <p:nvPr/>
        </p:nvCxnSpPr>
        <p:spPr>
          <a:xfrm flipH="1">
            <a:off x="2926580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2">
            <a:extLst>
              <a:ext uri="{FF2B5EF4-FFF2-40B4-BE49-F238E27FC236}">
                <a16:creationId xmlns:a16="http://schemas.microsoft.com/office/drawing/2014/main" id="{19122879-7983-4BA2-B5F1-02AA6F277F3A}"/>
              </a:ext>
            </a:extLst>
          </p:cNvPr>
          <p:cNvCxnSpPr>
            <a:cxnSpLocks/>
          </p:cNvCxnSpPr>
          <p:nvPr/>
        </p:nvCxnSpPr>
        <p:spPr>
          <a:xfrm flipH="1">
            <a:off x="2107484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A11C4-8980-4BE2-B60E-8CBA7F2035B4}"/>
              </a:ext>
            </a:extLst>
          </p:cNvPr>
          <p:cNvSpPr/>
          <p:nvPr/>
        </p:nvSpPr>
        <p:spPr>
          <a:xfrm>
            <a:off x="537828" y="1427323"/>
            <a:ext cx="11044572" cy="403112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7771-AC89-49D6-BD64-41A385D3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150" y="1850658"/>
            <a:ext cx="511229" cy="142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88EF9-DBBB-49B2-A806-C37C1751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266" y="1850658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5BCF7-3286-4AF3-8485-5B1868A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382" y="1850658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59D7-0821-4402-AD9F-68494466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510" y="1850658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D996-D050-451B-8B00-94B07BE5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67" y="1946728"/>
            <a:ext cx="133812" cy="132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D5701-6053-458C-B468-CF7B63F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28" y="1946728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47948-BFAE-45A6-8C40-52D34433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499" y="1850658"/>
            <a:ext cx="511229" cy="142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9F10-2477-4FD5-989B-2D642844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6" y="1946728"/>
            <a:ext cx="133812" cy="132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FAC0C-1A79-4B76-95B8-98AE1CF8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604" y="1946728"/>
            <a:ext cx="133812" cy="132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6A551-AF65-4160-AEC6-4218475F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42" y="1946728"/>
            <a:ext cx="133812" cy="1327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8E36A-E2F5-40F9-BCE2-7991ADD6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1" y="1946728"/>
            <a:ext cx="133812" cy="1327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EA1DB-7F10-4ACB-A15A-F371F3F1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541" y="1850658"/>
            <a:ext cx="511229" cy="1423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D70BB-36E0-4236-8D4B-28FFF6D8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572" y="1850658"/>
            <a:ext cx="511229" cy="1423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3430630" y="5489942"/>
            <a:ext cx="1394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5156009" y="5489942"/>
            <a:ext cx="148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6302472" y="5489942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7096371" y="5489942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8117EC-2E33-4D2D-AB9F-AA732F74D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4473033" y="5802384"/>
            <a:ext cx="914557" cy="2943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CAC75EA-9DDB-4084-B233-23D0F627F608}"/>
              </a:ext>
            </a:extLst>
          </p:cNvPr>
          <p:cNvGrpSpPr/>
          <p:nvPr/>
        </p:nvGrpSpPr>
        <p:grpSpPr>
          <a:xfrm>
            <a:off x="1276407" y="3747692"/>
            <a:ext cx="8121242" cy="1208731"/>
            <a:chOff x="876748" y="4065766"/>
            <a:chExt cx="5466236" cy="8135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4D630A-27BD-473F-B9A3-57B89D09C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1826" y="406576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F0BFF7-4E69-431F-A47B-2B982E4E4C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041" y="4065766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008954-EB46-4FAD-9712-801FF26BB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1800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B560FA-39B0-4DFF-9B23-D240C8802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4504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313048-054A-4AE1-99A5-0BAE3F00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748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5" y="12700"/>
            <a:ext cx="2271191" cy="11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832 0.2863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1430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27956 0.28634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14306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27317 0.29352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4.44444E-6 L -0.14752 0.2865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4329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4.44444E-6 L -0.15143 0.2865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432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500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1">
            <a:extLst>
              <a:ext uri="{FF2B5EF4-FFF2-40B4-BE49-F238E27FC236}">
                <a16:creationId xmlns:a16="http://schemas.microsoft.com/office/drawing/2014/main" id="{53E7588A-B1EF-453A-9E2D-AA36F6AE1141}"/>
              </a:ext>
            </a:extLst>
          </p:cNvPr>
          <p:cNvCxnSpPr>
            <a:cxnSpLocks/>
          </p:cNvCxnSpPr>
          <p:nvPr/>
        </p:nvCxnSpPr>
        <p:spPr>
          <a:xfrm flipH="1">
            <a:off x="2937466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22">
            <a:extLst>
              <a:ext uri="{FF2B5EF4-FFF2-40B4-BE49-F238E27FC236}">
                <a16:creationId xmlns:a16="http://schemas.microsoft.com/office/drawing/2014/main" id="{06D835FC-FD3C-4671-B726-F788A7BAC6AC}"/>
              </a:ext>
            </a:extLst>
          </p:cNvPr>
          <p:cNvCxnSpPr>
            <a:cxnSpLocks/>
          </p:cNvCxnSpPr>
          <p:nvPr/>
        </p:nvCxnSpPr>
        <p:spPr>
          <a:xfrm flipH="1">
            <a:off x="2118370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0F1105-0B25-4102-88EF-7A62454D0F4E}"/>
              </a:ext>
            </a:extLst>
          </p:cNvPr>
          <p:cNvSpPr/>
          <p:nvPr/>
        </p:nvSpPr>
        <p:spPr>
          <a:xfrm>
            <a:off x="548714" y="1427323"/>
            <a:ext cx="6026542" cy="4288240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95C88-A0B2-451C-B088-CB4877DB4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76" y="1850658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1FBDA-4EBF-41E0-BD37-F80794C0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992" y="1850658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67E2E-53AB-4D1A-B7C2-8E9705A2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108" y="1850658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2D391-B43D-4AE4-9413-A52458459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858" y="3568729"/>
            <a:ext cx="511229" cy="1423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C5348-73D7-48B6-8BAC-BA43F172D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27" y="3600042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2F95B-16F1-44A4-A2E2-FA246229B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8" y="3600042"/>
            <a:ext cx="133812" cy="1327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CD5FC-8632-4455-95C2-6AB2DD13B83C}"/>
              </a:ext>
            </a:extLst>
          </p:cNvPr>
          <p:cNvSpPr txBox="1"/>
          <p:nvPr/>
        </p:nvSpPr>
        <p:spPr>
          <a:xfrm>
            <a:off x="1411840" y="5013062"/>
            <a:ext cx="92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8D073-9688-4749-8838-A717686D80F7}"/>
              </a:ext>
            </a:extLst>
          </p:cNvPr>
          <p:cNvSpPr txBox="1"/>
          <p:nvPr/>
        </p:nvSpPr>
        <p:spPr>
          <a:xfrm>
            <a:off x="3108212" y="5013062"/>
            <a:ext cx="98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7B7647-A574-4794-BB46-DB7755749A12}"/>
              </a:ext>
            </a:extLst>
          </p:cNvPr>
          <p:cNvSpPr txBox="1"/>
          <p:nvPr/>
        </p:nvSpPr>
        <p:spPr>
          <a:xfrm>
            <a:off x="4125615" y="5013062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EAEEE-453E-40A7-B945-0778284FEF18}"/>
              </a:ext>
            </a:extLst>
          </p:cNvPr>
          <p:cNvSpPr txBox="1"/>
          <p:nvPr/>
        </p:nvSpPr>
        <p:spPr>
          <a:xfrm>
            <a:off x="4739900" y="5013062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16" name="Table 46">
            <a:extLst>
              <a:ext uri="{FF2B5EF4-FFF2-40B4-BE49-F238E27FC236}">
                <a16:creationId xmlns:a16="http://schemas.microsoft.com/office/drawing/2014/main" id="{C6B79C98-C95D-428E-BEE2-FE624E5D6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87936"/>
              </p:ext>
            </p:extLst>
          </p:nvPr>
        </p:nvGraphicFramePr>
        <p:xfrm>
          <a:off x="8335821" y="1338313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3D7AFC7-1507-4D2F-8714-AFD9CEB15027}"/>
              </a:ext>
            </a:extLst>
          </p:cNvPr>
          <p:cNvSpPr txBox="1"/>
          <p:nvPr/>
        </p:nvSpPr>
        <p:spPr>
          <a:xfrm>
            <a:off x="8603501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DF0AA6-E808-470F-A78C-E0C3A30B7CBF}"/>
              </a:ext>
            </a:extLst>
          </p:cNvPr>
          <p:cNvSpPr txBox="1"/>
          <p:nvPr/>
        </p:nvSpPr>
        <p:spPr>
          <a:xfrm>
            <a:off x="9672403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AF3BB6-1156-4ADC-95FA-A51964908DE7}"/>
              </a:ext>
            </a:extLst>
          </p:cNvPr>
          <p:cNvSpPr txBox="1"/>
          <p:nvPr/>
        </p:nvSpPr>
        <p:spPr>
          <a:xfrm>
            <a:off x="9672403" y="28343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F18671-4975-42AB-93AB-D9D20CCD4648}"/>
              </a:ext>
            </a:extLst>
          </p:cNvPr>
          <p:cNvSpPr txBox="1"/>
          <p:nvPr/>
        </p:nvSpPr>
        <p:spPr>
          <a:xfrm>
            <a:off x="8603501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F2BA3A-919C-4184-85AA-FC446437DB1A}"/>
              </a:ext>
            </a:extLst>
          </p:cNvPr>
          <p:cNvSpPr txBox="1"/>
          <p:nvPr/>
        </p:nvSpPr>
        <p:spPr>
          <a:xfrm>
            <a:off x="9672403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B4A985-EA9E-4469-8011-D24507B89C26}"/>
              </a:ext>
            </a:extLst>
          </p:cNvPr>
          <p:cNvSpPr txBox="1"/>
          <p:nvPr/>
        </p:nvSpPr>
        <p:spPr>
          <a:xfrm>
            <a:off x="8626884" y="281175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CC8056-2843-4A32-88E3-94BB9ABF5266}"/>
              </a:ext>
            </a:extLst>
          </p:cNvPr>
          <p:cNvSpPr txBox="1"/>
          <p:nvPr/>
        </p:nvSpPr>
        <p:spPr>
          <a:xfrm>
            <a:off x="6923050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53F882-51B7-48AF-BEA8-C8BD1DD14199}"/>
              </a:ext>
            </a:extLst>
          </p:cNvPr>
          <p:cNvSpPr txBox="1"/>
          <p:nvPr/>
        </p:nvSpPr>
        <p:spPr>
          <a:xfrm>
            <a:off x="7284028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AD2C25-5804-45A0-B481-2612FA183142}"/>
              </a:ext>
            </a:extLst>
          </p:cNvPr>
          <p:cNvSpPr txBox="1"/>
          <p:nvPr/>
        </p:nvSpPr>
        <p:spPr>
          <a:xfrm>
            <a:off x="7284028" y="481846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0F51A0-CEB0-4FD7-B7AE-DFBC8C989332}"/>
              </a:ext>
            </a:extLst>
          </p:cNvPr>
          <p:cNvSpPr txBox="1"/>
          <p:nvPr/>
        </p:nvSpPr>
        <p:spPr>
          <a:xfrm>
            <a:off x="7284028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197523-C78F-40E8-995D-D8CA248EDBCC}"/>
              </a:ext>
            </a:extLst>
          </p:cNvPr>
          <p:cNvCxnSpPr/>
          <p:nvPr/>
        </p:nvCxnSpPr>
        <p:spPr>
          <a:xfrm>
            <a:off x="6887749" y="5464930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C08D308-14B7-4A93-B71D-988810A70FF9}"/>
              </a:ext>
            </a:extLst>
          </p:cNvPr>
          <p:cNvSpPr txBox="1"/>
          <p:nvPr/>
        </p:nvSpPr>
        <p:spPr>
          <a:xfrm>
            <a:off x="7785927" y="4753646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DD0EA-A06A-4DA4-BD3D-3CB267EAE38E}"/>
              </a:ext>
            </a:extLst>
          </p:cNvPr>
          <p:cNvSpPr txBox="1"/>
          <p:nvPr/>
        </p:nvSpPr>
        <p:spPr>
          <a:xfrm>
            <a:off x="8089729" y="5280492"/>
            <a:ext cx="380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4,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CB5751-276C-4291-9FFD-CF2AF1F08F79}"/>
              </a:ext>
            </a:extLst>
          </p:cNvPr>
          <p:cNvSpPr txBox="1"/>
          <p:nvPr/>
        </p:nvSpPr>
        <p:spPr>
          <a:xfrm>
            <a:off x="6923050" y="481576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7FE98B-C3EB-487A-BA26-390E56DB7499}"/>
              </a:ext>
            </a:extLst>
          </p:cNvPr>
          <p:cNvSpPr txBox="1"/>
          <p:nvPr/>
        </p:nvSpPr>
        <p:spPr>
          <a:xfrm>
            <a:off x="7283923" y="425923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CED44F-E45B-47C0-BFCC-B475ED96889C}"/>
              </a:ext>
            </a:extLst>
          </p:cNvPr>
          <p:cNvSpPr txBox="1"/>
          <p:nvPr/>
        </p:nvSpPr>
        <p:spPr>
          <a:xfrm>
            <a:off x="7284745" y="481824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C2E53-691A-40A3-991C-7CCB638C5C29}"/>
              </a:ext>
            </a:extLst>
          </p:cNvPr>
          <p:cNvSpPr txBox="1"/>
          <p:nvPr/>
        </p:nvSpPr>
        <p:spPr>
          <a:xfrm>
            <a:off x="6913893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0E76F5-4A3D-46CF-8611-EABD7F0A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8225" y="1850658"/>
            <a:ext cx="511229" cy="14238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D9CDFF-7F5E-44B3-8FD2-3688FAEA2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56" y="1910661"/>
            <a:ext cx="133812" cy="13278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B6E030-46A2-4C19-9A91-F91DEF0B4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94" y="1910661"/>
            <a:ext cx="133812" cy="1327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9E392D-C6AB-4AD6-956A-00DC912E4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32" y="1910661"/>
            <a:ext cx="133812" cy="1327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B640738-976D-4A5E-833E-B77A1FA1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71" y="1910661"/>
            <a:ext cx="133812" cy="13278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4FF324-D2BA-46BF-AFBD-CD0D01BEC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889" y="3568729"/>
            <a:ext cx="511229" cy="14238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9F71BB-B479-4A29-B4A2-A1B2D948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920" y="3568729"/>
            <a:ext cx="511229" cy="142389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C22F254-D0A7-4B5F-AC21-C3052669C589}"/>
              </a:ext>
            </a:extLst>
          </p:cNvPr>
          <p:cNvGrpSpPr/>
          <p:nvPr/>
        </p:nvGrpSpPr>
        <p:grpSpPr>
          <a:xfrm>
            <a:off x="876748" y="3894002"/>
            <a:ext cx="4652947" cy="802581"/>
            <a:chOff x="876748" y="4076757"/>
            <a:chExt cx="4652947" cy="80258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8F9EC67-FE00-43DE-BE08-856CFD198A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534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F28ABB-922B-4794-8D04-9E07E732C0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752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DAD0F5A-14D0-4CD4-8DC1-B670A97A5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7361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03D6227-A323-4F02-8E9F-895AE2441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8280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C520B64-512B-41D9-8476-265FCF99C0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748" y="4076757"/>
              <a:ext cx="629943" cy="802581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848232-E54A-4325-83C6-51D1342A1F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2374504" y="5292845"/>
            <a:ext cx="628333" cy="306523"/>
          </a:xfrm>
          <a:prstGeom prst="rect">
            <a:avLst/>
          </a:prstGeom>
        </p:spPr>
      </p:pic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F4891C-CC7C-4373-865A-4C21759D7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8289334" y="2592561"/>
            <a:ext cx="628333" cy="306523"/>
          </a:xfrm>
          <a:prstGeom prst="rect">
            <a:avLst/>
          </a:prstGeom>
        </p:spPr>
      </p:pic>
      <p:pic>
        <p:nvPicPr>
          <p:cNvPr id="49" name="Picture 4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896A6E-E4C8-49F8-850A-36C69E136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6728944" y="4719729"/>
            <a:ext cx="494638" cy="3065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E36803D-9CC8-43FE-8F37-839B8CD34C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5" y="12700"/>
            <a:ext cx="2271191" cy="11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5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21">
            <a:extLst>
              <a:ext uri="{FF2B5EF4-FFF2-40B4-BE49-F238E27FC236}">
                <a16:creationId xmlns:a16="http://schemas.microsoft.com/office/drawing/2014/main" id="{04992C52-9A5C-4387-B83B-E3F2FC64B80E}"/>
              </a:ext>
            </a:extLst>
          </p:cNvPr>
          <p:cNvCxnSpPr>
            <a:cxnSpLocks/>
          </p:cNvCxnSpPr>
          <p:nvPr/>
        </p:nvCxnSpPr>
        <p:spPr>
          <a:xfrm flipH="1">
            <a:off x="2937466" y="4874072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22">
            <a:extLst>
              <a:ext uri="{FF2B5EF4-FFF2-40B4-BE49-F238E27FC236}">
                <a16:creationId xmlns:a16="http://schemas.microsoft.com/office/drawing/2014/main" id="{F8CCE5F5-D388-44DA-91DD-CF5CB285D4B5}"/>
              </a:ext>
            </a:extLst>
          </p:cNvPr>
          <p:cNvCxnSpPr>
            <a:cxnSpLocks/>
          </p:cNvCxnSpPr>
          <p:nvPr/>
        </p:nvCxnSpPr>
        <p:spPr>
          <a:xfrm flipH="1">
            <a:off x="2118370" y="5733780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BDAEBC3-9F0B-45C8-8D29-9171FB3D856A}"/>
              </a:ext>
            </a:extLst>
          </p:cNvPr>
          <p:cNvSpPr/>
          <p:nvPr/>
        </p:nvSpPr>
        <p:spPr>
          <a:xfrm>
            <a:off x="548714" y="1725690"/>
            <a:ext cx="6026542" cy="4288240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843B91AF-877F-4B97-8A30-C348261D28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210" y="2220661"/>
            <a:ext cx="1298726" cy="1187432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542630CB-DEA4-4655-888A-7E3AF6E8ACE6}"/>
              </a:ext>
            </a:extLst>
          </p:cNvPr>
          <p:cNvSpPr txBox="1"/>
          <p:nvPr/>
        </p:nvSpPr>
        <p:spPr>
          <a:xfrm>
            <a:off x="1411840" y="5164289"/>
            <a:ext cx="92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1CB04BD-8578-46EA-AD53-EAB7F9FF3FBE}"/>
              </a:ext>
            </a:extLst>
          </p:cNvPr>
          <p:cNvSpPr txBox="1"/>
          <p:nvPr/>
        </p:nvSpPr>
        <p:spPr>
          <a:xfrm>
            <a:off x="3108212" y="5164289"/>
            <a:ext cx="98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621DF45-8E85-4982-ACAB-76067D248216}"/>
              </a:ext>
            </a:extLst>
          </p:cNvPr>
          <p:cNvSpPr txBox="1"/>
          <p:nvPr/>
        </p:nvSpPr>
        <p:spPr>
          <a:xfrm>
            <a:off x="4125615" y="5164289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3EE907D-DF50-436B-A336-376AAC8C9B31}"/>
              </a:ext>
            </a:extLst>
          </p:cNvPr>
          <p:cNvSpPr txBox="1"/>
          <p:nvPr/>
        </p:nvSpPr>
        <p:spPr>
          <a:xfrm>
            <a:off x="4739900" y="5164289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112" name="Table 46">
            <a:extLst>
              <a:ext uri="{FF2B5EF4-FFF2-40B4-BE49-F238E27FC236}">
                <a16:creationId xmlns:a16="http://schemas.microsoft.com/office/drawing/2014/main" id="{0B530387-7E6F-4F7A-BD87-1FA3CEB19928}"/>
              </a:ext>
            </a:extLst>
          </p:cNvPr>
          <p:cNvGraphicFramePr>
            <a:graphicFrameLocks noGrp="1"/>
          </p:cNvGraphicFramePr>
          <p:nvPr/>
        </p:nvGraphicFramePr>
        <p:xfrm>
          <a:off x="8335821" y="1521068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29E49B0F-B54E-4D0B-AEF5-563A9183EAF1}"/>
              </a:ext>
            </a:extLst>
          </p:cNvPr>
          <p:cNvSpPr txBox="1"/>
          <p:nvPr/>
        </p:nvSpPr>
        <p:spPr>
          <a:xfrm>
            <a:off x="8603501" y="225698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64D8FB4-6BE5-4A60-A55C-EC67645F1E27}"/>
              </a:ext>
            </a:extLst>
          </p:cNvPr>
          <p:cNvSpPr txBox="1"/>
          <p:nvPr/>
        </p:nvSpPr>
        <p:spPr>
          <a:xfrm>
            <a:off x="9672403" y="225698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15DAA52-4D95-473E-BAA5-6D92BD957DDA}"/>
              </a:ext>
            </a:extLst>
          </p:cNvPr>
          <p:cNvSpPr txBox="1"/>
          <p:nvPr/>
        </p:nvSpPr>
        <p:spPr>
          <a:xfrm>
            <a:off x="9672403" y="301715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FB7D539-F368-45FE-A004-375E81B565A1}"/>
              </a:ext>
            </a:extLst>
          </p:cNvPr>
          <p:cNvSpPr txBox="1"/>
          <p:nvPr/>
        </p:nvSpPr>
        <p:spPr>
          <a:xfrm>
            <a:off x="8603501" y="383304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18D2B3-1032-40FA-A27B-BB0695461927}"/>
              </a:ext>
            </a:extLst>
          </p:cNvPr>
          <p:cNvSpPr txBox="1"/>
          <p:nvPr/>
        </p:nvSpPr>
        <p:spPr>
          <a:xfrm>
            <a:off x="9672403" y="383304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E6402AB-391A-4C1D-A832-05305F2811BC}"/>
              </a:ext>
            </a:extLst>
          </p:cNvPr>
          <p:cNvSpPr txBox="1"/>
          <p:nvPr/>
        </p:nvSpPr>
        <p:spPr>
          <a:xfrm>
            <a:off x="8626884" y="29945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D80842D-40D3-453D-826E-1B47085F0494}"/>
              </a:ext>
            </a:extLst>
          </p:cNvPr>
          <p:cNvSpPr txBox="1"/>
          <p:nvPr/>
        </p:nvSpPr>
        <p:spPr>
          <a:xfrm>
            <a:off x="6923050" y="44411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AFFA462-7CEF-4FCE-9F91-BA148CE2F301}"/>
              </a:ext>
            </a:extLst>
          </p:cNvPr>
          <p:cNvSpPr txBox="1"/>
          <p:nvPr/>
        </p:nvSpPr>
        <p:spPr>
          <a:xfrm>
            <a:off x="7284028" y="44411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001376D-726F-4993-98AA-70FEEF59A9C4}"/>
              </a:ext>
            </a:extLst>
          </p:cNvPr>
          <p:cNvSpPr txBox="1"/>
          <p:nvPr/>
        </p:nvSpPr>
        <p:spPr>
          <a:xfrm>
            <a:off x="7284028" y="500121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6928D11-2F0D-4D9B-A979-F8C5C0C24B93}"/>
              </a:ext>
            </a:extLst>
          </p:cNvPr>
          <p:cNvSpPr txBox="1"/>
          <p:nvPr/>
        </p:nvSpPr>
        <p:spPr>
          <a:xfrm>
            <a:off x="7284028" y="561062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394BB24-F81A-4F26-A505-DC9FE4563CBC}"/>
              </a:ext>
            </a:extLst>
          </p:cNvPr>
          <p:cNvCxnSpPr/>
          <p:nvPr/>
        </p:nvCxnSpPr>
        <p:spPr>
          <a:xfrm>
            <a:off x="6887749" y="5647685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309A684-5628-4B1E-967B-B233E11BA06C}"/>
              </a:ext>
            </a:extLst>
          </p:cNvPr>
          <p:cNvSpPr txBox="1"/>
          <p:nvPr/>
        </p:nvSpPr>
        <p:spPr>
          <a:xfrm>
            <a:off x="7785927" y="4936401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2B8C2A9-7AFC-48DB-9810-51F382A25702}"/>
              </a:ext>
            </a:extLst>
          </p:cNvPr>
          <p:cNvSpPr txBox="1"/>
          <p:nvPr/>
        </p:nvSpPr>
        <p:spPr>
          <a:xfrm>
            <a:off x="8089729" y="5463247"/>
            <a:ext cx="380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3, </a:t>
            </a:r>
            <a:r>
              <a:rPr lang="en-US" sz="2400" b="1" dirty="0" err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40AF8E0-5341-4800-AAFB-0D4EF465038D}"/>
              </a:ext>
            </a:extLst>
          </p:cNvPr>
          <p:cNvSpPr txBox="1"/>
          <p:nvPr/>
        </p:nvSpPr>
        <p:spPr>
          <a:xfrm>
            <a:off x="6923050" y="499851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1C9AC1D-784C-48C9-88EC-4F7C3B47F821}"/>
              </a:ext>
            </a:extLst>
          </p:cNvPr>
          <p:cNvSpPr txBox="1"/>
          <p:nvPr/>
        </p:nvSpPr>
        <p:spPr>
          <a:xfrm>
            <a:off x="7283926" y="444199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A63EC71-2C22-4E67-A67D-22B135D56B13}"/>
              </a:ext>
            </a:extLst>
          </p:cNvPr>
          <p:cNvSpPr txBox="1"/>
          <p:nvPr/>
        </p:nvSpPr>
        <p:spPr>
          <a:xfrm>
            <a:off x="7284748" y="500100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386E495-0851-46C2-9C80-717F63B80095}"/>
              </a:ext>
            </a:extLst>
          </p:cNvPr>
          <p:cNvSpPr txBox="1"/>
          <p:nvPr/>
        </p:nvSpPr>
        <p:spPr>
          <a:xfrm>
            <a:off x="6913893" y="561062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0" name="Picture 12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82D01A5-5F24-4DD5-8528-CCD7B6E27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2374504" y="5444072"/>
            <a:ext cx="628333" cy="306523"/>
          </a:xfrm>
          <a:prstGeom prst="rect">
            <a:avLst/>
          </a:prstGeom>
        </p:spPr>
      </p:pic>
      <p:pic>
        <p:nvPicPr>
          <p:cNvPr id="131" name="Picture 1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DCAF62-59DC-4064-933C-0EAA0C46A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8289334" y="2775316"/>
            <a:ext cx="628333" cy="306523"/>
          </a:xfrm>
          <a:prstGeom prst="rect">
            <a:avLst/>
          </a:prstGeom>
        </p:spPr>
      </p:pic>
      <p:pic>
        <p:nvPicPr>
          <p:cNvPr id="132" name="Picture 1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2A434B-4515-46DC-A80B-ABA292FC1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40945" r="38130" b="49079"/>
          <a:stretch/>
        </p:blipFill>
        <p:spPr>
          <a:xfrm>
            <a:off x="6728944" y="4902484"/>
            <a:ext cx="494638" cy="306523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DF96B6F-5CDC-4FF0-A5AC-DC67D3A0F6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786" y="2215823"/>
            <a:ext cx="1298726" cy="1187432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F67115-C526-47D8-A0B3-2FDF1D88BE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362" y="2221682"/>
            <a:ext cx="1298726" cy="1187432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C8E37E70-420A-4D95-8ADF-981EED13B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8041" y="2869337"/>
            <a:ext cx="509439" cy="49963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5A47A27-3FC7-418B-877B-51F2880DC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231" y="2869337"/>
            <a:ext cx="509439" cy="49963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10AF876F-224D-42D0-8827-BFEA619A63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210" y="3683393"/>
            <a:ext cx="1298726" cy="118743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37E12D34-1D4C-40AB-AC42-5DDBC34E9F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786" y="3678555"/>
            <a:ext cx="1298726" cy="1187432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ECE9B15-1182-4FD7-A670-2496EFEE1F1C}"/>
              </a:ext>
            </a:extLst>
          </p:cNvPr>
          <p:cNvGrpSpPr/>
          <p:nvPr/>
        </p:nvGrpSpPr>
        <p:grpSpPr>
          <a:xfrm>
            <a:off x="724934" y="3720030"/>
            <a:ext cx="2505980" cy="1224496"/>
            <a:chOff x="4428534" y="4076757"/>
            <a:chExt cx="1408301" cy="802581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76D07CD-F9A1-4820-8D6E-EEDBF615E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534" y="4076757"/>
              <a:ext cx="629943" cy="802581"/>
            </a:xfrm>
            <a:prstGeom prst="line">
              <a:avLst/>
            </a:prstGeom>
            <a:ln w="44450">
              <a:solidFill>
                <a:schemeClr val="tx1">
                  <a:lumMod val="95000"/>
                  <a:lumOff val="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1315C64E-95C1-4D6B-AC1A-BFB34BA4C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6892" y="4076757"/>
              <a:ext cx="629943" cy="802581"/>
            </a:xfrm>
            <a:prstGeom prst="line">
              <a:avLst/>
            </a:prstGeom>
            <a:ln w="44450">
              <a:solidFill>
                <a:schemeClr val="tx1">
                  <a:lumMod val="95000"/>
                  <a:lumOff val="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Picture 141">
            <a:extLst>
              <a:ext uri="{FF2B5EF4-FFF2-40B4-BE49-F238E27FC236}">
                <a16:creationId xmlns:a16="http://schemas.microsoft.com/office/drawing/2014/main" id="{99753D39-0849-4B54-BC5A-F728C6AB0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5" y="12700"/>
            <a:ext cx="2271191" cy="11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39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8" grpId="0"/>
      <p:bldP spid="109" grpId="0"/>
      <p:bldP spid="110" grpId="0"/>
      <p:bldP spid="111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5A22D-9FE8-4051-892E-3EA8BD76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09600"/>
            <a:ext cx="563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3F2082-4DBE-71E5-2746-7E94BE17629E}"/>
              </a:ext>
            </a:extLst>
          </p:cNvPr>
          <p:cNvSpPr txBox="1"/>
          <p:nvPr/>
        </p:nvSpPr>
        <p:spPr>
          <a:xfrm>
            <a:off x="457200" y="457200"/>
            <a:ext cx="51816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587568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69483-0400-450A-B0B6-F4FE3CDA8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5" y="-56896"/>
            <a:ext cx="2450590" cy="12252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447009" y="16002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214103" y="1600200"/>
            <a:ext cx="1299837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108110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1469088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1469088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/>
          <p:nvPr/>
        </p:nvCxnSpPr>
        <p:spPr>
          <a:xfrm>
            <a:off x="1072809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3A78AD-F587-48A3-B0B5-6F60DAB432AA}"/>
              </a:ext>
            </a:extLst>
          </p:cNvPr>
          <p:cNvSpPr txBox="1"/>
          <p:nvPr/>
        </p:nvSpPr>
        <p:spPr>
          <a:xfrm>
            <a:off x="1108110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08530-0841-433B-8403-E8943A424EE1}"/>
              </a:ext>
            </a:extLst>
          </p:cNvPr>
          <p:cNvSpPr txBox="1"/>
          <p:nvPr/>
        </p:nvSpPr>
        <p:spPr>
          <a:xfrm>
            <a:off x="3280914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2DDE72-FE97-4678-8CD6-7DA0D099A56F}"/>
              </a:ext>
            </a:extLst>
          </p:cNvPr>
          <p:cNvSpPr txBox="1"/>
          <p:nvPr/>
        </p:nvSpPr>
        <p:spPr>
          <a:xfrm>
            <a:off x="3641892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C8533-F9A3-4B99-9B03-5DCB44D81695}"/>
              </a:ext>
            </a:extLst>
          </p:cNvPr>
          <p:cNvSpPr txBox="1"/>
          <p:nvPr/>
        </p:nvSpPr>
        <p:spPr>
          <a:xfrm>
            <a:off x="3641892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EB39AB-3F2C-4FC8-A1C6-05939091DE1D}"/>
              </a:ext>
            </a:extLst>
          </p:cNvPr>
          <p:cNvCxnSpPr/>
          <p:nvPr/>
        </p:nvCxnSpPr>
        <p:spPr>
          <a:xfrm>
            <a:off x="3245613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2A4D19-CCD8-4F63-9A2B-65F00F76D5EE}"/>
              </a:ext>
            </a:extLst>
          </p:cNvPr>
          <p:cNvSpPr txBox="1"/>
          <p:nvPr/>
        </p:nvSpPr>
        <p:spPr>
          <a:xfrm>
            <a:off x="3280914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D0461-122D-4C99-9757-D32F3B1AF1BE}"/>
              </a:ext>
            </a:extLst>
          </p:cNvPr>
          <p:cNvSpPr txBox="1"/>
          <p:nvPr/>
        </p:nvSpPr>
        <p:spPr>
          <a:xfrm>
            <a:off x="5559630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D6125-98CB-488C-A934-002362C6C7A0}"/>
              </a:ext>
            </a:extLst>
          </p:cNvPr>
          <p:cNvSpPr txBox="1"/>
          <p:nvPr/>
        </p:nvSpPr>
        <p:spPr>
          <a:xfrm>
            <a:off x="5920608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C8D4C-77F6-49FA-8CAF-B3ADFDA5DF8A}"/>
              </a:ext>
            </a:extLst>
          </p:cNvPr>
          <p:cNvSpPr txBox="1"/>
          <p:nvPr/>
        </p:nvSpPr>
        <p:spPr>
          <a:xfrm>
            <a:off x="5920608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DF2B9A-7CDA-49DB-9C3F-617461D35FE5}"/>
              </a:ext>
            </a:extLst>
          </p:cNvPr>
          <p:cNvCxnSpPr/>
          <p:nvPr/>
        </p:nvCxnSpPr>
        <p:spPr>
          <a:xfrm>
            <a:off x="5524329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A895F5-CE24-40DB-8CF5-A7EC1752191D}"/>
              </a:ext>
            </a:extLst>
          </p:cNvPr>
          <p:cNvSpPr txBox="1"/>
          <p:nvPr/>
        </p:nvSpPr>
        <p:spPr>
          <a:xfrm>
            <a:off x="5559630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5D554-9522-4720-A6A2-264BE592858B}"/>
              </a:ext>
            </a:extLst>
          </p:cNvPr>
          <p:cNvSpPr txBox="1"/>
          <p:nvPr/>
        </p:nvSpPr>
        <p:spPr>
          <a:xfrm>
            <a:off x="7894449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5023B9-6A4B-4624-8AAA-C170FCABC64E}"/>
              </a:ext>
            </a:extLst>
          </p:cNvPr>
          <p:cNvSpPr txBox="1"/>
          <p:nvPr/>
        </p:nvSpPr>
        <p:spPr>
          <a:xfrm>
            <a:off x="8255427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5A10DD-4EC2-458D-9256-5365FA714FC3}"/>
              </a:ext>
            </a:extLst>
          </p:cNvPr>
          <p:cNvSpPr txBox="1"/>
          <p:nvPr/>
        </p:nvSpPr>
        <p:spPr>
          <a:xfrm>
            <a:off x="8255427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00FB93-5693-490A-9B2E-CF6DC53DC931}"/>
              </a:ext>
            </a:extLst>
          </p:cNvPr>
          <p:cNvCxnSpPr/>
          <p:nvPr/>
        </p:nvCxnSpPr>
        <p:spPr>
          <a:xfrm>
            <a:off x="7859148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394A16F-0179-4111-B6EE-4E48E0463F3F}"/>
              </a:ext>
            </a:extLst>
          </p:cNvPr>
          <p:cNvSpPr txBox="1"/>
          <p:nvPr/>
        </p:nvSpPr>
        <p:spPr>
          <a:xfrm>
            <a:off x="7894449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5CFFCA-62BD-47C2-A55D-F8F63716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891513" y="3063636"/>
            <a:ext cx="514755" cy="266366"/>
          </a:xfrm>
          <a:prstGeom prst="rect">
            <a:avLst/>
          </a:prstGeom>
        </p:spPr>
      </p:pic>
      <p:pic>
        <p:nvPicPr>
          <p:cNvPr id="42" name="Picture 4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189C41-9F4C-44F6-B3EE-3972CAEEE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3106435" y="3063636"/>
            <a:ext cx="514755" cy="266366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C473F5-C2FE-4B3A-86EA-D28336ACE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5340848" y="3063636"/>
            <a:ext cx="514755" cy="266366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89BAA4-DA23-4B12-9AC5-42EAD74A1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7714401" y="3063636"/>
            <a:ext cx="514755" cy="2663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7B1663-5253-4A18-B3F7-C943D09981E3}"/>
              </a:ext>
            </a:extLst>
          </p:cNvPr>
          <p:cNvSpPr txBox="1"/>
          <p:nvPr/>
        </p:nvSpPr>
        <p:spPr>
          <a:xfrm>
            <a:off x="10168543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A1F3DD-24B7-440D-AF10-3FF9FE93FF42}"/>
              </a:ext>
            </a:extLst>
          </p:cNvPr>
          <p:cNvSpPr txBox="1"/>
          <p:nvPr/>
        </p:nvSpPr>
        <p:spPr>
          <a:xfrm>
            <a:off x="10529521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2E7AB-729B-4104-96CC-D2F79215AB92}"/>
              </a:ext>
            </a:extLst>
          </p:cNvPr>
          <p:cNvSpPr txBox="1"/>
          <p:nvPr/>
        </p:nvSpPr>
        <p:spPr>
          <a:xfrm>
            <a:off x="10529521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25D5BAD-9397-4947-A758-176A82F9B354}"/>
              </a:ext>
            </a:extLst>
          </p:cNvPr>
          <p:cNvCxnSpPr/>
          <p:nvPr/>
        </p:nvCxnSpPr>
        <p:spPr>
          <a:xfrm>
            <a:off x="10133242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3BA1175-94E5-4F47-8F56-C03CBCF2A03D}"/>
              </a:ext>
            </a:extLst>
          </p:cNvPr>
          <p:cNvSpPr txBox="1"/>
          <p:nvPr/>
        </p:nvSpPr>
        <p:spPr>
          <a:xfrm>
            <a:off x="10168543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4" name="Picture 5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6B8184-3AF5-4FF9-8528-963F4ED98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9988495" y="3063636"/>
            <a:ext cx="514755" cy="26636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2733153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D79281-0948-4C7B-A36A-36FCD2026E0F}"/>
              </a:ext>
            </a:extLst>
          </p:cNvPr>
          <p:cNvCxnSpPr>
            <a:cxnSpLocks/>
          </p:cNvCxnSpPr>
          <p:nvPr/>
        </p:nvCxnSpPr>
        <p:spPr>
          <a:xfrm>
            <a:off x="4923694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51377D-31D0-4DBA-9451-1CD45397C850}"/>
              </a:ext>
            </a:extLst>
          </p:cNvPr>
          <p:cNvCxnSpPr>
            <a:cxnSpLocks/>
          </p:cNvCxnSpPr>
          <p:nvPr/>
        </p:nvCxnSpPr>
        <p:spPr>
          <a:xfrm>
            <a:off x="7204670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7413C14-B2D2-42D7-9450-F5DCDC5FFF1C}"/>
              </a:ext>
            </a:extLst>
          </p:cNvPr>
          <p:cNvCxnSpPr>
            <a:cxnSpLocks/>
          </p:cNvCxnSpPr>
          <p:nvPr/>
        </p:nvCxnSpPr>
        <p:spPr>
          <a:xfrm>
            <a:off x="9545936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532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69483-0400-450A-B0B6-F4FE3CDA8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5" y="-56896"/>
            <a:ext cx="2450590" cy="12252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447009" y="16002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214103" y="1600200"/>
            <a:ext cx="1299837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108110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1469088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1469088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5DD1-B22F-4377-B364-BDDD1DEB04D8}"/>
              </a:ext>
            </a:extLst>
          </p:cNvPr>
          <p:cNvSpPr txBox="1"/>
          <p:nvPr/>
        </p:nvSpPr>
        <p:spPr>
          <a:xfrm>
            <a:off x="1470588" y="371868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/>
          <p:nvPr/>
        </p:nvCxnSpPr>
        <p:spPr>
          <a:xfrm>
            <a:off x="1072809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3A78AD-F587-48A3-B0B5-6F60DAB432AA}"/>
              </a:ext>
            </a:extLst>
          </p:cNvPr>
          <p:cNvSpPr txBox="1"/>
          <p:nvPr/>
        </p:nvSpPr>
        <p:spPr>
          <a:xfrm>
            <a:off x="1108110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62961-86AE-4930-9148-D8108E89B3B6}"/>
              </a:ext>
            </a:extLst>
          </p:cNvPr>
          <p:cNvSpPr txBox="1"/>
          <p:nvPr/>
        </p:nvSpPr>
        <p:spPr>
          <a:xfrm>
            <a:off x="1470588" y="254357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66FBB-3AEE-446C-BFCE-AC29D112FAC2}"/>
              </a:ext>
            </a:extLst>
          </p:cNvPr>
          <p:cNvSpPr txBox="1"/>
          <p:nvPr/>
        </p:nvSpPr>
        <p:spPr>
          <a:xfrm>
            <a:off x="1468992" y="310307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A7768-A8B5-4D99-AEF9-16B658788594}"/>
              </a:ext>
            </a:extLst>
          </p:cNvPr>
          <p:cNvSpPr txBox="1"/>
          <p:nvPr/>
        </p:nvSpPr>
        <p:spPr>
          <a:xfrm>
            <a:off x="1098953" y="371270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08530-0841-433B-8403-E8943A424EE1}"/>
              </a:ext>
            </a:extLst>
          </p:cNvPr>
          <p:cNvSpPr txBox="1"/>
          <p:nvPr/>
        </p:nvSpPr>
        <p:spPr>
          <a:xfrm>
            <a:off x="3280914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2DDE72-FE97-4678-8CD6-7DA0D099A56F}"/>
              </a:ext>
            </a:extLst>
          </p:cNvPr>
          <p:cNvSpPr txBox="1"/>
          <p:nvPr/>
        </p:nvSpPr>
        <p:spPr>
          <a:xfrm>
            <a:off x="3641892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C8533-F9A3-4B99-9B03-5DCB44D81695}"/>
              </a:ext>
            </a:extLst>
          </p:cNvPr>
          <p:cNvSpPr txBox="1"/>
          <p:nvPr/>
        </p:nvSpPr>
        <p:spPr>
          <a:xfrm>
            <a:off x="3641892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A1CCD-2A67-4713-991A-981F488D4FCF}"/>
              </a:ext>
            </a:extLst>
          </p:cNvPr>
          <p:cNvSpPr txBox="1"/>
          <p:nvPr/>
        </p:nvSpPr>
        <p:spPr>
          <a:xfrm>
            <a:off x="3643261" y="371868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A9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EB39AB-3F2C-4FC8-A1C6-05939091DE1D}"/>
              </a:ext>
            </a:extLst>
          </p:cNvPr>
          <p:cNvCxnSpPr/>
          <p:nvPr/>
        </p:nvCxnSpPr>
        <p:spPr>
          <a:xfrm>
            <a:off x="3245613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2A4D19-CCD8-4F63-9A2B-65F00F76D5EE}"/>
              </a:ext>
            </a:extLst>
          </p:cNvPr>
          <p:cNvSpPr txBox="1"/>
          <p:nvPr/>
        </p:nvSpPr>
        <p:spPr>
          <a:xfrm>
            <a:off x="3280914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5861E9-352E-4FCE-85AE-50BD355CDEE9}"/>
              </a:ext>
            </a:extLst>
          </p:cNvPr>
          <p:cNvSpPr txBox="1"/>
          <p:nvPr/>
        </p:nvSpPr>
        <p:spPr>
          <a:xfrm>
            <a:off x="3271757" y="371270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D0461-122D-4C99-9757-D32F3B1AF1BE}"/>
              </a:ext>
            </a:extLst>
          </p:cNvPr>
          <p:cNvSpPr txBox="1"/>
          <p:nvPr/>
        </p:nvSpPr>
        <p:spPr>
          <a:xfrm>
            <a:off x="5559630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D6125-98CB-488C-A934-002362C6C7A0}"/>
              </a:ext>
            </a:extLst>
          </p:cNvPr>
          <p:cNvSpPr txBox="1"/>
          <p:nvPr/>
        </p:nvSpPr>
        <p:spPr>
          <a:xfrm>
            <a:off x="5920608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C8D4C-77F6-49FA-8CAF-B3ADFDA5DF8A}"/>
              </a:ext>
            </a:extLst>
          </p:cNvPr>
          <p:cNvSpPr txBox="1"/>
          <p:nvPr/>
        </p:nvSpPr>
        <p:spPr>
          <a:xfrm>
            <a:off x="5920608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DED728-792B-4CB3-8E98-DEC36EA8D27F}"/>
              </a:ext>
            </a:extLst>
          </p:cNvPr>
          <p:cNvSpPr txBox="1"/>
          <p:nvPr/>
        </p:nvSpPr>
        <p:spPr>
          <a:xfrm>
            <a:off x="5924262" y="371868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A9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DF2B9A-7CDA-49DB-9C3F-617461D35FE5}"/>
              </a:ext>
            </a:extLst>
          </p:cNvPr>
          <p:cNvCxnSpPr/>
          <p:nvPr/>
        </p:nvCxnSpPr>
        <p:spPr>
          <a:xfrm>
            <a:off x="5524329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A895F5-CE24-40DB-8CF5-A7EC1752191D}"/>
              </a:ext>
            </a:extLst>
          </p:cNvPr>
          <p:cNvSpPr txBox="1"/>
          <p:nvPr/>
        </p:nvSpPr>
        <p:spPr>
          <a:xfrm>
            <a:off x="5559630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D5683-1392-4AEA-900F-30712DE52F92}"/>
              </a:ext>
            </a:extLst>
          </p:cNvPr>
          <p:cNvSpPr txBox="1"/>
          <p:nvPr/>
        </p:nvSpPr>
        <p:spPr>
          <a:xfrm>
            <a:off x="5550473" y="371270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5D554-9522-4720-A6A2-264BE592858B}"/>
              </a:ext>
            </a:extLst>
          </p:cNvPr>
          <p:cNvSpPr txBox="1"/>
          <p:nvPr/>
        </p:nvSpPr>
        <p:spPr>
          <a:xfrm>
            <a:off x="7894449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5023B9-6A4B-4624-8AAA-C170FCABC64E}"/>
              </a:ext>
            </a:extLst>
          </p:cNvPr>
          <p:cNvSpPr txBox="1"/>
          <p:nvPr/>
        </p:nvSpPr>
        <p:spPr>
          <a:xfrm>
            <a:off x="8255427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5A10DD-4EC2-458D-9256-5365FA714FC3}"/>
              </a:ext>
            </a:extLst>
          </p:cNvPr>
          <p:cNvSpPr txBox="1"/>
          <p:nvPr/>
        </p:nvSpPr>
        <p:spPr>
          <a:xfrm>
            <a:off x="8255427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70344F-2085-4512-812C-8D8873BF0430}"/>
              </a:ext>
            </a:extLst>
          </p:cNvPr>
          <p:cNvSpPr txBox="1"/>
          <p:nvPr/>
        </p:nvSpPr>
        <p:spPr>
          <a:xfrm>
            <a:off x="8255885" y="371868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A9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00FB93-5693-490A-9B2E-CF6DC53DC931}"/>
              </a:ext>
            </a:extLst>
          </p:cNvPr>
          <p:cNvCxnSpPr/>
          <p:nvPr/>
        </p:nvCxnSpPr>
        <p:spPr>
          <a:xfrm>
            <a:off x="7859148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394A16F-0179-4111-B6EE-4E48E0463F3F}"/>
              </a:ext>
            </a:extLst>
          </p:cNvPr>
          <p:cNvSpPr txBox="1"/>
          <p:nvPr/>
        </p:nvSpPr>
        <p:spPr>
          <a:xfrm>
            <a:off x="7894449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A4E2EF-BB67-43D6-B268-4C188E3061FF}"/>
              </a:ext>
            </a:extLst>
          </p:cNvPr>
          <p:cNvSpPr txBox="1"/>
          <p:nvPr/>
        </p:nvSpPr>
        <p:spPr>
          <a:xfrm>
            <a:off x="7885292" y="371270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5CFFCA-62BD-47C2-A55D-F8F63716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891513" y="3063636"/>
            <a:ext cx="514755" cy="266366"/>
          </a:xfrm>
          <a:prstGeom prst="rect">
            <a:avLst/>
          </a:prstGeom>
        </p:spPr>
      </p:pic>
      <p:pic>
        <p:nvPicPr>
          <p:cNvPr id="42" name="Picture 4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189C41-9F4C-44F6-B3EE-3972CAEEE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3106435" y="3063636"/>
            <a:ext cx="514755" cy="266366"/>
          </a:xfrm>
          <a:prstGeom prst="rect">
            <a:avLst/>
          </a:prstGeom>
        </p:spPr>
      </p:pic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C473F5-C2FE-4B3A-86EA-D28336ACE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5340848" y="3063636"/>
            <a:ext cx="514755" cy="266366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89BAA4-DA23-4B12-9AC5-42EAD74A1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7714401" y="3063636"/>
            <a:ext cx="514755" cy="2663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7B1663-5253-4A18-B3F7-C943D09981E3}"/>
              </a:ext>
            </a:extLst>
          </p:cNvPr>
          <p:cNvSpPr txBox="1"/>
          <p:nvPr/>
        </p:nvSpPr>
        <p:spPr>
          <a:xfrm>
            <a:off x="10168543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A1F3DD-24B7-440D-AF10-3FF9FE93FF42}"/>
              </a:ext>
            </a:extLst>
          </p:cNvPr>
          <p:cNvSpPr txBox="1"/>
          <p:nvPr/>
        </p:nvSpPr>
        <p:spPr>
          <a:xfrm>
            <a:off x="10529521" y="254320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2E7AB-729B-4104-96CC-D2F79215AB92}"/>
              </a:ext>
            </a:extLst>
          </p:cNvPr>
          <p:cNvSpPr txBox="1"/>
          <p:nvPr/>
        </p:nvSpPr>
        <p:spPr>
          <a:xfrm>
            <a:off x="10529521" y="310329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D95423-5E1A-4C53-A2DB-117FCDBC8BEA}"/>
              </a:ext>
            </a:extLst>
          </p:cNvPr>
          <p:cNvSpPr txBox="1"/>
          <p:nvPr/>
        </p:nvSpPr>
        <p:spPr>
          <a:xfrm>
            <a:off x="10532466" y="3718682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5A9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25D5BAD-9397-4947-A758-176A82F9B354}"/>
              </a:ext>
            </a:extLst>
          </p:cNvPr>
          <p:cNvCxnSpPr/>
          <p:nvPr/>
        </p:nvCxnSpPr>
        <p:spPr>
          <a:xfrm>
            <a:off x="10133242" y="3749763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3BA1175-94E5-4F47-8F56-C03CBCF2A03D}"/>
              </a:ext>
            </a:extLst>
          </p:cNvPr>
          <p:cNvSpPr txBox="1"/>
          <p:nvPr/>
        </p:nvSpPr>
        <p:spPr>
          <a:xfrm>
            <a:off x="10168543" y="310059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FEBED1-ED81-4966-B461-B4227FB85442}"/>
              </a:ext>
            </a:extLst>
          </p:cNvPr>
          <p:cNvSpPr txBox="1"/>
          <p:nvPr/>
        </p:nvSpPr>
        <p:spPr>
          <a:xfrm>
            <a:off x="10159386" y="371270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54" name="Picture 5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6B8184-3AF5-4FF9-8528-963F4ED98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9988495" y="3063636"/>
            <a:ext cx="514755" cy="26636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2733153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D79281-0948-4C7B-A36A-36FCD2026E0F}"/>
              </a:ext>
            </a:extLst>
          </p:cNvPr>
          <p:cNvCxnSpPr>
            <a:cxnSpLocks/>
          </p:cNvCxnSpPr>
          <p:nvPr/>
        </p:nvCxnSpPr>
        <p:spPr>
          <a:xfrm>
            <a:off x="4923694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51377D-31D0-4DBA-9451-1CD45397C850}"/>
              </a:ext>
            </a:extLst>
          </p:cNvPr>
          <p:cNvCxnSpPr>
            <a:cxnSpLocks/>
          </p:cNvCxnSpPr>
          <p:nvPr/>
        </p:nvCxnSpPr>
        <p:spPr>
          <a:xfrm>
            <a:off x="7204670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7413C14-B2D2-42D7-9450-F5DCDC5FFF1C}"/>
              </a:ext>
            </a:extLst>
          </p:cNvPr>
          <p:cNvCxnSpPr>
            <a:cxnSpLocks/>
          </p:cNvCxnSpPr>
          <p:nvPr/>
        </p:nvCxnSpPr>
        <p:spPr>
          <a:xfrm>
            <a:off x="9545936" y="2543209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715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00"/>
                            </p:stCondLst>
                            <p:childTnLst>
                              <p:par>
                                <p:cTn id="2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000"/>
                            </p:stCondLst>
                            <p:childTnLst>
                              <p:par>
                                <p:cTn id="2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3" grpId="0"/>
      <p:bldP spid="24" grpId="0"/>
      <p:bldP spid="25" grpId="0"/>
      <p:bldP spid="26" grpId="0"/>
      <p:bldP spid="28" grpId="0"/>
      <p:bldP spid="31" grpId="0"/>
      <p:bldP spid="32" grpId="0"/>
      <p:bldP spid="33" grpId="0"/>
      <p:bldP spid="34" grpId="0"/>
      <p:bldP spid="35" grpId="0"/>
      <p:bldP spid="37" grpId="0"/>
      <p:bldP spid="40" grpId="0"/>
      <p:bldP spid="45" grpId="0"/>
      <p:bldP spid="46" grpId="0"/>
      <p:bldP spid="47" grpId="0"/>
      <p:bldP spid="48" grpId="0"/>
      <p:bldP spid="50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val 84">
            <a:extLst>
              <a:ext uri="{FF2B5EF4-FFF2-40B4-BE49-F238E27FC236}">
                <a16:creationId xmlns:a16="http://schemas.microsoft.com/office/drawing/2014/main" id="{F146C33C-716B-423C-9751-D663E093B905}"/>
              </a:ext>
            </a:extLst>
          </p:cNvPr>
          <p:cNvSpPr/>
          <p:nvPr/>
        </p:nvSpPr>
        <p:spPr>
          <a:xfrm>
            <a:off x="447009" y="16002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5">
            <a:extLst>
              <a:ext uri="{FF2B5EF4-FFF2-40B4-BE49-F238E27FC236}">
                <a16:creationId xmlns:a16="http://schemas.microsoft.com/office/drawing/2014/main" id="{B719E627-E915-4B44-82B2-804C4F5DCEA9}"/>
              </a:ext>
            </a:extLst>
          </p:cNvPr>
          <p:cNvSpPr/>
          <p:nvPr/>
        </p:nvSpPr>
        <p:spPr>
          <a:xfrm>
            <a:off x="1214103" y="1600200"/>
            <a:ext cx="3548814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591B299-B5BA-45FA-B301-576FE0337291}"/>
              </a:ext>
            </a:extLst>
          </p:cNvPr>
          <p:cNvSpPr txBox="1"/>
          <p:nvPr/>
        </p:nvSpPr>
        <p:spPr>
          <a:xfrm>
            <a:off x="1168398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5CB07F-2976-4654-9D7C-80F99FA821DF}"/>
              </a:ext>
            </a:extLst>
          </p:cNvPr>
          <p:cNvSpPr txBox="1"/>
          <p:nvPr/>
        </p:nvSpPr>
        <p:spPr>
          <a:xfrm>
            <a:off x="1529376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EF9D5F-677F-4C24-99AA-3AFEF39BF627}"/>
              </a:ext>
            </a:extLst>
          </p:cNvPr>
          <p:cNvSpPr txBox="1"/>
          <p:nvPr/>
        </p:nvSpPr>
        <p:spPr>
          <a:xfrm>
            <a:off x="1529376" y="391986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C69E81-1C2D-4408-8470-72D968B8CE06}"/>
              </a:ext>
            </a:extLst>
          </p:cNvPr>
          <p:cNvSpPr txBox="1"/>
          <p:nvPr/>
        </p:nvSpPr>
        <p:spPr>
          <a:xfrm>
            <a:off x="1529832" y="453525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AEA3D06-1E82-4AC3-9BE3-1531A7378FEA}"/>
              </a:ext>
            </a:extLst>
          </p:cNvPr>
          <p:cNvCxnSpPr/>
          <p:nvPr/>
        </p:nvCxnSpPr>
        <p:spPr>
          <a:xfrm>
            <a:off x="1133097" y="4566338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4BA05DD-8472-43ED-97C1-E07D914968C3}"/>
              </a:ext>
            </a:extLst>
          </p:cNvPr>
          <p:cNvSpPr txBox="1"/>
          <p:nvPr/>
        </p:nvSpPr>
        <p:spPr>
          <a:xfrm>
            <a:off x="1168398" y="39171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9935FF3-1794-43BD-B525-CCEE06A3AA9A}"/>
              </a:ext>
            </a:extLst>
          </p:cNvPr>
          <p:cNvSpPr txBox="1"/>
          <p:nvPr/>
        </p:nvSpPr>
        <p:spPr>
          <a:xfrm>
            <a:off x="1529832" y="336015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05CD75-79AF-4E99-AC50-B39BB6DD7C67}"/>
              </a:ext>
            </a:extLst>
          </p:cNvPr>
          <p:cNvSpPr txBox="1"/>
          <p:nvPr/>
        </p:nvSpPr>
        <p:spPr>
          <a:xfrm>
            <a:off x="1528236" y="391965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A0B3549-96E3-459E-A9F1-844BFF4D6923}"/>
              </a:ext>
            </a:extLst>
          </p:cNvPr>
          <p:cNvSpPr txBox="1"/>
          <p:nvPr/>
        </p:nvSpPr>
        <p:spPr>
          <a:xfrm>
            <a:off x="1159241" y="452928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57C6F-8AE3-4AED-86A9-DCC09300DFBD}"/>
              </a:ext>
            </a:extLst>
          </p:cNvPr>
          <p:cNvSpPr txBox="1"/>
          <p:nvPr/>
        </p:nvSpPr>
        <p:spPr>
          <a:xfrm>
            <a:off x="3903910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CA3D01B-4E5C-443F-8FDC-715CA58BC4A1}"/>
              </a:ext>
            </a:extLst>
          </p:cNvPr>
          <p:cNvSpPr txBox="1"/>
          <p:nvPr/>
        </p:nvSpPr>
        <p:spPr>
          <a:xfrm>
            <a:off x="4264888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B1E246B-7A46-4C85-B96A-99CD752A8FC9}"/>
              </a:ext>
            </a:extLst>
          </p:cNvPr>
          <p:cNvSpPr txBox="1"/>
          <p:nvPr/>
        </p:nvSpPr>
        <p:spPr>
          <a:xfrm>
            <a:off x="4264888" y="391986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6D89474-E6FD-41D5-ABC7-38859D5FE184}"/>
              </a:ext>
            </a:extLst>
          </p:cNvPr>
          <p:cNvSpPr txBox="1"/>
          <p:nvPr/>
        </p:nvSpPr>
        <p:spPr>
          <a:xfrm>
            <a:off x="4265213" y="453525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E764627-5E3D-432E-8426-1C2A2CFB2D26}"/>
              </a:ext>
            </a:extLst>
          </p:cNvPr>
          <p:cNvCxnSpPr/>
          <p:nvPr/>
        </p:nvCxnSpPr>
        <p:spPr>
          <a:xfrm>
            <a:off x="3868609" y="4566338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96F5BF04-60B3-457B-898D-322EF9C1C48F}"/>
              </a:ext>
            </a:extLst>
          </p:cNvPr>
          <p:cNvSpPr txBox="1"/>
          <p:nvPr/>
        </p:nvSpPr>
        <p:spPr>
          <a:xfrm>
            <a:off x="3903910" y="39171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A199A5-764C-4BDF-B527-E9A677F70CED}"/>
              </a:ext>
            </a:extLst>
          </p:cNvPr>
          <p:cNvSpPr txBox="1"/>
          <p:nvPr/>
        </p:nvSpPr>
        <p:spPr>
          <a:xfrm>
            <a:off x="4265213" y="335986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B12FA34-BBBE-4AD2-B37E-F850F2D7F7DA}"/>
              </a:ext>
            </a:extLst>
          </p:cNvPr>
          <p:cNvSpPr txBox="1"/>
          <p:nvPr/>
        </p:nvSpPr>
        <p:spPr>
          <a:xfrm>
            <a:off x="4263617" y="39193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DDC6308-7141-4D06-AD52-DA4AEC78A357}"/>
              </a:ext>
            </a:extLst>
          </p:cNvPr>
          <p:cNvSpPr txBox="1"/>
          <p:nvPr/>
        </p:nvSpPr>
        <p:spPr>
          <a:xfrm>
            <a:off x="3894753" y="452928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219369-F522-45A0-A8CD-CC5387D1B66C}"/>
              </a:ext>
            </a:extLst>
          </p:cNvPr>
          <p:cNvSpPr txBox="1"/>
          <p:nvPr/>
        </p:nvSpPr>
        <p:spPr>
          <a:xfrm>
            <a:off x="6675000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7836B2-7431-4787-B36B-E8EF0FBDF89A}"/>
              </a:ext>
            </a:extLst>
          </p:cNvPr>
          <p:cNvSpPr txBox="1"/>
          <p:nvPr/>
        </p:nvSpPr>
        <p:spPr>
          <a:xfrm>
            <a:off x="7035978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9822752-DEA9-4BA7-BCE1-ACA99E03531E}"/>
              </a:ext>
            </a:extLst>
          </p:cNvPr>
          <p:cNvSpPr txBox="1"/>
          <p:nvPr/>
        </p:nvSpPr>
        <p:spPr>
          <a:xfrm>
            <a:off x="7035978" y="391986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9CCA4D6-328B-4A51-8D54-1D2E748098BF}"/>
              </a:ext>
            </a:extLst>
          </p:cNvPr>
          <p:cNvSpPr txBox="1"/>
          <p:nvPr/>
        </p:nvSpPr>
        <p:spPr>
          <a:xfrm>
            <a:off x="7038588" y="453525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7CD7A62-422B-4943-BB97-59E53B5CC29C}"/>
              </a:ext>
            </a:extLst>
          </p:cNvPr>
          <p:cNvCxnSpPr/>
          <p:nvPr/>
        </p:nvCxnSpPr>
        <p:spPr>
          <a:xfrm>
            <a:off x="6639699" y="4566338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DB7527C3-40DA-4C12-8B5A-5F453EA85470}"/>
              </a:ext>
            </a:extLst>
          </p:cNvPr>
          <p:cNvSpPr txBox="1"/>
          <p:nvPr/>
        </p:nvSpPr>
        <p:spPr>
          <a:xfrm>
            <a:off x="6675000" y="39171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68A8B9E-BECF-4F25-9EC6-87AB23C4696A}"/>
              </a:ext>
            </a:extLst>
          </p:cNvPr>
          <p:cNvSpPr txBox="1"/>
          <p:nvPr/>
        </p:nvSpPr>
        <p:spPr>
          <a:xfrm>
            <a:off x="7035391" y="335986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9EF41AE-2E89-4729-AA27-7B0DF0D97619}"/>
              </a:ext>
            </a:extLst>
          </p:cNvPr>
          <p:cNvSpPr txBox="1"/>
          <p:nvPr/>
        </p:nvSpPr>
        <p:spPr>
          <a:xfrm>
            <a:off x="7033795" y="39193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5F07FAB-324D-4192-8409-B05401B0615D}"/>
              </a:ext>
            </a:extLst>
          </p:cNvPr>
          <p:cNvSpPr txBox="1"/>
          <p:nvPr/>
        </p:nvSpPr>
        <p:spPr>
          <a:xfrm>
            <a:off x="6665843" y="452928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08A2D1E-AC62-4392-89F0-E2DEE444AD15}"/>
              </a:ext>
            </a:extLst>
          </p:cNvPr>
          <p:cNvSpPr txBox="1"/>
          <p:nvPr/>
        </p:nvSpPr>
        <p:spPr>
          <a:xfrm>
            <a:off x="9472032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E4B03C5-AFCA-42DC-BA95-1BC50A549B22}"/>
              </a:ext>
            </a:extLst>
          </p:cNvPr>
          <p:cNvSpPr txBox="1"/>
          <p:nvPr/>
        </p:nvSpPr>
        <p:spPr>
          <a:xfrm>
            <a:off x="9833010" y="33597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70CB769-BE0C-44F7-8430-DD16A1568C7E}"/>
              </a:ext>
            </a:extLst>
          </p:cNvPr>
          <p:cNvSpPr txBox="1"/>
          <p:nvPr/>
        </p:nvSpPr>
        <p:spPr>
          <a:xfrm>
            <a:off x="9833010" y="3919868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3CB7CB-4FE7-4C0F-BB2A-27C0053B841A}"/>
              </a:ext>
            </a:extLst>
          </p:cNvPr>
          <p:cNvSpPr txBox="1"/>
          <p:nvPr/>
        </p:nvSpPr>
        <p:spPr>
          <a:xfrm>
            <a:off x="9832424" y="453525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C519E2F-1BF6-45E8-9857-3817D4C02455}"/>
              </a:ext>
            </a:extLst>
          </p:cNvPr>
          <p:cNvCxnSpPr/>
          <p:nvPr/>
        </p:nvCxnSpPr>
        <p:spPr>
          <a:xfrm>
            <a:off x="9436731" y="4566338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0114176-2F28-4C82-B22F-D2A5F886B78C}"/>
              </a:ext>
            </a:extLst>
          </p:cNvPr>
          <p:cNvSpPr txBox="1"/>
          <p:nvPr/>
        </p:nvSpPr>
        <p:spPr>
          <a:xfrm>
            <a:off x="9472032" y="39171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C350689-78CB-4B2A-86AA-C17A6E2317EB}"/>
              </a:ext>
            </a:extLst>
          </p:cNvPr>
          <p:cNvSpPr txBox="1"/>
          <p:nvPr/>
        </p:nvSpPr>
        <p:spPr>
          <a:xfrm>
            <a:off x="9832424" y="3359865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EFE4CA0-FB3F-4AF0-BE04-E3B076CAD32F}"/>
              </a:ext>
            </a:extLst>
          </p:cNvPr>
          <p:cNvSpPr txBox="1"/>
          <p:nvPr/>
        </p:nvSpPr>
        <p:spPr>
          <a:xfrm>
            <a:off x="9830828" y="39193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CA86775-229A-4C8C-8495-0096AD83C4C7}"/>
              </a:ext>
            </a:extLst>
          </p:cNvPr>
          <p:cNvSpPr txBox="1"/>
          <p:nvPr/>
        </p:nvSpPr>
        <p:spPr>
          <a:xfrm>
            <a:off x="9462875" y="452928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23" name="Picture 1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65F89C-7517-48B9-8A4D-45D8E3A4BD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951801" y="3880211"/>
            <a:ext cx="514755" cy="266366"/>
          </a:xfrm>
          <a:prstGeom prst="rect">
            <a:avLst/>
          </a:prstGeom>
        </p:spPr>
      </p:pic>
      <p:pic>
        <p:nvPicPr>
          <p:cNvPr id="124" name="Picture 1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517C34-B2D8-4F01-A1B6-637D51EE0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3729431" y="3880211"/>
            <a:ext cx="514755" cy="266366"/>
          </a:xfrm>
          <a:prstGeom prst="rect">
            <a:avLst/>
          </a:prstGeom>
        </p:spPr>
      </p:pic>
      <p:pic>
        <p:nvPicPr>
          <p:cNvPr id="125" name="Picture 1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92FE90-B9FE-4D20-8C23-8C7F4D9E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6456218" y="3880211"/>
            <a:ext cx="514755" cy="266366"/>
          </a:xfrm>
          <a:prstGeom prst="rect">
            <a:avLst/>
          </a:prstGeom>
        </p:spPr>
      </p:pic>
      <p:pic>
        <p:nvPicPr>
          <p:cNvPr id="126" name="Picture 1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ED2BEB-7928-48C7-9B3D-FD510E76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9291984" y="3880211"/>
            <a:ext cx="514755" cy="266366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2BBA80B-C4D4-4780-AFF7-BB8E13258113}"/>
              </a:ext>
            </a:extLst>
          </p:cNvPr>
          <p:cNvCxnSpPr>
            <a:cxnSpLocks/>
          </p:cNvCxnSpPr>
          <p:nvPr/>
        </p:nvCxnSpPr>
        <p:spPr>
          <a:xfrm>
            <a:off x="3165229" y="3420072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B0267E5-0063-4E7B-A038-60EF656DA4C0}"/>
              </a:ext>
            </a:extLst>
          </p:cNvPr>
          <p:cNvCxnSpPr>
            <a:cxnSpLocks/>
          </p:cNvCxnSpPr>
          <p:nvPr/>
        </p:nvCxnSpPr>
        <p:spPr>
          <a:xfrm>
            <a:off x="5978776" y="3420072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A84F2CF-86A6-4D46-BF28-98C16EB1272E}"/>
              </a:ext>
            </a:extLst>
          </p:cNvPr>
          <p:cNvCxnSpPr>
            <a:cxnSpLocks/>
          </p:cNvCxnSpPr>
          <p:nvPr/>
        </p:nvCxnSpPr>
        <p:spPr>
          <a:xfrm>
            <a:off x="8782253" y="3420072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A105A8A-64E2-4212-8AC3-4E6C205AAC35}"/>
              </a:ext>
            </a:extLst>
          </p:cNvPr>
          <p:cNvGrpSpPr/>
          <p:nvPr/>
        </p:nvGrpSpPr>
        <p:grpSpPr>
          <a:xfrm>
            <a:off x="922169" y="2508404"/>
            <a:ext cx="1810984" cy="735358"/>
            <a:chOff x="922169" y="2693748"/>
            <a:chExt cx="1810984" cy="735358"/>
          </a:xfrm>
        </p:grpSpPr>
        <p:sp>
          <p:nvSpPr>
            <p:cNvPr id="131" name="Rounded Rectangle 5">
              <a:extLst>
                <a:ext uri="{FF2B5EF4-FFF2-40B4-BE49-F238E27FC236}">
                  <a16:creationId xmlns:a16="http://schemas.microsoft.com/office/drawing/2014/main" id="{00BE92ED-2D17-45C4-A751-6B70F58D61DC}"/>
                </a:ext>
              </a:extLst>
            </p:cNvPr>
            <p:cNvSpPr/>
            <p:nvPr/>
          </p:nvSpPr>
          <p:spPr>
            <a:xfrm>
              <a:off x="922169" y="2693748"/>
              <a:ext cx="1810984" cy="588807"/>
            </a:xfrm>
            <a:prstGeom prst="roundRect">
              <a:avLst/>
            </a:prstGeom>
            <a:solidFill>
              <a:srgbClr val="FA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68    15</a:t>
              </a:r>
              <a:endParaRPr lang="vi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32" name="Object 131">
              <a:extLst>
                <a:ext uri="{FF2B5EF4-FFF2-40B4-BE49-F238E27FC236}">
                  <a16:creationId xmlns:a16="http://schemas.microsoft.com/office/drawing/2014/main" id="{56D8D28D-1E8D-496C-B53C-3D79B44315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3406786"/>
                </p:ext>
              </p:extLst>
            </p:nvPr>
          </p:nvGraphicFramePr>
          <p:xfrm>
            <a:off x="1604437" y="2769574"/>
            <a:ext cx="337098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"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628E5F24-D017-42DF-9B32-58A98E2714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04437" y="2769574"/>
                          <a:ext cx="337098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A288298-7FE2-499A-A9BF-4FCF2E486D7F}"/>
              </a:ext>
            </a:extLst>
          </p:cNvPr>
          <p:cNvGrpSpPr/>
          <p:nvPr/>
        </p:nvGrpSpPr>
        <p:grpSpPr>
          <a:xfrm>
            <a:off x="3725286" y="2508404"/>
            <a:ext cx="1810984" cy="735358"/>
            <a:chOff x="922169" y="2693748"/>
            <a:chExt cx="1810984" cy="735358"/>
          </a:xfrm>
        </p:grpSpPr>
        <p:sp>
          <p:nvSpPr>
            <p:cNvPr id="134" name="Rounded Rectangle 5">
              <a:extLst>
                <a:ext uri="{FF2B5EF4-FFF2-40B4-BE49-F238E27FC236}">
                  <a16:creationId xmlns:a16="http://schemas.microsoft.com/office/drawing/2014/main" id="{8EF2A9EB-43A4-45B8-A736-75579FA48E68}"/>
                </a:ext>
              </a:extLst>
            </p:cNvPr>
            <p:cNvSpPr/>
            <p:nvPr/>
          </p:nvSpPr>
          <p:spPr>
            <a:xfrm>
              <a:off x="922169" y="2693748"/>
              <a:ext cx="1810984" cy="588807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79    59</a:t>
              </a:r>
              <a:endParaRPr lang="vi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35" name="Object 134">
              <a:extLst>
                <a:ext uri="{FF2B5EF4-FFF2-40B4-BE49-F238E27FC236}">
                  <a16:creationId xmlns:a16="http://schemas.microsoft.com/office/drawing/2014/main" id="{9E58858B-30C4-4DDD-A161-8FD8207190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6777356"/>
                </p:ext>
              </p:extLst>
            </p:nvPr>
          </p:nvGraphicFramePr>
          <p:xfrm>
            <a:off x="1604437" y="2769574"/>
            <a:ext cx="337098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" name="Equation" r:id="rId6" imgW="126720" imgH="101520" progId="Equation.DSMT4">
                    <p:embed/>
                  </p:oleObj>
                </mc:Choice>
                <mc:Fallback>
                  <p:oleObj name="Equation" r:id="rId6" imgW="126720" imgH="101520" progId="Equation.DSMT4">
                    <p:embed/>
                    <p:pic>
                      <p:nvPicPr>
                        <p:cNvPr id="176" name="Object 175">
                          <a:extLst>
                            <a:ext uri="{FF2B5EF4-FFF2-40B4-BE49-F238E27FC236}">
                              <a16:creationId xmlns:a16="http://schemas.microsoft.com/office/drawing/2014/main" id="{4A762A20-161F-45BF-B0E7-5294FEA751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04437" y="2769574"/>
                          <a:ext cx="337098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2A53037-63C5-45CE-BAD7-E679C0FCA7DB}"/>
              </a:ext>
            </a:extLst>
          </p:cNvPr>
          <p:cNvGrpSpPr/>
          <p:nvPr/>
        </p:nvGrpSpPr>
        <p:grpSpPr>
          <a:xfrm>
            <a:off x="6468952" y="2508404"/>
            <a:ext cx="1810984" cy="735358"/>
            <a:chOff x="922169" y="2693748"/>
            <a:chExt cx="1810984" cy="735358"/>
          </a:xfrm>
        </p:grpSpPr>
        <p:sp>
          <p:nvSpPr>
            <p:cNvPr id="137" name="Rounded Rectangle 5">
              <a:extLst>
                <a:ext uri="{FF2B5EF4-FFF2-40B4-BE49-F238E27FC236}">
                  <a16:creationId xmlns:a16="http://schemas.microsoft.com/office/drawing/2014/main" id="{B4E2C9FD-94ED-4F7E-BBB9-CCD2E7E10CD8}"/>
                </a:ext>
              </a:extLst>
            </p:cNvPr>
            <p:cNvSpPr/>
            <p:nvPr/>
          </p:nvSpPr>
          <p:spPr>
            <a:xfrm>
              <a:off x="922169" y="2693748"/>
              <a:ext cx="1810984" cy="588807"/>
            </a:xfrm>
            <a:prstGeom prst="roundRect">
              <a:avLst/>
            </a:prstGeom>
            <a:solidFill>
              <a:srgbClr val="C3D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67    50</a:t>
              </a:r>
              <a:endParaRPr lang="vi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38" name="Object 137">
              <a:extLst>
                <a:ext uri="{FF2B5EF4-FFF2-40B4-BE49-F238E27FC236}">
                  <a16:creationId xmlns:a16="http://schemas.microsoft.com/office/drawing/2014/main" id="{27F9D2D6-45E3-4C93-B645-98D69ADCC4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0215766"/>
                </p:ext>
              </p:extLst>
            </p:nvPr>
          </p:nvGraphicFramePr>
          <p:xfrm>
            <a:off x="1604437" y="2769574"/>
            <a:ext cx="337098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2" name="Equation" r:id="rId8" imgW="126720" imgH="101520" progId="Equation.DSMT4">
                    <p:embed/>
                  </p:oleObj>
                </mc:Choice>
                <mc:Fallback>
                  <p:oleObj name="Equation" r:id="rId8" imgW="126720" imgH="101520" progId="Equation.DSMT4">
                    <p:embed/>
                    <p:pic>
                      <p:nvPicPr>
                        <p:cNvPr id="179" name="Object 178">
                          <a:extLst>
                            <a:ext uri="{FF2B5EF4-FFF2-40B4-BE49-F238E27FC236}">
                              <a16:creationId xmlns:a16="http://schemas.microsoft.com/office/drawing/2014/main" id="{7E39206D-E2CC-406D-9119-15614E929E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04437" y="2769574"/>
                          <a:ext cx="337098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74E744E-5775-4A3B-9239-435C242DFA1D}"/>
              </a:ext>
            </a:extLst>
          </p:cNvPr>
          <p:cNvGrpSpPr/>
          <p:nvPr/>
        </p:nvGrpSpPr>
        <p:grpSpPr>
          <a:xfrm>
            <a:off x="9212618" y="2508404"/>
            <a:ext cx="1810984" cy="735358"/>
            <a:chOff x="922169" y="2693748"/>
            <a:chExt cx="1810984" cy="735358"/>
          </a:xfrm>
        </p:grpSpPr>
        <p:sp>
          <p:nvSpPr>
            <p:cNvPr id="140" name="Rounded Rectangle 5">
              <a:extLst>
                <a:ext uri="{FF2B5EF4-FFF2-40B4-BE49-F238E27FC236}">
                  <a16:creationId xmlns:a16="http://schemas.microsoft.com/office/drawing/2014/main" id="{F138D308-8448-42DB-9F06-255D7DCEE092}"/>
                </a:ext>
              </a:extLst>
            </p:cNvPr>
            <p:cNvSpPr/>
            <p:nvPr/>
          </p:nvSpPr>
          <p:spPr>
            <a:xfrm>
              <a:off x="922169" y="2693748"/>
              <a:ext cx="1810984" cy="588807"/>
            </a:xfrm>
            <a:prstGeom prst="roundRect">
              <a:avLst/>
            </a:prstGeom>
            <a:solidFill>
              <a:srgbClr val="CFC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88    33</a:t>
              </a:r>
              <a:endParaRPr lang="vi-V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41" name="Object 140">
              <a:extLst>
                <a:ext uri="{FF2B5EF4-FFF2-40B4-BE49-F238E27FC236}">
                  <a16:creationId xmlns:a16="http://schemas.microsoft.com/office/drawing/2014/main" id="{DF1ECE9D-B86C-42D1-AC9E-CF1B41FCFC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2678162"/>
                </p:ext>
              </p:extLst>
            </p:nvPr>
          </p:nvGraphicFramePr>
          <p:xfrm>
            <a:off x="1604437" y="2769574"/>
            <a:ext cx="337098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" name="Equation" r:id="rId9" imgW="126720" imgH="101520" progId="Equation.DSMT4">
                    <p:embed/>
                  </p:oleObj>
                </mc:Choice>
                <mc:Fallback>
                  <p:oleObj name="Equation" r:id="rId9" imgW="126720" imgH="101520" progId="Equation.DSMT4">
                    <p:embed/>
                    <p:pic>
                      <p:nvPicPr>
                        <p:cNvPr id="182" name="Object 181">
                          <a:extLst>
                            <a:ext uri="{FF2B5EF4-FFF2-40B4-BE49-F238E27FC236}">
                              <a16:creationId xmlns:a16="http://schemas.microsoft.com/office/drawing/2014/main" id="{A3AD06C3-F44F-44D1-A9C5-C677B295E5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04437" y="2769574"/>
                          <a:ext cx="337098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2" name="Picture 141">
            <a:extLst>
              <a:ext uri="{FF2B5EF4-FFF2-40B4-BE49-F238E27FC236}">
                <a16:creationId xmlns:a16="http://schemas.microsoft.com/office/drawing/2014/main" id="{A7FDF3B3-D71B-4A94-8668-EBD096C66D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5" y="-56896"/>
            <a:ext cx="2450590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6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/>
      <p:bldP spid="88" grpId="0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9" grpId="0"/>
      <p:bldP spid="120" grpId="0"/>
      <p:bldP spid="121" grpId="0"/>
      <p:bldP spid="1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8CB5A-D87F-42BB-9C45-0273011B0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5" y="-56896"/>
            <a:ext cx="2450590" cy="12252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D0F464-1486-48ED-9134-7C632F95CB2A}"/>
              </a:ext>
            </a:extLst>
          </p:cNvPr>
          <p:cNvSpPr/>
          <p:nvPr/>
        </p:nvSpPr>
        <p:spPr>
          <a:xfrm>
            <a:off x="447009" y="16002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9590D67-D9C4-4289-96B9-4359A312832C}"/>
              </a:ext>
            </a:extLst>
          </p:cNvPr>
          <p:cNvSpPr/>
          <p:nvPr/>
        </p:nvSpPr>
        <p:spPr>
          <a:xfrm>
            <a:off x="1214103" y="1600200"/>
            <a:ext cx="9747680" cy="588807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, green, gambling house&#10;&#10;Description automatically generated">
            <a:extLst>
              <a:ext uri="{FF2B5EF4-FFF2-40B4-BE49-F238E27FC236}">
                <a16:creationId xmlns:a16="http://schemas.microsoft.com/office/drawing/2014/main" id="{B59F068E-CED3-47E8-9ED7-DEFADEC58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4" y="2140184"/>
            <a:ext cx="3804234" cy="2206943"/>
          </a:xfrm>
          <a:prstGeom prst="rect">
            <a:avLst/>
          </a:prstGeom>
        </p:spPr>
      </p:pic>
      <p:pic>
        <p:nvPicPr>
          <p:cNvPr id="6" name="Picture 5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D354EE6A-4DDC-44B6-A84B-36E356E25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75" y="2140184"/>
            <a:ext cx="3798137" cy="2206943"/>
          </a:xfrm>
          <a:prstGeom prst="rect">
            <a:avLst/>
          </a:prstGeom>
        </p:spPr>
      </p:pic>
      <p:pic>
        <p:nvPicPr>
          <p:cNvPr id="7" name="Picture 6" descr="A picture containing text, gambling house&#10;&#10;Description automatically generated">
            <a:extLst>
              <a:ext uri="{FF2B5EF4-FFF2-40B4-BE49-F238E27FC236}">
                <a16:creationId xmlns:a16="http://schemas.microsoft.com/office/drawing/2014/main" id="{D3B6541C-4E5E-4355-97C1-B1ABAD07C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90" y="2140184"/>
            <a:ext cx="3804234" cy="2206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95EC9-96F5-4448-9CBD-96D145B1CB40}"/>
              </a:ext>
            </a:extLst>
          </p:cNvPr>
          <p:cNvSpPr txBox="1"/>
          <p:nvPr/>
        </p:nvSpPr>
        <p:spPr>
          <a:xfrm>
            <a:off x="1430700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B640C-01E6-4910-88E2-5E6AAF8B6F81}"/>
              </a:ext>
            </a:extLst>
          </p:cNvPr>
          <p:cNvSpPr txBox="1"/>
          <p:nvPr/>
        </p:nvSpPr>
        <p:spPr>
          <a:xfrm>
            <a:off x="1791678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604F9-BD2A-44B1-9D7B-F2F552D81586}"/>
              </a:ext>
            </a:extLst>
          </p:cNvPr>
          <p:cNvSpPr txBox="1"/>
          <p:nvPr/>
        </p:nvSpPr>
        <p:spPr>
          <a:xfrm>
            <a:off x="1791678" y="490721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43629-B921-4466-A2BE-B71417500860}"/>
              </a:ext>
            </a:extLst>
          </p:cNvPr>
          <p:cNvSpPr txBox="1"/>
          <p:nvPr/>
        </p:nvSpPr>
        <p:spPr>
          <a:xfrm>
            <a:off x="1792134" y="552260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A7DF5-879C-40E0-BBC3-D15FD937C5C8}"/>
              </a:ext>
            </a:extLst>
          </p:cNvPr>
          <p:cNvCxnSpPr/>
          <p:nvPr/>
        </p:nvCxnSpPr>
        <p:spPr>
          <a:xfrm>
            <a:off x="1395399" y="5553681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45F4CB-018A-4B08-9795-9CA6200F9475}"/>
              </a:ext>
            </a:extLst>
          </p:cNvPr>
          <p:cNvSpPr txBox="1"/>
          <p:nvPr/>
        </p:nvSpPr>
        <p:spPr>
          <a:xfrm>
            <a:off x="1430700" y="490451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FFF27-5419-4990-BEA0-D668BD9F5BE8}"/>
              </a:ext>
            </a:extLst>
          </p:cNvPr>
          <p:cNvSpPr txBox="1"/>
          <p:nvPr/>
        </p:nvSpPr>
        <p:spPr>
          <a:xfrm>
            <a:off x="1421543" y="551662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5BB338-A506-4A2C-AD78-669DF5AF0B3D}"/>
              </a:ext>
            </a:extLst>
          </p:cNvPr>
          <p:cNvSpPr txBox="1"/>
          <p:nvPr/>
        </p:nvSpPr>
        <p:spPr>
          <a:xfrm>
            <a:off x="5311968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1C8A5-02B2-4EF6-A0A7-65804666310F}"/>
              </a:ext>
            </a:extLst>
          </p:cNvPr>
          <p:cNvSpPr txBox="1"/>
          <p:nvPr/>
        </p:nvSpPr>
        <p:spPr>
          <a:xfrm>
            <a:off x="5672946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D792F-8722-4620-8784-464F9571A6F8}"/>
              </a:ext>
            </a:extLst>
          </p:cNvPr>
          <p:cNvSpPr txBox="1"/>
          <p:nvPr/>
        </p:nvSpPr>
        <p:spPr>
          <a:xfrm>
            <a:off x="5672946" y="490721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7181C3-42D3-4927-A115-A6551501101A}"/>
              </a:ext>
            </a:extLst>
          </p:cNvPr>
          <p:cNvSpPr txBox="1"/>
          <p:nvPr/>
        </p:nvSpPr>
        <p:spPr>
          <a:xfrm>
            <a:off x="5673271" y="552260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32F745-890A-4882-9355-ED57151D3BF1}"/>
              </a:ext>
            </a:extLst>
          </p:cNvPr>
          <p:cNvCxnSpPr/>
          <p:nvPr/>
        </p:nvCxnSpPr>
        <p:spPr>
          <a:xfrm>
            <a:off x="5276667" y="5553681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496ED7-CF87-43B8-8974-FAF9251D5D52}"/>
              </a:ext>
            </a:extLst>
          </p:cNvPr>
          <p:cNvSpPr txBox="1"/>
          <p:nvPr/>
        </p:nvSpPr>
        <p:spPr>
          <a:xfrm>
            <a:off x="5311968" y="490451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3138C-D072-45CA-8AF8-47B82798866B}"/>
              </a:ext>
            </a:extLst>
          </p:cNvPr>
          <p:cNvSpPr txBox="1"/>
          <p:nvPr/>
        </p:nvSpPr>
        <p:spPr>
          <a:xfrm>
            <a:off x="5302811" y="551662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E6412-5F28-4812-A268-D94F012996AD}"/>
              </a:ext>
            </a:extLst>
          </p:cNvPr>
          <p:cNvSpPr txBox="1"/>
          <p:nvPr/>
        </p:nvSpPr>
        <p:spPr>
          <a:xfrm>
            <a:off x="9041527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0A69C6-58AC-4FA0-9CE1-696DC4E71E57}"/>
              </a:ext>
            </a:extLst>
          </p:cNvPr>
          <p:cNvSpPr txBox="1"/>
          <p:nvPr/>
        </p:nvSpPr>
        <p:spPr>
          <a:xfrm>
            <a:off x="9402505" y="434712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C39F68-C359-4235-809A-5D5760FEF58E}"/>
              </a:ext>
            </a:extLst>
          </p:cNvPr>
          <p:cNvSpPr txBox="1"/>
          <p:nvPr/>
        </p:nvSpPr>
        <p:spPr>
          <a:xfrm>
            <a:off x="9402505" y="490721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14E470-0456-41F1-8B22-D07F72168EBB}"/>
              </a:ext>
            </a:extLst>
          </p:cNvPr>
          <p:cNvSpPr txBox="1"/>
          <p:nvPr/>
        </p:nvSpPr>
        <p:spPr>
          <a:xfrm>
            <a:off x="9405115" y="552260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09E05F-0968-4D7E-8856-389D32B0DE00}"/>
              </a:ext>
            </a:extLst>
          </p:cNvPr>
          <p:cNvCxnSpPr/>
          <p:nvPr/>
        </p:nvCxnSpPr>
        <p:spPr>
          <a:xfrm>
            <a:off x="9006226" y="5553681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9DFCC0-2A24-4CB4-AD80-6BBC79EFE07F}"/>
              </a:ext>
            </a:extLst>
          </p:cNvPr>
          <p:cNvSpPr txBox="1"/>
          <p:nvPr/>
        </p:nvSpPr>
        <p:spPr>
          <a:xfrm>
            <a:off x="9041527" y="490451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80C42-94E7-4AC5-AF4F-87C6017207E6}"/>
              </a:ext>
            </a:extLst>
          </p:cNvPr>
          <p:cNvSpPr txBox="1"/>
          <p:nvPr/>
        </p:nvSpPr>
        <p:spPr>
          <a:xfrm>
            <a:off x="9032370" y="551662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BD560D-9339-4F15-AB74-45D4CCA28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1214103" y="4867554"/>
            <a:ext cx="514755" cy="266366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3E31CA-999C-4F0F-B803-C7A2397BC0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5137489" y="4867554"/>
            <a:ext cx="514755" cy="266366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D9CF79-F75F-4F69-97B3-E782FDA0C9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5" t="42893" r="38040" b="48133"/>
          <a:stretch/>
        </p:blipFill>
        <p:spPr>
          <a:xfrm>
            <a:off x="8822745" y="4867554"/>
            <a:ext cx="514755" cy="26636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249B6C9-84A9-4239-ADA3-8E14D501E61C}"/>
              </a:ext>
            </a:extLst>
          </p:cNvPr>
          <p:cNvSpPr/>
          <p:nvPr/>
        </p:nvSpPr>
        <p:spPr>
          <a:xfrm>
            <a:off x="311086" y="2256496"/>
            <a:ext cx="3627967" cy="2038729"/>
          </a:xfrm>
          <a:prstGeom prst="ellipse">
            <a:avLst/>
          </a:prstGeom>
          <a:noFill/>
          <a:ln w="28575">
            <a:solidFill>
              <a:srgbClr val="ED41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54547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E58E2E-DDDC-41B6-9247-0979FB9D0945}"/>
              </a:ext>
            </a:extLst>
          </p:cNvPr>
          <p:cNvSpPr/>
          <p:nvPr/>
        </p:nvSpPr>
        <p:spPr>
          <a:xfrm>
            <a:off x="340733" y="13716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63D14BA6-D078-47C5-B022-F9E4EEAF3383}"/>
              </a:ext>
            </a:extLst>
          </p:cNvPr>
          <p:cNvSpPr/>
          <p:nvPr/>
        </p:nvSpPr>
        <p:spPr>
          <a:xfrm>
            <a:off x="1170034" y="1377643"/>
            <a:ext cx="10695131" cy="1643456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75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nhãn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25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nhãn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78034902-CDBD-4669-B539-8AE20B265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66" y="2524154"/>
            <a:ext cx="7586700" cy="4302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13C6D-8BFE-43C2-BA57-6522AEBA5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5" y="-56896"/>
            <a:ext cx="2450590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44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438B5F5-234B-4412-AE7D-EF04D3D97198}"/>
              </a:ext>
            </a:extLst>
          </p:cNvPr>
          <p:cNvSpPr/>
          <p:nvPr/>
        </p:nvSpPr>
        <p:spPr>
          <a:xfrm>
            <a:off x="340733" y="4572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A2069FF7-92E9-4C33-9DD5-644ADBEB5116}"/>
              </a:ext>
            </a:extLst>
          </p:cNvPr>
          <p:cNvSpPr/>
          <p:nvPr/>
        </p:nvSpPr>
        <p:spPr>
          <a:xfrm>
            <a:off x="1170034" y="463243"/>
            <a:ext cx="10695131" cy="1643456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75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nhãn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25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nhãn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vườn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AE479BA6-38CA-40DB-AB7F-EB1F469BA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4078"/>
            <a:ext cx="5885212" cy="366192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09AD53-D6AB-4533-AD86-077610FC30FB}"/>
              </a:ext>
            </a:extLst>
          </p:cNvPr>
          <p:cNvCxnSpPr>
            <a:cxnSpLocks/>
          </p:cNvCxnSpPr>
          <p:nvPr/>
        </p:nvCxnSpPr>
        <p:spPr>
          <a:xfrm>
            <a:off x="6466960" y="1012955"/>
            <a:ext cx="1795691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0193DD-58E5-4C75-988A-12AC277891EF}"/>
              </a:ext>
            </a:extLst>
          </p:cNvPr>
          <p:cNvCxnSpPr>
            <a:cxnSpLocks/>
          </p:cNvCxnSpPr>
          <p:nvPr/>
        </p:nvCxnSpPr>
        <p:spPr>
          <a:xfrm>
            <a:off x="8484278" y="1012955"/>
            <a:ext cx="3182585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97637-52DA-4FBF-B9C1-D20D2EB8557C}"/>
              </a:ext>
            </a:extLst>
          </p:cNvPr>
          <p:cNvCxnSpPr>
            <a:cxnSpLocks/>
          </p:cNvCxnSpPr>
          <p:nvPr/>
        </p:nvCxnSpPr>
        <p:spPr>
          <a:xfrm>
            <a:off x="1336899" y="1574816"/>
            <a:ext cx="1417318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3DE95F-6DAC-459E-8EA8-4DEE4EE5572C}"/>
              </a:ext>
            </a:extLst>
          </p:cNvPr>
          <p:cNvCxnSpPr>
            <a:cxnSpLocks/>
          </p:cNvCxnSpPr>
          <p:nvPr/>
        </p:nvCxnSpPr>
        <p:spPr>
          <a:xfrm>
            <a:off x="5365274" y="1537990"/>
            <a:ext cx="2434668" cy="0"/>
          </a:xfrm>
          <a:prstGeom prst="line">
            <a:avLst/>
          </a:prstGeom>
          <a:ln w="28575">
            <a:solidFill>
              <a:srgbClr val="80A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39EDA-E25B-47E6-8564-D7570243AD84}"/>
              </a:ext>
            </a:extLst>
          </p:cNvPr>
          <p:cNvGrpSpPr/>
          <p:nvPr/>
        </p:nvGrpSpPr>
        <p:grpSpPr>
          <a:xfrm>
            <a:off x="3391564" y="2095417"/>
            <a:ext cx="1543994" cy="68751"/>
            <a:chOff x="3914459" y="2814964"/>
            <a:chExt cx="1620493" cy="7215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43C8645-6678-4D55-A08B-D3CF2F5F9551}"/>
                </a:ext>
              </a:extLst>
            </p:cNvPr>
            <p:cNvCxnSpPr>
              <a:cxnSpLocks/>
            </p:cNvCxnSpPr>
            <p:nvPr/>
          </p:nvCxnSpPr>
          <p:spPr>
            <a:xfrm>
              <a:off x="3914459" y="2814964"/>
              <a:ext cx="162049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3338A0-FF66-4244-BC54-7AF902F84B14}"/>
                </a:ext>
              </a:extLst>
            </p:cNvPr>
            <p:cNvCxnSpPr>
              <a:cxnSpLocks/>
            </p:cNvCxnSpPr>
            <p:nvPr/>
          </p:nvCxnSpPr>
          <p:spPr>
            <a:xfrm>
              <a:off x="3914459" y="2887121"/>
              <a:ext cx="162049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75621A-B706-456B-A5A8-B16327F75201}"/>
              </a:ext>
            </a:extLst>
          </p:cNvPr>
          <p:cNvSpPr/>
          <p:nvPr/>
        </p:nvSpPr>
        <p:spPr>
          <a:xfrm>
            <a:off x="7031525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69415B-EDAD-460B-85B0-385567272E27}"/>
              </a:ext>
            </a:extLst>
          </p:cNvPr>
          <p:cNvSpPr/>
          <p:nvPr/>
        </p:nvSpPr>
        <p:spPr>
          <a:xfrm>
            <a:off x="7934202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B3104E-E64E-4FB1-841E-AA7203E70BDE}"/>
              </a:ext>
            </a:extLst>
          </p:cNvPr>
          <p:cNvSpPr/>
          <p:nvPr/>
        </p:nvSpPr>
        <p:spPr>
          <a:xfrm>
            <a:off x="8836879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66C717-529F-4680-9BDF-07D9F334DE06}"/>
              </a:ext>
            </a:extLst>
          </p:cNvPr>
          <p:cNvSpPr/>
          <p:nvPr/>
        </p:nvSpPr>
        <p:spPr>
          <a:xfrm>
            <a:off x="9739556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CB6FC5-3BB5-4040-9379-3BD46C43ADB0}"/>
              </a:ext>
            </a:extLst>
          </p:cNvPr>
          <p:cNvSpPr/>
          <p:nvPr/>
        </p:nvSpPr>
        <p:spPr>
          <a:xfrm>
            <a:off x="10642233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2DAEF8-6520-442B-B8D4-D3946CD85BCF}"/>
              </a:ext>
            </a:extLst>
          </p:cNvPr>
          <p:cNvSpPr/>
          <p:nvPr/>
        </p:nvSpPr>
        <p:spPr>
          <a:xfrm>
            <a:off x="7031525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FA46B8-6DDB-40DB-B92D-F0EA3FA0C181}"/>
              </a:ext>
            </a:extLst>
          </p:cNvPr>
          <p:cNvSpPr/>
          <p:nvPr/>
        </p:nvSpPr>
        <p:spPr>
          <a:xfrm>
            <a:off x="8836879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8CF551-B764-4823-BB78-09FF23718626}"/>
              </a:ext>
            </a:extLst>
          </p:cNvPr>
          <p:cNvSpPr/>
          <p:nvPr/>
        </p:nvSpPr>
        <p:spPr>
          <a:xfrm>
            <a:off x="10642233" y="3883633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1593C0-4C2C-4BE3-80FE-B9D94317FBD0}"/>
              </a:ext>
            </a:extLst>
          </p:cNvPr>
          <p:cNvGrpSpPr/>
          <p:nvPr/>
        </p:nvGrpSpPr>
        <p:grpSpPr>
          <a:xfrm>
            <a:off x="7934202" y="3883633"/>
            <a:ext cx="815182" cy="834232"/>
            <a:chOff x="7954910" y="5362254"/>
            <a:chExt cx="815182" cy="834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C48AE0A-3895-4AB4-85E6-3DBB030DF55A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A8F3D372-B33C-4692-B28E-9E1C44CF62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4111001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7EDC2398-66F4-4FE5-9E1F-209A7D9312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75028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4DEA103-F38F-46A8-A046-42EF297D2B8D}"/>
              </a:ext>
            </a:extLst>
          </p:cNvPr>
          <p:cNvSpPr/>
          <p:nvPr/>
        </p:nvSpPr>
        <p:spPr>
          <a:xfrm>
            <a:off x="2024742" y="261259"/>
            <a:ext cx="7043057" cy="1320798"/>
          </a:xfrm>
          <a:prstGeom prst="wedgeRoundRectCallout">
            <a:avLst>
              <a:gd name="adj1" fmla="val 20830"/>
              <a:gd name="adj2" fmla="val 85887"/>
              <a:gd name="adj3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7030A0"/>
                </a:solidFill>
              </a:rPr>
              <a:t>Mụ phù thủy : Tên Hugo làm sao biết được chỗ này của chúng ta. Ha ha ha!</a:t>
            </a:r>
          </a:p>
          <a:p>
            <a:endParaRPr lang="en-US" sz="320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972BEF5-DEBE-40A4-87E3-6086CCDF2E51}"/>
              </a:ext>
            </a:extLst>
          </p:cNvPr>
          <p:cNvSpPr/>
          <p:nvPr/>
        </p:nvSpPr>
        <p:spPr>
          <a:xfrm>
            <a:off x="2895600" y="4680860"/>
            <a:ext cx="8229600" cy="2010226"/>
          </a:xfrm>
          <a:prstGeom prst="wedgeRoundRectCallout">
            <a:avLst>
              <a:gd name="adj1" fmla="val 35339"/>
              <a:gd name="adj2" fmla="val -59800"/>
              <a:gd name="adj3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7030A0"/>
                </a:solidFill>
              </a:rPr>
              <a:t>Vẹt : Đây là 3 lọ thuốc, nhiệm vụ của các bạn là chọn 1 trong 3 lọ thuốc để tìm đủ mảnh ghép của chiếc chìa khóa cứu gia đình Hugo!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439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2759B-921D-E443-1625-A65702AF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12192000" cy="6896532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25126" y="54109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/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00800" y="54109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/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233230" y="54109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77103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</a:rPr>
              <a:t> 72 </a:t>
            </a:r>
            <a:r>
              <a:rPr lang="en-US" sz="3200" b="1" dirty="0" err="1" smtClean="0">
                <a:solidFill>
                  <a:srgbClr val="002060"/>
                </a:solidFill>
              </a:rPr>
              <a:t>gồm</a:t>
            </a:r>
            <a:r>
              <a:rPr lang="en-US" sz="3200" b="1" dirty="0" smtClean="0">
                <a:solidFill>
                  <a:srgbClr val="002060"/>
                </a:solidFill>
              </a:rPr>
              <a:t>: 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016399" y="200297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A. 2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7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016398" y="3429000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</a:rPr>
              <a:t>C. </a:t>
            </a:r>
            <a:r>
              <a:rPr lang="en-US" sz="3200" b="1" dirty="0" smtClean="0">
                <a:solidFill>
                  <a:srgbClr val="7030A0"/>
                </a:solidFill>
              </a:rPr>
              <a:t>7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2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016398" y="271598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</a:rPr>
              <a:t>B. 7</a:t>
            </a:r>
            <a:r>
              <a:rPr lang="en-US" sz="3200" b="1" dirty="0" smtClean="0">
                <a:solidFill>
                  <a:srgbClr val="7030A0"/>
                </a:solidFill>
              </a:rPr>
              <a:t>0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2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904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406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851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79ACA-B0A8-8B31-5C9E-B8A8A844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96532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18686" y="531948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/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00800" y="531948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/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1650" y="531948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748899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</a:rPr>
              <a:t>:  67 – 4 = ?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04456" y="3429000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</a:rPr>
              <a:t>C. </a:t>
            </a:r>
            <a:r>
              <a:rPr lang="en-US" sz="3200" b="1" dirty="0" smtClean="0">
                <a:solidFill>
                  <a:srgbClr val="7030A0"/>
                </a:solidFill>
              </a:rPr>
              <a:t>61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04455" y="196795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</a:rPr>
              <a:t>A. </a:t>
            </a:r>
            <a:r>
              <a:rPr lang="en-US" sz="3200" b="1" dirty="0" smtClean="0">
                <a:solidFill>
                  <a:srgbClr val="7030A0"/>
                </a:solidFill>
              </a:rPr>
              <a:t>63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04457" y="2693849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</a:rPr>
              <a:t>B. </a:t>
            </a:r>
            <a:r>
              <a:rPr lang="en-US" sz="3200" b="1" dirty="0" smtClean="0">
                <a:solidFill>
                  <a:srgbClr val="7030A0"/>
                </a:solidFill>
              </a:rPr>
              <a:t>64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6464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48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421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</TotalTime>
  <Words>455</Words>
  <Application>Microsoft Office PowerPoint</Application>
  <PresentationFormat>Widescreen</PresentationFormat>
  <Paragraphs>214</Paragraphs>
  <Slides>26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#9Slide07 SVNAppleberry</vt:lpstr>
      <vt:lpstr>#9Slide07 SVNPosterizer KG Inli</vt:lpstr>
      <vt:lpstr>Arial</vt:lpstr>
      <vt:lpstr>Arial-Rounded</vt:lpstr>
      <vt:lpstr>Calibri</vt:lpstr>
      <vt:lpstr>Calibri Light</vt:lpstr>
      <vt:lpstr>等线</vt:lpstr>
      <vt:lpstr>Quicksand</vt:lpstr>
      <vt:lpstr>思源黑体旧字形 ExtraLight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53</cp:revision>
  <dcterms:created xsi:type="dcterms:W3CDTF">2021-11-18T08:18:08Z</dcterms:created>
  <dcterms:modified xsi:type="dcterms:W3CDTF">2023-03-20T03:55:25Z</dcterms:modified>
  <cp:category>9Slide.vn</cp:category>
</cp:coreProperties>
</file>