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80" r:id="rId3"/>
    <p:sldId id="261" r:id="rId4"/>
    <p:sldId id="281" r:id="rId5"/>
    <p:sldId id="256" r:id="rId6"/>
    <p:sldId id="257" r:id="rId7"/>
    <p:sldId id="258" r:id="rId8"/>
    <p:sldId id="274" r:id="rId9"/>
    <p:sldId id="273" r:id="rId10"/>
    <p:sldId id="275" r:id="rId11"/>
    <p:sldId id="270" r:id="rId12"/>
    <p:sldId id="276" r:id="rId13"/>
    <p:sldId id="277" r:id="rId14"/>
    <p:sldId id="267" r:id="rId15"/>
    <p:sldId id="282" r:id="rId16"/>
    <p:sldId id="278" r:id="rId17"/>
    <p:sldId id="259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AAB"/>
    <a:srgbClr val="015D97"/>
    <a:srgbClr val="49691F"/>
    <a:srgbClr val="00AEEF"/>
    <a:srgbClr val="FFC45B"/>
    <a:srgbClr val="2377C3"/>
    <a:srgbClr val="DBE7F8"/>
    <a:srgbClr val="FEF8EA"/>
    <a:srgbClr val="C4DF9C"/>
    <a:srgbClr val="C6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6" autoAdjust="0"/>
    <p:restoredTop sz="94660"/>
  </p:normalViewPr>
  <p:slideViewPr>
    <p:cSldViewPr>
      <p:cViewPr varScale="1">
        <p:scale>
          <a:sx n="63" d="100"/>
          <a:sy n="63" d="100"/>
        </p:scale>
        <p:origin x="12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B2794-A9BC-4690-AFB8-596CB3752B66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4741B-3D44-4255-B015-C2F438526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9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B1511-6ECD-46E4-BE82-4AD373B4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05754" y="0"/>
            <a:ext cx="1260730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34D05-7298-4091-BD6E-CDC0157E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5025" y="850900"/>
            <a:ext cx="9101950" cy="4674236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920AD3A7-2135-4ED9-9FC2-D1772AE81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" y="5167028"/>
            <a:ext cx="2078443" cy="1560521"/>
          </a:xfrm>
          <a:prstGeom prst="rect">
            <a:avLst/>
          </a:prstGeom>
        </p:spPr>
      </p:pic>
      <p:pic>
        <p:nvPicPr>
          <p:cNvPr id="11" name="41">
            <a:extLst>
              <a:ext uri="{FF2B5EF4-FFF2-40B4-BE49-F238E27FC236}">
                <a16:creationId xmlns:a16="http://schemas.microsoft.com/office/drawing/2014/main" id="{C7E52BF9-9678-4325-97B4-2190D257DC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79" y="924852"/>
            <a:ext cx="1103377" cy="1795325"/>
          </a:xfrm>
          <a:prstGeom prst="rect">
            <a:avLst/>
          </a:prstGeom>
        </p:spPr>
      </p:pic>
      <p:pic>
        <p:nvPicPr>
          <p:cNvPr id="12" name="12">
            <a:extLst>
              <a:ext uri="{FF2B5EF4-FFF2-40B4-BE49-F238E27FC236}">
                <a16:creationId xmlns:a16="http://schemas.microsoft.com/office/drawing/2014/main" id="{D7DA7D3C-A45C-4AD0-ADF4-0C1947986D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440" y="4589454"/>
            <a:ext cx="2154320" cy="2268546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id="{F3D02530-DF9B-40A0-B5F9-806816A688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134286"/>
            <a:ext cx="2889634" cy="15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5" name="Freeform 98">
            <a:extLst>
              <a:ext uri="{FF2B5EF4-FFF2-40B4-BE49-F238E27FC236}">
                <a16:creationId xmlns:a16="http://schemas.microsoft.com/office/drawing/2014/main" id="{1E42FF71-D98E-41A3-99A3-87625032937C}"/>
              </a:ext>
            </a:extLst>
          </p:cNvPr>
          <p:cNvSpPr/>
          <p:nvPr userDrawn="1"/>
        </p:nvSpPr>
        <p:spPr bwMode="auto">
          <a:xfrm>
            <a:off x="820935" y="3810000"/>
            <a:ext cx="9364465" cy="607964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0" rIns="22860" spcCol="1270"/>
          <a:lstStyle/>
          <a:p>
            <a:pPr algn="ctr" defTabSz="710565">
              <a:lnSpc>
                <a:spcPct val="115000"/>
              </a:lnSpc>
              <a:spcAft>
                <a:spcPct val="35000"/>
              </a:spcAft>
              <a:defRPr/>
            </a:pP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PHÉP TRỪ SỐ CÓ HAI CHỮ SỐ</a:t>
            </a:r>
            <a:b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</a:b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CHO SỐ CÓ MỘT CHỮ SỐ</a:t>
            </a:r>
            <a:endParaRPr lang="en-US" sz="4800" b="1" spc="100" dirty="0">
              <a:ln>
                <a:solidFill>
                  <a:schemeClr val="bg1"/>
                </a:solidFill>
              </a:ln>
              <a:solidFill>
                <a:srgbClr val="0D9E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adena" panose="02000503000000020004" pitchFamily="2" charset="0"/>
              <a:ea typeface="阿里巴巴普惠体 2.0 55 Regular" panose="00020600040101010101" pitchFamily="18" charset="-122"/>
              <a:cs typeface="Arial" panose="020B0604020202020204" pitchFamily="34" charset="0"/>
              <a:sym typeface="阿里巴巴普惠体 2.0 55 Regular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46DD6-F167-42A0-B35C-011C0B9596A5}"/>
              </a:ext>
            </a:extLst>
          </p:cNvPr>
          <p:cNvSpPr txBox="1"/>
          <p:nvPr userDrawn="1"/>
        </p:nvSpPr>
        <p:spPr>
          <a:xfrm>
            <a:off x="533400" y="914400"/>
            <a:ext cx="3276600" cy="10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>
                <a:solidFill>
                  <a:srgbClr val="E1650E"/>
                </a:solidFill>
                <a:latin typeface="#9Slide07 SVNPosterizer KG Inli" panose="02000503000000020003" pitchFamily="2" charset="0"/>
              </a:rPr>
              <a:t>BÀI 31</a:t>
            </a:r>
            <a:endParaRPr lang="en-US" sz="6000" dirty="0">
              <a:solidFill>
                <a:srgbClr val="E1650E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C3C194-7480-4671-BDD1-0783F282B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7" name="45">
            <a:extLst>
              <a:ext uri="{FF2B5EF4-FFF2-40B4-BE49-F238E27FC236}">
                <a16:creationId xmlns:a16="http://schemas.microsoft.com/office/drawing/2014/main" id="{CAD378C5-93CE-4753-8F7D-FAAA5D5A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816964" y="4042239"/>
            <a:ext cx="1052346" cy="1452301"/>
          </a:xfrm>
          <a:prstGeom prst="rect">
            <a:avLst/>
          </a:prstGeom>
        </p:spPr>
      </p:pic>
      <p:sp>
        <p:nvSpPr>
          <p:cNvPr id="18" name="16">
            <a:extLst>
              <a:ext uri="{FF2B5EF4-FFF2-40B4-BE49-F238E27FC236}">
                <a16:creationId xmlns:a16="http://schemas.microsoft.com/office/drawing/2014/main" id="{6F9398AC-67C5-4836-942A-9980DDEB5796}"/>
              </a:ext>
            </a:extLst>
          </p:cNvPr>
          <p:cNvSpPr/>
          <p:nvPr userDrawn="1"/>
        </p:nvSpPr>
        <p:spPr>
          <a:xfrm rot="17934516">
            <a:off x="2808114" y="-116773"/>
            <a:ext cx="6099129" cy="6972867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19" name="25">
            <a:extLst>
              <a:ext uri="{FF2B5EF4-FFF2-40B4-BE49-F238E27FC236}">
                <a16:creationId xmlns:a16="http://schemas.microsoft.com/office/drawing/2014/main" id="{B89EBDE6-1715-409E-A5B1-C6D3A0110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605902" y="5032194"/>
            <a:ext cx="1937351" cy="653564"/>
          </a:xfrm>
          <a:prstGeom prst="rect">
            <a:avLst/>
          </a:prstGeom>
        </p:spPr>
      </p:pic>
      <p:pic>
        <p:nvPicPr>
          <p:cNvPr id="20" name="30">
            <a:extLst>
              <a:ext uri="{FF2B5EF4-FFF2-40B4-BE49-F238E27FC236}">
                <a16:creationId xmlns:a16="http://schemas.microsoft.com/office/drawing/2014/main" id="{ED94F07F-2E2A-42FC-98C2-438FF0DDB1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24" y="432184"/>
            <a:ext cx="1475295" cy="1475295"/>
          </a:xfrm>
          <a:prstGeom prst="rect">
            <a:avLst/>
          </a:prstGeom>
        </p:spPr>
      </p:pic>
      <p:pic>
        <p:nvPicPr>
          <p:cNvPr id="21" name="12">
            <a:extLst>
              <a:ext uri="{FF2B5EF4-FFF2-40B4-BE49-F238E27FC236}">
                <a16:creationId xmlns:a16="http://schemas.microsoft.com/office/drawing/2014/main" id="{6B21515C-6384-42C8-8E6C-F3607619D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07" y="4161787"/>
            <a:ext cx="2486533" cy="2618374"/>
          </a:xfrm>
          <a:prstGeom prst="rect">
            <a:avLst/>
          </a:prstGeom>
        </p:spPr>
      </p:pic>
      <p:pic>
        <p:nvPicPr>
          <p:cNvPr id="22" name="41">
            <a:extLst>
              <a:ext uri="{FF2B5EF4-FFF2-40B4-BE49-F238E27FC236}">
                <a16:creationId xmlns:a16="http://schemas.microsoft.com/office/drawing/2014/main" id="{3E342529-ADD6-4508-8AFE-4D0DA37EFC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40" y="600481"/>
            <a:ext cx="1288002" cy="2095732"/>
          </a:xfrm>
          <a:prstGeom prst="rect">
            <a:avLst/>
          </a:prstGeom>
        </p:spPr>
      </p:pic>
      <p:pic>
        <p:nvPicPr>
          <p:cNvPr id="23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964D5D8-2DB0-4BD8-ACD1-D503FAB17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0A213-897D-4B2A-9844-61B88FADB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8B8EF-A5EE-4033-8D36-11E75BD9D2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68412A-E840-4A74-8110-EAFB1C34B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09E2-375F-4B1A-AE33-967521159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7CF94-87D0-4C8E-A864-49B86DE69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07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16809C12-62FF-4F78-9CD4-2839121CBE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660E4-E256-4C3D-907C-0DC7486AE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4554" y="0"/>
            <a:ext cx="12597319" cy="6858000"/>
          </a:xfrm>
          <a:prstGeom prst="rect">
            <a:avLst/>
          </a:prstGeom>
        </p:spPr>
      </p:pic>
      <p:pic>
        <p:nvPicPr>
          <p:cNvPr id="4" name="45">
            <a:extLst>
              <a:ext uri="{FF2B5EF4-FFF2-40B4-BE49-F238E27FC236}">
                <a16:creationId xmlns:a16="http://schemas.microsoft.com/office/drawing/2014/main" id="{E913B176-B9F7-4929-BC89-FEF309842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625067" y="3312664"/>
            <a:ext cx="1052346" cy="1452301"/>
          </a:xfrm>
          <a:prstGeom prst="rect">
            <a:avLst/>
          </a:prstGeom>
        </p:spPr>
      </p:pic>
      <p:sp>
        <p:nvSpPr>
          <p:cNvPr id="5" name="16">
            <a:extLst>
              <a:ext uri="{FF2B5EF4-FFF2-40B4-BE49-F238E27FC236}">
                <a16:creationId xmlns:a16="http://schemas.microsoft.com/office/drawing/2014/main" id="{8B9FCC9B-EA32-441F-A949-45671C8827D2}"/>
              </a:ext>
            </a:extLst>
          </p:cNvPr>
          <p:cNvSpPr/>
          <p:nvPr userDrawn="1"/>
        </p:nvSpPr>
        <p:spPr>
          <a:xfrm rot="17934516">
            <a:off x="2949673" y="-626962"/>
            <a:ext cx="6237777" cy="7131378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6" name="25">
            <a:extLst>
              <a:ext uri="{FF2B5EF4-FFF2-40B4-BE49-F238E27FC236}">
                <a16:creationId xmlns:a16="http://schemas.microsoft.com/office/drawing/2014/main" id="{4A8CC22A-8FC9-42BE-8492-3EC87E52C5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414005" y="4302619"/>
            <a:ext cx="1937351" cy="653564"/>
          </a:xfrm>
          <a:prstGeom prst="rect">
            <a:avLst/>
          </a:prstGeom>
        </p:spPr>
      </p:pic>
      <p:pic>
        <p:nvPicPr>
          <p:cNvPr id="7" name="30">
            <a:extLst>
              <a:ext uri="{FF2B5EF4-FFF2-40B4-BE49-F238E27FC236}">
                <a16:creationId xmlns:a16="http://schemas.microsoft.com/office/drawing/2014/main" id="{B3548089-B60B-46FC-BD19-79762DDF6F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" y="0"/>
            <a:ext cx="1475295" cy="1475295"/>
          </a:xfrm>
          <a:prstGeom prst="rect">
            <a:avLst/>
          </a:prstGeom>
        </p:spPr>
      </p:pic>
      <p:pic>
        <p:nvPicPr>
          <p:cNvPr id="8" name="12">
            <a:extLst>
              <a:ext uri="{FF2B5EF4-FFF2-40B4-BE49-F238E27FC236}">
                <a16:creationId xmlns:a16="http://schemas.microsoft.com/office/drawing/2014/main" id="{BC0C5024-187D-46D2-A860-D7DA353601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60" y="4239626"/>
            <a:ext cx="2486533" cy="2618374"/>
          </a:xfrm>
          <a:prstGeom prst="rect">
            <a:avLst/>
          </a:prstGeom>
        </p:spPr>
      </p:pic>
      <p:pic>
        <p:nvPicPr>
          <p:cNvPr id="9" name="41">
            <a:extLst>
              <a:ext uri="{FF2B5EF4-FFF2-40B4-BE49-F238E27FC236}">
                <a16:creationId xmlns:a16="http://schemas.microsoft.com/office/drawing/2014/main" id="{D1FD0016-5B7C-4D02-BDF5-EDA132D8D4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81" y="211374"/>
            <a:ext cx="1288002" cy="209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C6156-484C-4952-BEC2-4408BDDB8B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9E4BE-3BE4-4E7B-93E2-681610DD48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26689-6978-48D9-B219-DF4C7FB1592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4F0DE-D0B0-4162-A415-DCAA4EA2B3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277F78-6223-4827-8F66-31F00EA42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ADB0FD-59DC-468C-8FA0-3D8F7925BB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EA3F5-A4D9-4A2E-B08F-54A789D87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BDF0-B5B6-456D-A6ED-44FA96485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EBDA8-19AA-4177-B1C2-9601216913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7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D9C1C55-23BE-483A-A3DF-97CB04DC0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98">
            <a:extLst>
              <a:ext uri="{FF2B5EF4-FFF2-40B4-BE49-F238E27FC236}">
                <a16:creationId xmlns:a16="http://schemas.microsoft.com/office/drawing/2014/main" id="{E0A820C9-F15E-4FDD-922C-45AEEFFFEE22}"/>
              </a:ext>
            </a:extLst>
          </p:cNvPr>
          <p:cNvGrpSpPr/>
          <p:nvPr userDrawn="1"/>
        </p:nvGrpSpPr>
        <p:grpSpPr>
          <a:xfrm>
            <a:off x="0" y="4648199"/>
            <a:ext cx="12192001" cy="2224959"/>
            <a:chOff x="789857" y="4699796"/>
            <a:chExt cx="12234752" cy="2549204"/>
          </a:xfrm>
        </p:grpSpPr>
        <p:sp>
          <p:nvSpPr>
            <p:cNvPr id="9" name="2">
              <a:extLst>
                <a:ext uri="{FF2B5EF4-FFF2-40B4-BE49-F238E27FC236}">
                  <a16:creationId xmlns:a16="http://schemas.microsoft.com/office/drawing/2014/main" id="{D4811098-2A61-4F24-B6C2-33F4096F84B9}"/>
                </a:ext>
              </a:extLst>
            </p:cNvPr>
            <p:cNvSpPr/>
            <p:nvPr/>
          </p:nvSpPr>
          <p:spPr>
            <a:xfrm>
              <a:off x="789857" y="4699796"/>
              <a:ext cx="12234752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9478478E-0D0E-4D59-8090-0BF96987445B}"/>
                </a:ext>
              </a:extLst>
            </p:cNvPr>
            <p:cNvSpPr/>
            <p:nvPr/>
          </p:nvSpPr>
          <p:spPr>
            <a:xfrm>
              <a:off x="789858" y="4937271"/>
              <a:ext cx="12231631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9Slide.vn - 2019">
            <a:extLst>
              <a:ext uri="{FF2B5EF4-FFF2-40B4-BE49-F238E27FC236}">
                <a16:creationId xmlns:a16="http://schemas.microsoft.com/office/drawing/2014/main" id="{070BE6D9-6BC4-4D86-B2A6-74E64C1FC5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gif"/><Relationship Id="rId18" Type="http://schemas.openxmlformats.org/officeDocument/2006/relationships/slide" Target="slide16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6.gif"/><Relationship Id="rId17" Type="http://schemas.openxmlformats.org/officeDocument/2006/relationships/image" Target="../media/image29.gif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gif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24" Type="http://schemas.openxmlformats.org/officeDocument/2006/relationships/slide" Target="slide15.xml"/><Relationship Id="rId5" Type="http://schemas.openxmlformats.org/officeDocument/2006/relationships/image" Target="../media/image15.png"/><Relationship Id="rId15" Type="http://schemas.openxmlformats.org/officeDocument/2006/relationships/image" Target="../media/image23.gif"/><Relationship Id="rId23" Type="http://schemas.openxmlformats.org/officeDocument/2006/relationships/image" Target="../media/image32.png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FDBD8-BA09-4940-5434-4AF14E9A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300" y="1732153"/>
            <a:ext cx="8153400" cy="3393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14EA8-5F9B-4DFC-BC4B-FB833E424A81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5695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48916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C2AB46-A974-4DBA-BACE-3BD0A759B302}"/>
              </a:ext>
            </a:extLst>
          </p:cNvPr>
          <p:cNvGrpSpPr/>
          <p:nvPr/>
        </p:nvGrpSpPr>
        <p:grpSpPr>
          <a:xfrm>
            <a:off x="1123950" y="848916"/>
            <a:ext cx="1771650" cy="707886"/>
            <a:chOff x="1798505" y="1225961"/>
            <a:chExt cx="1771650" cy="83606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0A0BFC2-D208-466B-B296-E8988C82458C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597D81-B8E7-4C19-BC3E-0B86FF3C910F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Đ, S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A1B830-638E-4AE7-86B4-C80BABA6ABEE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BC1226-9B81-496C-951A-9ABF262F0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57" y="2352348"/>
            <a:ext cx="2857500" cy="37814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81060-4531-4766-90AD-007876FCA54D}"/>
              </a:ext>
            </a:extLst>
          </p:cNvPr>
          <p:cNvGrpSpPr/>
          <p:nvPr/>
        </p:nvGrpSpPr>
        <p:grpSpPr>
          <a:xfrm>
            <a:off x="4724400" y="848916"/>
            <a:ext cx="2857500" cy="2673034"/>
            <a:chOff x="4724400" y="848916"/>
            <a:chExt cx="2857500" cy="267303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E4805C-E26D-4AAA-A3E4-70522030A9E6}"/>
                </a:ext>
              </a:extLst>
            </p:cNvPr>
            <p:cNvSpPr txBox="1"/>
            <p:nvPr/>
          </p:nvSpPr>
          <p:spPr>
            <a:xfrm>
              <a:off x="4724400" y="848916"/>
              <a:ext cx="699197" cy="64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a)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DE0928-6350-497B-8DC1-9E89B54D8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" r="1066"/>
            <a:stretch/>
          </p:blipFill>
          <p:spPr>
            <a:xfrm>
              <a:off x="5414391" y="865003"/>
              <a:ext cx="2167509" cy="2656947"/>
            </a:xfrm>
            <a:prstGeom prst="roundRect">
              <a:avLst>
                <a:gd name="adj" fmla="val 4514"/>
              </a:avLst>
            </a:prstGeom>
            <a:effectLst>
              <a:softEdge rad="31750"/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9C4311-47BB-4A4A-ADBB-65D0047E545B}"/>
                </a:ext>
              </a:extLst>
            </p:cNvPr>
            <p:cNvGrpSpPr/>
            <p:nvPr/>
          </p:nvGrpSpPr>
          <p:grpSpPr>
            <a:xfrm>
              <a:off x="5694070" y="1313418"/>
              <a:ext cx="1033930" cy="1728134"/>
              <a:chOff x="5819775" y="1393241"/>
              <a:chExt cx="1126800" cy="188335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6F7223-3D22-40E6-833E-BAF6B7B81CAB}"/>
                  </a:ext>
                </a:extLst>
              </p:cNvPr>
              <p:cNvSpPr txBox="1"/>
              <p:nvPr/>
            </p:nvSpPr>
            <p:spPr>
              <a:xfrm>
                <a:off x="6537054" y="1393241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EA5E9AE-0FFB-43F7-960F-7695333E0E15}"/>
                  </a:ext>
                </a:extLst>
              </p:cNvPr>
              <p:cNvSpPr txBox="1"/>
              <p:nvPr/>
            </p:nvSpPr>
            <p:spPr>
              <a:xfrm>
                <a:off x="6176076" y="1393241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  <a:endParaRPr lang="en-US" sz="4000" b="1" dirty="0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9D84F71-5555-4D69-9A9A-850F9934B8D2}"/>
                  </a:ext>
                </a:extLst>
              </p:cNvPr>
              <p:cNvSpPr txBox="1"/>
              <p:nvPr/>
            </p:nvSpPr>
            <p:spPr>
              <a:xfrm>
                <a:off x="6537054" y="1953325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82FA215-D08D-44C1-B720-E26AA337AC0C}"/>
                  </a:ext>
                </a:extLst>
              </p:cNvPr>
              <p:cNvSpPr txBox="1"/>
              <p:nvPr/>
            </p:nvSpPr>
            <p:spPr>
              <a:xfrm>
                <a:off x="6538554" y="2568714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7585F56-6C4C-4B9B-A890-AF6FCB624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775" y="2599795"/>
                <a:ext cx="1126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647AEE4-52A7-4E5E-AA8C-8B6047D8170B}"/>
                  </a:ext>
                </a:extLst>
              </p:cNvPr>
              <p:cNvSpPr txBox="1"/>
              <p:nvPr/>
            </p:nvSpPr>
            <p:spPr>
              <a:xfrm>
                <a:off x="6166919" y="2568714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  <a:endParaRPr lang="en-US" sz="4000" b="1" dirty="0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A8AB308-5F1B-48D2-BD40-C42BFF5C179C}"/>
                  </a:ext>
                </a:extLst>
              </p:cNvPr>
              <p:cNvSpPr txBox="1"/>
              <p:nvPr/>
            </p:nvSpPr>
            <p:spPr>
              <a:xfrm>
                <a:off x="5819775" y="1641383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–</a:t>
                </a:r>
                <a:endParaRPr lang="en-US" sz="4000" b="1" dirty="0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830053-E8D4-45D4-B261-97B8EDD100EA}"/>
                </a:ext>
              </a:extLst>
            </p:cNvPr>
            <p:cNvGrpSpPr/>
            <p:nvPr/>
          </p:nvGrpSpPr>
          <p:grpSpPr>
            <a:xfrm>
              <a:off x="6725722" y="2352731"/>
              <a:ext cx="607439" cy="707886"/>
              <a:chOff x="6725722" y="2352731"/>
              <a:chExt cx="607439" cy="707886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D965B8F6-1446-4F2D-91EB-B8ED0F4DAB9B}"/>
                  </a:ext>
                </a:extLst>
              </p:cNvPr>
              <p:cNvSpPr/>
              <p:nvPr/>
            </p:nvSpPr>
            <p:spPr>
              <a:xfrm>
                <a:off x="6747595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E1A383B-6A0C-4285-B960-606C44BD4A06}"/>
                  </a:ext>
                </a:extLst>
              </p:cNvPr>
              <p:cNvSpPr txBox="1"/>
              <p:nvPr/>
            </p:nvSpPr>
            <p:spPr>
              <a:xfrm>
                <a:off x="6725722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D3C4C8-F6CD-4F47-8849-879059E5A80C}"/>
              </a:ext>
            </a:extLst>
          </p:cNvPr>
          <p:cNvGrpSpPr/>
          <p:nvPr/>
        </p:nvGrpSpPr>
        <p:grpSpPr>
          <a:xfrm>
            <a:off x="6727099" y="2346366"/>
            <a:ext cx="607439" cy="707886"/>
            <a:chOff x="7826018" y="2352731"/>
            <a:chExt cx="607439" cy="707886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8CB0F98C-60E6-4F13-B08D-EB734E6B8008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2A702F5-D4BD-4895-B2DB-3767F8A8F97C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D58BA4-BEEA-4806-9419-5AD20E4C51AC}"/>
              </a:ext>
            </a:extLst>
          </p:cNvPr>
          <p:cNvGrpSpPr/>
          <p:nvPr/>
        </p:nvGrpSpPr>
        <p:grpSpPr>
          <a:xfrm>
            <a:off x="4724400" y="3886200"/>
            <a:ext cx="2857500" cy="2673034"/>
            <a:chOff x="4724400" y="3886200"/>
            <a:chExt cx="2857500" cy="267303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7BDF25A-AEBF-4ED2-BA92-C27444C3F2F5}"/>
                </a:ext>
              </a:extLst>
            </p:cNvPr>
            <p:cNvSpPr txBox="1"/>
            <p:nvPr/>
          </p:nvSpPr>
          <p:spPr>
            <a:xfrm>
              <a:off x="4724400" y="3886200"/>
              <a:ext cx="699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c)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3FE8064-6A07-4B6D-A378-BA70766B3704}"/>
                </a:ext>
              </a:extLst>
            </p:cNvPr>
            <p:cNvGrpSpPr/>
            <p:nvPr/>
          </p:nvGrpSpPr>
          <p:grpSpPr>
            <a:xfrm>
              <a:off x="5414391" y="3902287"/>
              <a:ext cx="2167509" cy="2656947"/>
              <a:chOff x="5257800" y="904548"/>
              <a:chExt cx="2362200" cy="28956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ECA02A7-7229-40CB-A8B1-1004C0A3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r="1066"/>
              <a:stretch/>
            </p:blipFill>
            <p:spPr>
              <a:xfrm>
                <a:off x="5257800" y="904548"/>
                <a:ext cx="2362200" cy="2895600"/>
              </a:xfrm>
              <a:prstGeom prst="roundRect">
                <a:avLst>
                  <a:gd name="adj" fmla="val 4514"/>
                </a:avLst>
              </a:prstGeom>
              <a:effectLst>
                <a:softEdge rad="31750"/>
              </a:effectLst>
            </p:spPr>
          </p:pic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1FB1096-FCEE-4A3F-816D-796392090A28}"/>
                  </a:ext>
                </a:extLst>
              </p:cNvPr>
              <p:cNvGrpSpPr/>
              <p:nvPr/>
            </p:nvGrpSpPr>
            <p:grpSpPr>
              <a:xfrm>
                <a:off x="5562600" y="1393241"/>
                <a:ext cx="1126800" cy="1946943"/>
                <a:chOff x="5819775" y="1393241"/>
                <a:chExt cx="1126800" cy="1946943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C6B0B02-21B1-4986-9537-84771317CF03}"/>
                    </a:ext>
                  </a:extLst>
                </p:cNvPr>
                <p:cNvSpPr txBox="1"/>
                <p:nvPr/>
              </p:nvSpPr>
              <p:spPr>
                <a:xfrm>
                  <a:off x="6537054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03CBCBA7-BEDB-4A31-98B5-72963C0C715F}"/>
                    </a:ext>
                  </a:extLst>
                </p:cNvPr>
                <p:cNvSpPr txBox="1"/>
                <p:nvPr/>
              </p:nvSpPr>
              <p:spPr>
                <a:xfrm>
                  <a:off x="6176076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3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FFC8502-C853-4DAE-800D-9B21E976CEB4}"/>
                    </a:ext>
                  </a:extLst>
                </p:cNvPr>
                <p:cNvSpPr txBox="1"/>
                <p:nvPr/>
              </p:nvSpPr>
              <p:spPr>
                <a:xfrm>
                  <a:off x="6176076" y="195332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83DA4D9-C7B7-4D61-8658-CA0A55EAD611}"/>
                    </a:ext>
                  </a:extLst>
                </p:cNvPr>
                <p:cNvSpPr txBox="1"/>
                <p:nvPr/>
              </p:nvSpPr>
              <p:spPr>
                <a:xfrm>
                  <a:off x="6538554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62FF27FE-1C88-4A5F-BD15-B6B164299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19775" y="2599795"/>
                  <a:ext cx="112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E2426801-4446-417D-A432-2ABF916B1A7F}"/>
                    </a:ext>
                  </a:extLst>
                </p:cNvPr>
                <p:cNvSpPr txBox="1"/>
                <p:nvPr/>
              </p:nvSpPr>
              <p:spPr>
                <a:xfrm>
                  <a:off x="6166919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1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4B61F0E-229D-4F31-AB53-AE253DB7FAAC}"/>
                    </a:ext>
                  </a:extLst>
                </p:cNvPr>
                <p:cNvSpPr txBox="1"/>
                <p:nvPr/>
              </p:nvSpPr>
              <p:spPr>
                <a:xfrm>
                  <a:off x="5819775" y="1641383"/>
                  <a:ext cx="31018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–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2DC8494-D09F-44ED-ABE7-6F42AA7A8F6B}"/>
                </a:ext>
              </a:extLst>
            </p:cNvPr>
            <p:cNvGrpSpPr/>
            <p:nvPr/>
          </p:nvGrpSpPr>
          <p:grpSpPr>
            <a:xfrm>
              <a:off x="6720780" y="5429294"/>
              <a:ext cx="607439" cy="707886"/>
              <a:chOff x="7826018" y="2352731"/>
              <a:chExt cx="607439" cy="707886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9E4B9AF8-957F-4053-8497-CFD45D836F3C}"/>
                  </a:ext>
                </a:extLst>
              </p:cNvPr>
              <p:cNvSpPr/>
              <p:nvPr/>
            </p:nvSpPr>
            <p:spPr>
              <a:xfrm>
                <a:off x="7847891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A8250FD-096B-490B-8B2E-341C3C9FFC06}"/>
                  </a:ext>
                </a:extLst>
              </p:cNvPr>
              <p:cNvSpPr txBox="1"/>
              <p:nvPr/>
            </p:nvSpPr>
            <p:spPr>
              <a:xfrm>
                <a:off x="7826018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C9871-5E9F-45F5-B7E0-E540FC900E08}"/>
              </a:ext>
            </a:extLst>
          </p:cNvPr>
          <p:cNvGrpSpPr/>
          <p:nvPr/>
        </p:nvGrpSpPr>
        <p:grpSpPr>
          <a:xfrm>
            <a:off x="8686800" y="848916"/>
            <a:ext cx="2857500" cy="2673034"/>
            <a:chOff x="8686800" y="848916"/>
            <a:chExt cx="2857500" cy="267303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603077B-D1AE-47ED-8D52-6135C9132BE8}"/>
                </a:ext>
              </a:extLst>
            </p:cNvPr>
            <p:cNvSpPr txBox="1"/>
            <p:nvPr/>
          </p:nvSpPr>
          <p:spPr>
            <a:xfrm>
              <a:off x="8686800" y="848916"/>
              <a:ext cx="699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2A1CB2-8A99-4C1D-A589-CDA1E81C6070}"/>
                </a:ext>
              </a:extLst>
            </p:cNvPr>
            <p:cNvGrpSpPr/>
            <p:nvPr/>
          </p:nvGrpSpPr>
          <p:grpSpPr>
            <a:xfrm>
              <a:off x="9376791" y="865003"/>
              <a:ext cx="2167509" cy="2656947"/>
              <a:chOff x="5257800" y="904548"/>
              <a:chExt cx="2362200" cy="28956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94625DF2-16CA-4C83-AB21-C310643E7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r="1066"/>
              <a:stretch/>
            </p:blipFill>
            <p:spPr>
              <a:xfrm>
                <a:off x="5257800" y="904548"/>
                <a:ext cx="2362200" cy="2895600"/>
              </a:xfrm>
              <a:prstGeom prst="roundRect">
                <a:avLst>
                  <a:gd name="adj" fmla="val 4514"/>
                </a:avLst>
              </a:prstGeom>
              <a:effectLst>
                <a:softEdge rad="31750"/>
              </a:effectLst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3694C2A-36D2-47DE-8EC3-98EAC452602D}"/>
                  </a:ext>
                </a:extLst>
              </p:cNvPr>
              <p:cNvGrpSpPr/>
              <p:nvPr/>
            </p:nvGrpSpPr>
            <p:grpSpPr>
              <a:xfrm>
                <a:off x="5562600" y="1393241"/>
                <a:ext cx="1126800" cy="1946943"/>
                <a:chOff x="5819775" y="1393241"/>
                <a:chExt cx="1126800" cy="1946943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938D292B-6A41-40E7-9124-D8D7EF7719DB}"/>
                    </a:ext>
                  </a:extLst>
                </p:cNvPr>
                <p:cNvSpPr txBox="1"/>
                <p:nvPr/>
              </p:nvSpPr>
              <p:spPr>
                <a:xfrm>
                  <a:off x="6537054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086BB10-4463-4734-B197-56327EFAD29E}"/>
                    </a:ext>
                  </a:extLst>
                </p:cNvPr>
                <p:cNvSpPr txBox="1"/>
                <p:nvPr/>
              </p:nvSpPr>
              <p:spPr>
                <a:xfrm>
                  <a:off x="6176076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8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0836B03-20DB-4435-90AC-4C8DA711E60F}"/>
                    </a:ext>
                  </a:extLst>
                </p:cNvPr>
                <p:cNvSpPr txBox="1"/>
                <p:nvPr/>
              </p:nvSpPr>
              <p:spPr>
                <a:xfrm>
                  <a:off x="6537054" y="1953325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02D509A-F4D5-4B7E-881F-A139CC60C50B}"/>
                    </a:ext>
                  </a:extLst>
                </p:cNvPr>
                <p:cNvSpPr txBox="1"/>
                <p:nvPr/>
              </p:nvSpPr>
              <p:spPr>
                <a:xfrm>
                  <a:off x="6538554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4AED153-5AAA-41E2-B428-1EDD16C587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19775" y="2599795"/>
                  <a:ext cx="112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11598D79-B151-4359-B248-0CC2FE66B48A}"/>
                    </a:ext>
                  </a:extLst>
                </p:cNvPr>
                <p:cNvSpPr txBox="1"/>
                <p:nvPr/>
              </p:nvSpPr>
              <p:spPr>
                <a:xfrm>
                  <a:off x="6166919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7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0BDEAC-8F30-4114-9B99-9CA140B2AAB8}"/>
                    </a:ext>
                  </a:extLst>
                </p:cNvPr>
                <p:cNvSpPr txBox="1"/>
                <p:nvPr/>
              </p:nvSpPr>
              <p:spPr>
                <a:xfrm>
                  <a:off x="5819775" y="1641383"/>
                  <a:ext cx="31018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–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6421F1A-2A9A-4651-9D5C-C44022E74FB7}"/>
                </a:ext>
              </a:extLst>
            </p:cNvPr>
            <p:cNvGrpSpPr/>
            <p:nvPr/>
          </p:nvGrpSpPr>
          <p:grpSpPr>
            <a:xfrm>
              <a:off x="10675557" y="2352731"/>
              <a:ext cx="607439" cy="707886"/>
              <a:chOff x="6725722" y="2352731"/>
              <a:chExt cx="607439" cy="707886"/>
            </a:xfrm>
          </p:grpSpPr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5E63BD93-1305-4BD5-85B1-218F65DAA620}"/>
                  </a:ext>
                </a:extLst>
              </p:cNvPr>
              <p:cNvSpPr/>
              <p:nvPr/>
            </p:nvSpPr>
            <p:spPr>
              <a:xfrm>
                <a:off x="6747595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77D08D6-F2BC-4307-966A-A03EB1409A01}"/>
                  </a:ext>
                </a:extLst>
              </p:cNvPr>
              <p:cNvSpPr txBox="1"/>
              <p:nvPr/>
            </p:nvSpPr>
            <p:spPr>
              <a:xfrm>
                <a:off x="6725722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0F5568-05D5-42AC-9D0A-4CF36946A497}"/>
              </a:ext>
            </a:extLst>
          </p:cNvPr>
          <p:cNvGrpSpPr/>
          <p:nvPr/>
        </p:nvGrpSpPr>
        <p:grpSpPr>
          <a:xfrm>
            <a:off x="8686800" y="3886200"/>
            <a:ext cx="2857500" cy="2673034"/>
            <a:chOff x="8686800" y="3886200"/>
            <a:chExt cx="2857500" cy="2673034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7A228C-C77B-47DF-B5B6-78C627811AA6}"/>
                </a:ext>
              </a:extLst>
            </p:cNvPr>
            <p:cNvSpPr txBox="1"/>
            <p:nvPr/>
          </p:nvSpPr>
          <p:spPr>
            <a:xfrm>
              <a:off x="8686800" y="3886200"/>
              <a:ext cx="699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CE0426B-A80E-4CE7-A44F-2DCB9F75D8FE}"/>
                </a:ext>
              </a:extLst>
            </p:cNvPr>
            <p:cNvGrpSpPr/>
            <p:nvPr/>
          </p:nvGrpSpPr>
          <p:grpSpPr>
            <a:xfrm>
              <a:off x="9376791" y="3902287"/>
              <a:ext cx="2167509" cy="2656947"/>
              <a:chOff x="5257800" y="904548"/>
              <a:chExt cx="2362200" cy="28956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1112A25-25F5-4A17-BF6D-532FD3DBA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r="1066"/>
              <a:stretch/>
            </p:blipFill>
            <p:spPr>
              <a:xfrm>
                <a:off x="5257800" y="904548"/>
                <a:ext cx="2362200" cy="2895600"/>
              </a:xfrm>
              <a:prstGeom prst="roundRect">
                <a:avLst>
                  <a:gd name="adj" fmla="val 4514"/>
                </a:avLst>
              </a:prstGeom>
              <a:effectLst>
                <a:softEdge rad="31750"/>
              </a:effectLst>
            </p:spPr>
          </p:pic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BF07905-46C3-42E8-A878-C695B73F9549}"/>
                  </a:ext>
                </a:extLst>
              </p:cNvPr>
              <p:cNvGrpSpPr/>
              <p:nvPr/>
            </p:nvGrpSpPr>
            <p:grpSpPr>
              <a:xfrm>
                <a:off x="5562600" y="1393241"/>
                <a:ext cx="1126800" cy="1946943"/>
                <a:chOff x="5819775" y="1393241"/>
                <a:chExt cx="1126800" cy="1946943"/>
              </a:xfrm>
            </p:grpSpPr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131DDC0-7713-4EB2-8478-4F1A5FB7F1FB}"/>
                    </a:ext>
                  </a:extLst>
                </p:cNvPr>
                <p:cNvSpPr txBox="1"/>
                <p:nvPr/>
              </p:nvSpPr>
              <p:spPr>
                <a:xfrm>
                  <a:off x="6537054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2C52D052-1BC0-4F08-830A-5D83D4238EC2}"/>
                    </a:ext>
                  </a:extLst>
                </p:cNvPr>
                <p:cNvSpPr txBox="1"/>
                <p:nvPr/>
              </p:nvSpPr>
              <p:spPr>
                <a:xfrm>
                  <a:off x="6176076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D5FFCF3-FAF5-45D5-9807-7351FEDCE3B3}"/>
                    </a:ext>
                  </a:extLst>
                </p:cNvPr>
                <p:cNvSpPr txBox="1"/>
                <p:nvPr/>
              </p:nvSpPr>
              <p:spPr>
                <a:xfrm>
                  <a:off x="6537054" y="1953325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43D7BF4-1A16-45FE-BE79-683C6D474D35}"/>
                    </a:ext>
                  </a:extLst>
                </p:cNvPr>
                <p:cNvSpPr txBox="1"/>
                <p:nvPr/>
              </p:nvSpPr>
              <p:spPr>
                <a:xfrm>
                  <a:off x="6538554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3DD6C49-C00A-4455-A37D-2DEDE79961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19775" y="2599795"/>
                  <a:ext cx="112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F28B1B08-B858-4A8C-BDED-CA1181B17C0C}"/>
                    </a:ext>
                  </a:extLst>
                </p:cNvPr>
                <p:cNvSpPr txBox="1"/>
                <p:nvPr/>
              </p:nvSpPr>
              <p:spPr>
                <a:xfrm>
                  <a:off x="6166919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806B2BAC-0ED0-4FC7-84FD-E3B42CEEF0C3}"/>
                    </a:ext>
                  </a:extLst>
                </p:cNvPr>
                <p:cNvSpPr txBox="1"/>
                <p:nvPr/>
              </p:nvSpPr>
              <p:spPr>
                <a:xfrm>
                  <a:off x="5819775" y="1641383"/>
                  <a:ext cx="31018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–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AAAAC5B-84C4-472C-87C3-7A63DF4D30BC}"/>
                </a:ext>
              </a:extLst>
            </p:cNvPr>
            <p:cNvGrpSpPr/>
            <p:nvPr/>
          </p:nvGrpSpPr>
          <p:grpSpPr>
            <a:xfrm>
              <a:off x="10670615" y="5429294"/>
              <a:ext cx="607439" cy="707886"/>
              <a:chOff x="7826018" y="2352731"/>
              <a:chExt cx="607439" cy="707886"/>
            </a:xfrm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1214E033-63B7-4E5A-8B14-B7A113127384}"/>
                  </a:ext>
                </a:extLst>
              </p:cNvPr>
              <p:cNvSpPr/>
              <p:nvPr/>
            </p:nvSpPr>
            <p:spPr>
              <a:xfrm>
                <a:off x="7847891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84242AF-F80F-4B94-852D-38210AC2E0CB}"/>
                  </a:ext>
                </a:extLst>
              </p:cNvPr>
              <p:cNvSpPr txBox="1"/>
              <p:nvPr/>
            </p:nvSpPr>
            <p:spPr>
              <a:xfrm>
                <a:off x="7826018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87B3AD6-3808-4367-BDF4-6BFFD269CAE7}"/>
              </a:ext>
            </a:extLst>
          </p:cNvPr>
          <p:cNvGrpSpPr/>
          <p:nvPr/>
        </p:nvGrpSpPr>
        <p:grpSpPr>
          <a:xfrm>
            <a:off x="10675741" y="2346366"/>
            <a:ext cx="607439" cy="707886"/>
            <a:chOff x="7826018" y="2352731"/>
            <a:chExt cx="607439" cy="707886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604D2D60-44EF-429B-BF04-A0BDFCCC60A7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FD2EC36-D18B-4D07-8C40-B0241E4046DA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77CEA6E-FFDC-4FB4-B71F-B6C955C8A73E}"/>
              </a:ext>
            </a:extLst>
          </p:cNvPr>
          <p:cNvGrpSpPr/>
          <p:nvPr/>
        </p:nvGrpSpPr>
        <p:grpSpPr>
          <a:xfrm>
            <a:off x="6727099" y="5430133"/>
            <a:ext cx="607439" cy="707886"/>
            <a:chOff x="7826018" y="2352731"/>
            <a:chExt cx="607439" cy="70788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020D336-2C0A-4A0F-921F-85DAA86D0F7C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85A04A8-CBB5-49E7-9809-EF09A3C77BFF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9015D5C-E913-495D-B759-8CCB2FE3B2A5}"/>
              </a:ext>
            </a:extLst>
          </p:cNvPr>
          <p:cNvGrpSpPr/>
          <p:nvPr/>
        </p:nvGrpSpPr>
        <p:grpSpPr>
          <a:xfrm>
            <a:off x="10675741" y="5430133"/>
            <a:ext cx="607439" cy="707886"/>
            <a:chOff x="7826018" y="2352731"/>
            <a:chExt cx="607439" cy="707886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9D21536-C1E5-4CBF-A2B0-8BDA429B4430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0F8B046-E82D-4223-8195-1DEAD601C199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20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Hai phép tính nào có cùng kết quả?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187DE-5F4A-4DC6-A85E-7B135B5E469B}"/>
              </a:ext>
            </a:extLst>
          </p:cNvPr>
          <p:cNvGrpSpPr/>
          <p:nvPr/>
        </p:nvGrpSpPr>
        <p:grpSpPr>
          <a:xfrm>
            <a:off x="1081466" y="1474222"/>
            <a:ext cx="2992355" cy="1573778"/>
            <a:chOff x="1081466" y="1673117"/>
            <a:chExt cx="3051207" cy="20235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47365D-FC79-4AEE-98A6-23EC9C85C1E1}"/>
                </a:ext>
              </a:extLst>
            </p:cNvPr>
            <p:cNvGrpSpPr/>
            <p:nvPr/>
          </p:nvGrpSpPr>
          <p:grpSpPr>
            <a:xfrm>
              <a:off x="1081466" y="1673117"/>
              <a:ext cx="2880934" cy="2023513"/>
              <a:chOff x="808537" y="1673117"/>
              <a:chExt cx="2880934" cy="202351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E8F23FA-2BE3-476F-B639-8B294846D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5" t="3383" r="4872" b="7894"/>
              <a:stretch/>
            </p:blipFill>
            <p:spPr>
              <a:xfrm>
                <a:off x="808537" y="1673117"/>
                <a:ext cx="2880934" cy="2023513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C3E4E0-862B-4322-A900-B32F27B9EAE6}"/>
                  </a:ext>
                </a:extLst>
              </p:cNvPr>
              <p:cNvSpPr txBox="1"/>
              <p:nvPr/>
            </p:nvSpPr>
            <p:spPr>
              <a:xfrm>
                <a:off x="1229015" y="2607873"/>
                <a:ext cx="1375510" cy="75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16AAB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98 – 3</a:t>
                </a:r>
                <a:endParaRPr lang="en-US" sz="3200" b="1" dirty="0">
                  <a:solidFill>
                    <a:srgbClr val="016AAB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480C8D-EEB3-4EE9-B6EB-27761E10FE77}"/>
                </a:ext>
              </a:extLst>
            </p:cNvPr>
            <p:cNvSpPr/>
            <p:nvPr/>
          </p:nvSpPr>
          <p:spPr>
            <a:xfrm>
              <a:off x="3962400" y="3099374"/>
              <a:ext cx="170273" cy="211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6AAB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C9BF0C-0FC8-482A-A030-ACF116D92327}"/>
              </a:ext>
            </a:extLst>
          </p:cNvPr>
          <p:cNvGrpSpPr/>
          <p:nvPr/>
        </p:nvGrpSpPr>
        <p:grpSpPr>
          <a:xfrm>
            <a:off x="7909808" y="1600200"/>
            <a:ext cx="3215392" cy="1575661"/>
            <a:chOff x="7482774" y="2089980"/>
            <a:chExt cx="3278630" cy="16066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9567EF-25CF-4064-B7BC-61B9E049C376}"/>
                </a:ext>
              </a:extLst>
            </p:cNvPr>
            <p:cNvGrpSpPr/>
            <p:nvPr/>
          </p:nvGrpSpPr>
          <p:grpSpPr>
            <a:xfrm>
              <a:off x="7880470" y="2089980"/>
              <a:ext cx="2880934" cy="1606650"/>
              <a:chOff x="7880470" y="2089980"/>
              <a:chExt cx="2880934" cy="160665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18D8D0B-5493-42A5-B248-1FBD2F9720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0" t="9339" r="8641" b="6616"/>
              <a:stretch/>
            </p:blipFill>
            <p:spPr>
              <a:xfrm>
                <a:off x="7880470" y="2089980"/>
                <a:ext cx="2880934" cy="1606650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9E9962A-95DE-4731-8A59-C447206E7BA3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375510" cy="59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76 – 6</a:t>
                </a:r>
                <a:endPara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55F27C7-E430-4CE4-99F2-9F934C5BAC55}"/>
                </a:ext>
              </a:extLst>
            </p:cNvPr>
            <p:cNvSpPr/>
            <p:nvPr/>
          </p:nvSpPr>
          <p:spPr>
            <a:xfrm>
              <a:off x="7482774" y="3099375"/>
              <a:ext cx="170273" cy="170273"/>
            </a:xfrm>
            <a:prstGeom prst="ellipse">
              <a:avLst/>
            </a:prstGeom>
            <a:solidFill>
              <a:srgbClr val="496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4FEB4FF-4D46-40AD-947A-2E1D08B828E3}"/>
              </a:ext>
            </a:extLst>
          </p:cNvPr>
          <p:cNvGrpSpPr/>
          <p:nvPr/>
        </p:nvGrpSpPr>
        <p:grpSpPr>
          <a:xfrm>
            <a:off x="7909808" y="3370731"/>
            <a:ext cx="3215392" cy="1575661"/>
            <a:chOff x="7482774" y="2089980"/>
            <a:chExt cx="3278630" cy="160665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34EBDD-48DB-4D23-91B0-57C80CC2E6E3}"/>
                </a:ext>
              </a:extLst>
            </p:cNvPr>
            <p:cNvGrpSpPr/>
            <p:nvPr/>
          </p:nvGrpSpPr>
          <p:grpSpPr>
            <a:xfrm>
              <a:off x="7880470" y="2089980"/>
              <a:ext cx="2880934" cy="1606650"/>
              <a:chOff x="7880470" y="2089980"/>
              <a:chExt cx="2880934" cy="160665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44455FF3-F45C-49B7-8F23-A260F1F75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0" t="9339" r="8641" b="6616"/>
              <a:stretch/>
            </p:blipFill>
            <p:spPr>
              <a:xfrm>
                <a:off x="7880470" y="2089980"/>
                <a:ext cx="2880934" cy="1606650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4136CC1-CD4D-45AD-8A81-89ED282E52D6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375510" cy="59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96 – 1</a:t>
                </a:r>
                <a:endPara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BA73546-0708-42EE-AC14-F37EDBC1900F}"/>
                </a:ext>
              </a:extLst>
            </p:cNvPr>
            <p:cNvSpPr/>
            <p:nvPr/>
          </p:nvSpPr>
          <p:spPr>
            <a:xfrm>
              <a:off x="7482774" y="3099375"/>
              <a:ext cx="170273" cy="170273"/>
            </a:xfrm>
            <a:prstGeom prst="ellipse">
              <a:avLst/>
            </a:prstGeom>
            <a:solidFill>
              <a:srgbClr val="496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D83D618-86A0-47F7-B15B-B263BE7C1167}"/>
              </a:ext>
            </a:extLst>
          </p:cNvPr>
          <p:cNvGrpSpPr/>
          <p:nvPr/>
        </p:nvGrpSpPr>
        <p:grpSpPr>
          <a:xfrm>
            <a:off x="7909808" y="5141263"/>
            <a:ext cx="3215392" cy="1575661"/>
            <a:chOff x="7482774" y="2089980"/>
            <a:chExt cx="3278630" cy="160665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66E7F11-4E52-46AD-9EE1-1F4092CA2916}"/>
                </a:ext>
              </a:extLst>
            </p:cNvPr>
            <p:cNvGrpSpPr/>
            <p:nvPr/>
          </p:nvGrpSpPr>
          <p:grpSpPr>
            <a:xfrm>
              <a:off x="7880470" y="2089980"/>
              <a:ext cx="2880934" cy="1606650"/>
              <a:chOff x="7880470" y="2089980"/>
              <a:chExt cx="2880934" cy="1606650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C3033542-07E1-4C6D-9F17-596F90D4A1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0" t="9339" r="8641" b="6616"/>
              <a:stretch/>
            </p:blipFill>
            <p:spPr>
              <a:xfrm>
                <a:off x="7880470" y="2089980"/>
                <a:ext cx="2880934" cy="1606650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27376D6-A47E-4AAC-889B-4A0DC4C81644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375510" cy="59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65 – 4</a:t>
                </a:r>
                <a:endPara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51C8F3F-F9B4-40FC-9406-8A2380408A5B}"/>
                </a:ext>
              </a:extLst>
            </p:cNvPr>
            <p:cNvSpPr/>
            <p:nvPr/>
          </p:nvSpPr>
          <p:spPr>
            <a:xfrm>
              <a:off x="7482774" y="3099375"/>
              <a:ext cx="170273" cy="170273"/>
            </a:xfrm>
            <a:prstGeom prst="ellipse">
              <a:avLst/>
            </a:prstGeom>
            <a:solidFill>
              <a:srgbClr val="496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A4EE424-F635-4105-9805-45A992CD7E8F}"/>
              </a:ext>
            </a:extLst>
          </p:cNvPr>
          <p:cNvGrpSpPr/>
          <p:nvPr/>
        </p:nvGrpSpPr>
        <p:grpSpPr>
          <a:xfrm>
            <a:off x="1081466" y="3251711"/>
            <a:ext cx="2992355" cy="1573778"/>
            <a:chOff x="1081466" y="1673117"/>
            <a:chExt cx="3051207" cy="202351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30B87C0-F571-42A9-96B3-9AF0286E9B9B}"/>
                </a:ext>
              </a:extLst>
            </p:cNvPr>
            <p:cNvGrpSpPr/>
            <p:nvPr/>
          </p:nvGrpSpPr>
          <p:grpSpPr>
            <a:xfrm>
              <a:off x="1081466" y="1673117"/>
              <a:ext cx="2880934" cy="2023513"/>
              <a:chOff x="808537" y="1673117"/>
              <a:chExt cx="2880934" cy="2023513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4A15F444-700A-405E-9001-BAC2BD140B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5" t="3383" r="4872" b="7894"/>
              <a:stretch/>
            </p:blipFill>
            <p:spPr>
              <a:xfrm>
                <a:off x="808537" y="1673117"/>
                <a:ext cx="2880934" cy="2023513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CEC56DB-FC2B-4D8C-94FB-EAD1A03FD86A}"/>
                  </a:ext>
                </a:extLst>
              </p:cNvPr>
              <p:cNvSpPr txBox="1"/>
              <p:nvPr/>
            </p:nvSpPr>
            <p:spPr>
              <a:xfrm>
                <a:off x="1229015" y="2607873"/>
                <a:ext cx="1375510" cy="75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16AAB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66 – 5</a:t>
                </a:r>
                <a:endParaRPr lang="en-US" sz="3200" b="1" dirty="0">
                  <a:solidFill>
                    <a:srgbClr val="016AAB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7AF5B58-2BF1-420B-9915-BD49CB1602C4}"/>
                </a:ext>
              </a:extLst>
            </p:cNvPr>
            <p:cNvSpPr/>
            <p:nvPr/>
          </p:nvSpPr>
          <p:spPr>
            <a:xfrm>
              <a:off x="3962400" y="3099374"/>
              <a:ext cx="170273" cy="211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6AAB"/>
                </a:solidFill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F670E57-D8AF-43DE-A103-0ECB36ACB100}"/>
              </a:ext>
            </a:extLst>
          </p:cNvPr>
          <p:cNvGrpSpPr/>
          <p:nvPr/>
        </p:nvGrpSpPr>
        <p:grpSpPr>
          <a:xfrm>
            <a:off x="1081466" y="5029200"/>
            <a:ext cx="2992355" cy="1573778"/>
            <a:chOff x="1081466" y="1673117"/>
            <a:chExt cx="3051207" cy="2023513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D132FB1-5A87-49F5-A1B0-2769F4B4CD09}"/>
                </a:ext>
              </a:extLst>
            </p:cNvPr>
            <p:cNvGrpSpPr/>
            <p:nvPr/>
          </p:nvGrpSpPr>
          <p:grpSpPr>
            <a:xfrm>
              <a:off x="1081466" y="1673117"/>
              <a:ext cx="2880934" cy="2023513"/>
              <a:chOff x="808537" y="1673117"/>
              <a:chExt cx="2880934" cy="2023513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801A7AC5-20E9-4CEB-ACD4-1D6A306A9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5" t="3383" r="4872" b="7894"/>
              <a:stretch/>
            </p:blipFill>
            <p:spPr>
              <a:xfrm>
                <a:off x="808537" y="1673117"/>
                <a:ext cx="2880934" cy="2023513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C9BDAEB-5031-4FD1-860B-DC39413B33B0}"/>
                  </a:ext>
                </a:extLst>
              </p:cNvPr>
              <p:cNvSpPr txBox="1"/>
              <p:nvPr/>
            </p:nvSpPr>
            <p:spPr>
              <a:xfrm>
                <a:off x="1229015" y="2607873"/>
                <a:ext cx="1375510" cy="75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16AAB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77 – 7</a:t>
                </a:r>
                <a:endParaRPr lang="en-US" sz="3200" b="1" dirty="0">
                  <a:solidFill>
                    <a:srgbClr val="016AAB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D2A21E7-C458-4327-908B-8CC61FC52EE8}"/>
                </a:ext>
              </a:extLst>
            </p:cNvPr>
            <p:cNvSpPr/>
            <p:nvPr/>
          </p:nvSpPr>
          <p:spPr>
            <a:xfrm>
              <a:off x="3962400" y="3099374"/>
              <a:ext cx="170273" cy="211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6AAB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BD84C92-C2E8-4A60-97D7-E556C28EAC27}"/>
              </a:ext>
            </a:extLst>
          </p:cNvPr>
          <p:cNvGrpSpPr/>
          <p:nvPr/>
        </p:nvGrpSpPr>
        <p:grpSpPr>
          <a:xfrm>
            <a:off x="337423" y="2023999"/>
            <a:ext cx="729377" cy="697101"/>
            <a:chOff x="1172083" y="3019975"/>
            <a:chExt cx="762000" cy="794100"/>
          </a:xfrm>
        </p:grpSpPr>
        <p:sp>
          <p:nvSpPr>
            <p:cNvPr id="139" name="Hexagon 138">
              <a:extLst>
                <a:ext uri="{FF2B5EF4-FFF2-40B4-BE49-F238E27FC236}">
                  <a16:creationId xmlns:a16="http://schemas.microsoft.com/office/drawing/2014/main" id="{D5527254-8BED-4BBC-9C79-2F8CF2BFFC3E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9C96A19-FBD2-4A6F-A27B-3904BB8D562B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95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B7BEDF1-4FB2-4003-BEEE-EE8B18B89377}"/>
              </a:ext>
            </a:extLst>
          </p:cNvPr>
          <p:cNvGrpSpPr/>
          <p:nvPr/>
        </p:nvGrpSpPr>
        <p:grpSpPr>
          <a:xfrm>
            <a:off x="337423" y="3809316"/>
            <a:ext cx="729377" cy="697101"/>
            <a:chOff x="1172083" y="3019975"/>
            <a:chExt cx="762000" cy="794100"/>
          </a:xfrm>
        </p:grpSpPr>
        <p:sp>
          <p:nvSpPr>
            <p:cNvPr id="157" name="Hexagon 156">
              <a:extLst>
                <a:ext uri="{FF2B5EF4-FFF2-40B4-BE49-F238E27FC236}">
                  <a16:creationId xmlns:a16="http://schemas.microsoft.com/office/drawing/2014/main" id="{1777ACB1-7159-4616-B485-7A65E2354DD0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5119AC2-967B-4C4C-BA68-1B98F4BCA6BC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61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ED6E84B-EA9C-45ED-BB82-9DC21A7B2491}"/>
              </a:ext>
            </a:extLst>
          </p:cNvPr>
          <p:cNvGrpSpPr/>
          <p:nvPr/>
        </p:nvGrpSpPr>
        <p:grpSpPr>
          <a:xfrm>
            <a:off x="337423" y="5594632"/>
            <a:ext cx="729377" cy="697101"/>
            <a:chOff x="1172083" y="3019975"/>
            <a:chExt cx="762000" cy="794100"/>
          </a:xfrm>
        </p:grpSpPr>
        <p:sp>
          <p:nvSpPr>
            <p:cNvPr id="160" name="Hexagon 159">
              <a:extLst>
                <a:ext uri="{FF2B5EF4-FFF2-40B4-BE49-F238E27FC236}">
                  <a16:creationId xmlns:a16="http://schemas.microsoft.com/office/drawing/2014/main" id="{4BDFBCBE-85B2-4495-8286-011517740627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C4505D0-7C26-4049-B646-A895291D9962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70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7F3E3A5-83DF-4EF9-9392-4C8DBC8E5198}"/>
              </a:ext>
            </a:extLst>
          </p:cNvPr>
          <p:cNvGrpSpPr/>
          <p:nvPr/>
        </p:nvGrpSpPr>
        <p:grpSpPr>
          <a:xfrm>
            <a:off x="11081623" y="2023999"/>
            <a:ext cx="729377" cy="697101"/>
            <a:chOff x="1172083" y="3019975"/>
            <a:chExt cx="762000" cy="794100"/>
          </a:xfrm>
        </p:grpSpPr>
        <p:sp>
          <p:nvSpPr>
            <p:cNvPr id="163" name="Hexagon 162">
              <a:extLst>
                <a:ext uri="{FF2B5EF4-FFF2-40B4-BE49-F238E27FC236}">
                  <a16:creationId xmlns:a16="http://schemas.microsoft.com/office/drawing/2014/main" id="{7B6C2C4B-BBD1-45EF-90F6-024D17293474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4A423A1-2B78-4671-AF3E-C7EE696E3D02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70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AB0738-988D-4C10-B485-239630D49985}"/>
              </a:ext>
            </a:extLst>
          </p:cNvPr>
          <p:cNvGrpSpPr/>
          <p:nvPr/>
        </p:nvGrpSpPr>
        <p:grpSpPr>
          <a:xfrm>
            <a:off x="11081623" y="3809316"/>
            <a:ext cx="729377" cy="697101"/>
            <a:chOff x="1172083" y="3019975"/>
            <a:chExt cx="762000" cy="794100"/>
          </a:xfrm>
        </p:grpSpPr>
        <p:sp>
          <p:nvSpPr>
            <p:cNvPr id="166" name="Hexagon 165">
              <a:extLst>
                <a:ext uri="{FF2B5EF4-FFF2-40B4-BE49-F238E27FC236}">
                  <a16:creationId xmlns:a16="http://schemas.microsoft.com/office/drawing/2014/main" id="{E1F3FFE0-D823-448B-8391-0DF550143830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44137B4-94B1-4CA6-B43A-23B77AAA95A6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95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FBB2E03-ED78-451E-9662-2DF5DB395543}"/>
              </a:ext>
            </a:extLst>
          </p:cNvPr>
          <p:cNvGrpSpPr/>
          <p:nvPr/>
        </p:nvGrpSpPr>
        <p:grpSpPr>
          <a:xfrm>
            <a:off x="11081623" y="5594632"/>
            <a:ext cx="729377" cy="697101"/>
            <a:chOff x="1172083" y="3019975"/>
            <a:chExt cx="762000" cy="794100"/>
          </a:xfrm>
        </p:grpSpPr>
        <p:sp>
          <p:nvSpPr>
            <p:cNvPr id="169" name="Hexagon 168">
              <a:extLst>
                <a:ext uri="{FF2B5EF4-FFF2-40B4-BE49-F238E27FC236}">
                  <a16:creationId xmlns:a16="http://schemas.microsoft.com/office/drawing/2014/main" id="{6987D1B3-359B-42B8-B462-EF7EB40C28FA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391AED3-95B9-4E6F-9F43-300536D898A8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61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B2E80F9-B3CC-465D-8B3C-041DD4021E8D}"/>
              </a:ext>
            </a:extLst>
          </p:cNvPr>
          <p:cNvCxnSpPr>
            <a:cxnSpLocks/>
            <a:endCxn id="115" idx="2"/>
          </p:cNvCxnSpPr>
          <p:nvPr/>
        </p:nvCxnSpPr>
        <p:spPr>
          <a:xfrm>
            <a:off x="4056441" y="2655351"/>
            <a:ext cx="3853367" cy="1788801"/>
          </a:xfrm>
          <a:prstGeom prst="straightConnector1">
            <a:avLst/>
          </a:prstGeom>
          <a:ln w="38100" cmpd="tri">
            <a:solidFill>
              <a:srgbClr val="00B0F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FAD1D38-4D1F-4BAF-8012-5F6642BF5E32}"/>
              </a:ext>
            </a:extLst>
          </p:cNvPr>
          <p:cNvCxnSpPr>
            <a:cxnSpLocks/>
            <a:endCxn id="125" idx="2"/>
          </p:cNvCxnSpPr>
          <p:nvPr/>
        </p:nvCxnSpPr>
        <p:spPr>
          <a:xfrm>
            <a:off x="4065131" y="4437616"/>
            <a:ext cx="3844677" cy="1777068"/>
          </a:xfrm>
          <a:prstGeom prst="straightConnector1">
            <a:avLst/>
          </a:prstGeom>
          <a:ln w="38100" cmpd="tri">
            <a:solidFill>
              <a:srgbClr val="00B0F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3D3678D-D4E9-4C97-9792-DCF9112CA81D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4073821" y="2673621"/>
            <a:ext cx="3835987" cy="3546262"/>
          </a:xfrm>
          <a:prstGeom prst="straightConnector1">
            <a:avLst/>
          </a:prstGeom>
          <a:ln w="38100" cmpd="tri">
            <a:solidFill>
              <a:srgbClr val="00B0F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46E2BB3C-9676-41DF-BE21-371906481720}"/>
              </a:ext>
            </a:extLst>
          </p:cNvPr>
          <p:cNvSpPr/>
          <p:nvPr/>
        </p:nvSpPr>
        <p:spPr>
          <a:xfrm>
            <a:off x="7355309" y="1474222"/>
            <a:ext cx="4551406" cy="530116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4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74" grpId="0" animBg="1"/>
      <p:bldP spid="17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74FFD-0C8C-44A6-9444-2019ADE3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/>
          <a:stretch/>
        </p:blipFill>
        <p:spPr>
          <a:xfrm>
            <a:off x="1752600" y="1999919"/>
            <a:ext cx="8686800" cy="4629481"/>
          </a:xfrm>
          <a:prstGeom prst="roundRect">
            <a:avLst>
              <a:gd name="adj" fmla="val 5733"/>
            </a:avLst>
          </a:prstGeom>
          <a:effectLst>
            <a:softEdge rad="63500"/>
          </a:effectLst>
        </p:spPr>
      </p:pic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Có 18 bạn rùa và thỏ chơi trốn tìm, trong đó có 8 bạn rùa. Hỏi có bao nhiêu bạn thỏ?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74FFD-0C8C-44A6-9444-2019ADE3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/>
          <a:stretch/>
        </p:blipFill>
        <p:spPr>
          <a:xfrm>
            <a:off x="6019800" y="2819400"/>
            <a:ext cx="5719294" cy="3048000"/>
          </a:xfrm>
          <a:prstGeom prst="roundRect">
            <a:avLst>
              <a:gd name="adj" fmla="val 5733"/>
            </a:avLst>
          </a:prstGeom>
          <a:effectLst>
            <a:softEdge rad="63500"/>
          </a:effectLst>
        </p:spPr>
      </p:pic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Có 18 bạn rùa và thỏ chơi trốn tìm, trong đó có 8 bạn rùa. Hỏi có bao nhiêu bạn thỏ?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3C29FD-3774-4217-A864-89E85222608E}"/>
              </a:ext>
            </a:extLst>
          </p:cNvPr>
          <p:cNvCxnSpPr>
            <a:cxnSpLocks/>
          </p:cNvCxnSpPr>
          <p:nvPr/>
        </p:nvCxnSpPr>
        <p:spPr>
          <a:xfrm>
            <a:off x="1173843" y="1447800"/>
            <a:ext cx="578757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D4AB5F-231B-4044-B603-08050C0ECBE5}"/>
              </a:ext>
            </a:extLst>
          </p:cNvPr>
          <p:cNvCxnSpPr>
            <a:cxnSpLocks/>
          </p:cNvCxnSpPr>
          <p:nvPr/>
        </p:nvCxnSpPr>
        <p:spPr>
          <a:xfrm>
            <a:off x="1959490" y="1447800"/>
            <a:ext cx="4136510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1B2D83-A794-4931-9D33-43F281C72482}"/>
              </a:ext>
            </a:extLst>
          </p:cNvPr>
          <p:cNvCxnSpPr>
            <a:cxnSpLocks/>
          </p:cNvCxnSpPr>
          <p:nvPr/>
        </p:nvCxnSpPr>
        <p:spPr>
          <a:xfrm>
            <a:off x="1206953" y="2079171"/>
            <a:ext cx="47897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95410D-D6AF-4026-8DAB-4E89FC7799E4}"/>
              </a:ext>
            </a:extLst>
          </p:cNvPr>
          <p:cNvCxnSpPr>
            <a:cxnSpLocks/>
          </p:cNvCxnSpPr>
          <p:nvPr/>
        </p:nvCxnSpPr>
        <p:spPr>
          <a:xfrm>
            <a:off x="1905000" y="2079171"/>
            <a:ext cx="2286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7084F7-7BA4-4C38-B9CA-B4D8E54CDB11}"/>
              </a:ext>
            </a:extLst>
          </p:cNvPr>
          <p:cNvCxnSpPr>
            <a:cxnSpLocks/>
          </p:cNvCxnSpPr>
          <p:nvPr/>
        </p:nvCxnSpPr>
        <p:spPr>
          <a:xfrm>
            <a:off x="5345670" y="2079171"/>
            <a:ext cx="6074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D0D51-29DA-4739-B505-7238E3F2E74D}"/>
              </a:ext>
            </a:extLst>
          </p:cNvPr>
          <p:cNvCxnSpPr>
            <a:cxnSpLocks/>
          </p:cNvCxnSpPr>
          <p:nvPr/>
        </p:nvCxnSpPr>
        <p:spPr>
          <a:xfrm>
            <a:off x="8610600" y="2079171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D43DCD-6467-43A6-B9A9-D644AD52E513}"/>
              </a:ext>
            </a:extLst>
          </p:cNvPr>
          <p:cNvSpPr/>
          <p:nvPr/>
        </p:nvSpPr>
        <p:spPr>
          <a:xfrm>
            <a:off x="1254578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51C7AE3-17AB-4A12-9CA7-8233FC5CF75B}"/>
              </a:ext>
            </a:extLst>
          </p:cNvPr>
          <p:cNvSpPr/>
          <p:nvPr/>
        </p:nvSpPr>
        <p:spPr>
          <a:xfrm>
            <a:off x="2157255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000815-3762-470C-AE06-3619AFCB4E04}"/>
              </a:ext>
            </a:extLst>
          </p:cNvPr>
          <p:cNvSpPr/>
          <p:nvPr/>
        </p:nvSpPr>
        <p:spPr>
          <a:xfrm>
            <a:off x="3059932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959300-F112-4A26-90DA-3F20C44BC0A0}"/>
              </a:ext>
            </a:extLst>
          </p:cNvPr>
          <p:cNvSpPr/>
          <p:nvPr/>
        </p:nvSpPr>
        <p:spPr>
          <a:xfrm>
            <a:off x="3962609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F65DF8C-C90A-4CF0-A8BA-B5F0372A56D5}"/>
              </a:ext>
            </a:extLst>
          </p:cNvPr>
          <p:cNvSpPr/>
          <p:nvPr/>
        </p:nvSpPr>
        <p:spPr>
          <a:xfrm>
            <a:off x="4865286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EF89D0-BB0F-4150-9A18-8553595B7509}"/>
              </a:ext>
            </a:extLst>
          </p:cNvPr>
          <p:cNvSpPr/>
          <p:nvPr/>
        </p:nvSpPr>
        <p:spPr>
          <a:xfrm>
            <a:off x="1254578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801728-A8C3-43DE-895B-542FBED33733}"/>
              </a:ext>
            </a:extLst>
          </p:cNvPr>
          <p:cNvSpPr/>
          <p:nvPr/>
        </p:nvSpPr>
        <p:spPr>
          <a:xfrm>
            <a:off x="3059932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968F8D6-DE4F-405F-964E-E1E8AFEC124A}"/>
              </a:ext>
            </a:extLst>
          </p:cNvPr>
          <p:cNvSpPr/>
          <p:nvPr/>
        </p:nvSpPr>
        <p:spPr>
          <a:xfrm>
            <a:off x="4865286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05FB48-A885-4E99-918C-4463728E69B4}"/>
              </a:ext>
            </a:extLst>
          </p:cNvPr>
          <p:cNvGrpSpPr/>
          <p:nvPr/>
        </p:nvGrpSpPr>
        <p:grpSpPr>
          <a:xfrm>
            <a:off x="2157255" y="3733800"/>
            <a:ext cx="815182" cy="834232"/>
            <a:chOff x="7954910" y="5362254"/>
            <a:chExt cx="815182" cy="8342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F8D4C54-39B7-4EE6-98FA-5864539A041C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5FF4C887-C57B-45F4-B5F7-B9FE7ED081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7076562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6720" imgH="101520" progId="Equation.DSMT4">
                    <p:embed/>
                  </p:oleObj>
                </mc:Choice>
                <mc:Fallback>
                  <p:oleObj name="Equation" r:id="rId4" imgW="126720" imgH="10152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409DB80C-33F7-4EE3-9471-C7FB054570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1056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42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43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44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41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45 + 3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33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31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30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38 - 5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44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42con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43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48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Đàn vịt nhà bà Hoa có 49 con vịt. Bà Hoa bán đi 5. Hỏi đàn vịt nhà bà Hoa còn lại bao nhiêu con vịt?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56 - 3 …………55 - 1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A1836-7E49-3622-8D8A-98D54086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41" y="671026"/>
            <a:ext cx="2328874" cy="969348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805746" y="163221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EA9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SGK- 54,55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B9E5EFD-DCBA-4ADE-B3F5-259DCF750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78" y="2476223"/>
            <a:ext cx="9364268" cy="209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1694F-4D4D-47B0-8034-251085C5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37" y="1155700"/>
            <a:ext cx="3468925" cy="1609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3CF91-8B4C-4F3F-9CEF-4CA274E188CE}"/>
              </a:ext>
            </a:extLst>
          </p:cNvPr>
          <p:cNvSpPr txBox="1"/>
          <p:nvPr/>
        </p:nvSpPr>
        <p:spPr>
          <a:xfrm>
            <a:off x="5554825" y="479613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495960"/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99FABCE0-967A-48A6-88FA-856E87E5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371600"/>
            <a:ext cx="6556637" cy="291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Tìm số thích hợp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9B2860-0810-452A-8BCC-F4F0A4F304C8}"/>
              </a:ext>
            </a:extLst>
          </p:cNvPr>
          <p:cNvGrpSpPr/>
          <p:nvPr/>
        </p:nvGrpSpPr>
        <p:grpSpPr>
          <a:xfrm>
            <a:off x="371983" y="1828800"/>
            <a:ext cx="3514217" cy="707886"/>
            <a:chOff x="371983" y="1981200"/>
            <a:chExt cx="3514217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FE8993-99DC-4DC3-BEA3-B85348C66DE7}"/>
                </a:ext>
              </a:extLst>
            </p:cNvPr>
            <p:cNvSpPr txBox="1"/>
            <p:nvPr/>
          </p:nvSpPr>
          <p:spPr>
            <a:xfrm>
              <a:off x="1162558" y="1981200"/>
              <a:ext cx="2723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35 – 2 = ?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51ED2D-7B94-4DF8-A6C9-C9A0E78F9392}"/>
                </a:ext>
              </a:extLst>
            </p:cNvPr>
            <p:cNvSpPr txBox="1"/>
            <p:nvPr/>
          </p:nvSpPr>
          <p:spPr>
            <a:xfrm>
              <a:off x="371983" y="1981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a)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6AAEAC-8F9D-417E-95A6-E4E8DBB6D719}"/>
              </a:ext>
            </a:extLst>
          </p:cNvPr>
          <p:cNvGrpSpPr/>
          <p:nvPr/>
        </p:nvGrpSpPr>
        <p:grpSpPr>
          <a:xfrm>
            <a:off x="1273683" y="3134275"/>
            <a:ext cx="762000" cy="762000"/>
            <a:chOff x="1172083" y="3019975"/>
            <a:chExt cx="762000" cy="762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5B6821-D163-4CF7-A0E4-36C0072A79A7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9EA437-80BD-42E7-AA4E-ED0AF6D14707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35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54A095-5F32-4E82-8E01-9721F63F7AAB}"/>
              </a:ext>
            </a:extLst>
          </p:cNvPr>
          <p:cNvCxnSpPr>
            <a:cxnSpLocks/>
          </p:cNvCxnSpPr>
          <p:nvPr/>
        </p:nvCxnSpPr>
        <p:spPr>
          <a:xfrm>
            <a:off x="204708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6AE787-73D6-4A21-B300-603485EF7409}"/>
              </a:ext>
            </a:extLst>
          </p:cNvPr>
          <p:cNvGrpSpPr/>
          <p:nvPr/>
        </p:nvGrpSpPr>
        <p:grpSpPr>
          <a:xfrm>
            <a:off x="3073400" y="3134275"/>
            <a:ext cx="762000" cy="762000"/>
            <a:chOff x="1172083" y="3019975"/>
            <a:chExt cx="762000" cy="7620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CD89E6-D256-469A-8AF7-818BECEF6FBD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A6E85F-2BB1-4379-A371-054484EFCEA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34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F3141B4-1743-4375-BDB7-752669C92926}"/>
              </a:ext>
            </a:extLst>
          </p:cNvPr>
          <p:cNvSpPr txBox="1"/>
          <p:nvPr/>
        </p:nvSpPr>
        <p:spPr>
          <a:xfrm>
            <a:off x="20737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B1D38A-32EA-41DB-9964-5324D736BCF6}"/>
              </a:ext>
            </a:extLst>
          </p:cNvPr>
          <p:cNvCxnSpPr>
            <a:cxnSpLocks/>
          </p:cNvCxnSpPr>
          <p:nvPr/>
        </p:nvCxnSpPr>
        <p:spPr>
          <a:xfrm>
            <a:off x="385683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DFA09F-8E92-4A66-AD85-390A4C651563}"/>
              </a:ext>
            </a:extLst>
          </p:cNvPr>
          <p:cNvGrpSpPr/>
          <p:nvPr/>
        </p:nvGrpSpPr>
        <p:grpSpPr>
          <a:xfrm>
            <a:off x="4883150" y="3134275"/>
            <a:ext cx="762000" cy="762000"/>
            <a:chOff x="1172083" y="3019975"/>
            <a:chExt cx="762000" cy="762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04E106-FECC-4C21-B124-40CAA58993E8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EB91E8-7E46-41E1-8921-9843B4E0FD5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33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75C2070-30A6-4CCB-BA71-27CCF719F459}"/>
              </a:ext>
            </a:extLst>
          </p:cNvPr>
          <p:cNvSpPr txBox="1"/>
          <p:nvPr/>
        </p:nvSpPr>
        <p:spPr>
          <a:xfrm>
            <a:off x="39152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F23960-56E4-4A8D-BA03-4B464CED3A07}"/>
              </a:ext>
            </a:extLst>
          </p:cNvPr>
          <p:cNvGrpSpPr/>
          <p:nvPr/>
        </p:nvGrpSpPr>
        <p:grpSpPr>
          <a:xfrm>
            <a:off x="7620000" y="3161332"/>
            <a:ext cx="2917686" cy="707886"/>
            <a:chOff x="7620000" y="3161332"/>
            <a:chExt cx="2917686" cy="70788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5135B2-3BDF-4CA8-BB08-898332F5D605}"/>
                </a:ext>
              </a:extLst>
            </p:cNvPr>
            <p:cNvSpPr txBox="1"/>
            <p:nvPr/>
          </p:nvSpPr>
          <p:spPr>
            <a:xfrm>
              <a:off x="7620000" y="3161332"/>
              <a:ext cx="2821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35 – 2 =   </a:t>
              </a:r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D21AFBF-7AEE-4D88-8B9F-353FFA82D7BA}"/>
                </a:ext>
              </a:extLst>
            </p:cNvPr>
            <p:cNvSpPr/>
            <p:nvPr/>
          </p:nvSpPr>
          <p:spPr>
            <a:xfrm>
              <a:off x="9829800" y="3161332"/>
              <a:ext cx="707886" cy="707886"/>
            </a:xfrm>
            <a:prstGeom prst="roundRect">
              <a:avLst/>
            </a:prstGeom>
            <a:noFill/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EAE503-E31D-4E8D-8117-76306CD2C066}"/>
              </a:ext>
            </a:extLst>
          </p:cNvPr>
          <p:cNvGrpSpPr/>
          <p:nvPr/>
        </p:nvGrpSpPr>
        <p:grpSpPr>
          <a:xfrm>
            <a:off x="9800844" y="3158502"/>
            <a:ext cx="762000" cy="707886"/>
            <a:chOff x="1143127" y="3016177"/>
            <a:chExt cx="762000" cy="7078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A9119D9-976F-41C9-85EC-E24799F03EE5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6C9AC33-4C87-4D52-9105-F0CC31D45EC3}"/>
                </a:ext>
              </a:extLst>
            </p:cNvPr>
            <p:cNvSpPr txBox="1"/>
            <p:nvPr/>
          </p:nvSpPr>
          <p:spPr>
            <a:xfrm>
              <a:off x="1143127" y="301617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33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Tìm số thích hợp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9B2860-0810-452A-8BCC-F4F0A4F304C8}"/>
              </a:ext>
            </a:extLst>
          </p:cNvPr>
          <p:cNvGrpSpPr/>
          <p:nvPr/>
        </p:nvGrpSpPr>
        <p:grpSpPr>
          <a:xfrm>
            <a:off x="371983" y="1828800"/>
            <a:ext cx="3514217" cy="707886"/>
            <a:chOff x="371983" y="1981200"/>
            <a:chExt cx="3514217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FE8993-99DC-4DC3-BEA3-B85348C66DE7}"/>
                </a:ext>
              </a:extLst>
            </p:cNvPr>
            <p:cNvSpPr txBox="1"/>
            <p:nvPr/>
          </p:nvSpPr>
          <p:spPr>
            <a:xfrm>
              <a:off x="1162558" y="1981200"/>
              <a:ext cx="2723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18 – 3 = ?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51ED2D-7B94-4DF8-A6C9-C9A0E78F9392}"/>
                </a:ext>
              </a:extLst>
            </p:cNvPr>
            <p:cNvSpPr txBox="1"/>
            <p:nvPr/>
          </p:nvSpPr>
          <p:spPr>
            <a:xfrm>
              <a:off x="371983" y="1981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6AAEAC-8F9D-417E-95A6-E4E8DBB6D719}"/>
              </a:ext>
            </a:extLst>
          </p:cNvPr>
          <p:cNvGrpSpPr/>
          <p:nvPr/>
        </p:nvGrpSpPr>
        <p:grpSpPr>
          <a:xfrm>
            <a:off x="1273683" y="3134275"/>
            <a:ext cx="762000" cy="762000"/>
            <a:chOff x="1172083" y="3019975"/>
            <a:chExt cx="762000" cy="762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5B6821-D163-4CF7-A0E4-36C0072A79A7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9EA437-80BD-42E7-AA4E-ED0AF6D14707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54A095-5F32-4E82-8E01-9721F63F7AAB}"/>
              </a:ext>
            </a:extLst>
          </p:cNvPr>
          <p:cNvCxnSpPr>
            <a:cxnSpLocks/>
          </p:cNvCxnSpPr>
          <p:nvPr/>
        </p:nvCxnSpPr>
        <p:spPr>
          <a:xfrm>
            <a:off x="204708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6AE787-73D6-4A21-B300-603485EF7409}"/>
              </a:ext>
            </a:extLst>
          </p:cNvPr>
          <p:cNvGrpSpPr/>
          <p:nvPr/>
        </p:nvGrpSpPr>
        <p:grpSpPr>
          <a:xfrm>
            <a:off x="3073400" y="3134275"/>
            <a:ext cx="762000" cy="762000"/>
            <a:chOff x="1172083" y="3019975"/>
            <a:chExt cx="762000" cy="7620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CD89E6-D256-469A-8AF7-818BECEF6FBD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A6E85F-2BB1-4379-A371-054484EFCEA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17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F3141B4-1743-4375-BDB7-752669C92926}"/>
              </a:ext>
            </a:extLst>
          </p:cNvPr>
          <p:cNvSpPr txBox="1"/>
          <p:nvPr/>
        </p:nvSpPr>
        <p:spPr>
          <a:xfrm>
            <a:off x="20737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B1D38A-32EA-41DB-9964-5324D736BCF6}"/>
              </a:ext>
            </a:extLst>
          </p:cNvPr>
          <p:cNvCxnSpPr>
            <a:cxnSpLocks/>
          </p:cNvCxnSpPr>
          <p:nvPr/>
        </p:nvCxnSpPr>
        <p:spPr>
          <a:xfrm>
            <a:off x="385683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DFA09F-8E92-4A66-AD85-390A4C651563}"/>
              </a:ext>
            </a:extLst>
          </p:cNvPr>
          <p:cNvGrpSpPr/>
          <p:nvPr/>
        </p:nvGrpSpPr>
        <p:grpSpPr>
          <a:xfrm>
            <a:off x="4883150" y="3134275"/>
            <a:ext cx="762000" cy="762000"/>
            <a:chOff x="1172083" y="3019975"/>
            <a:chExt cx="762000" cy="762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04E106-FECC-4C21-B124-40CAA58993E8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EB91E8-7E46-41E1-8921-9843B4E0FD5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75C2070-30A6-4CCB-BA71-27CCF719F459}"/>
              </a:ext>
            </a:extLst>
          </p:cNvPr>
          <p:cNvSpPr txBox="1"/>
          <p:nvPr/>
        </p:nvSpPr>
        <p:spPr>
          <a:xfrm>
            <a:off x="39152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F23960-56E4-4A8D-BA03-4B464CED3A07}"/>
              </a:ext>
            </a:extLst>
          </p:cNvPr>
          <p:cNvGrpSpPr/>
          <p:nvPr/>
        </p:nvGrpSpPr>
        <p:grpSpPr>
          <a:xfrm>
            <a:off x="8410956" y="3161332"/>
            <a:ext cx="2917686" cy="707886"/>
            <a:chOff x="7620000" y="3161332"/>
            <a:chExt cx="2917686" cy="70788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5135B2-3BDF-4CA8-BB08-898332F5D605}"/>
                </a:ext>
              </a:extLst>
            </p:cNvPr>
            <p:cNvSpPr txBox="1"/>
            <p:nvPr/>
          </p:nvSpPr>
          <p:spPr>
            <a:xfrm>
              <a:off x="7620000" y="3161332"/>
              <a:ext cx="2821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18 – 3 =   </a:t>
              </a:r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D21AFBF-7AEE-4D88-8B9F-353FFA82D7BA}"/>
                </a:ext>
              </a:extLst>
            </p:cNvPr>
            <p:cNvSpPr/>
            <p:nvPr/>
          </p:nvSpPr>
          <p:spPr>
            <a:xfrm>
              <a:off x="9829800" y="3161332"/>
              <a:ext cx="707886" cy="707886"/>
            </a:xfrm>
            <a:prstGeom prst="roundRect">
              <a:avLst/>
            </a:prstGeom>
            <a:noFill/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EAE503-E31D-4E8D-8117-76306CD2C066}"/>
              </a:ext>
            </a:extLst>
          </p:cNvPr>
          <p:cNvGrpSpPr/>
          <p:nvPr/>
        </p:nvGrpSpPr>
        <p:grpSpPr>
          <a:xfrm>
            <a:off x="10591800" y="3158502"/>
            <a:ext cx="762000" cy="707886"/>
            <a:chOff x="1143127" y="3016177"/>
            <a:chExt cx="762000" cy="7078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A9119D9-976F-41C9-85EC-E24799F03EE5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6C9AC33-4C87-4D52-9105-F0CC31D45EC3}"/>
                </a:ext>
              </a:extLst>
            </p:cNvPr>
            <p:cNvSpPr txBox="1"/>
            <p:nvPr/>
          </p:nvSpPr>
          <p:spPr>
            <a:xfrm>
              <a:off x="1143127" y="301617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BE3872B-4687-49F8-B593-F69D0A7560B9}"/>
              </a:ext>
            </a:extLst>
          </p:cNvPr>
          <p:cNvCxnSpPr>
            <a:cxnSpLocks/>
          </p:cNvCxnSpPr>
          <p:nvPr/>
        </p:nvCxnSpPr>
        <p:spPr>
          <a:xfrm>
            <a:off x="5643519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62E369-324A-40B3-A535-685EF2473114}"/>
              </a:ext>
            </a:extLst>
          </p:cNvPr>
          <p:cNvGrpSpPr/>
          <p:nvPr/>
        </p:nvGrpSpPr>
        <p:grpSpPr>
          <a:xfrm>
            <a:off x="6669837" y="3134275"/>
            <a:ext cx="762000" cy="762000"/>
            <a:chOff x="1172083" y="3019975"/>
            <a:chExt cx="762000" cy="762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8853F26-F53D-478E-8ACD-6B84DA216AD1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3D7ECD-2281-4170-9D06-286C486E9750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5BAA435-E9A0-4C8F-BD1C-98927439B948}"/>
              </a:ext>
            </a:extLst>
          </p:cNvPr>
          <p:cNvSpPr txBox="1"/>
          <p:nvPr/>
        </p:nvSpPr>
        <p:spPr>
          <a:xfrm>
            <a:off x="5701943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9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:\Users\TUAN\Downloads\Luyện tập 1.png">
            <a:extLst>
              <a:ext uri="{FF2B5EF4-FFF2-40B4-BE49-F238E27FC236}">
                <a16:creationId xmlns:a16="http://schemas.microsoft.com/office/drawing/2014/main" id="{E0D2299D-16F0-461C-9169-450E63E0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FC2AA51-F08A-464A-A9F9-20CD8F758C29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C759ABC-BA5F-451F-A7C8-B6DAD2DBE71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0C1B843-3B05-4736-AAAF-5C43162368D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954A9FD-B10B-42B7-84AA-9A7BF1794FE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7CA939-D46A-4690-ABE7-DF97FF0992B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9F9C99B-29A8-4F3F-8D6E-C47B6694D119}"/>
              </a:ext>
            </a:extLst>
          </p:cNvPr>
          <p:cNvSpPr txBox="1"/>
          <p:nvPr/>
        </p:nvSpPr>
        <p:spPr>
          <a:xfrm>
            <a:off x="1066800" y="838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Tìm số thích hợp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9DEE8C-AD95-4A4C-A4DC-9032A18037EB}"/>
              </a:ext>
            </a:extLst>
          </p:cNvPr>
          <p:cNvGrpSpPr/>
          <p:nvPr/>
        </p:nvGrpSpPr>
        <p:grpSpPr>
          <a:xfrm>
            <a:off x="371983" y="1828800"/>
            <a:ext cx="3514217" cy="707886"/>
            <a:chOff x="371983" y="1981200"/>
            <a:chExt cx="3514217" cy="70788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4DF143-D1C5-40FB-BECD-EA1BFF4C2B3A}"/>
                </a:ext>
              </a:extLst>
            </p:cNvPr>
            <p:cNvSpPr txBox="1"/>
            <p:nvPr/>
          </p:nvSpPr>
          <p:spPr>
            <a:xfrm>
              <a:off x="1162558" y="1981200"/>
              <a:ext cx="2723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 – 4 = ?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3E9698-148C-4DEF-B1A8-4411F3D7BD1E}"/>
                </a:ext>
              </a:extLst>
            </p:cNvPr>
            <p:cNvSpPr txBox="1"/>
            <p:nvPr/>
          </p:nvSpPr>
          <p:spPr>
            <a:xfrm>
              <a:off x="371983" y="1981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c)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B4C0543-3477-4D13-A4EE-2ECE21DFE80E}"/>
              </a:ext>
            </a:extLst>
          </p:cNvPr>
          <p:cNvGrpSpPr/>
          <p:nvPr/>
        </p:nvGrpSpPr>
        <p:grpSpPr>
          <a:xfrm>
            <a:off x="1273683" y="3134275"/>
            <a:ext cx="762000" cy="762000"/>
            <a:chOff x="1172083" y="3019975"/>
            <a:chExt cx="762000" cy="762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C65E504-0AD7-48CA-9B14-6F5593BBD038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59DAB7D-6BF4-4C65-8C02-4E00A68CDD46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918BC88-6DCD-449B-A53D-F4B1A6245507}"/>
              </a:ext>
            </a:extLst>
          </p:cNvPr>
          <p:cNvCxnSpPr>
            <a:cxnSpLocks/>
          </p:cNvCxnSpPr>
          <p:nvPr/>
        </p:nvCxnSpPr>
        <p:spPr>
          <a:xfrm>
            <a:off x="204708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3112344-48D1-4101-A7BD-F8553187C740}"/>
              </a:ext>
            </a:extLst>
          </p:cNvPr>
          <p:cNvGrpSpPr/>
          <p:nvPr/>
        </p:nvGrpSpPr>
        <p:grpSpPr>
          <a:xfrm>
            <a:off x="3073400" y="3134275"/>
            <a:ext cx="762000" cy="762000"/>
            <a:chOff x="1172083" y="3019975"/>
            <a:chExt cx="762000" cy="7620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C5AFD4D-720F-4C64-A1C3-5B1844CD594A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3900049-3FE0-4685-A12B-7407BF0FDA04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53CC5A2-E674-42FC-96C8-ABE9BDAD630E}"/>
              </a:ext>
            </a:extLst>
          </p:cNvPr>
          <p:cNvSpPr txBox="1"/>
          <p:nvPr/>
        </p:nvSpPr>
        <p:spPr>
          <a:xfrm>
            <a:off x="20737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08ABB20-A9E5-4281-8ADB-6DDB1280C806}"/>
              </a:ext>
            </a:extLst>
          </p:cNvPr>
          <p:cNvCxnSpPr>
            <a:cxnSpLocks/>
          </p:cNvCxnSpPr>
          <p:nvPr/>
        </p:nvCxnSpPr>
        <p:spPr>
          <a:xfrm>
            <a:off x="385683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6766083-6347-4512-8C16-5837500D6F39}"/>
              </a:ext>
            </a:extLst>
          </p:cNvPr>
          <p:cNvGrpSpPr/>
          <p:nvPr/>
        </p:nvGrpSpPr>
        <p:grpSpPr>
          <a:xfrm>
            <a:off x="4883150" y="3134275"/>
            <a:ext cx="762000" cy="762000"/>
            <a:chOff x="1172083" y="3019975"/>
            <a:chExt cx="762000" cy="76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BCDB33-C838-4D2E-BEA2-BFF3414ADA79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F99C5BB-E769-4075-BB6E-BB795926AEB9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14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39562CB-B534-4531-829C-15C9080DC3F4}"/>
              </a:ext>
            </a:extLst>
          </p:cNvPr>
          <p:cNvSpPr txBox="1"/>
          <p:nvPr/>
        </p:nvSpPr>
        <p:spPr>
          <a:xfrm>
            <a:off x="39152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A909775-5266-42E9-9D23-E4DBAF5B0C37}"/>
              </a:ext>
            </a:extLst>
          </p:cNvPr>
          <p:cNvGrpSpPr/>
          <p:nvPr/>
        </p:nvGrpSpPr>
        <p:grpSpPr>
          <a:xfrm>
            <a:off x="4637157" y="4574830"/>
            <a:ext cx="2917686" cy="707886"/>
            <a:chOff x="7620000" y="3161332"/>
            <a:chExt cx="2917686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376CD48-BC14-4566-B226-D5DC9F631F3B}"/>
                </a:ext>
              </a:extLst>
            </p:cNvPr>
            <p:cNvSpPr txBox="1"/>
            <p:nvPr/>
          </p:nvSpPr>
          <p:spPr>
            <a:xfrm>
              <a:off x="7620000" y="3161332"/>
              <a:ext cx="2821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 – 4 =   </a:t>
              </a:r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5381529-2673-496E-ABE5-EF7DC18736FE}"/>
                </a:ext>
              </a:extLst>
            </p:cNvPr>
            <p:cNvSpPr/>
            <p:nvPr/>
          </p:nvSpPr>
          <p:spPr>
            <a:xfrm>
              <a:off x="9829800" y="3161332"/>
              <a:ext cx="707886" cy="707886"/>
            </a:xfrm>
            <a:prstGeom prst="roundRect">
              <a:avLst/>
            </a:prstGeom>
            <a:noFill/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D9BABF7-0E68-4789-A832-4C1B22A42562}"/>
              </a:ext>
            </a:extLst>
          </p:cNvPr>
          <p:cNvGrpSpPr/>
          <p:nvPr/>
        </p:nvGrpSpPr>
        <p:grpSpPr>
          <a:xfrm>
            <a:off x="6818001" y="4572000"/>
            <a:ext cx="762000" cy="707886"/>
            <a:chOff x="1143127" y="3016177"/>
            <a:chExt cx="762000" cy="7078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A260EEAE-819F-4484-B704-81F372241343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320D7B8-CF83-459D-A2EF-DA54928142F2}"/>
                </a:ext>
              </a:extLst>
            </p:cNvPr>
            <p:cNvSpPr txBox="1"/>
            <p:nvPr/>
          </p:nvSpPr>
          <p:spPr>
            <a:xfrm>
              <a:off x="1143127" y="301617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E570559-2429-4D07-9765-8F90E727AD2F}"/>
              </a:ext>
            </a:extLst>
          </p:cNvPr>
          <p:cNvCxnSpPr>
            <a:cxnSpLocks/>
          </p:cNvCxnSpPr>
          <p:nvPr/>
        </p:nvCxnSpPr>
        <p:spPr>
          <a:xfrm>
            <a:off x="5643519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CB68E39-D174-409F-A1D1-835C591B7F6B}"/>
              </a:ext>
            </a:extLst>
          </p:cNvPr>
          <p:cNvGrpSpPr/>
          <p:nvPr/>
        </p:nvGrpSpPr>
        <p:grpSpPr>
          <a:xfrm>
            <a:off x="6669837" y="3134275"/>
            <a:ext cx="762000" cy="762000"/>
            <a:chOff x="1172083" y="3019975"/>
            <a:chExt cx="762000" cy="762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2484E54-D8F9-49C4-81F4-054F30E6BBC5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4BFC8B1-DFB8-429B-8F4A-0D26A0E6EFEB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13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A73E3AFB-05BB-457C-87BB-BFC35372D7AF}"/>
              </a:ext>
            </a:extLst>
          </p:cNvPr>
          <p:cNvSpPr txBox="1"/>
          <p:nvPr/>
        </p:nvSpPr>
        <p:spPr>
          <a:xfrm>
            <a:off x="5701943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C056231-F4B0-4425-888C-2B5AA0C43DF3}"/>
              </a:ext>
            </a:extLst>
          </p:cNvPr>
          <p:cNvCxnSpPr>
            <a:cxnSpLocks/>
          </p:cNvCxnSpPr>
          <p:nvPr/>
        </p:nvCxnSpPr>
        <p:spPr>
          <a:xfrm>
            <a:off x="7430206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B2318DB-A6FE-4258-AD3C-70204A0C71E1}"/>
              </a:ext>
            </a:extLst>
          </p:cNvPr>
          <p:cNvGrpSpPr/>
          <p:nvPr/>
        </p:nvGrpSpPr>
        <p:grpSpPr>
          <a:xfrm>
            <a:off x="8456524" y="3134275"/>
            <a:ext cx="762000" cy="762000"/>
            <a:chOff x="1172083" y="3019975"/>
            <a:chExt cx="762000" cy="7620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BE8038B-01D1-47C0-8D2C-C80D30C5B5E2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B3A1B0D-B9B1-4613-8B33-857C3C10B2E6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5C19286-C189-49BD-A943-4D0A52AE3C66}"/>
              </a:ext>
            </a:extLst>
          </p:cNvPr>
          <p:cNvSpPr txBox="1"/>
          <p:nvPr/>
        </p:nvSpPr>
        <p:spPr>
          <a:xfrm>
            <a:off x="7488630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8" grpId="0"/>
      <p:bldP spid="89" grpId="0"/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327</Words>
  <Application>Microsoft Office PowerPoint</Application>
  <PresentationFormat>Widescreen</PresentationFormat>
  <Paragraphs>135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#9Slide07 Cadena</vt:lpstr>
      <vt:lpstr>#9Slide07 SVNPosterizer KG Inli</vt:lpstr>
      <vt:lpstr>Arial</vt:lpstr>
      <vt:lpstr>Arial-Rounded</vt:lpstr>
      <vt:lpstr>Bungee Inline</vt:lpstr>
      <vt:lpstr>Calibri</vt:lpstr>
      <vt:lpstr>Calibri Light</vt:lpstr>
      <vt:lpstr>Montserrat Alternates Black</vt:lpstr>
      <vt:lpstr>Quicksand</vt:lpstr>
      <vt:lpstr>Quicksand Medium</vt:lpstr>
      <vt:lpstr>阿里巴巴普惠体 2.0 55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167</cp:revision>
  <dcterms:created xsi:type="dcterms:W3CDTF">2021-11-18T08:18:08Z</dcterms:created>
  <dcterms:modified xsi:type="dcterms:W3CDTF">2023-03-19T16:06:20Z</dcterms:modified>
  <cp:category>9Slide.vn</cp:category>
</cp:coreProperties>
</file>