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484" r:id="rId2"/>
    <p:sldId id="485" r:id="rId3"/>
    <p:sldId id="292" r:id="rId4"/>
    <p:sldId id="466" r:id="rId5"/>
    <p:sldId id="266" r:id="rId6"/>
    <p:sldId id="470" r:id="rId7"/>
    <p:sldId id="476" r:id="rId8"/>
    <p:sldId id="477" r:id="rId9"/>
    <p:sldId id="472" r:id="rId10"/>
    <p:sldId id="478" r:id="rId11"/>
    <p:sldId id="271" r:id="rId12"/>
    <p:sldId id="479" r:id="rId13"/>
    <p:sldId id="481" r:id="rId14"/>
    <p:sldId id="482" r:id="rId15"/>
    <p:sldId id="480" r:id="rId16"/>
    <p:sldId id="483" r:id="rId17"/>
    <p:sldId id="4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255"/>
    <a:srgbClr val="E6E7E9"/>
    <a:srgbClr val="C3DF9D"/>
    <a:srgbClr val="FDDBD8"/>
    <a:srgbClr val="C6EAFA"/>
    <a:srgbClr val="F9E768"/>
    <a:srgbClr val="D8E0F4"/>
    <a:srgbClr val="B2C1E8"/>
    <a:srgbClr val="8476B7"/>
    <a:srgbClr val="ADB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5" autoAdjust="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7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6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5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2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8">
            <a:extLst>
              <a:ext uri="{FF2B5EF4-FFF2-40B4-BE49-F238E27FC236}">
                <a16:creationId xmlns:a16="http://schemas.microsoft.com/office/drawing/2014/main" id="{DB72A00E-03DD-431B-9B02-556049E772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9">
            <a:extLst>
              <a:ext uri="{FF2B5EF4-FFF2-40B4-BE49-F238E27FC236}">
                <a16:creationId xmlns:a16="http://schemas.microsoft.com/office/drawing/2014/main" id="{C7AB3DF4-FC98-487F-B3CA-8F5D6034DF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52913"/>
            <a:ext cx="12192000" cy="4446029"/>
          </a:xfrm>
          <a:prstGeom prst="rect">
            <a:avLst/>
          </a:prstGeom>
        </p:spPr>
      </p:pic>
      <p:pic>
        <p:nvPicPr>
          <p:cNvPr id="36" name="13">
            <a:extLst>
              <a:ext uri="{FF2B5EF4-FFF2-40B4-BE49-F238E27FC236}">
                <a16:creationId xmlns:a16="http://schemas.microsoft.com/office/drawing/2014/main" id="{53EC7092-44D8-497D-80BA-83AA7B92EA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4446029"/>
          </a:xfrm>
          <a:prstGeom prst="rect">
            <a:avLst/>
          </a:prstGeom>
        </p:spPr>
      </p:pic>
      <p:pic>
        <p:nvPicPr>
          <p:cNvPr id="37" name="17">
            <a:extLst>
              <a:ext uri="{FF2B5EF4-FFF2-40B4-BE49-F238E27FC236}">
                <a16:creationId xmlns:a16="http://schemas.microsoft.com/office/drawing/2014/main" id="{F4DE6E0A-F386-437C-A6FD-803802769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85" r="83475" b="68338"/>
          <a:stretch/>
        </p:blipFill>
        <p:spPr>
          <a:xfrm>
            <a:off x="-450959" y="-198248"/>
            <a:ext cx="2014780" cy="1057143"/>
          </a:xfrm>
          <a:prstGeom prst="rect">
            <a:avLst/>
          </a:prstGeom>
        </p:spPr>
      </p:pic>
      <p:pic>
        <p:nvPicPr>
          <p:cNvPr id="38" name="21">
            <a:extLst>
              <a:ext uri="{FF2B5EF4-FFF2-40B4-BE49-F238E27FC236}">
                <a16:creationId xmlns:a16="http://schemas.microsoft.com/office/drawing/2014/main" id="{2E11EE56-D8D5-41DF-B357-22AFDF9254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109" t="32590" r="54366" b="43633"/>
          <a:stretch/>
        </p:blipFill>
        <p:spPr>
          <a:xfrm>
            <a:off x="10298624" y="3041090"/>
            <a:ext cx="2014780" cy="1057143"/>
          </a:xfrm>
          <a:prstGeom prst="rect">
            <a:avLst/>
          </a:prstGeom>
        </p:spPr>
      </p:pic>
      <p:grpSp>
        <p:nvGrpSpPr>
          <p:cNvPr id="39" name="28">
            <a:extLst>
              <a:ext uri="{FF2B5EF4-FFF2-40B4-BE49-F238E27FC236}">
                <a16:creationId xmlns:a16="http://schemas.microsoft.com/office/drawing/2014/main" id="{388C4829-A7FB-4197-90D8-0C01BDFF95D2}"/>
              </a:ext>
            </a:extLst>
          </p:cNvPr>
          <p:cNvGrpSpPr/>
          <p:nvPr userDrawn="1"/>
        </p:nvGrpSpPr>
        <p:grpSpPr>
          <a:xfrm>
            <a:off x="1771972" y="1441342"/>
            <a:ext cx="8648055" cy="3476683"/>
            <a:chOff x="1771972" y="1441342"/>
            <a:chExt cx="8648055" cy="3476683"/>
          </a:xfrm>
        </p:grpSpPr>
        <p:sp>
          <p:nvSpPr>
            <p:cNvPr id="40" name="25">
              <a:extLst>
                <a:ext uri="{FF2B5EF4-FFF2-40B4-BE49-F238E27FC236}">
                  <a16:creationId xmlns:a16="http://schemas.microsoft.com/office/drawing/2014/main" id="{9D256B32-E281-4D6A-80DF-BD39F13E2A09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41" name="27">
              <a:extLst>
                <a:ext uri="{FF2B5EF4-FFF2-40B4-BE49-F238E27FC236}">
                  <a16:creationId xmlns:a16="http://schemas.microsoft.com/office/drawing/2014/main" id="{6530262C-9756-41B4-B3F2-348C0F176275}"/>
                </a:ext>
              </a:extLst>
            </p:cNvPr>
            <p:cNvSpPr/>
            <p:nvPr userDrawn="1"/>
          </p:nvSpPr>
          <p:spPr>
            <a:xfrm>
              <a:off x="1978616" y="1662442"/>
              <a:ext cx="8198604" cy="303448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2" name="15">
            <a:extLst>
              <a:ext uri="{FF2B5EF4-FFF2-40B4-BE49-F238E27FC236}">
                <a16:creationId xmlns:a16="http://schemas.microsoft.com/office/drawing/2014/main" id="{980F4C61-0A87-4F7B-9085-039DAA215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9704" t="55980" r="66059"/>
          <a:stretch/>
        </p:blipFill>
        <p:spPr>
          <a:xfrm flipH="1">
            <a:off x="8772130" y="3353582"/>
            <a:ext cx="3083555" cy="3476683"/>
          </a:xfrm>
          <a:prstGeom prst="rect">
            <a:avLst/>
          </a:prstGeom>
        </p:spPr>
      </p:pic>
      <p:grpSp>
        <p:nvGrpSpPr>
          <p:cNvPr id="43" name="26">
            <a:extLst>
              <a:ext uri="{FF2B5EF4-FFF2-40B4-BE49-F238E27FC236}">
                <a16:creationId xmlns:a16="http://schemas.microsoft.com/office/drawing/2014/main" id="{269F79C8-A614-4A8C-9766-06E53C96F766}"/>
              </a:ext>
            </a:extLst>
          </p:cNvPr>
          <p:cNvGrpSpPr/>
          <p:nvPr userDrawn="1"/>
        </p:nvGrpSpPr>
        <p:grpSpPr>
          <a:xfrm flipH="1">
            <a:off x="833702" y="515894"/>
            <a:ext cx="1915070" cy="2692524"/>
            <a:chOff x="8632556" y="153540"/>
            <a:chExt cx="2603715" cy="3660735"/>
          </a:xfrm>
        </p:grpSpPr>
        <p:pic>
          <p:nvPicPr>
            <p:cNvPr id="44" name="11">
              <a:extLst>
                <a:ext uri="{FF2B5EF4-FFF2-40B4-BE49-F238E27FC236}">
                  <a16:creationId xmlns:a16="http://schemas.microsoft.com/office/drawing/2014/main" id="{07138C62-AC4C-448E-BA0A-CF26529E7E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58475" r="22839" b="31612"/>
            <a:stretch/>
          </p:blipFill>
          <p:spPr>
            <a:xfrm>
              <a:off x="8632556" y="153540"/>
              <a:ext cx="2278251" cy="3040551"/>
            </a:xfrm>
            <a:prstGeom prst="rect">
              <a:avLst/>
            </a:prstGeom>
          </p:spPr>
        </p:pic>
        <p:pic>
          <p:nvPicPr>
            <p:cNvPr id="45" name="19">
              <a:extLst>
                <a:ext uri="{FF2B5EF4-FFF2-40B4-BE49-F238E27FC236}">
                  <a16:creationId xmlns:a16="http://schemas.microsoft.com/office/drawing/2014/main" id="{91C88239-CF75-4DD8-A633-B21ED23A75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9704" t="55980" r="66059"/>
            <a:stretch/>
          </p:blipFill>
          <p:spPr>
            <a:xfrm flipH="1">
              <a:off x="9292119" y="1622259"/>
              <a:ext cx="1944152" cy="2192016"/>
            </a:xfrm>
            <a:prstGeom prst="rect">
              <a:avLst/>
            </a:prstGeom>
          </p:spPr>
        </p:pic>
      </p:grpSp>
      <p:pic>
        <p:nvPicPr>
          <p:cNvPr id="46" name="23">
            <a:extLst>
              <a:ext uri="{FF2B5EF4-FFF2-40B4-BE49-F238E27FC236}">
                <a16:creationId xmlns:a16="http://schemas.microsoft.com/office/drawing/2014/main" id="{E36A65E4-6C10-491E-9A9E-41B5746FC5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75502" t="21494" r="7973" b="54729"/>
          <a:stretch/>
        </p:blipFill>
        <p:spPr>
          <a:xfrm>
            <a:off x="7625166" y="5042366"/>
            <a:ext cx="2014780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9A7002-DA86-4080-AF7F-D2598897BB34}"/>
              </a:ext>
            </a:extLst>
          </p:cNvPr>
          <p:cNvSpPr txBox="1"/>
          <p:nvPr userDrawn="1"/>
        </p:nvSpPr>
        <p:spPr>
          <a:xfrm>
            <a:off x="3200400" y="3417009"/>
            <a:ext cx="5610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520">
                <a:ln w="19050" cap="rnd" cmpd="sng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13500000" scaled="1"/>
                    <a:tileRect/>
                  </a:gradFill>
                  <a:prstDash val="solid"/>
                  <a:miter lim="800000"/>
                </a:ln>
                <a:solidFill>
                  <a:srgbClr val="8476B7">
                    <a:alpha val="99000"/>
                  </a:srgbClr>
                </a:solidFill>
                <a:effectLst>
                  <a:glow rad="25400">
                    <a:srgbClr val="E5AFB7"/>
                  </a:glow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#9Slide07 SVNZiclets" panose="02000603000000000000" pitchFamily="2" charset="0"/>
              </a:rPr>
              <a:t>LUYỆN TẬP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090E31-D7FA-477B-89E8-8E81CEBEC1D9}"/>
              </a:ext>
            </a:extLst>
          </p:cNvPr>
          <p:cNvSpPr txBox="1"/>
          <p:nvPr userDrawn="1"/>
        </p:nvSpPr>
        <p:spPr>
          <a:xfrm>
            <a:off x="2808177" y="1981200"/>
            <a:ext cx="63953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pc="520">
                <a:ln w="60325" cap="rnd" cmpd="sng">
                  <a:solidFill>
                    <a:srgbClr val="8476B7"/>
                  </a:solidFill>
                  <a:prstDash val="solid"/>
                  <a:miter lim="800000"/>
                </a:ln>
                <a:solidFill>
                  <a:schemeClr val="bg1">
                    <a:alpha val="99000"/>
                  </a:schemeClr>
                </a:solidFill>
                <a:effectLst>
                  <a:glow rad="50800">
                    <a:srgbClr val="E5AFB7"/>
                  </a:glow>
                  <a:outerShdw blurRad="50800" dist="25400" dir="5400000" algn="ctr" rotWithShape="0">
                    <a:srgbClr val="000000">
                      <a:alpha val="43137"/>
                    </a:srgbClr>
                  </a:outerShdw>
                </a:effectLst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BEF5-91BA-4698-A253-E93925E5344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BB7BA-D695-493E-84BF-033C2DA44F02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902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7">
            <a:extLst>
              <a:ext uri="{FF2B5EF4-FFF2-40B4-BE49-F238E27FC236}">
                <a16:creationId xmlns:a16="http://schemas.microsoft.com/office/drawing/2014/main" id="{91878842-CB50-4C10-9D62-CC762BC5E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7">
            <a:extLst>
              <a:ext uri="{FF2B5EF4-FFF2-40B4-BE49-F238E27FC236}">
                <a16:creationId xmlns:a16="http://schemas.microsoft.com/office/drawing/2014/main" id="{6FC6BCAA-91DA-463F-BF55-06CD48DA6FF3}"/>
              </a:ext>
            </a:extLst>
          </p:cNvPr>
          <p:cNvGrpSpPr/>
          <p:nvPr userDrawn="1"/>
        </p:nvGrpSpPr>
        <p:grpSpPr>
          <a:xfrm>
            <a:off x="1854630" y="1169748"/>
            <a:ext cx="8482740" cy="4518505"/>
            <a:chOff x="1771972" y="1441342"/>
            <a:chExt cx="8648055" cy="3476683"/>
          </a:xfrm>
        </p:grpSpPr>
        <p:sp>
          <p:nvSpPr>
            <p:cNvPr id="18" name="8">
              <a:extLst>
                <a:ext uri="{FF2B5EF4-FFF2-40B4-BE49-F238E27FC236}">
                  <a16:creationId xmlns:a16="http://schemas.microsoft.com/office/drawing/2014/main" id="{5D6E9084-8217-4E38-AE84-7B6A2C0C5D77}"/>
                </a:ext>
              </a:extLst>
            </p:cNvPr>
            <p:cNvSpPr/>
            <p:nvPr userDrawn="1"/>
          </p:nvSpPr>
          <p:spPr>
            <a:xfrm>
              <a:off x="1771972" y="1441342"/>
              <a:ext cx="8648055" cy="3476683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rgbClr val="708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9">
              <a:extLst>
                <a:ext uri="{FF2B5EF4-FFF2-40B4-BE49-F238E27FC236}">
                  <a16:creationId xmlns:a16="http://schemas.microsoft.com/office/drawing/2014/main" id="{A771658A-4498-4FC2-B011-67B735B69B2E}"/>
                </a:ext>
              </a:extLst>
            </p:cNvPr>
            <p:cNvSpPr/>
            <p:nvPr userDrawn="1"/>
          </p:nvSpPr>
          <p:spPr>
            <a:xfrm>
              <a:off x="1943949" y="1571138"/>
              <a:ext cx="8304099" cy="3226362"/>
            </a:xfrm>
            <a:prstGeom prst="roundRect">
              <a:avLst/>
            </a:prstGeom>
            <a:noFill/>
            <a:ln w="38100">
              <a:solidFill>
                <a:srgbClr val="DCAEB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0" name="11">
            <a:extLst>
              <a:ext uri="{FF2B5EF4-FFF2-40B4-BE49-F238E27FC236}">
                <a16:creationId xmlns:a16="http://schemas.microsoft.com/office/drawing/2014/main" id="{B8D8F463-C52F-4116-BCDD-E594EB4202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704" t="55980" r="66059"/>
          <a:stretch/>
        </p:blipFill>
        <p:spPr>
          <a:xfrm>
            <a:off x="-284023" y="2703777"/>
            <a:ext cx="3865423" cy="4358232"/>
          </a:xfrm>
          <a:prstGeom prst="rect">
            <a:avLst/>
          </a:prstGeom>
        </p:spPr>
      </p:pic>
      <p:pic>
        <p:nvPicPr>
          <p:cNvPr id="21" name="12">
            <a:extLst>
              <a:ext uri="{FF2B5EF4-FFF2-40B4-BE49-F238E27FC236}">
                <a16:creationId xmlns:a16="http://schemas.microsoft.com/office/drawing/2014/main" id="{AC01E881-BBDC-4C6C-A499-35792C0F9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8475" r="22839" b="31612"/>
          <a:stretch/>
        </p:blipFill>
        <p:spPr>
          <a:xfrm>
            <a:off x="9133440" y="-185092"/>
            <a:ext cx="2975905" cy="4201052"/>
          </a:xfrm>
          <a:prstGeom prst="rect">
            <a:avLst/>
          </a:prstGeom>
        </p:spPr>
      </p:pic>
      <p:pic>
        <p:nvPicPr>
          <p:cNvPr id="22" name="13">
            <a:extLst>
              <a:ext uri="{FF2B5EF4-FFF2-40B4-BE49-F238E27FC236}">
                <a16:creationId xmlns:a16="http://schemas.microsoft.com/office/drawing/2014/main" id="{D10C160F-5336-4672-8F28-FF8A77271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7885" r="83475" b="68338"/>
          <a:stretch/>
        </p:blipFill>
        <p:spPr>
          <a:xfrm>
            <a:off x="-838200" y="-467031"/>
            <a:ext cx="3285641" cy="172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">
            <a:extLst>
              <a:ext uri="{FF2B5EF4-FFF2-40B4-BE49-F238E27FC236}">
                <a16:creationId xmlns:a16="http://schemas.microsoft.com/office/drawing/2014/main" id="{CB8E891B-CDC6-4560-84C4-4D9BE0171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12">
            <a:extLst>
              <a:ext uri="{FF2B5EF4-FFF2-40B4-BE49-F238E27FC236}">
                <a16:creationId xmlns:a16="http://schemas.microsoft.com/office/drawing/2014/main" id="{8DEEBBF2-758E-4158-89FD-D60B9E99743E}"/>
              </a:ext>
            </a:extLst>
          </p:cNvPr>
          <p:cNvSpPr/>
          <p:nvPr userDrawn="1"/>
        </p:nvSpPr>
        <p:spPr>
          <a:xfrm>
            <a:off x="0" y="331304"/>
            <a:ext cx="12192000" cy="61953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556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12" name="12">
            <a:extLst>
              <a:ext uri="{FF2B5EF4-FFF2-40B4-BE49-F238E27FC236}">
                <a16:creationId xmlns:a16="http://schemas.microsoft.com/office/drawing/2014/main" id="{2A431A0D-B295-4C01-A237-71685911F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8475" r="22839" b="31612"/>
          <a:stretch/>
        </p:blipFill>
        <p:spPr>
          <a:xfrm>
            <a:off x="11201400" y="-38100"/>
            <a:ext cx="994705" cy="140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EDEF2-4245-445F-B8FB-60025922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D2BB5-40E5-496D-BA16-5C526916E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B238D-E878-4CE8-9ED8-C0809A644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094A4-E5A4-4FD4-887C-1976DE07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63281-32D5-4A94-953D-ABD8460F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20F29-1E98-4C3C-B944-460A699E3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9Slide.vn - 2019">
            <a:extLst>
              <a:ext uri="{FF2B5EF4-FFF2-40B4-BE49-F238E27FC236}">
                <a16:creationId xmlns:a16="http://schemas.microsoft.com/office/drawing/2014/main" id="{EBA284A0-C0A6-4189-BA92-9AB04BCD0B4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09-03-23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E:\Chuyen%20Doi\Sound%201\SapDenTetRoi.wav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50" y="1859628"/>
            <a:ext cx="7007865" cy="3025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06499-497B-D741-A269-5971880D5B03}"/>
              </a:ext>
            </a:extLst>
          </p:cNvPr>
          <p:cNvSpPr txBox="1"/>
          <p:nvPr/>
        </p:nvSpPr>
        <p:spPr>
          <a:xfrm>
            <a:off x="2135034" y="1600863"/>
            <a:ext cx="5171918" cy="584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267328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38DFFC7-56D3-46C4-A639-4BEC6A645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b="4453"/>
          <a:stretch/>
        </p:blipFill>
        <p:spPr>
          <a:xfrm>
            <a:off x="2082430" y="2394821"/>
            <a:ext cx="3344904" cy="2097716"/>
          </a:xfrm>
          <a:prstGeom prst="roundRect">
            <a:avLst>
              <a:gd name="adj" fmla="val 10264"/>
            </a:avLst>
          </a:prstGeom>
          <a:effectLst>
            <a:softEdge rad="12700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269F5E9-07B1-4450-8DD7-7995A047C9A4}"/>
              </a:ext>
            </a:extLst>
          </p:cNvPr>
          <p:cNvGrpSpPr/>
          <p:nvPr/>
        </p:nvGrpSpPr>
        <p:grpSpPr>
          <a:xfrm>
            <a:off x="304800" y="819150"/>
            <a:ext cx="668922" cy="707886"/>
            <a:chOff x="1559434" y="1176116"/>
            <a:chExt cx="668922" cy="7078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1C61C0-67C0-4370-8618-58F6FEF8ACB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9A0159-3D05-4B66-B665-0BE1951582E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E464F7D-45E4-4DB0-ABB7-B42D85CE56B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2161D7-0E1B-47E7-AE47-49B1D129DC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C8B21BD-0FE2-4898-B54A-53220D5A340C}"/>
              </a:ext>
            </a:extLst>
          </p:cNvPr>
          <p:cNvSpPr/>
          <p:nvPr/>
        </p:nvSpPr>
        <p:spPr>
          <a:xfrm>
            <a:off x="1108815" y="446766"/>
            <a:ext cx="10879985" cy="1716191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Trên cây có 15 con chim. Lát sau có thêm 24 con chim bay đến đậu cùng. Hỏi lúc này trên cây có tất cả bao nhiêu con chim?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1D0670-4DB5-45E9-88C4-50895378AAD8}"/>
              </a:ext>
            </a:extLst>
          </p:cNvPr>
          <p:cNvSpPr txBox="1"/>
          <p:nvPr/>
        </p:nvSpPr>
        <p:spPr>
          <a:xfrm>
            <a:off x="1516959" y="4419600"/>
            <a:ext cx="86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Quicksand Medium" panose="00000600000000000000" pitchFamily="2" charset="0"/>
              </a:rPr>
              <a:t>Có: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C6281D-C80D-4B5A-97E6-8FE850E09E81}"/>
              </a:ext>
            </a:extLst>
          </p:cNvPr>
          <p:cNvSpPr txBox="1"/>
          <p:nvPr/>
        </p:nvSpPr>
        <p:spPr>
          <a:xfrm>
            <a:off x="2411405" y="4419600"/>
            <a:ext cx="2776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600">
                <a:latin typeface="Quicksand Medium" panose="00000600000000000000" pitchFamily="2" charset="0"/>
              </a:rPr>
              <a:t> con chim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5F4AAE-874E-4338-A149-4C231DC8DDB9}"/>
              </a:ext>
            </a:extLst>
          </p:cNvPr>
          <p:cNvSpPr txBox="1"/>
          <p:nvPr/>
        </p:nvSpPr>
        <p:spPr>
          <a:xfrm>
            <a:off x="1516959" y="5105400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Quicksand Medium" panose="00000600000000000000" pitchFamily="2" charset="0"/>
              </a:rPr>
              <a:t>Thêm: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33786D-A7B5-4BA2-B529-5554FE6C5E2C}"/>
              </a:ext>
            </a:extLst>
          </p:cNvPr>
          <p:cNvSpPr txBox="1"/>
          <p:nvPr/>
        </p:nvSpPr>
        <p:spPr>
          <a:xfrm>
            <a:off x="3021005" y="5105400"/>
            <a:ext cx="2815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latin typeface="Quicksand Medium" panose="00000600000000000000" pitchFamily="2" charset="0"/>
              </a:rPr>
              <a:t>con chim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65A965-3709-408C-845A-085C46CF04E6}"/>
              </a:ext>
            </a:extLst>
          </p:cNvPr>
          <p:cNvSpPr txBox="1"/>
          <p:nvPr/>
        </p:nvSpPr>
        <p:spPr>
          <a:xfrm>
            <a:off x="1516959" y="5791200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Quicksand Medium" panose="00000600000000000000" pitchFamily="2" charset="0"/>
              </a:rPr>
              <a:t>Tất cả: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605653-5BD3-41B8-BB82-14BAD86FC168}"/>
              </a:ext>
            </a:extLst>
          </p:cNvPr>
          <p:cNvSpPr txBox="1"/>
          <p:nvPr/>
        </p:nvSpPr>
        <p:spPr>
          <a:xfrm>
            <a:off x="3136421" y="5791200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5">
                    <a:lumMod val="75000"/>
                  </a:schemeClr>
                </a:solidFill>
                <a:latin typeface="Quicksand Medium" panose="00000600000000000000" pitchFamily="2" charset="0"/>
              </a:rPr>
              <a:t>... </a:t>
            </a:r>
            <a:r>
              <a:rPr lang="en-US" sz="3600">
                <a:latin typeface="Quicksand Medium" panose="00000600000000000000" pitchFamily="2" charset="0"/>
              </a:rPr>
              <a:t>con chim?</a:t>
            </a:r>
          </a:p>
        </p:txBody>
      </p:sp>
      <p:sp>
        <p:nvSpPr>
          <p:cNvPr id="29" name="6">
            <a:extLst>
              <a:ext uri="{FF2B5EF4-FFF2-40B4-BE49-F238E27FC236}">
                <a16:creationId xmlns:a16="http://schemas.microsoft.com/office/drawing/2014/main" id="{6572773F-5656-418C-9798-BB0BCB02A50F}"/>
              </a:ext>
            </a:extLst>
          </p:cNvPr>
          <p:cNvSpPr/>
          <p:nvPr/>
        </p:nvSpPr>
        <p:spPr>
          <a:xfrm>
            <a:off x="1079500" y="2369420"/>
            <a:ext cx="5168900" cy="4069479"/>
          </a:xfrm>
          <a:prstGeom prst="roundRect">
            <a:avLst>
              <a:gd name="adj" fmla="val 12604"/>
            </a:avLst>
          </a:prstGeom>
          <a:noFill/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0A8AF3-4410-4CC8-A219-7A6DA1675D75}"/>
              </a:ext>
            </a:extLst>
          </p:cNvPr>
          <p:cNvCxnSpPr>
            <a:cxnSpLocks/>
          </p:cNvCxnSpPr>
          <p:nvPr/>
        </p:nvCxnSpPr>
        <p:spPr>
          <a:xfrm>
            <a:off x="3352800" y="1016000"/>
            <a:ext cx="3124200" cy="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7A0056-E84A-43F2-B902-A0A44E673D61}"/>
              </a:ext>
            </a:extLst>
          </p:cNvPr>
          <p:cNvCxnSpPr>
            <a:cxnSpLocks/>
          </p:cNvCxnSpPr>
          <p:nvPr/>
        </p:nvCxnSpPr>
        <p:spPr>
          <a:xfrm>
            <a:off x="8534400" y="1016000"/>
            <a:ext cx="3276600" cy="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0768AD-1BB7-4A35-9D16-C82FDB5472D7}"/>
              </a:ext>
            </a:extLst>
          </p:cNvPr>
          <p:cNvCxnSpPr>
            <a:cxnSpLocks/>
          </p:cNvCxnSpPr>
          <p:nvPr/>
        </p:nvCxnSpPr>
        <p:spPr>
          <a:xfrm>
            <a:off x="6743700" y="1574800"/>
            <a:ext cx="5067300" cy="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4472B1-CB53-4280-87EB-14543477ED1A}"/>
              </a:ext>
            </a:extLst>
          </p:cNvPr>
          <p:cNvCxnSpPr>
            <a:cxnSpLocks/>
          </p:cNvCxnSpPr>
          <p:nvPr/>
        </p:nvCxnSpPr>
        <p:spPr>
          <a:xfrm>
            <a:off x="1346200" y="2108200"/>
            <a:ext cx="5397500" cy="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03CC5CF-4C7C-43CF-96A8-513A10EED3B4}"/>
              </a:ext>
            </a:extLst>
          </p:cNvPr>
          <p:cNvSpPr/>
          <p:nvPr/>
        </p:nvSpPr>
        <p:spPr>
          <a:xfrm>
            <a:off x="6934200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E7362C1-15AF-466E-8DB1-6E42F8E93ED6}"/>
              </a:ext>
            </a:extLst>
          </p:cNvPr>
          <p:cNvSpPr/>
          <p:nvPr/>
        </p:nvSpPr>
        <p:spPr>
          <a:xfrm>
            <a:off x="7836877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A84B1C2-87F6-470F-8DF8-34BE416614D7}"/>
              </a:ext>
            </a:extLst>
          </p:cNvPr>
          <p:cNvSpPr/>
          <p:nvPr/>
        </p:nvSpPr>
        <p:spPr>
          <a:xfrm>
            <a:off x="8739554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02322E7-8353-4DC7-B187-0FEAC02BF3B2}"/>
              </a:ext>
            </a:extLst>
          </p:cNvPr>
          <p:cNvSpPr/>
          <p:nvPr/>
        </p:nvSpPr>
        <p:spPr>
          <a:xfrm>
            <a:off x="9642231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50615F5-1207-49E6-898C-2008DF20362F}"/>
              </a:ext>
            </a:extLst>
          </p:cNvPr>
          <p:cNvSpPr/>
          <p:nvPr/>
        </p:nvSpPr>
        <p:spPr>
          <a:xfrm>
            <a:off x="10544908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rgbClr val="CC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B322660-B6EF-4586-A9BC-3C35FE205A1F}"/>
              </a:ext>
            </a:extLst>
          </p:cNvPr>
          <p:cNvSpPr/>
          <p:nvPr/>
        </p:nvSpPr>
        <p:spPr>
          <a:xfrm>
            <a:off x="6934200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7CDA526-CEAA-423F-B02B-6315F0F1DF30}"/>
              </a:ext>
            </a:extLst>
          </p:cNvPr>
          <p:cNvSpPr/>
          <p:nvPr/>
        </p:nvSpPr>
        <p:spPr>
          <a:xfrm>
            <a:off x="8739554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67CBA46-59CE-4D4F-910E-AB0F6539E634}"/>
              </a:ext>
            </a:extLst>
          </p:cNvPr>
          <p:cNvSpPr/>
          <p:nvPr/>
        </p:nvSpPr>
        <p:spPr>
          <a:xfrm>
            <a:off x="10544908" y="4061618"/>
            <a:ext cx="815182" cy="815182"/>
          </a:xfrm>
          <a:prstGeom prst="roundRect">
            <a:avLst/>
          </a:prstGeom>
          <a:solidFill>
            <a:srgbClr val="FEF0D2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86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8AD255-BA21-44D1-8D26-BFB46D955663}"/>
              </a:ext>
            </a:extLst>
          </p:cNvPr>
          <p:cNvGrpSpPr/>
          <p:nvPr/>
        </p:nvGrpSpPr>
        <p:grpSpPr>
          <a:xfrm>
            <a:off x="317063" y="609600"/>
            <a:ext cx="668922" cy="707886"/>
            <a:chOff x="1559434" y="1176116"/>
            <a:chExt cx="668922" cy="7078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E83578-2701-4C7E-96B9-7E7102D4B95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6DD7A0F-C7F8-4DE1-9016-F448BD9F84A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33F63DC-1D64-4F5D-8EFD-4019F654657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09235B-B0E4-4BDB-89EA-7117BF67967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C5701F3-9713-400A-B140-8946691BBF05}"/>
              </a:ext>
            </a:extLst>
          </p:cNvPr>
          <p:cNvSpPr txBox="1"/>
          <p:nvPr/>
        </p:nvSpPr>
        <p:spPr>
          <a:xfrm>
            <a:off x="1079528" y="609600"/>
            <a:ext cx="577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Tính nhẩm (theo mẫu).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F6A93E-BACD-4EAA-9ECE-410D7F533AF1}"/>
              </a:ext>
            </a:extLst>
          </p:cNvPr>
          <p:cNvSpPr/>
          <p:nvPr/>
        </p:nvSpPr>
        <p:spPr>
          <a:xfrm>
            <a:off x="4938671" y="1905000"/>
            <a:ext cx="5359159" cy="1524000"/>
          </a:xfrm>
          <a:custGeom>
            <a:avLst/>
            <a:gdLst>
              <a:gd name="connsiteX0" fmla="*/ 0 w 5359159"/>
              <a:gd name="connsiteY0" fmla="*/ 0 h 1524000"/>
              <a:gd name="connsiteX1" fmla="*/ 565558 w 5359159"/>
              <a:gd name="connsiteY1" fmla="*/ 0 h 1524000"/>
              <a:gd name="connsiteX2" fmla="*/ 1269218 w 5359159"/>
              <a:gd name="connsiteY2" fmla="*/ 0 h 1524000"/>
              <a:gd name="connsiteX3" fmla="*/ 1972877 w 5359159"/>
              <a:gd name="connsiteY3" fmla="*/ 0 h 1524000"/>
              <a:gd name="connsiteX4" fmla="*/ 2492401 w 5359159"/>
              <a:gd name="connsiteY4" fmla="*/ 0 h 1524000"/>
              <a:gd name="connsiteX5" fmla="*/ 3150027 w 5359159"/>
              <a:gd name="connsiteY5" fmla="*/ 0 h 1524000"/>
              <a:gd name="connsiteX6" fmla="*/ 3715585 w 5359159"/>
              <a:gd name="connsiteY6" fmla="*/ 0 h 1524000"/>
              <a:gd name="connsiteX7" fmla="*/ 4603380 w 5359159"/>
              <a:gd name="connsiteY7" fmla="*/ 0 h 1524000"/>
              <a:gd name="connsiteX8" fmla="*/ 5359159 w 5359159"/>
              <a:gd name="connsiteY8" fmla="*/ 419100 h 1524000"/>
              <a:gd name="connsiteX9" fmla="*/ 5359159 w 5359159"/>
              <a:gd name="connsiteY9" fmla="*/ 1104900 h 1524000"/>
              <a:gd name="connsiteX10" fmla="*/ 4603380 w 5359159"/>
              <a:gd name="connsiteY10" fmla="*/ 1524000 h 1524000"/>
              <a:gd name="connsiteX11" fmla="*/ 3991788 w 5359159"/>
              <a:gd name="connsiteY11" fmla="*/ 1524000 h 1524000"/>
              <a:gd name="connsiteX12" fmla="*/ 3472264 w 5359159"/>
              <a:gd name="connsiteY12" fmla="*/ 1524000 h 1524000"/>
              <a:gd name="connsiteX13" fmla="*/ 2768604 w 5359159"/>
              <a:gd name="connsiteY13" fmla="*/ 1524000 h 1524000"/>
              <a:gd name="connsiteX14" fmla="*/ 2110979 w 5359159"/>
              <a:gd name="connsiteY14" fmla="*/ 1524000 h 1524000"/>
              <a:gd name="connsiteX15" fmla="*/ 1361285 w 5359159"/>
              <a:gd name="connsiteY15" fmla="*/ 1524000 h 1524000"/>
              <a:gd name="connsiteX16" fmla="*/ 841761 w 5359159"/>
              <a:gd name="connsiteY16" fmla="*/ 1524000 h 1524000"/>
              <a:gd name="connsiteX17" fmla="*/ 0 w 5359159"/>
              <a:gd name="connsiteY17" fmla="*/ 1524000 h 1524000"/>
              <a:gd name="connsiteX18" fmla="*/ 0 w 5359159"/>
              <a:gd name="connsiteY18" fmla="*/ 1016000 h 1524000"/>
              <a:gd name="connsiteX19" fmla="*/ 0 w 5359159"/>
              <a:gd name="connsiteY19" fmla="*/ 492760 h 1524000"/>
              <a:gd name="connsiteX20" fmla="*/ 0 w 5359159"/>
              <a:gd name="connsiteY20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59159" h="1524000" fill="none" extrusionOk="0">
                <a:moveTo>
                  <a:pt x="0" y="0"/>
                </a:moveTo>
                <a:cubicBezTo>
                  <a:pt x="209810" y="24086"/>
                  <a:pt x="355935" y="-28238"/>
                  <a:pt x="565558" y="0"/>
                </a:cubicBezTo>
                <a:cubicBezTo>
                  <a:pt x="775181" y="28238"/>
                  <a:pt x="1058743" y="-17435"/>
                  <a:pt x="1269218" y="0"/>
                </a:cubicBezTo>
                <a:cubicBezTo>
                  <a:pt x="1479693" y="17435"/>
                  <a:pt x="1768095" y="-3349"/>
                  <a:pt x="1972877" y="0"/>
                </a:cubicBezTo>
                <a:cubicBezTo>
                  <a:pt x="2177659" y="3349"/>
                  <a:pt x="2233050" y="-16565"/>
                  <a:pt x="2492401" y="0"/>
                </a:cubicBezTo>
                <a:cubicBezTo>
                  <a:pt x="2751752" y="16565"/>
                  <a:pt x="2912665" y="-22499"/>
                  <a:pt x="3150027" y="0"/>
                </a:cubicBezTo>
                <a:cubicBezTo>
                  <a:pt x="3387389" y="22499"/>
                  <a:pt x="3522506" y="12159"/>
                  <a:pt x="3715585" y="0"/>
                </a:cubicBezTo>
                <a:cubicBezTo>
                  <a:pt x="3908664" y="-12159"/>
                  <a:pt x="4251988" y="41298"/>
                  <a:pt x="4603380" y="0"/>
                </a:cubicBezTo>
                <a:cubicBezTo>
                  <a:pt x="5036915" y="45163"/>
                  <a:pt x="5392579" y="179308"/>
                  <a:pt x="5359159" y="419100"/>
                </a:cubicBezTo>
                <a:cubicBezTo>
                  <a:pt x="5391467" y="722514"/>
                  <a:pt x="5368515" y="953150"/>
                  <a:pt x="5359159" y="1104900"/>
                </a:cubicBezTo>
                <a:cubicBezTo>
                  <a:pt x="5392631" y="1392184"/>
                  <a:pt x="5025014" y="1513992"/>
                  <a:pt x="4603380" y="1524000"/>
                </a:cubicBezTo>
                <a:cubicBezTo>
                  <a:pt x="4477870" y="1499123"/>
                  <a:pt x="4170921" y="1517983"/>
                  <a:pt x="3991788" y="1524000"/>
                </a:cubicBezTo>
                <a:cubicBezTo>
                  <a:pt x="3812655" y="1530017"/>
                  <a:pt x="3593634" y="1529936"/>
                  <a:pt x="3472264" y="1524000"/>
                </a:cubicBezTo>
                <a:cubicBezTo>
                  <a:pt x="3350894" y="1518064"/>
                  <a:pt x="3062994" y="1538220"/>
                  <a:pt x="2768604" y="1524000"/>
                </a:cubicBezTo>
                <a:cubicBezTo>
                  <a:pt x="2474214" y="1509780"/>
                  <a:pt x="2245911" y="1529439"/>
                  <a:pt x="2110979" y="1524000"/>
                </a:cubicBezTo>
                <a:cubicBezTo>
                  <a:pt x="1976048" y="1518561"/>
                  <a:pt x="1631794" y="1494896"/>
                  <a:pt x="1361285" y="1524000"/>
                </a:cubicBezTo>
                <a:cubicBezTo>
                  <a:pt x="1090776" y="1553104"/>
                  <a:pt x="1029105" y="1518130"/>
                  <a:pt x="841761" y="1524000"/>
                </a:cubicBezTo>
                <a:cubicBezTo>
                  <a:pt x="654417" y="1529870"/>
                  <a:pt x="307179" y="1532242"/>
                  <a:pt x="0" y="1524000"/>
                </a:cubicBezTo>
                <a:cubicBezTo>
                  <a:pt x="-1784" y="1327894"/>
                  <a:pt x="-19325" y="1203043"/>
                  <a:pt x="0" y="1016000"/>
                </a:cubicBezTo>
                <a:cubicBezTo>
                  <a:pt x="19325" y="828957"/>
                  <a:pt x="3206" y="641536"/>
                  <a:pt x="0" y="492760"/>
                </a:cubicBezTo>
                <a:cubicBezTo>
                  <a:pt x="-3206" y="343984"/>
                  <a:pt x="2015" y="172427"/>
                  <a:pt x="0" y="0"/>
                </a:cubicBezTo>
                <a:close/>
              </a:path>
              <a:path w="5359159" h="1524000" stroke="0" extrusionOk="0">
                <a:moveTo>
                  <a:pt x="0" y="0"/>
                </a:moveTo>
                <a:cubicBezTo>
                  <a:pt x="251663" y="-8246"/>
                  <a:pt x="274390" y="-7740"/>
                  <a:pt x="519524" y="0"/>
                </a:cubicBezTo>
                <a:cubicBezTo>
                  <a:pt x="764658" y="7740"/>
                  <a:pt x="926611" y="-19827"/>
                  <a:pt x="1269218" y="0"/>
                </a:cubicBezTo>
                <a:cubicBezTo>
                  <a:pt x="1611825" y="19827"/>
                  <a:pt x="1676935" y="18438"/>
                  <a:pt x="1834776" y="0"/>
                </a:cubicBezTo>
                <a:cubicBezTo>
                  <a:pt x="1992617" y="-18438"/>
                  <a:pt x="2311632" y="28206"/>
                  <a:pt x="2492401" y="0"/>
                </a:cubicBezTo>
                <a:cubicBezTo>
                  <a:pt x="2673170" y="-28206"/>
                  <a:pt x="2832104" y="21573"/>
                  <a:pt x="3150027" y="0"/>
                </a:cubicBezTo>
                <a:cubicBezTo>
                  <a:pt x="3467950" y="-21573"/>
                  <a:pt x="3634131" y="27101"/>
                  <a:pt x="3853687" y="0"/>
                </a:cubicBezTo>
                <a:cubicBezTo>
                  <a:pt x="4073243" y="-27101"/>
                  <a:pt x="4414926" y="-31608"/>
                  <a:pt x="4603380" y="0"/>
                </a:cubicBezTo>
                <a:cubicBezTo>
                  <a:pt x="5006119" y="-38179"/>
                  <a:pt x="5380333" y="168612"/>
                  <a:pt x="5359159" y="419100"/>
                </a:cubicBezTo>
                <a:cubicBezTo>
                  <a:pt x="5389005" y="624286"/>
                  <a:pt x="5347377" y="855335"/>
                  <a:pt x="5359159" y="1104900"/>
                </a:cubicBezTo>
                <a:cubicBezTo>
                  <a:pt x="5395417" y="1390727"/>
                  <a:pt x="4926484" y="1509562"/>
                  <a:pt x="4603380" y="1524000"/>
                </a:cubicBezTo>
                <a:cubicBezTo>
                  <a:pt x="4384087" y="1533760"/>
                  <a:pt x="4104791" y="1492893"/>
                  <a:pt x="3899720" y="1524000"/>
                </a:cubicBezTo>
                <a:cubicBezTo>
                  <a:pt x="3694649" y="1555107"/>
                  <a:pt x="3464482" y="1544239"/>
                  <a:pt x="3242095" y="1524000"/>
                </a:cubicBezTo>
                <a:cubicBezTo>
                  <a:pt x="3019709" y="1503761"/>
                  <a:pt x="2793142" y="1526528"/>
                  <a:pt x="2676537" y="1524000"/>
                </a:cubicBezTo>
                <a:cubicBezTo>
                  <a:pt x="2559932" y="1521472"/>
                  <a:pt x="2227729" y="1501772"/>
                  <a:pt x="2064945" y="1524000"/>
                </a:cubicBezTo>
                <a:cubicBezTo>
                  <a:pt x="1902161" y="1546228"/>
                  <a:pt x="1560954" y="1545938"/>
                  <a:pt x="1407319" y="1524000"/>
                </a:cubicBezTo>
                <a:cubicBezTo>
                  <a:pt x="1253684" y="1502062"/>
                  <a:pt x="981254" y="1549766"/>
                  <a:pt x="795727" y="1524000"/>
                </a:cubicBezTo>
                <a:cubicBezTo>
                  <a:pt x="610200" y="1498234"/>
                  <a:pt x="258793" y="1538948"/>
                  <a:pt x="0" y="1524000"/>
                </a:cubicBezTo>
                <a:cubicBezTo>
                  <a:pt x="-387" y="1321875"/>
                  <a:pt x="15523" y="1244797"/>
                  <a:pt x="0" y="985520"/>
                </a:cubicBezTo>
                <a:cubicBezTo>
                  <a:pt x="-15523" y="726243"/>
                  <a:pt x="14766" y="699889"/>
                  <a:pt x="0" y="523240"/>
                </a:cubicBezTo>
                <a:cubicBezTo>
                  <a:pt x="-14766" y="346591"/>
                  <a:pt x="-3689" y="215045"/>
                  <a:pt x="0" y="0"/>
                </a:cubicBezTo>
                <a:close/>
              </a:path>
            </a:pathLst>
          </a:custGeom>
          <a:solidFill>
            <a:srgbClr val="C6EAFA"/>
          </a:solidFill>
          <a:ln w="19050">
            <a:extLst>
              <a:ext uri="{C807C97D-BFC1-408E-A445-0C87EB9F89A2}">
                <ask:lineSketchStyleProps xmlns:ask="http://schemas.microsoft.com/office/drawing/2018/sketchyshapes" xmlns="" sd="2407531963">
                  <a:custGeom>
                    <a:avLst/>
                    <a:gdLst>
                      <a:gd name="connsiteX0" fmla="*/ 0 w 2971800"/>
                      <a:gd name="connsiteY0" fmla="*/ 0 h 1524000"/>
                      <a:gd name="connsiteX1" fmla="*/ 2552700 w 2971800"/>
                      <a:gd name="connsiteY1" fmla="*/ 0 h 1524000"/>
                      <a:gd name="connsiteX2" fmla="*/ 2971800 w 2971800"/>
                      <a:gd name="connsiteY2" fmla="*/ 419100 h 1524000"/>
                      <a:gd name="connsiteX3" fmla="*/ 2971800 w 2971800"/>
                      <a:gd name="connsiteY3" fmla="*/ 1104900 h 1524000"/>
                      <a:gd name="connsiteX4" fmla="*/ 2552700 w 2971800"/>
                      <a:gd name="connsiteY4" fmla="*/ 1524000 h 1524000"/>
                      <a:gd name="connsiteX5" fmla="*/ 0 w 2971800"/>
                      <a:gd name="connsiteY5" fmla="*/ 1524000 h 1524000"/>
                      <a:gd name="connsiteX6" fmla="*/ 0 w 2971800"/>
                      <a:gd name="connsiteY6" fmla="*/ 0 h 152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71800" h="1524000">
                        <a:moveTo>
                          <a:pt x="0" y="0"/>
                        </a:moveTo>
                        <a:lnTo>
                          <a:pt x="2552700" y="0"/>
                        </a:lnTo>
                        <a:cubicBezTo>
                          <a:pt x="2784163" y="0"/>
                          <a:pt x="2971800" y="187637"/>
                          <a:pt x="2971800" y="419100"/>
                        </a:cubicBezTo>
                        <a:lnTo>
                          <a:pt x="2971800" y="1104900"/>
                        </a:lnTo>
                        <a:cubicBezTo>
                          <a:pt x="2971800" y="1336363"/>
                          <a:pt x="2784163" y="1524000"/>
                          <a:pt x="2552700" y="1524000"/>
                        </a:cubicBezTo>
                        <a:lnTo>
                          <a:pt x="0" y="15240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995327-69D6-4487-AA6C-F9EDCD4EDA31}"/>
              </a:ext>
            </a:extLst>
          </p:cNvPr>
          <p:cNvGrpSpPr/>
          <p:nvPr/>
        </p:nvGrpSpPr>
        <p:grpSpPr>
          <a:xfrm>
            <a:off x="1600200" y="1905000"/>
            <a:ext cx="3452559" cy="1524000"/>
            <a:chOff x="1957641" y="1905000"/>
            <a:chExt cx="3018918" cy="1524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6FE9B44-483F-4747-9D18-3E7AF76921D6}"/>
                </a:ext>
              </a:extLst>
            </p:cNvPr>
            <p:cNvSpPr/>
            <p:nvPr/>
          </p:nvSpPr>
          <p:spPr>
            <a:xfrm>
              <a:off x="2057400" y="1905000"/>
              <a:ext cx="2819400" cy="1524000"/>
            </a:xfrm>
            <a:custGeom>
              <a:avLst/>
              <a:gdLst>
                <a:gd name="connsiteX0" fmla="*/ 369460 w 3224382"/>
                <a:gd name="connsiteY0" fmla="*/ 0 h 1524000"/>
                <a:gd name="connsiteX1" fmla="*/ 968994 w 3224382"/>
                <a:gd name="connsiteY1" fmla="*/ 0 h 1524000"/>
                <a:gd name="connsiteX2" fmla="*/ 1482880 w 3224382"/>
                <a:gd name="connsiteY2" fmla="*/ 0 h 1524000"/>
                <a:gd name="connsiteX3" fmla="*/ 1996766 w 3224382"/>
                <a:gd name="connsiteY3" fmla="*/ 0 h 1524000"/>
                <a:gd name="connsiteX4" fmla="*/ 2567750 w 3224382"/>
                <a:gd name="connsiteY4" fmla="*/ 0 h 1524000"/>
                <a:gd name="connsiteX5" fmla="*/ 3224382 w 3224382"/>
                <a:gd name="connsiteY5" fmla="*/ 0 h 1524000"/>
                <a:gd name="connsiteX6" fmla="*/ 3224382 w 3224382"/>
                <a:gd name="connsiteY6" fmla="*/ 538480 h 1524000"/>
                <a:gd name="connsiteX7" fmla="*/ 3224382 w 3224382"/>
                <a:gd name="connsiteY7" fmla="*/ 1000760 h 1524000"/>
                <a:gd name="connsiteX8" fmla="*/ 3224382 w 3224382"/>
                <a:gd name="connsiteY8" fmla="*/ 1524000 h 1524000"/>
                <a:gd name="connsiteX9" fmla="*/ 2710496 w 3224382"/>
                <a:gd name="connsiteY9" fmla="*/ 1524000 h 1524000"/>
                <a:gd name="connsiteX10" fmla="*/ 2082413 w 3224382"/>
                <a:gd name="connsiteY10" fmla="*/ 1524000 h 1524000"/>
                <a:gd name="connsiteX11" fmla="*/ 1568527 w 3224382"/>
                <a:gd name="connsiteY11" fmla="*/ 1524000 h 1524000"/>
                <a:gd name="connsiteX12" fmla="*/ 1054641 w 3224382"/>
                <a:gd name="connsiteY12" fmla="*/ 1524000 h 1524000"/>
                <a:gd name="connsiteX13" fmla="*/ 369460 w 3224382"/>
                <a:gd name="connsiteY13" fmla="*/ 1524000 h 1524000"/>
                <a:gd name="connsiteX14" fmla="*/ 0 w 3224382"/>
                <a:gd name="connsiteY14" fmla="*/ 1104900 h 1524000"/>
                <a:gd name="connsiteX15" fmla="*/ 0 w 3224382"/>
                <a:gd name="connsiteY15" fmla="*/ 419100 h 1524000"/>
                <a:gd name="connsiteX16" fmla="*/ 369460 w 3224382"/>
                <a:gd name="connsiteY16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4382" h="1524000" fill="none" extrusionOk="0">
                  <a:moveTo>
                    <a:pt x="369460" y="0"/>
                  </a:moveTo>
                  <a:cubicBezTo>
                    <a:pt x="630499" y="-7563"/>
                    <a:pt x="758841" y="-8141"/>
                    <a:pt x="968994" y="0"/>
                  </a:cubicBezTo>
                  <a:cubicBezTo>
                    <a:pt x="1179147" y="8141"/>
                    <a:pt x="1360062" y="-4886"/>
                    <a:pt x="1482880" y="0"/>
                  </a:cubicBezTo>
                  <a:cubicBezTo>
                    <a:pt x="1605698" y="4886"/>
                    <a:pt x="1853878" y="20652"/>
                    <a:pt x="1996766" y="0"/>
                  </a:cubicBezTo>
                  <a:cubicBezTo>
                    <a:pt x="2139654" y="-20652"/>
                    <a:pt x="2352203" y="-16758"/>
                    <a:pt x="2567750" y="0"/>
                  </a:cubicBezTo>
                  <a:cubicBezTo>
                    <a:pt x="2783297" y="16758"/>
                    <a:pt x="2976314" y="7435"/>
                    <a:pt x="3224382" y="0"/>
                  </a:cubicBezTo>
                  <a:cubicBezTo>
                    <a:pt x="3242307" y="186029"/>
                    <a:pt x="3217588" y="405684"/>
                    <a:pt x="3224382" y="538480"/>
                  </a:cubicBezTo>
                  <a:cubicBezTo>
                    <a:pt x="3231176" y="671276"/>
                    <a:pt x="3237474" y="834318"/>
                    <a:pt x="3224382" y="1000760"/>
                  </a:cubicBezTo>
                  <a:cubicBezTo>
                    <a:pt x="3211290" y="1167202"/>
                    <a:pt x="3224753" y="1389354"/>
                    <a:pt x="3224382" y="1524000"/>
                  </a:cubicBezTo>
                  <a:cubicBezTo>
                    <a:pt x="2986671" y="1511720"/>
                    <a:pt x="2883047" y="1530422"/>
                    <a:pt x="2710496" y="1524000"/>
                  </a:cubicBezTo>
                  <a:cubicBezTo>
                    <a:pt x="2537945" y="1517578"/>
                    <a:pt x="2389692" y="1551437"/>
                    <a:pt x="2082413" y="1524000"/>
                  </a:cubicBezTo>
                  <a:cubicBezTo>
                    <a:pt x="1775134" y="1496563"/>
                    <a:pt x="1689458" y="1502440"/>
                    <a:pt x="1568527" y="1524000"/>
                  </a:cubicBezTo>
                  <a:cubicBezTo>
                    <a:pt x="1447596" y="1545560"/>
                    <a:pt x="1276658" y="1539552"/>
                    <a:pt x="1054641" y="1524000"/>
                  </a:cubicBezTo>
                  <a:cubicBezTo>
                    <a:pt x="832624" y="1508448"/>
                    <a:pt x="707894" y="1501283"/>
                    <a:pt x="369460" y="1524000"/>
                  </a:cubicBezTo>
                  <a:cubicBezTo>
                    <a:pt x="122142" y="1505859"/>
                    <a:pt x="44332" y="1363387"/>
                    <a:pt x="0" y="1104900"/>
                  </a:cubicBezTo>
                  <a:cubicBezTo>
                    <a:pt x="15423" y="932403"/>
                    <a:pt x="25491" y="720052"/>
                    <a:pt x="0" y="419100"/>
                  </a:cubicBezTo>
                  <a:cubicBezTo>
                    <a:pt x="11126" y="166097"/>
                    <a:pt x="126342" y="-5620"/>
                    <a:pt x="369460" y="0"/>
                  </a:cubicBezTo>
                  <a:close/>
                </a:path>
                <a:path w="3224382" h="1524000" stroke="0" extrusionOk="0">
                  <a:moveTo>
                    <a:pt x="369460" y="0"/>
                  </a:moveTo>
                  <a:cubicBezTo>
                    <a:pt x="650819" y="12571"/>
                    <a:pt x="809238" y="4920"/>
                    <a:pt x="968994" y="0"/>
                  </a:cubicBezTo>
                  <a:cubicBezTo>
                    <a:pt x="1128750" y="-4920"/>
                    <a:pt x="1312638" y="-19586"/>
                    <a:pt x="1454330" y="0"/>
                  </a:cubicBezTo>
                  <a:cubicBezTo>
                    <a:pt x="1596022" y="19586"/>
                    <a:pt x="1768841" y="-16505"/>
                    <a:pt x="2082413" y="0"/>
                  </a:cubicBezTo>
                  <a:cubicBezTo>
                    <a:pt x="2395985" y="16505"/>
                    <a:pt x="2493927" y="-11441"/>
                    <a:pt x="2624848" y="0"/>
                  </a:cubicBezTo>
                  <a:cubicBezTo>
                    <a:pt x="2755770" y="11441"/>
                    <a:pt x="3086966" y="27365"/>
                    <a:pt x="3224382" y="0"/>
                  </a:cubicBezTo>
                  <a:cubicBezTo>
                    <a:pt x="3201805" y="166612"/>
                    <a:pt x="3232874" y="267700"/>
                    <a:pt x="3224382" y="462280"/>
                  </a:cubicBezTo>
                  <a:cubicBezTo>
                    <a:pt x="3215890" y="656860"/>
                    <a:pt x="3199594" y="858002"/>
                    <a:pt x="3224382" y="985520"/>
                  </a:cubicBezTo>
                  <a:cubicBezTo>
                    <a:pt x="3249170" y="1113038"/>
                    <a:pt x="3206558" y="1341036"/>
                    <a:pt x="3224382" y="1524000"/>
                  </a:cubicBezTo>
                  <a:cubicBezTo>
                    <a:pt x="3096739" y="1528076"/>
                    <a:pt x="2948585" y="1543147"/>
                    <a:pt x="2710496" y="1524000"/>
                  </a:cubicBezTo>
                  <a:cubicBezTo>
                    <a:pt x="2472407" y="1504853"/>
                    <a:pt x="2298354" y="1519678"/>
                    <a:pt x="2110962" y="1524000"/>
                  </a:cubicBezTo>
                  <a:cubicBezTo>
                    <a:pt x="1923570" y="1528322"/>
                    <a:pt x="1758705" y="1550475"/>
                    <a:pt x="1482880" y="1524000"/>
                  </a:cubicBezTo>
                  <a:cubicBezTo>
                    <a:pt x="1207055" y="1497525"/>
                    <a:pt x="1168663" y="1501919"/>
                    <a:pt x="997543" y="1524000"/>
                  </a:cubicBezTo>
                  <a:cubicBezTo>
                    <a:pt x="826423" y="1546081"/>
                    <a:pt x="519557" y="1494922"/>
                    <a:pt x="369460" y="1524000"/>
                  </a:cubicBezTo>
                  <a:cubicBezTo>
                    <a:pt x="170972" y="1512614"/>
                    <a:pt x="17812" y="1365172"/>
                    <a:pt x="0" y="1104900"/>
                  </a:cubicBezTo>
                  <a:cubicBezTo>
                    <a:pt x="25711" y="786265"/>
                    <a:pt x="20579" y="649710"/>
                    <a:pt x="0" y="419100"/>
                  </a:cubicBezTo>
                  <a:cubicBezTo>
                    <a:pt x="10582" y="175995"/>
                    <a:pt x="195617" y="-6544"/>
                    <a:pt x="36946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extLst>
                <a:ext uri="{C807C97D-BFC1-408E-A445-0C87EB9F89A2}">
                  <ask:lineSketchStyleProps xmlns:ask="http://schemas.microsoft.com/office/drawing/2018/sketchyshapes" xmlns="" sd="1858770602">
                    <a:custGeom>
                      <a:avLst/>
                      <a:gdLst>
                        <a:gd name="connsiteX0" fmla="*/ 419100 w 3657600"/>
                        <a:gd name="connsiteY0" fmla="*/ 0 h 1524000"/>
                        <a:gd name="connsiteX1" fmla="*/ 3657600 w 3657600"/>
                        <a:gd name="connsiteY1" fmla="*/ 0 h 1524000"/>
                        <a:gd name="connsiteX2" fmla="*/ 3657600 w 3657600"/>
                        <a:gd name="connsiteY2" fmla="*/ 1524000 h 1524000"/>
                        <a:gd name="connsiteX3" fmla="*/ 419100 w 3657600"/>
                        <a:gd name="connsiteY3" fmla="*/ 1524000 h 1524000"/>
                        <a:gd name="connsiteX4" fmla="*/ 0 w 3657600"/>
                        <a:gd name="connsiteY4" fmla="*/ 1104900 h 1524000"/>
                        <a:gd name="connsiteX5" fmla="*/ 0 w 3657600"/>
                        <a:gd name="connsiteY5" fmla="*/ 419100 h 1524000"/>
                        <a:gd name="connsiteX6" fmla="*/ 419100 w 3657600"/>
                        <a:gd name="connsiteY6" fmla="*/ 0 h 1524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57600" h="1524000">
                          <a:moveTo>
                            <a:pt x="419100" y="0"/>
                          </a:moveTo>
                          <a:lnTo>
                            <a:pt x="3657600" y="0"/>
                          </a:lnTo>
                          <a:lnTo>
                            <a:pt x="3657600" y="1524000"/>
                          </a:lnTo>
                          <a:lnTo>
                            <a:pt x="419100" y="1524000"/>
                          </a:lnTo>
                          <a:cubicBezTo>
                            <a:pt x="187637" y="1524000"/>
                            <a:pt x="0" y="1336363"/>
                            <a:pt x="0" y="1104900"/>
                          </a:cubicBezTo>
                          <a:lnTo>
                            <a:pt x="0" y="419100"/>
                          </a:lnTo>
                          <a:cubicBezTo>
                            <a:pt x="0" y="187637"/>
                            <a:pt x="187637" y="0"/>
                            <a:pt x="419100" y="0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D081F5-60BA-498C-8870-588B630DA637}"/>
                </a:ext>
              </a:extLst>
            </p:cNvPr>
            <p:cNvSpPr txBox="1"/>
            <p:nvPr/>
          </p:nvSpPr>
          <p:spPr>
            <a:xfrm>
              <a:off x="1957641" y="2313057"/>
              <a:ext cx="30189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30 + 20 = ?</a:t>
              </a:r>
              <a:endParaRPr lang="en-US" sz="40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09A0AEE-CED8-444B-9ABD-7A791C725BD5}"/>
              </a:ext>
            </a:extLst>
          </p:cNvPr>
          <p:cNvSpPr txBox="1"/>
          <p:nvPr/>
        </p:nvSpPr>
        <p:spPr>
          <a:xfrm>
            <a:off x="5078250" y="1981200"/>
            <a:ext cx="513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chục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+ 2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chục</a:t>
            </a:r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= 5 </a:t>
            </a: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chục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F6EF71-0225-4C33-A3FD-FF82E8ECD1BB}"/>
              </a:ext>
            </a:extLst>
          </p:cNvPr>
          <p:cNvSpPr txBox="1"/>
          <p:nvPr/>
        </p:nvSpPr>
        <p:spPr>
          <a:xfrm>
            <a:off x="5078250" y="2667000"/>
            <a:ext cx="3198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 + 20 = 50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A3DA73-3EF5-49FB-87CE-6BB83FDA4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200400"/>
            <a:ext cx="4071896" cy="34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1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4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8AD255-BA21-44D1-8D26-BFB46D955663}"/>
              </a:ext>
            </a:extLst>
          </p:cNvPr>
          <p:cNvGrpSpPr/>
          <p:nvPr/>
        </p:nvGrpSpPr>
        <p:grpSpPr>
          <a:xfrm>
            <a:off x="317063" y="609600"/>
            <a:ext cx="668922" cy="707886"/>
            <a:chOff x="1559434" y="1176116"/>
            <a:chExt cx="668922" cy="7078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E83578-2701-4C7E-96B9-7E7102D4B95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6DD7A0F-C7F8-4DE1-9016-F448BD9F84A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33F63DC-1D64-4F5D-8EFD-4019F654657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09235B-B0E4-4BDB-89EA-7117BF67967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C5701F3-9713-400A-B140-8946691BBF05}"/>
              </a:ext>
            </a:extLst>
          </p:cNvPr>
          <p:cNvSpPr txBox="1"/>
          <p:nvPr/>
        </p:nvSpPr>
        <p:spPr>
          <a:xfrm>
            <a:off x="1079528" y="609600"/>
            <a:ext cx="577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Tính nhẩm (theo mẫu).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AFDD9A1-4C5E-4BC8-85F2-1CD18591932C}"/>
              </a:ext>
            </a:extLst>
          </p:cNvPr>
          <p:cNvGrpSpPr/>
          <p:nvPr/>
        </p:nvGrpSpPr>
        <p:grpSpPr>
          <a:xfrm>
            <a:off x="609600" y="1752600"/>
            <a:ext cx="3352800" cy="3670300"/>
            <a:chOff x="609600" y="1892300"/>
            <a:chExt cx="3352800" cy="36703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2E90B7C-E7FF-4B6A-A144-A4401AA7A4EE}"/>
                </a:ext>
              </a:extLst>
            </p:cNvPr>
            <p:cNvSpPr/>
            <p:nvPr/>
          </p:nvSpPr>
          <p:spPr>
            <a:xfrm>
              <a:off x="609600" y="1905000"/>
              <a:ext cx="3352800" cy="3657600"/>
            </a:xfrm>
            <a:prstGeom prst="roundRect">
              <a:avLst/>
            </a:prstGeom>
            <a:solidFill>
              <a:srgbClr val="FDD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430B38-E844-43A6-8FF4-38B43908C3FD}"/>
                </a:ext>
              </a:extLst>
            </p:cNvPr>
            <p:cNvSpPr txBox="1"/>
            <p:nvPr/>
          </p:nvSpPr>
          <p:spPr>
            <a:xfrm>
              <a:off x="1967644" y="1892300"/>
              <a:ext cx="6367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Quicksand Medium" panose="00000600000000000000" pitchFamily="2" charset="0"/>
                </a:rPr>
                <a:t>a)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4D3AE9-22E2-4D1E-931D-865D88D314B5}"/>
              </a:ext>
            </a:extLst>
          </p:cNvPr>
          <p:cNvGrpSpPr/>
          <p:nvPr/>
        </p:nvGrpSpPr>
        <p:grpSpPr>
          <a:xfrm>
            <a:off x="4419600" y="1752600"/>
            <a:ext cx="3352800" cy="3670300"/>
            <a:chOff x="4419600" y="1816100"/>
            <a:chExt cx="3352800" cy="36703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147E453-F7BD-4A58-8E7D-C9FAD5DAEF06}"/>
                </a:ext>
              </a:extLst>
            </p:cNvPr>
            <p:cNvSpPr/>
            <p:nvPr/>
          </p:nvSpPr>
          <p:spPr>
            <a:xfrm>
              <a:off x="4419600" y="1828800"/>
              <a:ext cx="3352800" cy="3657600"/>
            </a:xfrm>
            <a:prstGeom prst="roundRect">
              <a:avLst/>
            </a:prstGeom>
            <a:solidFill>
              <a:srgbClr val="C3D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E490F8-C5E6-499F-8C18-329C219F009A}"/>
                </a:ext>
              </a:extLst>
            </p:cNvPr>
            <p:cNvSpPr txBox="1"/>
            <p:nvPr/>
          </p:nvSpPr>
          <p:spPr>
            <a:xfrm>
              <a:off x="5777644" y="1816100"/>
              <a:ext cx="6367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Quicksand Medium" panose="00000600000000000000" pitchFamily="2" charset="0"/>
                </a:rPr>
                <a:t>b)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CB96AE-6BBE-4974-852D-53CC201F99D4}"/>
              </a:ext>
            </a:extLst>
          </p:cNvPr>
          <p:cNvGrpSpPr/>
          <p:nvPr/>
        </p:nvGrpSpPr>
        <p:grpSpPr>
          <a:xfrm>
            <a:off x="8229600" y="1752600"/>
            <a:ext cx="3352800" cy="3670300"/>
            <a:chOff x="8229600" y="1816100"/>
            <a:chExt cx="3352800" cy="36703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B325C17-FB8F-4FCE-ABD7-0D7A308AD85A}"/>
                </a:ext>
              </a:extLst>
            </p:cNvPr>
            <p:cNvSpPr/>
            <p:nvPr/>
          </p:nvSpPr>
          <p:spPr>
            <a:xfrm>
              <a:off x="8229600" y="1828800"/>
              <a:ext cx="3352800" cy="3657600"/>
            </a:xfrm>
            <a:prstGeom prst="roundRect">
              <a:avLst/>
            </a:prstGeom>
            <a:solidFill>
              <a:srgbClr val="E6E7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848E3F-C0F8-4AC7-803C-462043A83D4D}"/>
                </a:ext>
              </a:extLst>
            </p:cNvPr>
            <p:cNvSpPr txBox="1"/>
            <p:nvPr/>
          </p:nvSpPr>
          <p:spPr>
            <a:xfrm>
              <a:off x="9610887" y="1816100"/>
              <a:ext cx="5902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latin typeface="Quicksand Medium" panose="00000600000000000000" pitchFamily="2" charset="0"/>
                </a:rPr>
                <a:t>c)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C766F53-CA0D-4ACB-9DF1-6C46E4F01193}"/>
              </a:ext>
            </a:extLst>
          </p:cNvPr>
          <p:cNvSpPr txBox="1"/>
          <p:nvPr/>
        </p:nvSpPr>
        <p:spPr>
          <a:xfrm>
            <a:off x="762000" y="2695714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 + 50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0961BC-F39B-4C94-A5E4-B15A776DBC75}"/>
              </a:ext>
            </a:extLst>
          </p:cNvPr>
          <p:cNvSpPr txBox="1"/>
          <p:nvPr/>
        </p:nvSpPr>
        <p:spPr>
          <a:xfrm>
            <a:off x="762000" y="3569737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 + 40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D177C5-4B8C-4E4B-9D43-AA4E8E0F409B}"/>
              </a:ext>
            </a:extLst>
          </p:cNvPr>
          <p:cNvSpPr txBox="1"/>
          <p:nvPr/>
        </p:nvSpPr>
        <p:spPr>
          <a:xfrm>
            <a:off x="762000" y="4443760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 + 30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00EE46-1207-461C-A5D0-4121BA2AF047}"/>
              </a:ext>
            </a:extLst>
          </p:cNvPr>
          <p:cNvSpPr txBox="1"/>
          <p:nvPr/>
        </p:nvSpPr>
        <p:spPr>
          <a:xfrm>
            <a:off x="4584700" y="2695714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 + 40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884EF8-29EB-489F-8850-E9B99419992D}"/>
              </a:ext>
            </a:extLst>
          </p:cNvPr>
          <p:cNvSpPr txBox="1"/>
          <p:nvPr/>
        </p:nvSpPr>
        <p:spPr>
          <a:xfrm>
            <a:off x="4584700" y="3569737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+ 30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6CE019-2CE4-42B7-A431-928958F6897F}"/>
              </a:ext>
            </a:extLst>
          </p:cNvPr>
          <p:cNvSpPr txBox="1"/>
          <p:nvPr/>
        </p:nvSpPr>
        <p:spPr>
          <a:xfrm>
            <a:off x="4584700" y="4443760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 + 50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74CC75-8CAE-4FC9-AAD4-2304C24E9C3A}"/>
              </a:ext>
            </a:extLst>
          </p:cNvPr>
          <p:cNvSpPr txBox="1"/>
          <p:nvPr/>
        </p:nvSpPr>
        <p:spPr>
          <a:xfrm>
            <a:off x="8394700" y="2695714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 + 20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AECB95-6DE5-4817-AB3B-1FF178072D6B}"/>
              </a:ext>
            </a:extLst>
          </p:cNvPr>
          <p:cNvSpPr txBox="1"/>
          <p:nvPr/>
        </p:nvSpPr>
        <p:spPr>
          <a:xfrm>
            <a:off x="8394700" y="3569737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 + 30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D682F4-F41E-456C-8A35-EDDBD0968BC6}"/>
              </a:ext>
            </a:extLst>
          </p:cNvPr>
          <p:cNvSpPr txBox="1"/>
          <p:nvPr/>
        </p:nvSpPr>
        <p:spPr>
          <a:xfrm>
            <a:off x="8394700" y="4443760"/>
            <a:ext cx="317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 + 40 =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551DF1-9881-45B9-8AE8-91709E941F2F}"/>
              </a:ext>
            </a:extLst>
          </p:cNvPr>
          <p:cNvGrpSpPr/>
          <p:nvPr/>
        </p:nvGrpSpPr>
        <p:grpSpPr>
          <a:xfrm>
            <a:off x="3029423" y="2695714"/>
            <a:ext cx="755335" cy="707886"/>
            <a:chOff x="2965765" y="2867305"/>
            <a:chExt cx="755335" cy="70788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0D8007B-11A8-4AFE-AF89-3DA105FCC319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79A404-F5FF-410C-A001-11ADBFE46447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245433-5CFE-44DB-80C3-29C1A6447E1D}"/>
              </a:ext>
            </a:extLst>
          </p:cNvPr>
          <p:cNvGrpSpPr/>
          <p:nvPr/>
        </p:nvGrpSpPr>
        <p:grpSpPr>
          <a:xfrm>
            <a:off x="3029423" y="3569737"/>
            <a:ext cx="755335" cy="707886"/>
            <a:chOff x="2965765" y="2867305"/>
            <a:chExt cx="755335" cy="707886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70949D66-6AFF-4CBE-95AD-E632489AF044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2E7931-248D-4415-A685-0F510071AA4D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EA497-1DD2-445B-9454-CF37AF16F958}"/>
              </a:ext>
            </a:extLst>
          </p:cNvPr>
          <p:cNvGrpSpPr/>
          <p:nvPr/>
        </p:nvGrpSpPr>
        <p:grpSpPr>
          <a:xfrm>
            <a:off x="3029423" y="4443760"/>
            <a:ext cx="755335" cy="707886"/>
            <a:chOff x="2965765" y="2867305"/>
            <a:chExt cx="755335" cy="707886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B29EFF8-C091-4358-B500-96CA04514BA5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5EDBE5-431E-49C0-B05A-F9894D127E83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A3261F5-A9FB-4F58-A771-4D9536FA41DF}"/>
              </a:ext>
            </a:extLst>
          </p:cNvPr>
          <p:cNvGrpSpPr/>
          <p:nvPr/>
        </p:nvGrpSpPr>
        <p:grpSpPr>
          <a:xfrm>
            <a:off x="6845773" y="2695714"/>
            <a:ext cx="755335" cy="707886"/>
            <a:chOff x="2965765" y="2867305"/>
            <a:chExt cx="755335" cy="707886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E1B6927-0169-4AB9-A989-5EFA774316D0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C3DF9D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07A587-9773-49F1-8DC8-013FD0C2BC24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1418CC9-65BF-4385-84D3-3D78A2010FD8}"/>
              </a:ext>
            </a:extLst>
          </p:cNvPr>
          <p:cNvGrpSpPr/>
          <p:nvPr/>
        </p:nvGrpSpPr>
        <p:grpSpPr>
          <a:xfrm>
            <a:off x="10646090" y="2695714"/>
            <a:ext cx="755335" cy="707886"/>
            <a:chOff x="2965765" y="2867305"/>
            <a:chExt cx="755335" cy="70788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9622EA9-0877-4943-965E-BB8E73C8CE35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E6E7E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1F0ECE-2D23-430D-918C-75A32BA7BC6B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A44DB34-E048-4A80-BF3B-8D50BCC3B111}"/>
              </a:ext>
            </a:extLst>
          </p:cNvPr>
          <p:cNvGrpSpPr/>
          <p:nvPr/>
        </p:nvGrpSpPr>
        <p:grpSpPr>
          <a:xfrm>
            <a:off x="6845773" y="3569737"/>
            <a:ext cx="755335" cy="707886"/>
            <a:chOff x="2965765" y="2867305"/>
            <a:chExt cx="755335" cy="707886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0C23C0F2-2A72-4A66-93B7-3EFAB41F415B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C3DF9D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F039CF4-2004-4146-9793-D0DCA71DC929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1EC3C17-59F5-46C2-82F9-AD4AAF70A165}"/>
              </a:ext>
            </a:extLst>
          </p:cNvPr>
          <p:cNvGrpSpPr/>
          <p:nvPr/>
        </p:nvGrpSpPr>
        <p:grpSpPr>
          <a:xfrm>
            <a:off x="6845773" y="4443760"/>
            <a:ext cx="755335" cy="707886"/>
            <a:chOff x="2965765" y="2867305"/>
            <a:chExt cx="755335" cy="70788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E8257D02-E021-4FE3-83AB-DA9551E180C1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C3DF9D"/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8E9A1C9-C38C-48C4-A3E9-08AE50419ED7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5332C8-12EC-476D-A6A6-8BDA6C5C2CD6}"/>
              </a:ext>
            </a:extLst>
          </p:cNvPr>
          <p:cNvGrpSpPr/>
          <p:nvPr/>
        </p:nvGrpSpPr>
        <p:grpSpPr>
          <a:xfrm>
            <a:off x="10646090" y="3569737"/>
            <a:ext cx="755335" cy="707886"/>
            <a:chOff x="2965765" y="2867305"/>
            <a:chExt cx="755335" cy="707886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D2D26ED8-21F3-488D-A340-C646BA02379C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E6E7E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DF57957-5D55-4BA7-8F05-A37162EF0CE3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9913BFB-020F-418F-9E7B-F802CE3F7404}"/>
              </a:ext>
            </a:extLst>
          </p:cNvPr>
          <p:cNvGrpSpPr/>
          <p:nvPr/>
        </p:nvGrpSpPr>
        <p:grpSpPr>
          <a:xfrm>
            <a:off x="10646090" y="4443760"/>
            <a:ext cx="755335" cy="707886"/>
            <a:chOff x="2965765" y="2867305"/>
            <a:chExt cx="755335" cy="707886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36A38FC-CADE-4827-A2C0-12C2FFC428DC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roundRect">
              <a:avLst>
                <a:gd name="adj" fmla="val 20983"/>
              </a:avLst>
            </a:prstGeom>
            <a:solidFill>
              <a:srgbClr val="E6E7E9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04FAAB9-7A20-4F1F-92F6-B202A641B252}"/>
                </a:ext>
              </a:extLst>
            </p:cNvPr>
            <p:cNvSpPr txBox="1"/>
            <p:nvPr/>
          </p:nvSpPr>
          <p:spPr>
            <a:xfrm>
              <a:off x="2965765" y="2867305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56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DC106E-8EF2-4D3D-8838-94479056A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b="1771"/>
          <a:stretch/>
        </p:blipFill>
        <p:spPr>
          <a:xfrm>
            <a:off x="1942999" y="1344191"/>
            <a:ext cx="8306003" cy="5209009"/>
          </a:xfrm>
          <a:prstGeom prst="roundRect">
            <a:avLst>
              <a:gd name="adj" fmla="val 10264"/>
            </a:avLst>
          </a:prstGeom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4363F21-E766-4BA8-BE24-A1365AA14C8F}"/>
              </a:ext>
            </a:extLst>
          </p:cNvPr>
          <p:cNvGrpSpPr/>
          <p:nvPr/>
        </p:nvGrpSpPr>
        <p:grpSpPr>
          <a:xfrm>
            <a:off x="248884" y="57280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9413D51-6AD7-4704-AF1A-614B7A6A64A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1C632CD-A692-4AB7-827C-3B84BAE852C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56D8B09-3D89-4099-A4B5-2B9BD211413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FD5398-7511-4E49-8E90-B91172B00BB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1DD8396-33D0-4E21-BA06-B6840BCC7E8E}"/>
              </a:ext>
            </a:extLst>
          </p:cNvPr>
          <p:cNvSpPr/>
          <p:nvPr/>
        </p:nvSpPr>
        <p:spPr>
          <a:xfrm>
            <a:off x="1108816" y="592287"/>
            <a:ext cx="10368810" cy="668922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Tìm số bị rơi mất trong mỗi chiếc lá có dấu "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?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".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A4E8CD-38CA-4653-B17B-55A4C605E835}"/>
              </a:ext>
            </a:extLst>
          </p:cNvPr>
          <p:cNvGrpSpPr/>
          <p:nvPr/>
        </p:nvGrpSpPr>
        <p:grpSpPr>
          <a:xfrm>
            <a:off x="7134224" y="1560753"/>
            <a:ext cx="2477957" cy="1579401"/>
            <a:chOff x="7134224" y="1560753"/>
            <a:chExt cx="2477957" cy="1579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EC4FB1-5009-48E2-A2A4-305037F9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224" y="1560753"/>
              <a:ext cx="2477957" cy="157940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4C9BAA-1FBF-4292-BFAC-7F89A969D2A5}"/>
                </a:ext>
              </a:extLst>
            </p:cNvPr>
            <p:cNvGrpSpPr/>
            <p:nvPr/>
          </p:nvGrpSpPr>
          <p:grpSpPr>
            <a:xfrm>
              <a:off x="7867650" y="2009775"/>
              <a:ext cx="533400" cy="646331"/>
              <a:chOff x="7867650" y="2009775"/>
              <a:chExt cx="533400" cy="64633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6226317-28E5-47D6-B371-09886BE8C5FF}"/>
                  </a:ext>
                </a:extLst>
              </p:cNvPr>
              <p:cNvSpPr/>
              <p:nvPr/>
            </p:nvSpPr>
            <p:spPr>
              <a:xfrm>
                <a:off x="7867650" y="2057400"/>
                <a:ext cx="533400" cy="533400"/>
              </a:xfrm>
              <a:prstGeom prst="ellipse">
                <a:avLst/>
              </a:prstGeom>
              <a:solidFill>
                <a:srgbClr val="B0D25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E41930-773C-45A4-8EB7-AE7973DF8277}"/>
                  </a:ext>
                </a:extLst>
              </p:cNvPr>
              <p:cNvSpPr txBox="1"/>
              <p:nvPr/>
            </p:nvSpPr>
            <p:spPr>
              <a:xfrm>
                <a:off x="7924800" y="2009775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B5BB4C-AEB9-49EF-9CD6-2169721B0224}"/>
              </a:ext>
            </a:extLst>
          </p:cNvPr>
          <p:cNvGrpSpPr/>
          <p:nvPr/>
        </p:nvGrpSpPr>
        <p:grpSpPr>
          <a:xfrm>
            <a:off x="7817012" y="5176953"/>
            <a:ext cx="1372469" cy="1334570"/>
            <a:chOff x="7817012" y="5176953"/>
            <a:chExt cx="1372469" cy="13345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29E0ED-0796-4158-B5D3-B338FACC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012" y="5176953"/>
              <a:ext cx="1372469" cy="133457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CF55F2-DD02-456B-8609-C03AC47753D7}"/>
                </a:ext>
              </a:extLst>
            </p:cNvPr>
            <p:cNvSpPr/>
            <p:nvPr/>
          </p:nvSpPr>
          <p:spPr>
            <a:xfrm>
              <a:off x="8248650" y="5438775"/>
              <a:ext cx="533400" cy="533400"/>
            </a:xfrm>
            <a:prstGeom prst="ellipse">
              <a:avLst/>
            </a:prstGeom>
            <a:solidFill>
              <a:srgbClr val="B0D25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13B44C-42B6-4FA0-9FF7-5FF1B75FDBDD}"/>
                </a:ext>
              </a:extLst>
            </p:cNvPr>
            <p:cNvSpPr txBox="1"/>
            <p:nvPr/>
          </p:nvSpPr>
          <p:spPr>
            <a:xfrm>
              <a:off x="8305800" y="539115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90E917-2D20-4CA0-89F8-F06F23609134}"/>
              </a:ext>
            </a:extLst>
          </p:cNvPr>
          <p:cNvGrpSpPr/>
          <p:nvPr/>
        </p:nvGrpSpPr>
        <p:grpSpPr>
          <a:xfrm>
            <a:off x="2686051" y="5205528"/>
            <a:ext cx="1857374" cy="1287779"/>
            <a:chOff x="2686051" y="5205528"/>
            <a:chExt cx="1857374" cy="12877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9A28DF-2A31-4B63-8A22-0B22BF74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51" y="5205528"/>
              <a:ext cx="1857374" cy="128777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5B9E67-6A6B-46F8-9C62-6A48A6764980}"/>
                </a:ext>
              </a:extLst>
            </p:cNvPr>
            <p:cNvSpPr/>
            <p:nvPr/>
          </p:nvSpPr>
          <p:spPr>
            <a:xfrm>
              <a:off x="3352800" y="5438775"/>
              <a:ext cx="533400" cy="533400"/>
            </a:xfrm>
            <a:prstGeom prst="ellipse">
              <a:avLst/>
            </a:prstGeom>
            <a:solidFill>
              <a:srgbClr val="B0D25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29BBBC-DCE6-4056-B6C6-9FB52D0747DA}"/>
                </a:ext>
              </a:extLst>
            </p:cNvPr>
            <p:cNvSpPr txBox="1"/>
            <p:nvPr/>
          </p:nvSpPr>
          <p:spPr>
            <a:xfrm>
              <a:off x="3409950" y="539115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590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DC106E-8EF2-4D3D-8838-94479056A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b="1771"/>
          <a:stretch/>
        </p:blipFill>
        <p:spPr>
          <a:xfrm>
            <a:off x="1942999" y="1344191"/>
            <a:ext cx="8306003" cy="5209009"/>
          </a:xfrm>
          <a:prstGeom prst="roundRect">
            <a:avLst>
              <a:gd name="adj" fmla="val 10264"/>
            </a:avLst>
          </a:prstGeom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4363F21-E766-4BA8-BE24-A1365AA14C8F}"/>
              </a:ext>
            </a:extLst>
          </p:cNvPr>
          <p:cNvGrpSpPr/>
          <p:nvPr/>
        </p:nvGrpSpPr>
        <p:grpSpPr>
          <a:xfrm>
            <a:off x="248884" y="57280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9413D51-6AD7-4704-AF1A-614B7A6A64A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1C632CD-A692-4AB7-827C-3B84BAE852C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56D8B09-3D89-4099-A4B5-2B9BD211413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FD5398-7511-4E49-8E90-B91172B00BB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1DD8396-33D0-4E21-BA06-B6840BCC7E8E}"/>
              </a:ext>
            </a:extLst>
          </p:cNvPr>
          <p:cNvSpPr/>
          <p:nvPr/>
        </p:nvSpPr>
        <p:spPr>
          <a:xfrm>
            <a:off x="1108816" y="592287"/>
            <a:ext cx="10368810" cy="668922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Tìm số bị rơi mất trong mỗi chiếc lá có dấu "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?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".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A4E8CD-38CA-4653-B17B-55A4C605E835}"/>
              </a:ext>
            </a:extLst>
          </p:cNvPr>
          <p:cNvGrpSpPr/>
          <p:nvPr/>
        </p:nvGrpSpPr>
        <p:grpSpPr>
          <a:xfrm>
            <a:off x="7134224" y="1560753"/>
            <a:ext cx="2477957" cy="1579401"/>
            <a:chOff x="7134224" y="1560753"/>
            <a:chExt cx="2477957" cy="1579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EC4FB1-5009-48E2-A2A4-305037F9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224" y="1560753"/>
              <a:ext cx="2477957" cy="157940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4C9BAA-1FBF-4292-BFAC-7F89A969D2A5}"/>
                </a:ext>
              </a:extLst>
            </p:cNvPr>
            <p:cNvGrpSpPr/>
            <p:nvPr/>
          </p:nvGrpSpPr>
          <p:grpSpPr>
            <a:xfrm>
              <a:off x="7867650" y="2009775"/>
              <a:ext cx="533400" cy="646331"/>
              <a:chOff x="7867650" y="2009775"/>
              <a:chExt cx="533400" cy="64633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6226317-28E5-47D6-B371-09886BE8C5FF}"/>
                  </a:ext>
                </a:extLst>
              </p:cNvPr>
              <p:cNvSpPr/>
              <p:nvPr/>
            </p:nvSpPr>
            <p:spPr>
              <a:xfrm>
                <a:off x="7867650" y="2057400"/>
                <a:ext cx="533400" cy="533400"/>
              </a:xfrm>
              <a:prstGeom prst="ellipse">
                <a:avLst/>
              </a:prstGeom>
              <a:solidFill>
                <a:srgbClr val="B0D25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E41930-773C-45A4-8EB7-AE7973DF8277}"/>
                  </a:ext>
                </a:extLst>
              </p:cNvPr>
              <p:cNvSpPr txBox="1"/>
              <p:nvPr/>
            </p:nvSpPr>
            <p:spPr>
              <a:xfrm>
                <a:off x="7924800" y="2009775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B5BB4C-AEB9-49EF-9CD6-2169721B0224}"/>
              </a:ext>
            </a:extLst>
          </p:cNvPr>
          <p:cNvGrpSpPr/>
          <p:nvPr/>
        </p:nvGrpSpPr>
        <p:grpSpPr>
          <a:xfrm>
            <a:off x="7817012" y="5176953"/>
            <a:ext cx="1372469" cy="1334570"/>
            <a:chOff x="7817012" y="5176953"/>
            <a:chExt cx="1372469" cy="13345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29E0ED-0796-4158-B5D3-B338FACC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012" y="5176953"/>
              <a:ext cx="1372469" cy="133457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CF55F2-DD02-456B-8609-C03AC47753D7}"/>
                </a:ext>
              </a:extLst>
            </p:cNvPr>
            <p:cNvSpPr/>
            <p:nvPr/>
          </p:nvSpPr>
          <p:spPr>
            <a:xfrm>
              <a:off x="8248650" y="5438775"/>
              <a:ext cx="533400" cy="533400"/>
            </a:xfrm>
            <a:prstGeom prst="ellipse">
              <a:avLst/>
            </a:prstGeom>
            <a:solidFill>
              <a:srgbClr val="B0D25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13B44C-42B6-4FA0-9FF7-5FF1B75FDBDD}"/>
                </a:ext>
              </a:extLst>
            </p:cNvPr>
            <p:cNvSpPr txBox="1"/>
            <p:nvPr/>
          </p:nvSpPr>
          <p:spPr>
            <a:xfrm>
              <a:off x="8305800" y="539115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90E917-2D20-4CA0-89F8-F06F23609134}"/>
              </a:ext>
            </a:extLst>
          </p:cNvPr>
          <p:cNvGrpSpPr/>
          <p:nvPr/>
        </p:nvGrpSpPr>
        <p:grpSpPr>
          <a:xfrm>
            <a:off x="2686051" y="5205528"/>
            <a:ext cx="1857374" cy="1287779"/>
            <a:chOff x="2686051" y="5205528"/>
            <a:chExt cx="1857374" cy="12877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9A28DF-2A31-4B63-8A22-0B22BF74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51" y="5205528"/>
              <a:ext cx="1857374" cy="128777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5B9E67-6A6B-46F8-9C62-6A48A6764980}"/>
                </a:ext>
              </a:extLst>
            </p:cNvPr>
            <p:cNvSpPr/>
            <p:nvPr/>
          </p:nvSpPr>
          <p:spPr>
            <a:xfrm>
              <a:off x="3352800" y="5438775"/>
              <a:ext cx="533400" cy="533400"/>
            </a:xfrm>
            <a:prstGeom prst="ellipse">
              <a:avLst/>
            </a:prstGeom>
            <a:solidFill>
              <a:srgbClr val="B0D25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29BBBC-DCE6-4056-B6C6-9FB52D0747DA}"/>
                </a:ext>
              </a:extLst>
            </p:cNvPr>
            <p:cNvSpPr txBox="1"/>
            <p:nvPr/>
          </p:nvSpPr>
          <p:spPr>
            <a:xfrm>
              <a:off x="3409950" y="539115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CE05157-CEE3-4C78-A056-19A230CC0435}"/>
              </a:ext>
            </a:extLst>
          </p:cNvPr>
          <p:cNvSpPr/>
          <p:nvPr/>
        </p:nvSpPr>
        <p:spPr>
          <a:xfrm>
            <a:off x="2209800" y="1447800"/>
            <a:ext cx="7162800" cy="1692354"/>
          </a:xfrm>
          <a:custGeom>
            <a:avLst/>
            <a:gdLst>
              <a:gd name="connsiteX0" fmla="*/ 0 w 7162800"/>
              <a:gd name="connsiteY0" fmla="*/ 282065 h 1692354"/>
              <a:gd name="connsiteX1" fmla="*/ 282065 w 7162800"/>
              <a:gd name="connsiteY1" fmla="*/ 0 h 1692354"/>
              <a:gd name="connsiteX2" fmla="*/ 6880735 w 7162800"/>
              <a:gd name="connsiteY2" fmla="*/ 0 h 1692354"/>
              <a:gd name="connsiteX3" fmla="*/ 7162800 w 7162800"/>
              <a:gd name="connsiteY3" fmla="*/ 282065 h 1692354"/>
              <a:gd name="connsiteX4" fmla="*/ 7162800 w 7162800"/>
              <a:gd name="connsiteY4" fmla="*/ 1410289 h 1692354"/>
              <a:gd name="connsiteX5" fmla="*/ 6880735 w 7162800"/>
              <a:gd name="connsiteY5" fmla="*/ 1692354 h 1692354"/>
              <a:gd name="connsiteX6" fmla="*/ 282065 w 7162800"/>
              <a:gd name="connsiteY6" fmla="*/ 1692354 h 1692354"/>
              <a:gd name="connsiteX7" fmla="*/ 0 w 7162800"/>
              <a:gd name="connsiteY7" fmla="*/ 1410289 h 1692354"/>
              <a:gd name="connsiteX8" fmla="*/ 0 w 7162800"/>
              <a:gd name="connsiteY8" fmla="*/ 282065 h 16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62800" h="1692354" extrusionOk="0">
                <a:moveTo>
                  <a:pt x="0" y="282065"/>
                </a:moveTo>
                <a:cubicBezTo>
                  <a:pt x="12636" y="100342"/>
                  <a:pt x="139884" y="-2029"/>
                  <a:pt x="282065" y="0"/>
                </a:cubicBezTo>
                <a:cubicBezTo>
                  <a:pt x="1547777" y="-157600"/>
                  <a:pt x="5709606" y="149032"/>
                  <a:pt x="6880735" y="0"/>
                </a:cubicBezTo>
                <a:cubicBezTo>
                  <a:pt x="7043322" y="-14040"/>
                  <a:pt x="7138066" y="139740"/>
                  <a:pt x="7162800" y="282065"/>
                </a:cubicBezTo>
                <a:cubicBezTo>
                  <a:pt x="7066585" y="757522"/>
                  <a:pt x="7233915" y="972584"/>
                  <a:pt x="7162800" y="1410289"/>
                </a:cubicBezTo>
                <a:cubicBezTo>
                  <a:pt x="7134101" y="1560169"/>
                  <a:pt x="7035832" y="1667713"/>
                  <a:pt x="6880735" y="1692354"/>
                </a:cubicBezTo>
                <a:cubicBezTo>
                  <a:pt x="4250916" y="1728103"/>
                  <a:pt x="1415650" y="1605404"/>
                  <a:pt x="282065" y="1692354"/>
                </a:cubicBezTo>
                <a:cubicBezTo>
                  <a:pt x="128017" y="1662275"/>
                  <a:pt x="2655" y="1556005"/>
                  <a:pt x="0" y="1410289"/>
                </a:cubicBezTo>
                <a:cubicBezTo>
                  <a:pt x="7923" y="1089267"/>
                  <a:pt x="18235" y="790378"/>
                  <a:pt x="0" y="282065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xmlns="" sd="5121861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21FC69-BB03-4CD4-B7E7-F3616BEA97E3}"/>
              </a:ext>
            </a:extLst>
          </p:cNvPr>
          <p:cNvGrpSpPr/>
          <p:nvPr/>
        </p:nvGrpSpPr>
        <p:grpSpPr>
          <a:xfrm>
            <a:off x="7818324" y="1968098"/>
            <a:ext cx="654097" cy="650595"/>
            <a:chOff x="3018820" y="2895951"/>
            <a:chExt cx="654097" cy="6505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F1792C2-7879-4282-866C-B3F105878A47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FFD784-3F99-4969-BD0B-9064EB7E5C83}"/>
                </a:ext>
              </a:extLst>
            </p:cNvPr>
            <p:cNvSpPr txBox="1"/>
            <p:nvPr/>
          </p:nvSpPr>
          <p:spPr>
            <a:xfrm>
              <a:off x="3032998" y="291493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3953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DC106E-8EF2-4D3D-8838-94479056A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b="1771"/>
          <a:stretch/>
        </p:blipFill>
        <p:spPr>
          <a:xfrm>
            <a:off x="1942999" y="1344191"/>
            <a:ext cx="8306003" cy="5209009"/>
          </a:xfrm>
          <a:prstGeom prst="roundRect">
            <a:avLst>
              <a:gd name="adj" fmla="val 10264"/>
            </a:avLst>
          </a:prstGeom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4363F21-E766-4BA8-BE24-A1365AA14C8F}"/>
              </a:ext>
            </a:extLst>
          </p:cNvPr>
          <p:cNvGrpSpPr/>
          <p:nvPr/>
        </p:nvGrpSpPr>
        <p:grpSpPr>
          <a:xfrm>
            <a:off x="248884" y="57280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9413D51-6AD7-4704-AF1A-614B7A6A64A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1C632CD-A692-4AB7-827C-3B84BAE852C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56D8B09-3D89-4099-A4B5-2B9BD211413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FD5398-7511-4E49-8E90-B91172B00BB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1DD8396-33D0-4E21-BA06-B6840BCC7E8E}"/>
              </a:ext>
            </a:extLst>
          </p:cNvPr>
          <p:cNvSpPr/>
          <p:nvPr/>
        </p:nvSpPr>
        <p:spPr>
          <a:xfrm>
            <a:off x="1108816" y="592287"/>
            <a:ext cx="10368810" cy="668922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Tìm số bị rơi mất trong mỗi chiếc lá có dấu "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?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".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A4E8CD-38CA-4653-B17B-55A4C605E835}"/>
              </a:ext>
            </a:extLst>
          </p:cNvPr>
          <p:cNvGrpSpPr/>
          <p:nvPr/>
        </p:nvGrpSpPr>
        <p:grpSpPr>
          <a:xfrm>
            <a:off x="7134224" y="1560753"/>
            <a:ext cx="2477957" cy="1579401"/>
            <a:chOff x="7134224" y="1560753"/>
            <a:chExt cx="2477957" cy="1579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EC4FB1-5009-48E2-A2A4-305037F9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224" y="1560753"/>
              <a:ext cx="2477957" cy="157940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4C9BAA-1FBF-4292-BFAC-7F89A969D2A5}"/>
                </a:ext>
              </a:extLst>
            </p:cNvPr>
            <p:cNvGrpSpPr/>
            <p:nvPr/>
          </p:nvGrpSpPr>
          <p:grpSpPr>
            <a:xfrm>
              <a:off x="7867650" y="2009775"/>
              <a:ext cx="533400" cy="646331"/>
              <a:chOff x="7867650" y="2009775"/>
              <a:chExt cx="533400" cy="64633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6226317-28E5-47D6-B371-09886BE8C5FF}"/>
                  </a:ext>
                </a:extLst>
              </p:cNvPr>
              <p:cNvSpPr/>
              <p:nvPr/>
            </p:nvSpPr>
            <p:spPr>
              <a:xfrm>
                <a:off x="7867650" y="2057400"/>
                <a:ext cx="533400" cy="533400"/>
              </a:xfrm>
              <a:prstGeom prst="ellipse">
                <a:avLst/>
              </a:prstGeom>
              <a:solidFill>
                <a:srgbClr val="B0D25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E41930-773C-45A4-8EB7-AE7973DF8277}"/>
                  </a:ext>
                </a:extLst>
              </p:cNvPr>
              <p:cNvSpPr txBox="1"/>
              <p:nvPr/>
            </p:nvSpPr>
            <p:spPr>
              <a:xfrm>
                <a:off x="7924800" y="2009775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B5BB4C-AEB9-49EF-9CD6-2169721B0224}"/>
              </a:ext>
            </a:extLst>
          </p:cNvPr>
          <p:cNvGrpSpPr/>
          <p:nvPr/>
        </p:nvGrpSpPr>
        <p:grpSpPr>
          <a:xfrm>
            <a:off x="7817012" y="5176953"/>
            <a:ext cx="1372469" cy="1334570"/>
            <a:chOff x="7817012" y="5176953"/>
            <a:chExt cx="1372469" cy="13345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29E0ED-0796-4158-B5D3-B338FACC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012" y="5176953"/>
              <a:ext cx="1372469" cy="133457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CF55F2-DD02-456B-8609-C03AC47753D7}"/>
                </a:ext>
              </a:extLst>
            </p:cNvPr>
            <p:cNvSpPr/>
            <p:nvPr/>
          </p:nvSpPr>
          <p:spPr>
            <a:xfrm>
              <a:off x="8248650" y="5438775"/>
              <a:ext cx="533400" cy="533400"/>
            </a:xfrm>
            <a:prstGeom prst="ellipse">
              <a:avLst/>
            </a:prstGeom>
            <a:solidFill>
              <a:srgbClr val="B0D25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13B44C-42B6-4FA0-9FF7-5FF1B75FDBDD}"/>
                </a:ext>
              </a:extLst>
            </p:cNvPr>
            <p:cNvSpPr txBox="1"/>
            <p:nvPr/>
          </p:nvSpPr>
          <p:spPr>
            <a:xfrm>
              <a:off x="8305800" y="539115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90E917-2D20-4CA0-89F8-F06F23609134}"/>
              </a:ext>
            </a:extLst>
          </p:cNvPr>
          <p:cNvGrpSpPr/>
          <p:nvPr/>
        </p:nvGrpSpPr>
        <p:grpSpPr>
          <a:xfrm>
            <a:off x="2686051" y="5205528"/>
            <a:ext cx="1857374" cy="1287779"/>
            <a:chOff x="2686051" y="5205528"/>
            <a:chExt cx="1857374" cy="12877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9A28DF-2A31-4B63-8A22-0B22BF74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51" y="5205528"/>
              <a:ext cx="1857374" cy="128777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5B9E67-6A6B-46F8-9C62-6A48A6764980}"/>
                </a:ext>
              </a:extLst>
            </p:cNvPr>
            <p:cNvSpPr/>
            <p:nvPr/>
          </p:nvSpPr>
          <p:spPr>
            <a:xfrm>
              <a:off x="3352800" y="5438775"/>
              <a:ext cx="533400" cy="533400"/>
            </a:xfrm>
            <a:prstGeom prst="ellipse">
              <a:avLst/>
            </a:prstGeom>
            <a:solidFill>
              <a:srgbClr val="B0D25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29BBBC-DCE6-4056-B6C6-9FB52D0747DA}"/>
                </a:ext>
              </a:extLst>
            </p:cNvPr>
            <p:cNvSpPr txBox="1"/>
            <p:nvPr/>
          </p:nvSpPr>
          <p:spPr>
            <a:xfrm>
              <a:off x="3409950" y="539115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CE05157-CEE3-4C78-A056-19A230CC0435}"/>
              </a:ext>
            </a:extLst>
          </p:cNvPr>
          <p:cNvSpPr/>
          <p:nvPr/>
        </p:nvSpPr>
        <p:spPr>
          <a:xfrm rot="5400000">
            <a:off x="746829" y="2883365"/>
            <a:ext cx="5167330" cy="2088988"/>
          </a:xfrm>
          <a:custGeom>
            <a:avLst/>
            <a:gdLst>
              <a:gd name="connsiteX0" fmla="*/ 0 w 5167330"/>
              <a:gd name="connsiteY0" fmla="*/ 348172 h 2088988"/>
              <a:gd name="connsiteX1" fmla="*/ 348172 w 5167330"/>
              <a:gd name="connsiteY1" fmla="*/ 0 h 2088988"/>
              <a:gd name="connsiteX2" fmla="*/ 4819158 w 5167330"/>
              <a:gd name="connsiteY2" fmla="*/ 0 h 2088988"/>
              <a:gd name="connsiteX3" fmla="*/ 5167330 w 5167330"/>
              <a:gd name="connsiteY3" fmla="*/ 348172 h 2088988"/>
              <a:gd name="connsiteX4" fmla="*/ 5167330 w 5167330"/>
              <a:gd name="connsiteY4" fmla="*/ 1740816 h 2088988"/>
              <a:gd name="connsiteX5" fmla="*/ 4819158 w 5167330"/>
              <a:gd name="connsiteY5" fmla="*/ 2088988 h 2088988"/>
              <a:gd name="connsiteX6" fmla="*/ 348172 w 5167330"/>
              <a:gd name="connsiteY6" fmla="*/ 2088988 h 2088988"/>
              <a:gd name="connsiteX7" fmla="*/ 0 w 5167330"/>
              <a:gd name="connsiteY7" fmla="*/ 1740816 h 2088988"/>
              <a:gd name="connsiteX8" fmla="*/ 0 w 5167330"/>
              <a:gd name="connsiteY8" fmla="*/ 348172 h 208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330" h="2088988" extrusionOk="0">
                <a:moveTo>
                  <a:pt x="0" y="348172"/>
                </a:moveTo>
                <a:cubicBezTo>
                  <a:pt x="7587" y="140304"/>
                  <a:pt x="165533" y="-1440"/>
                  <a:pt x="348172" y="0"/>
                </a:cubicBezTo>
                <a:cubicBezTo>
                  <a:pt x="1961960" y="-157600"/>
                  <a:pt x="3924229" y="149032"/>
                  <a:pt x="4819158" y="0"/>
                </a:cubicBezTo>
                <a:cubicBezTo>
                  <a:pt x="5023132" y="-24099"/>
                  <a:pt x="5136005" y="172922"/>
                  <a:pt x="5167330" y="348172"/>
                </a:cubicBezTo>
                <a:cubicBezTo>
                  <a:pt x="5077805" y="558158"/>
                  <a:pt x="5200910" y="1470061"/>
                  <a:pt x="5167330" y="1740816"/>
                </a:cubicBezTo>
                <a:cubicBezTo>
                  <a:pt x="5140929" y="1927679"/>
                  <a:pt x="5011023" y="2073673"/>
                  <a:pt x="4819158" y="2088988"/>
                </a:cubicBezTo>
                <a:cubicBezTo>
                  <a:pt x="3823601" y="2124737"/>
                  <a:pt x="1033061" y="2002038"/>
                  <a:pt x="348172" y="2088988"/>
                </a:cubicBezTo>
                <a:cubicBezTo>
                  <a:pt x="156305" y="2081634"/>
                  <a:pt x="2282" y="1924454"/>
                  <a:pt x="0" y="1740816"/>
                </a:cubicBezTo>
                <a:cubicBezTo>
                  <a:pt x="95038" y="1492979"/>
                  <a:pt x="-3402" y="812896"/>
                  <a:pt x="0" y="348172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xmlns="" sd="5121861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21FC69-BB03-4CD4-B7E7-F3616BEA97E3}"/>
              </a:ext>
            </a:extLst>
          </p:cNvPr>
          <p:cNvGrpSpPr/>
          <p:nvPr/>
        </p:nvGrpSpPr>
        <p:grpSpPr>
          <a:xfrm>
            <a:off x="7818324" y="1968098"/>
            <a:ext cx="654097" cy="650595"/>
            <a:chOff x="3018820" y="2895951"/>
            <a:chExt cx="654097" cy="6505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F1792C2-7879-4282-866C-B3F105878A47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FFD784-3F99-4969-BD0B-9064EB7E5C83}"/>
                </a:ext>
              </a:extLst>
            </p:cNvPr>
            <p:cNvSpPr txBox="1"/>
            <p:nvPr/>
          </p:nvSpPr>
          <p:spPr>
            <a:xfrm>
              <a:off x="3032998" y="291493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DAC48C-E414-421E-87BA-7A8528D7C88F}"/>
              </a:ext>
            </a:extLst>
          </p:cNvPr>
          <p:cNvGrpSpPr/>
          <p:nvPr/>
        </p:nvGrpSpPr>
        <p:grpSpPr>
          <a:xfrm>
            <a:off x="3360624" y="5387573"/>
            <a:ext cx="654097" cy="650595"/>
            <a:chOff x="3018820" y="2895951"/>
            <a:chExt cx="654097" cy="65059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6C8B4B-CA77-4F03-9D1B-2C62B286848A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0A6AC1-B64D-4FBC-BC24-349C07BF335F}"/>
                </a:ext>
              </a:extLst>
            </p:cNvPr>
            <p:cNvSpPr txBox="1"/>
            <p:nvPr/>
          </p:nvSpPr>
          <p:spPr>
            <a:xfrm>
              <a:off x="3032998" y="291493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38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DC106E-8EF2-4D3D-8838-94479056A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b="1771"/>
          <a:stretch/>
        </p:blipFill>
        <p:spPr>
          <a:xfrm>
            <a:off x="1942999" y="1344191"/>
            <a:ext cx="8306003" cy="5209009"/>
          </a:xfrm>
          <a:prstGeom prst="roundRect">
            <a:avLst>
              <a:gd name="adj" fmla="val 10264"/>
            </a:avLst>
          </a:prstGeom>
          <a:effectLst>
            <a:softEdge rad="1270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4363F21-E766-4BA8-BE24-A1365AA14C8F}"/>
              </a:ext>
            </a:extLst>
          </p:cNvPr>
          <p:cNvGrpSpPr/>
          <p:nvPr/>
        </p:nvGrpSpPr>
        <p:grpSpPr>
          <a:xfrm>
            <a:off x="248884" y="572805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9413D51-6AD7-4704-AF1A-614B7A6A64AA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1C632CD-A692-4AB7-827C-3B84BAE852C9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56D8B09-3D89-4099-A4B5-2B9BD211413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FD5398-7511-4E49-8E90-B91172B00BB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1DD8396-33D0-4E21-BA06-B6840BCC7E8E}"/>
              </a:ext>
            </a:extLst>
          </p:cNvPr>
          <p:cNvSpPr/>
          <p:nvPr/>
        </p:nvSpPr>
        <p:spPr>
          <a:xfrm>
            <a:off x="1108816" y="592287"/>
            <a:ext cx="10368810" cy="668922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Tìm số bị rơi mất trong mỗi chiếc lá có dấu "</a:t>
            </a:r>
            <a:r>
              <a:rPr lang="en-US" sz="3600">
                <a:solidFill>
                  <a:schemeClr val="accent5">
                    <a:lumMod val="7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?</a:t>
            </a: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".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A4E8CD-38CA-4653-B17B-55A4C605E835}"/>
              </a:ext>
            </a:extLst>
          </p:cNvPr>
          <p:cNvGrpSpPr/>
          <p:nvPr/>
        </p:nvGrpSpPr>
        <p:grpSpPr>
          <a:xfrm>
            <a:off x="7134224" y="1560753"/>
            <a:ext cx="2477957" cy="1579401"/>
            <a:chOff x="7134224" y="1560753"/>
            <a:chExt cx="2477957" cy="1579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EC4FB1-5009-48E2-A2A4-305037F9A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224" y="1560753"/>
              <a:ext cx="2477957" cy="1579401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4C9BAA-1FBF-4292-BFAC-7F89A969D2A5}"/>
                </a:ext>
              </a:extLst>
            </p:cNvPr>
            <p:cNvGrpSpPr/>
            <p:nvPr/>
          </p:nvGrpSpPr>
          <p:grpSpPr>
            <a:xfrm>
              <a:off x="7867650" y="2009775"/>
              <a:ext cx="533400" cy="646331"/>
              <a:chOff x="7867650" y="2009775"/>
              <a:chExt cx="533400" cy="646331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6226317-28E5-47D6-B371-09886BE8C5FF}"/>
                  </a:ext>
                </a:extLst>
              </p:cNvPr>
              <p:cNvSpPr/>
              <p:nvPr/>
            </p:nvSpPr>
            <p:spPr>
              <a:xfrm>
                <a:off x="7867650" y="2057400"/>
                <a:ext cx="533400" cy="533400"/>
              </a:xfrm>
              <a:prstGeom prst="ellipse">
                <a:avLst/>
              </a:prstGeom>
              <a:solidFill>
                <a:srgbClr val="B0D25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E41930-773C-45A4-8EB7-AE7973DF8277}"/>
                  </a:ext>
                </a:extLst>
              </p:cNvPr>
              <p:cNvSpPr txBox="1"/>
              <p:nvPr/>
            </p:nvSpPr>
            <p:spPr>
              <a:xfrm>
                <a:off x="7924800" y="2009775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B5BB4C-AEB9-49EF-9CD6-2169721B0224}"/>
              </a:ext>
            </a:extLst>
          </p:cNvPr>
          <p:cNvGrpSpPr/>
          <p:nvPr/>
        </p:nvGrpSpPr>
        <p:grpSpPr>
          <a:xfrm>
            <a:off x="7817012" y="5176953"/>
            <a:ext cx="1372469" cy="1334570"/>
            <a:chOff x="7817012" y="5176953"/>
            <a:chExt cx="1372469" cy="133457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29E0ED-0796-4158-B5D3-B338FACC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7012" y="5176953"/>
              <a:ext cx="1372469" cy="1334570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CF55F2-DD02-456B-8609-C03AC47753D7}"/>
                </a:ext>
              </a:extLst>
            </p:cNvPr>
            <p:cNvSpPr/>
            <p:nvPr/>
          </p:nvSpPr>
          <p:spPr>
            <a:xfrm>
              <a:off x="8248650" y="5438775"/>
              <a:ext cx="533400" cy="533400"/>
            </a:xfrm>
            <a:prstGeom prst="ellipse">
              <a:avLst/>
            </a:prstGeom>
            <a:solidFill>
              <a:srgbClr val="B0D25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13B44C-42B6-4FA0-9FF7-5FF1B75FDBDD}"/>
                </a:ext>
              </a:extLst>
            </p:cNvPr>
            <p:cNvSpPr txBox="1"/>
            <p:nvPr/>
          </p:nvSpPr>
          <p:spPr>
            <a:xfrm>
              <a:off x="8305800" y="539115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390E917-2D20-4CA0-89F8-F06F23609134}"/>
              </a:ext>
            </a:extLst>
          </p:cNvPr>
          <p:cNvGrpSpPr/>
          <p:nvPr/>
        </p:nvGrpSpPr>
        <p:grpSpPr>
          <a:xfrm>
            <a:off x="2686051" y="5205528"/>
            <a:ext cx="1857374" cy="1287779"/>
            <a:chOff x="2686051" y="5205528"/>
            <a:chExt cx="1857374" cy="128777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9A28DF-2A31-4B63-8A22-0B22BF74F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051" y="5205528"/>
              <a:ext cx="1857374" cy="1287779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95B9E67-6A6B-46F8-9C62-6A48A6764980}"/>
                </a:ext>
              </a:extLst>
            </p:cNvPr>
            <p:cNvSpPr/>
            <p:nvPr/>
          </p:nvSpPr>
          <p:spPr>
            <a:xfrm>
              <a:off x="3352800" y="5438775"/>
              <a:ext cx="533400" cy="533400"/>
            </a:xfrm>
            <a:prstGeom prst="ellipse">
              <a:avLst/>
            </a:prstGeom>
            <a:solidFill>
              <a:srgbClr val="B0D25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29BBBC-DCE6-4056-B6C6-9FB52D0747DA}"/>
                </a:ext>
              </a:extLst>
            </p:cNvPr>
            <p:cNvSpPr txBox="1"/>
            <p:nvPr/>
          </p:nvSpPr>
          <p:spPr>
            <a:xfrm>
              <a:off x="3409950" y="539115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CE05157-CEE3-4C78-A056-19A230CC0435}"/>
              </a:ext>
            </a:extLst>
          </p:cNvPr>
          <p:cNvSpPr/>
          <p:nvPr/>
        </p:nvSpPr>
        <p:spPr>
          <a:xfrm rot="5400000">
            <a:off x="5973041" y="2883365"/>
            <a:ext cx="5167330" cy="2088988"/>
          </a:xfrm>
          <a:custGeom>
            <a:avLst/>
            <a:gdLst>
              <a:gd name="connsiteX0" fmla="*/ 0 w 5167330"/>
              <a:gd name="connsiteY0" fmla="*/ 348172 h 2088988"/>
              <a:gd name="connsiteX1" fmla="*/ 348172 w 5167330"/>
              <a:gd name="connsiteY1" fmla="*/ 0 h 2088988"/>
              <a:gd name="connsiteX2" fmla="*/ 4819158 w 5167330"/>
              <a:gd name="connsiteY2" fmla="*/ 0 h 2088988"/>
              <a:gd name="connsiteX3" fmla="*/ 5167330 w 5167330"/>
              <a:gd name="connsiteY3" fmla="*/ 348172 h 2088988"/>
              <a:gd name="connsiteX4" fmla="*/ 5167330 w 5167330"/>
              <a:gd name="connsiteY4" fmla="*/ 1740816 h 2088988"/>
              <a:gd name="connsiteX5" fmla="*/ 4819158 w 5167330"/>
              <a:gd name="connsiteY5" fmla="*/ 2088988 h 2088988"/>
              <a:gd name="connsiteX6" fmla="*/ 348172 w 5167330"/>
              <a:gd name="connsiteY6" fmla="*/ 2088988 h 2088988"/>
              <a:gd name="connsiteX7" fmla="*/ 0 w 5167330"/>
              <a:gd name="connsiteY7" fmla="*/ 1740816 h 2088988"/>
              <a:gd name="connsiteX8" fmla="*/ 0 w 5167330"/>
              <a:gd name="connsiteY8" fmla="*/ 348172 h 208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7330" h="2088988" extrusionOk="0">
                <a:moveTo>
                  <a:pt x="0" y="348172"/>
                </a:moveTo>
                <a:cubicBezTo>
                  <a:pt x="7587" y="140304"/>
                  <a:pt x="165533" y="-1440"/>
                  <a:pt x="348172" y="0"/>
                </a:cubicBezTo>
                <a:cubicBezTo>
                  <a:pt x="1961960" y="-157600"/>
                  <a:pt x="3924229" y="149032"/>
                  <a:pt x="4819158" y="0"/>
                </a:cubicBezTo>
                <a:cubicBezTo>
                  <a:pt x="5023132" y="-24099"/>
                  <a:pt x="5136005" y="172922"/>
                  <a:pt x="5167330" y="348172"/>
                </a:cubicBezTo>
                <a:cubicBezTo>
                  <a:pt x="5077805" y="558158"/>
                  <a:pt x="5200910" y="1470061"/>
                  <a:pt x="5167330" y="1740816"/>
                </a:cubicBezTo>
                <a:cubicBezTo>
                  <a:pt x="5140929" y="1927679"/>
                  <a:pt x="5011023" y="2073673"/>
                  <a:pt x="4819158" y="2088988"/>
                </a:cubicBezTo>
                <a:cubicBezTo>
                  <a:pt x="3823601" y="2124737"/>
                  <a:pt x="1033061" y="2002038"/>
                  <a:pt x="348172" y="2088988"/>
                </a:cubicBezTo>
                <a:cubicBezTo>
                  <a:pt x="156305" y="2081634"/>
                  <a:pt x="2282" y="1924454"/>
                  <a:pt x="0" y="1740816"/>
                </a:cubicBezTo>
                <a:cubicBezTo>
                  <a:pt x="95038" y="1492979"/>
                  <a:pt x="-3402" y="812896"/>
                  <a:pt x="0" y="348172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xmlns="" sd="5121861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21FC69-BB03-4CD4-B7E7-F3616BEA97E3}"/>
              </a:ext>
            </a:extLst>
          </p:cNvPr>
          <p:cNvGrpSpPr/>
          <p:nvPr/>
        </p:nvGrpSpPr>
        <p:grpSpPr>
          <a:xfrm>
            <a:off x="7818324" y="1968098"/>
            <a:ext cx="654097" cy="650595"/>
            <a:chOff x="3018820" y="2895951"/>
            <a:chExt cx="654097" cy="6505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F1792C2-7879-4282-866C-B3F105878A47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FFD784-3F99-4969-BD0B-9064EB7E5C83}"/>
                </a:ext>
              </a:extLst>
            </p:cNvPr>
            <p:cNvSpPr txBox="1"/>
            <p:nvPr/>
          </p:nvSpPr>
          <p:spPr>
            <a:xfrm>
              <a:off x="3032998" y="291493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53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DDAC48C-E414-421E-87BA-7A8528D7C88F}"/>
              </a:ext>
            </a:extLst>
          </p:cNvPr>
          <p:cNvGrpSpPr/>
          <p:nvPr/>
        </p:nvGrpSpPr>
        <p:grpSpPr>
          <a:xfrm>
            <a:off x="3360624" y="5387573"/>
            <a:ext cx="654097" cy="650595"/>
            <a:chOff x="3018820" y="2895951"/>
            <a:chExt cx="654097" cy="65059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6C8B4B-CA77-4F03-9D1B-2C62B286848A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0A6AC1-B64D-4FBC-BC24-349C07BF335F}"/>
                </a:ext>
              </a:extLst>
            </p:cNvPr>
            <p:cNvSpPr txBox="1"/>
            <p:nvPr/>
          </p:nvSpPr>
          <p:spPr>
            <a:xfrm>
              <a:off x="3032998" y="291493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F5940B0-8DE2-4A4E-AEE4-5AD06CB18A59}"/>
              </a:ext>
            </a:extLst>
          </p:cNvPr>
          <p:cNvSpPr/>
          <p:nvPr/>
        </p:nvSpPr>
        <p:spPr>
          <a:xfrm rot="10800000">
            <a:off x="2949476" y="4572635"/>
            <a:ext cx="6651724" cy="1920672"/>
          </a:xfrm>
          <a:custGeom>
            <a:avLst/>
            <a:gdLst>
              <a:gd name="connsiteX0" fmla="*/ 0 w 6651724"/>
              <a:gd name="connsiteY0" fmla="*/ 320118 h 1920672"/>
              <a:gd name="connsiteX1" fmla="*/ 320118 w 6651724"/>
              <a:gd name="connsiteY1" fmla="*/ 0 h 1920672"/>
              <a:gd name="connsiteX2" fmla="*/ 6331606 w 6651724"/>
              <a:gd name="connsiteY2" fmla="*/ 0 h 1920672"/>
              <a:gd name="connsiteX3" fmla="*/ 6651724 w 6651724"/>
              <a:gd name="connsiteY3" fmla="*/ 320118 h 1920672"/>
              <a:gd name="connsiteX4" fmla="*/ 6651724 w 6651724"/>
              <a:gd name="connsiteY4" fmla="*/ 1600554 h 1920672"/>
              <a:gd name="connsiteX5" fmla="*/ 6331606 w 6651724"/>
              <a:gd name="connsiteY5" fmla="*/ 1920672 h 1920672"/>
              <a:gd name="connsiteX6" fmla="*/ 320118 w 6651724"/>
              <a:gd name="connsiteY6" fmla="*/ 1920672 h 1920672"/>
              <a:gd name="connsiteX7" fmla="*/ 0 w 6651724"/>
              <a:gd name="connsiteY7" fmla="*/ 1600554 h 1920672"/>
              <a:gd name="connsiteX8" fmla="*/ 0 w 6651724"/>
              <a:gd name="connsiteY8" fmla="*/ 320118 h 192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51724" h="1920672" extrusionOk="0">
                <a:moveTo>
                  <a:pt x="0" y="320118"/>
                </a:moveTo>
                <a:cubicBezTo>
                  <a:pt x="10309" y="122156"/>
                  <a:pt x="169618" y="-3924"/>
                  <a:pt x="320118" y="0"/>
                </a:cubicBezTo>
                <a:cubicBezTo>
                  <a:pt x="2951144" y="-157600"/>
                  <a:pt x="4995722" y="149032"/>
                  <a:pt x="6331606" y="0"/>
                </a:cubicBezTo>
                <a:cubicBezTo>
                  <a:pt x="6518437" y="-20696"/>
                  <a:pt x="6642140" y="148536"/>
                  <a:pt x="6651724" y="320118"/>
                </a:cubicBezTo>
                <a:cubicBezTo>
                  <a:pt x="6671732" y="570228"/>
                  <a:pt x="6758672" y="1078879"/>
                  <a:pt x="6651724" y="1600554"/>
                </a:cubicBezTo>
                <a:cubicBezTo>
                  <a:pt x="6624420" y="1771737"/>
                  <a:pt x="6508014" y="1906665"/>
                  <a:pt x="6331606" y="1920672"/>
                </a:cubicBezTo>
                <a:cubicBezTo>
                  <a:pt x="5052347" y="1956421"/>
                  <a:pt x="2557949" y="1833722"/>
                  <a:pt x="320118" y="1920672"/>
                </a:cubicBezTo>
                <a:cubicBezTo>
                  <a:pt x="144667" y="1897319"/>
                  <a:pt x="8328" y="1745779"/>
                  <a:pt x="0" y="1600554"/>
                </a:cubicBezTo>
                <a:cubicBezTo>
                  <a:pt x="-16463" y="1087099"/>
                  <a:pt x="61228" y="743314"/>
                  <a:pt x="0" y="320118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xmlns="" sd="5121861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928B66D-EA4E-4A2E-8A1A-1D99434A9A90}"/>
              </a:ext>
            </a:extLst>
          </p:cNvPr>
          <p:cNvGrpSpPr/>
          <p:nvPr/>
        </p:nvGrpSpPr>
        <p:grpSpPr>
          <a:xfrm>
            <a:off x="8189799" y="5387573"/>
            <a:ext cx="654097" cy="650595"/>
            <a:chOff x="3018820" y="2895951"/>
            <a:chExt cx="654097" cy="65059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3705F00-A600-4B72-AFDA-DF6372DC88FD}"/>
                </a:ext>
              </a:extLst>
            </p:cNvPr>
            <p:cNvSpPr/>
            <p:nvPr/>
          </p:nvSpPr>
          <p:spPr>
            <a:xfrm>
              <a:off x="3018820" y="2895951"/>
              <a:ext cx="649224" cy="650595"/>
            </a:xfrm>
            <a:prstGeom prst="ellipse">
              <a:avLst/>
            </a:prstGeom>
            <a:solidFill>
              <a:srgbClr val="FDDBD8"/>
            </a:solidFill>
            <a:ln w="28575">
              <a:solidFill>
                <a:srgbClr val="F35D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34E1AD-72F0-4148-BDA4-540494C19B1F}"/>
                </a:ext>
              </a:extLst>
            </p:cNvPr>
            <p:cNvSpPr txBox="1"/>
            <p:nvPr/>
          </p:nvSpPr>
          <p:spPr>
            <a:xfrm>
              <a:off x="3032998" y="291493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3569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F5ED9-CB9F-498D-AE20-1F6135639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30" y="1752600"/>
            <a:ext cx="5145470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7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vi-V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vi-VN"/>
          </a:p>
        </p:txBody>
      </p:sp>
      <p:pic>
        <p:nvPicPr>
          <p:cNvPr id="18436" name="Picture 4" descr="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" y="0"/>
            <a:ext cx="12187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4167889" y="2286000"/>
            <a:ext cx="4083160" cy="179228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9142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99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KHỞI ĐỘNG</a:t>
            </a:r>
          </a:p>
        </p:txBody>
      </p:sp>
      <p:pic>
        <p:nvPicPr>
          <p:cNvPr id="45062" name="SapDenTetR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27" y="5734053"/>
            <a:ext cx="30468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1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5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946" fill="hold"/>
                                        <p:tgtEl>
                                          <p:spTgt spid="45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62"/>
                </p:tgtEl>
              </p:cMediaNode>
            </p:audio>
          </p:childTnLst>
        </p:cTn>
      </p:par>
    </p:tnLst>
    <p:bldLst>
      <p:bldP spid="450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1ABD4C8-1ED6-4083-8EAE-B04F93227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69" y="216556"/>
            <a:ext cx="1479462" cy="10788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E703ED-5A47-4B37-AD83-AA01BAB3DC94}"/>
              </a:ext>
            </a:extLst>
          </p:cNvPr>
          <p:cNvSpPr txBox="1"/>
          <p:nvPr/>
        </p:nvSpPr>
        <p:spPr>
          <a:xfrm>
            <a:off x="5480287" y="2743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95960"/>
                </a:solidFill>
                <a:latin typeface="Quicksand" panose="00000500000000000000" pitchFamily="2" charset="0"/>
              </a:rPr>
              <a:t>TIẾT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CB7F6F-A07F-426C-A2D5-83B848826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1597" y="3326969"/>
            <a:ext cx="5608806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F40E0-721F-43DE-84E3-F890D756C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557" y="1819014"/>
            <a:ext cx="2614885" cy="9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0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>
            <a:extLst>
              <a:ext uri="{FF2B5EF4-FFF2-40B4-BE49-F238E27FC236}">
                <a16:creationId xmlns:a16="http://schemas.microsoft.com/office/drawing/2014/main" id="{D4F2FB16-3EB5-4BCB-B0C6-0CF6B2FA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681" y="1828800"/>
            <a:ext cx="6556637" cy="2914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627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TUAN\Downloads\Luyện tập 1.png">
            <a:extLst>
              <a:ext uri="{FF2B5EF4-FFF2-40B4-BE49-F238E27FC236}">
                <a16:creationId xmlns:a16="http://schemas.microsoft.com/office/drawing/2014/main" id="{045EBE30-34E8-460C-AF74-21455D384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70279"/>
            <a:ext cx="2396492" cy="1065242"/>
          </a:xfrm>
          <a:prstGeom prst="rect">
            <a:avLst/>
          </a:prstGeom>
          <a:noFill/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7EC34E9-1833-4613-8970-105C9664C161}"/>
              </a:ext>
            </a:extLst>
          </p:cNvPr>
          <p:cNvGrpSpPr/>
          <p:nvPr/>
        </p:nvGrpSpPr>
        <p:grpSpPr>
          <a:xfrm>
            <a:off x="240863" y="1501914"/>
            <a:ext cx="668922" cy="707886"/>
            <a:chOff x="1559434" y="1176116"/>
            <a:chExt cx="668922" cy="70788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99F3DCF-FAAD-4C0E-8689-B32EBEE403A9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45168C6-068E-401B-9C43-FBA779DC5A3D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F74A33CC-E31E-426E-B0C8-EACB5330B68C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475C78C-9B80-4314-AA90-5A15AE64F99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7F633CC-205E-446D-BF7E-517CE3174A2C}"/>
              </a:ext>
            </a:extLst>
          </p:cNvPr>
          <p:cNvSpPr txBox="1"/>
          <p:nvPr/>
        </p:nvSpPr>
        <p:spPr>
          <a:xfrm>
            <a:off x="1003328" y="1501914"/>
            <a:ext cx="417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Đặt tính rồi tính: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3" name="6">
            <a:extLst>
              <a:ext uri="{FF2B5EF4-FFF2-40B4-BE49-F238E27FC236}">
                <a16:creationId xmlns:a16="http://schemas.microsoft.com/office/drawing/2014/main" id="{D640A733-4834-4F8A-B865-4CBF7F9D2C8B}"/>
              </a:ext>
            </a:extLst>
          </p:cNvPr>
          <p:cNvSpPr/>
          <p:nvPr/>
        </p:nvSpPr>
        <p:spPr>
          <a:xfrm>
            <a:off x="560794" y="25781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EBDDB5-DC05-407B-A198-8B692D58866F}"/>
              </a:ext>
            </a:extLst>
          </p:cNvPr>
          <p:cNvSpPr txBox="1"/>
          <p:nvPr/>
        </p:nvSpPr>
        <p:spPr>
          <a:xfrm>
            <a:off x="1211607" y="39202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BA627DE-FEA2-4873-BE14-D96D457BD492}"/>
              </a:ext>
            </a:extLst>
          </p:cNvPr>
          <p:cNvSpPr txBox="1"/>
          <p:nvPr/>
        </p:nvSpPr>
        <p:spPr>
          <a:xfrm>
            <a:off x="1024405" y="42025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58ACC7-51F0-4EA0-9EFC-BA8F78E14B79}"/>
              </a:ext>
            </a:extLst>
          </p:cNvPr>
          <p:cNvSpPr txBox="1"/>
          <p:nvPr/>
        </p:nvSpPr>
        <p:spPr>
          <a:xfrm>
            <a:off x="1709706" y="39202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0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1DB398-C95D-419B-90D8-2DF1AF61BE56}"/>
              </a:ext>
            </a:extLst>
          </p:cNvPr>
          <p:cNvSpPr txBox="1"/>
          <p:nvPr/>
        </p:nvSpPr>
        <p:spPr>
          <a:xfrm>
            <a:off x="1709706" y="50833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375F8A4-74B4-46AF-B17B-90E3312977E5}"/>
              </a:ext>
            </a:extLst>
          </p:cNvPr>
          <p:cNvCxnSpPr/>
          <p:nvPr/>
        </p:nvCxnSpPr>
        <p:spPr>
          <a:xfrm>
            <a:off x="1176306" y="50995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C775363-0A0E-436D-91E1-96DEC5A319C4}"/>
              </a:ext>
            </a:extLst>
          </p:cNvPr>
          <p:cNvSpPr txBox="1"/>
          <p:nvPr/>
        </p:nvSpPr>
        <p:spPr>
          <a:xfrm>
            <a:off x="1211607" y="44790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CB9ADC-E58F-4CF1-9B49-47854C5EF444}"/>
              </a:ext>
            </a:extLst>
          </p:cNvPr>
          <p:cNvSpPr txBox="1"/>
          <p:nvPr/>
        </p:nvSpPr>
        <p:spPr>
          <a:xfrm>
            <a:off x="1709706" y="44790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9349963-06CE-4FC6-90A1-4FA38765F620}"/>
              </a:ext>
            </a:extLst>
          </p:cNvPr>
          <p:cNvSpPr txBox="1"/>
          <p:nvPr/>
        </p:nvSpPr>
        <p:spPr>
          <a:xfrm>
            <a:off x="1371600" y="50833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2" name="6">
            <a:extLst>
              <a:ext uri="{FF2B5EF4-FFF2-40B4-BE49-F238E27FC236}">
                <a16:creationId xmlns:a16="http://schemas.microsoft.com/office/drawing/2014/main" id="{2145C927-5830-42FD-893F-B18E00D56836}"/>
              </a:ext>
            </a:extLst>
          </p:cNvPr>
          <p:cNvSpPr/>
          <p:nvPr/>
        </p:nvSpPr>
        <p:spPr>
          <a:xfrm>
            <a:off x="3468881" y="25781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63" name="6">
            <a:extLst>
              <a:ext uri="{FF2B5EF4-FFF2-40B4-BE49-F238E27FC236}">
                <a16:creationId xmlns:a16="http://schemas.microsoft.com/office/drawing/2014/main" id="{68BBB0A4-EEEA-4D2D-BFB1-E391E1CD0D07}"/>
              </a:ext>
            </a:extLst>
          </p:cNvPr>
          <p:cNvSpPr/>
          <p:nvPr/>
        </p:nvSpPr>
        <p:spPr>
          <a:xfrm>
            <a:off x="6376968" y="25781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64" name="6">
            <a:extLst>
              <a:ext uri="{FF2B5EF4-FFF2-40B4-BE49-F238E27FC236}">
                <a16:creationId xmlns:a16="http://schemas.microsoft.com/office/drawing/2014/main" id="{307A564B-D340-4040-A090-C6F01B0136C2}"/>
              </a:ext>
            </a:extLst>
          </p:cNvPr>
          <p:cNvSpPr/>
          <p:nvPr/>
        </p:nvSpPr>
        <p:spPr>
          <a:xfrm>
            <a:off x="9285055" y="2578100"/>
            <a:ext cx="2394478" cy="3365500"/>
          </a:xfrm>
          <a:prstGeom prst="roundRect">
            <a:avLst>
              <a:gd name="adj" fmla="val 12604"/>
            </a:avLst>
          </a:prstGeom>
          <a:solidFill>
            <a:schemeClr val="bg1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0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43E6F2-D518-47E8-B3C9-41566D8DA007}"/>
              </a:ext>
            </a:extLst>
          </p:cNvPr>
          <p:cNvSpPr txBox="1"/>
          <p:nvPr/>
        </p:nvSpPr>
        <p:spPr>
          <a:xfrm>
            <a:off x="4150101" y="39202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66CD3B-3945-40F7-918D-DC31C2F523A8}"/>
              </a:ext>
            </a:extLst>
          </p:cNvPr>
          <p:cNvSpPr txBox="1"/>
          <p:nvPr/>
        </p:nvSpPr>
        <p:spPr>
          <a:xfrm>
            <a:off x="3962899" y="42025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474B49-F749-4CA8-84F0-53AF3A8832C9}"/>
              </a:ext>
            </a:extLst>
          </p:cNvPr>
          <p:cNvSpPr txBox="1"/>
          <p:nvPr/>
        </p:nvSpPr>
        <p:spPr>
          <a:xfrm>
            <a:off x="4648200" y="39202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89853CD-5EDD-4639-8B29-A82475E4D7B7}"/>
              </a:ext>
            </a:extLst>
          </p:cNvPr>
          <p:cNvSpPr txBox="1"/>
          <p:nvPr/>
        </p:nvSpPr>
        <p:spPr>
          <a:xfrm>
            <a:off x="4648200" y="50833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BB8C597-186C-48C4-A1C4-DB29752C9661}"/>
              </a:ext>
            </a:extLst>
          </p:cNvPr>
          <p:cNvCxnSpPr/>
          <p:nvPr/>
        </p:nvCxnSpPr>
        <p:spPr>
          <a:xfrm>
            <a:off x="4114800" y="50995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7DA1080-F8D6-4625-A9A7-8FE1D331B957}"/>
              </a:ext>
            </a:extLst>
          </p:cNvPr>
          <p:cNvSpPr txBox="1"/>
          <p:nvPr/>
        </p:nvSpPr>
        <p:spPr>
          <a:xfrm>
            <a:off x="4150101" y="44790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14FC009-6B09-47E1-9381-2C8FEA29D91B}"/>
              </a:ext>
            </a:extLst>
          </p:cNvPr>
          <p:cNvSpPr txBox="1"/>
          <p:nvPr/>
        </p:nvSpPr>
        <p:spPr>
          <a:xfrm>
            <a:off x="4648200" y="44790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AA743A7-256F-4E23-AD92-E573A934B904}"/>
              </a:ext>
            </a:extLst>
          </p:cNvPr>
          <p:cNvSpPr txBox="1"/>
          <p:nvPr/>
        </p:nvSpPr>
        <p:spPr>
          <a:xfrm>
            <a:off x="4310094" y="50833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B450B8B-FE59-4A88-85B8-847BCC47FB16}"/>
              </a:ext>
            </a:extLst>
          </p:cNvPr>
          <p:cNvSpPr txBox="1"/>
          <p:nvPr/>
        </p:nvSpPr>
        <p:spPr>
          <a:xfrm>
            <a:off x="7045701" y="39202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AF0A204-A0D2-4FED-9450-941B37C372AC}"/>
              </a:ext>
            </a:extLst>
          </p:cNvPr>
          <p:cNvSpPr txBox="1"/>
          <p:nvPr/>
        </p:nvSpPr>
        <p:spPr>
          <a:xfrm>
            <a:off x="6858499" y="42025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F77BFB6-1440-48A4-B93E-A317DAF710F3}"/>
              </a:ext>
            </a:extLst>
          </p:cNvPr>
          <p:cNvSpPr txBox="1"/>
          <p:nvPr/>
        </p:nvSpPr>
        <p:spPr>
          <a:xfrm>
            <a:off x="7543800" y="39202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76EFF8-4083-4FF3-96E4-FA872A614471}"/>
              </a:ext>
            </a:extLst>
          </p:cNvPr>
          <p:cNvSpPr txBox="1"/>
          <p:nvPr/>
        </p:nvSpPr>
        <p:spPr>
          <a:xfrm>
            <a:off x="7543800" y="50833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86AEBF3-BC8F-4CC8-BAD8-7F1528F106B9}"/>
              </a:ext>
            </a:extLst>
          </p:cNvPr>
          <p:cNvCxnSpPr/>
          <p:nvPr/>
        </p:nvCxnSpPr>
        <p:spPr>
          <a:xfrm>
            <a:off x="7010400" y="50995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C9DAB5E-4768-435D-A7C8-D50F0AF9ADB5}"/>
              </a:ext>
            </a:extLst>
          </p:cNvPr>
          <p:cNvSpPr txBox="1"/>
          <p:nvPr/>
        </p:nvSpPr>
        <p:spPr>
          <a:xfrm>
            <a:off x="7045701" y="44790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1255ED7-C760-4B16-A605-9F1FE1106441}"/>
              </a:ext>
            </a:extLst>
          </p:cNvPr>
          <p:cNvSpPr txBox="1"/>
          <p:nvPr/>
        </p:nvSpPr>
        <p:spPr>
          <a:xfrm>
            <a:off x="7543800" y="44790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361912-4D97-4D57-B2C7-57394BFF0B96}"/>
              </a:ext>
            </a:extLst>
          </p:cNvPr>
          <p:cNvSpPr txBox="1"/>
          <p:nvPr/>
        </p:nvSpPr>
        <p:spPr>
          <a:xfrm>
            <a:off x="7205694" y="50833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1E027F-0D8E-4958-9C85-0F1E647B10B5}"/>
              </a:ext>
            </a:extLst>
          </p:cNvPr>
          <p:cNvSpPr txBox="1"/>
          <p:nvPr/>
        </p:nvSpPr>
        <p:spPr>
          <a:xfrm>
            <a:off x="9937530" y="3920215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00BF16A-DCEE-4E2D-86A4-0ACEDBBBEDA0}"/>
              </a:ext>
            </a:extLst>
          </p:cNvPr>
          <p:cNvSpPr txBox="1"/>
          <p:nvPr/>
        </p:nvSpPr>
        <p:spPr>
          <a:xfrm>
            <a:off x="9750328" y="4202548"/>
            <a:ext cx="532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7307D36-F956-47EF-B9AE-FAC9AEB916D7}"/>
              </a:ext>
            </a:extLst>
          </p:cNvPr>
          <p:cNvSpPr txBox="1"/>
          <p:nvPr/>
        </p:nvSpPr>
        <p:spPr>
          <a:xfrm>
            <a:off x="10435629" y="3920215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8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EAD9B1-7DB6-490E-AB17-2A4BFAF0C937}"/>
              </a:ext>
            </a:extLst>
          </p:cNvPr>
          <p:cNvSpPr txBox="1"/>
          <p:nvPr/>
        </p:nvSpPr>
        <p:spPr>
          <a:xfrm>
            <a:off x="10435629" y="5083314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448C0B5-7230-44CE-90DF-622F2B8E55F1}"/>
              </a:ext>
            </a:extLst>
          </p:cNvPr>
          <p:cNvCxnSpPr/>
          <p:nvPr/>
        </p:nvCxnSpPr>
        <p:spPr>
          <a:xfrm>
            <a:off x="9902229" y="5099547"/>
            <a:ext cx="10693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D756ED2-5EB6-49FC-B5F5-C824967E3A6A}"/>
              </a:ext>
            </a:extLst>
          </p:cNvPr>
          <p:cNvSpPr txBox="1"/>
          <p:nvPr/>
        </p:nvSpPr>
        <p:spPr>
          <a:xfrm>
            <a:off x="9937530" y="4479061"/>
            <a:ext cx="92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52408D-F364-4DC2-8D78-78F479931D0F}"/>
              </a:ext>
            </a:extLst>
          </p:cNvPr>
          <p:cNvSpPr txBox="1"/>
          <p:nvPr/>
        </p:nvSpPr>
        <p:spPr>
          <a:xfrm>
            <a:off x="10435629" y="4479061"/>
            <a:ext cx="61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rgbClr val="2681D4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BB25F02-DD67-4295-B7EF-5B321CD37BA3}"/>
              </a:ext>
            </a:extLst>
          </p:cNvPr>
          <p:cNvSpPr txBox="1"/>
          <p:nvPr/>
        </p:nvSpPr>
        <p:spPr>
          <a:xfrm>
            <a:off x="10097523" y="5083314"/>
            <a:ext cx="55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9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C20D3BA-1E1B-45C5-8DFD-BA4C07A98DCA}"/>
              </a:ext>
            </a:extLst>
          </p:cNvPr>
          <p:cNvSpPr/>
          <p:nvPr/>
        </p:nvSpPr>
        <p:spPr>
          <a:xfrm>
            <a:off x="558800" y="25781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10 + 47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550B7DE-A769-4800-9153-113E8EDF1517}"/>
              </a:ext>
            </a:extLst>
          </p:cNvPr>
          <p:cNvSpPr/>
          <p:nvPr/>
        </p:nvSpPr>
        <p:spPr>
          <a:xfrm>
            <a:off x="3468881" y="25781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FFE2A6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23 + 54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887222F3-FFD9-44EB-AA05-D247BB5E1212}"/>
              </a:ext>
            </a:extLst>
          </p:cNvPr>
          <p:cNvSpPr/>
          <p:nvPr/>
        </p:nvSpPr>
        <p:spPr>
          <a:xfrm>
            <a:off x="6376968" y="25781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C6EAFA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61 + 35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FD068F6-8FA9-4E3F-9E39-9E9AFA6B55DD}"/>
              </a:ext>
            </a:extLst>
          </p:cNvPr>
          <p:cNvSpPr/>
          <p:nvPr/>
        </p:nvSpPr>
        <p:spPr>
          <a:xfrm>
            <a:off x="9283061" y="2578100"/>
            <a:ext cx="2396472" cy="1056909"/>
          </a:xfrm>
          <a:prstGeom prst="roundRect">
            <a:avLst>
              <a:gd name="adj" fmla="val 27482"/>
            </a:avLst>
          </a:prstGeom>
          <a:solidFill>
            <a:srgbClr val="C4DF9C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58 + 41</a:t>
            </a:r>
          </a:p>
        </p:txBody>
      </p:sp>
    </p:spTree>
    <p:extLst>
      <p:ext uri="{BB962C8B-B14F-4D97-AF65-F5344CB8AC3E}">
        <p14:creationId xmlns:p14="http://schemas.microsoft.com/office/powerpoint/2010/main" val="3615062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C1C39E-9997-4CD2-9605-A376807080AD}"/>
              </a:ext>
            </a:extLst>
          </p:cNvPr>
          <p:cNvGrpSpPr/>
          <p:nvPr/>
        </p:nvGrpSpPr>
        <p:grpSpPr>
          <a:xfrm>
            <a:off x="248884" y="698843"/>
            <a:ext cx="668922" cy="707886"/>
            <a:chOff x="1559434" y="1176116"/>
            <a:chExt cx="668922" cy="7078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7BCB55-4605-4FD7-B925-99EA6D4C499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1280FC9-7795-43EC-810D-BFF7DE76BD8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350F37E-C190-46B2-A0BB-CF6E6C8043F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5B19D8-BBAE-4E61-A957-95090A50433A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E3AA104-A63D-4962-AFA9-BA4444CBFE00}"/>
              </a:ext>
            </a:extLst>
          </p:cNvPr>
          <p:cNvSpPr/>
          <p:nvPr/>
        </p:nvSpPr>
        <p:spPr>
          <a:xfrm>
            <a:off x="1108815" y="446767"/>
            <a:ext cx="10698641" cy="1212038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Quả xoài nào ghi phép tính có kết quả lớn nhất?</a:t>
            </a:r>
            <a:b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</a:b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Quả xoài nào ghi phép tính có kết quả bé nhất?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DE332F-DF7E-4BC1-86F6-33F0C8CCA643}"/>
              </a:ext>
            </a:extLst>
          </p:cNvPr>
          <p:cNvGrpSpPr/>
          <p:nvPr/>
        </p:nvGrpSpPr>
        <p:grpSpPr>
          <a:xfrm>
            <a:off x="266134" y="2133600"/>
            <a:ext cx="3467666" cy="2818981"/>
            <a:chOff x="266134" y="2272828"/>
            <a:chExt cx="3467666" cy="281898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0B63D6-2C8E-47C2-9428-25E99FD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34" y="2272828"/>
              <a:ext cx="3467666" cy="2818981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071DF5-F0AB-4087-BFFA-4DD223DDBD96}"/>
                </a:ext>
              </a:extLst>
            </p:cNvPr>
            <p:cNvSpPr txBox="1"/>
            <p:nvPr/>
          </p:nvSpPr>
          <p:spPr>
            <a:xfrm>
              <a:off x="1095883" y="3737977"/>
              <a:ext cx="1620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 + 40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2685AF-1FA6-40A9-80C2-093141C04999}"/>
              </a:ext>
            </a:extLst>
          </p:cNvPr>
          <p:cNvGrpSpPr/>
          <p:nvPr/>
        </p:nvGrpSpPr>
        <p:grpSpPr>
          <a:xfrm>
            <a:off x="3917234" y="2752778"/>
            <a:ext cx="3702766" cy="2399828"/>
            <a:chOff x="3887167" y="2892006"/>
            <a:chExt cx="3702766" cy="239982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DF28F2-64D9-4895-868C-1C9DE3CD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167" y="2892006"/>
              <a:ext cx="3702766" cy="2399828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83760B-9409-4CAC-93DB-97A96FB45216}"/>
                </a:ext>
              </a:extLst>
            </p:cNvPr>
            <p:cNvSpPr txBox="1"/>
            <p:nvPr/>
          </p:nvSpPr>
          <p:spPr>
            <a:xfrm>
              <a:off x="4724400" y="3737977"/>
              <a:ext cx="1620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 + 3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CC1E40-2251-4EDF-8056-EDFB501DBA63}"/>
              </a:ext>
            </a:extLst>
          </p:cNvPr>
          <p:cNvGrpSpPr/>
          <p:nvPr/>
        </p:nvGrpSpPr>
        <p:grpSpPr>
          <a:xfrm>
            <a:off x="7696200" y="2568183"/>
            <a:ext cx="4306390" cy="2769018"/>
            <a:chOff x="7696200" y="2707411"/>
            <a:chExt cx="4306390" cy="27690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45A12A-5A3C-40B0-A6F4-C684DD3D4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2707411"/>
              <a:ext cx="4306390" cy="2769018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C52EAC-98CA-42A5-9ECA-8480EBE3DA87}"/>
                </a:ext>
              </a:extLst>
            </p:cNvPr>
            <p:cNvSpPr txBox="1"/>
            <p:nvPr/>
          </p:nvSpPr>
          <p:spPr>
            <a:xfrm>
              <a:off x="8610600" y="3737977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70 + 10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74C2A6-1326-448C-98EE-3A5B1EF29A38}"/>
              </a:ext>
            </a:extLst>
          </p:cNvPr>
          <p:cNvCxnSpPr/>
          <p:nvPr/>
        </p:nvCxnSpPr>
        <p:spPr>
          <a:xfrm>
            <a:off x="7239000" y="990600"/>
            <a:ext cx="4191000" cy="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665D08C-43B6-42C8-A6CC-E8A43BB462E3}"/>
              </a:ext>
            </a:extLst>
          </p:cNvPr>
          <p:cNvCxnSpPr/>
          <p:nvPr/>
        </p:nvCxnSpPr>
        <p:spPr>
          <a:xfrm>
            <a:off x="7239000" y="1562100"/>
            <a:ext cx="4191000" cy="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9974187-8A69-474E-ADDB-EFD4364ECCF0}"/>
              </a:ext>
            </a:extLst>
          </p:cNvPr>
          <p:cNvSpPr/>
          <p:nvPr/>
        </p:nvSpPr>
        <p:spPr>
          <a:xfrm>
            <a:off x="1497872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02C655-7013-4D28-B7C8-ADB3B9D60A4C}"/>
              </a:ext>
            </a:extLst>
          </p:cNvPr>
          <p:cNvSpPr/>
          <p:nvPr/>
        </p:nvSpPr>
        <p:spPr>
          <a:xfrm>
            <a:off x="5279439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2D70A23-F2D7-45D0-8552-B2FC93B9D815}"/>
              </a:ext>
            </a:extLst>
          </p:cNvPr>
          <p:cNvSpPr/>
          <p:nvPr/>
        </p:nvSpPr>
        <p:spPr>
          <a:xfrm>
            <a:off x="9061005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214371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C1C39E-9997-4CD2-9605-A376807080AD}"/>
              </a:ext>
            </a:extLst>
          </p:cNvPr>
          <p:cNvGrpSpPr/>
          <p:nvPr/>
        </p:nvGrpSpPr>
        <p:grpSpPr>
          <a:xfrm>
            <a:off x="248884" y="698843"/>
            <a:ext cx="668922" cy="707886"/>
            <a:chOff x="1559434" y="1176116"/>
            <a:chExt cx="668922" cy="7078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7BCB55-4605-4FD7-B925-99EA6D4C499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1280FC9-7795-43EC-810D-BFF7DE76BD8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350F37E-C190-46B2-A0BB-CF6E6C8043F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5B19D8-BBAE-4E61-A957-95090A50433A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E3AA104-A63D-4962-AFA9-BA4444CBFE00}"/>
              </a:ext>
            </a:extLst>
          </p:cNvPr>
          <p:cNvSpPr/>
          <p:nvPr/>
        </p:nvSpPr>
        <p:spPr>
          <a:xfrm>
            <a:off x="1108815" y="446767"/>
            <a:ext cx="10698641" cy="1212038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Quả xoài nào ghi phép tính có kết quả lớn nhất?</a:t>
            </a:r>
            <a:b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</a:b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Quả xoài nào ghi phép tính có kết quả bé nhất?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DE332F-DF7E-4BC1-86F6-33F0C8CCA643}"/>
              </a:ext>
            </a:extLst>
          </p:cNvPr>
          <p:cNvGrpSpPr/>
          <p:nvPr/>
        </p:nvGrpSpPr>
        <p:grpSpPr>
          <a:xfrm>
            <a:off x="266134" y="2133600"/>
            <a:ext cx="3467666" cy="2818981"/>
            <a:chOff x="266134" y="2272828"/>
            <a:chExt cx="3467666" cy="281898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0B63D6-2C8E-47C2-9428-25E99FD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34" y="2272828"/>
              <a:ext cx="3467666" cy="2818981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071DF5-F0AB-4087-BFFA-4DD223DDBD96}"/>
                </a:ext>
              </a:extLst>
            </p:cNvPr>
            <p:cNvSpPr txBox="1"/>
            <p:nvPr/>
          </p:nvSpPr>
          <p:spPr>
            <a:xfrm>
              <a:off x="1095883" y="3737977"/>
              <a:ext cx="1620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 + 40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2685AF-1FA6-40A9-80C2-093141C04999}"/>
              </a:ext>
            </a:extLst>
          </p:cNvPr>
          <p:cNvGrpSpPr/>
          <p:nvPr/>
        </p:nvGrpSpPr>
        <p:grpSpPr>
          <a:xfrm>
            <a:off x="3917234" y="2752778"/>
            <a:ext cx="3702766" cy="2399828"/>
            <a:chOff x="3887167" y="2892006"/>
            <a:chExt cx="3702766" cy="239982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DF28F2-64D9-4895-868C-1C9DE3CD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167" y="2892006"/>
              <a:ext cx="3702766" cy="2399828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83760B-9409-4CAC-93DB-97A96FB45216}"/>
                </a:ext>
              </a:extLst>
            </p:cNvPr>
            <p:cNvSpPr txBox="1"/>
            <p:nvPr/>
          </p:nvSpPr>
          <p:spPr>
            <a:xfrm>
              <a:off x="4724400" y="3737977"/>
              <a:ext cx="1620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 + 3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CC1E40-2251-4EDF-8056-EDFB501DBA63}"/>
              </a:ext>
            </a:extLst>
          </p:cNvPr>
          <p:cNvGrpSpPr/>
          <p:nvPr/>
        </p:nvGrpSpPr>
        <p:grpSpPr>
          <a:xfrm>
            <a:off x="7696200" y="2568183"/>
            <a:ext cx="4306390" cy="2769018"/>
            <a:chOff x="7696200" y="2707411"/>
            <a:chExt cx="4306390" cy="27690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45A12A-5A3C-40B0-A6F4-C684DD3D4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2707411"/>
              <a:ext cx="4306390" cy="2769018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C52EAC-98CA-42A5-9ECA-8480EBE3DA87}"/>
                </a:ext>
              </a:extLst>
            </p:cNvPr>
            <p:cNvSpPr txBox="1"/>
            <p:nvPr/>
          </p:nvSpPr>
          <p:spPr>
            <a:xfrm>
              <a:off x="8610600" y="3737977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70 + 10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74C2A6-1326-448C-98EE-3A5B1EF29A38}"/>
              </a:ext>
            </a:extLst>
          </p:cNvPr>
          <p:cNvCxnSpPr/>
          <p:nvPr/>
        </p:nvCxnSpPr>
        <p:spPr>
          <a:xfrm>
            <a:off x="7239000" y="990600"/>
            <a:ext cx="4191000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9974187-8A69-474E-ADDB-EFD4364ECCF0}"/>
              </a:ext>
            </a:extLst>
          </p:cNvPr>
          <p:cNvSpPr/>
          <p:nvPr/>
        </p:nvSpPr>
        <p:spPr>
          <a:xfrm>
            <a:off x="1497872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02C655-7013-4D28-B7C8-ADB3B9D60A4C}"/>
              </a:ext>
            </a:extLst>
          </p:cNvPr>
          <p:cNvSpPr/>
          <p:nvPr/>
        </p:nvSpPr>
        <p:spPr>
          <a:xfrm>
            <a:off x="5279439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2D70A23-F2D7-45D0-8552-B2FC93B9D815}"/>
              </a:ext>
            </a:extLst>
          </p:cNvPr>
          <p:cNvSpPr/>
          <p:nvPr/>
        </p:nvSpPr>
        <p:spPr>
          <a:xfrm>
            <a:off x="9061005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1257362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C1C39E-9997-4CD2-9605-A376807080AD}"/>
              </a:ext>
            </a:extLst>
          </p:cNvPr>
          <p:cNvGrpSpPr/>
          <p:nvPr/>
        </p:nvGrpSpPr>
        <p:grpSpPr>
          <a:xfrm>
            <a:off x="248884" y="698843"/>
            <a:ext cx="668922" cy="707886"/>
            <a:chOff x="1559434" y="1176116"/>
            <a:chExt cx="668922" cy="7078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7BCB55-4605-4FD7-B925-99EA6D4C499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1280FC9-7795-43EC-810D-BFF7DE76BD8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350F37E-C190-46B2-A0BB-CF6E6C8043FB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5B19D8-BBAE-4E61-A957-95090A50433A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7E3AA104-A63D-4962-AFA9-BA4444CBFE00}"/>
              </a:ext>
            </a:extLst>
          </p:cNvPr>
          <p:cNvSpPr/>
          <p:nvPr/>
        </p:nvSpPr>
        <p:spPr>
          <a:xfrm>
            <a:off x="1108815" y="446767"/>
            <a:ext cx="10698641" cy="1212038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Quả xoài nào ghi phép tính có kết quả lớn nhất?</a:t>
            </a:r>
            <a:b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</a:b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Quả xoài nào ghi phép tính có kết quả bé nhất?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DE332F-DF7E-4BC1-86F6-33F0C8CCA643}"/>
              </a:ext>
            </a:extLst>
          </p:cNvPr>
          <p:cNvGrpSpPr/>
          <p:nvPr/>
        </p:nvGrpSpPr>
        <p:grpSpPr>
          <a:xfrm>
            <a:off x="266134" y="2133600"/>
            <a:ext cx="3467666" cy="2818981"/>
            <a:chOff x="266134" y="2272828"/>
            <a:chExt cx="3467666" cy="281898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0B63D6-2C8E-47C2-9428-25E99FDB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34" y="2272828"/>
              <a:ext cx="3467666" cy="2818981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071DF5-F0AB-4087-BFFA-4DD223DDBD96}"/>
                </a:ext>
              </a:extLst>
            </p:cNvPr>
            <p:cNvSpPr txBox="1"/>
            <p:nvPr/>
          </p:nvSpPr>
          <p:spPr>
            <a:xfrm>
              <a:off x="1095883" y="3737977"/>
              <a:ext cx="1620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2 + 40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2685AF-1FA6-40A9-80C2-093141C04999}"/>
              </a:ext>
            </a:extLst>
          </p:cNvPr>
          <p:cNvGrpSpPr/>
          <p:nvPr/>
        </p:nvGrpSpPr>
        <p:grpSpPr>
          <a:xfrm>
            <a:off x="3917234" y="2752778"/>
            <a:ext cx="3702766" cy="2399828"/>
            <a:chOff x="3887167" y="2892006"/>
            <a:chExt cx="3702766" cy="239982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DF28F2-64D9-4895-868C-1C9DE3CD5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167" y="2892006"/>
              <a:ext cx="3702766" cy="2399828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83760B-9409-4CAC-93DB-97A96FB45216}"/>
                </a:ext>
              </a:extLst>
            </p:cNvPr>
            <p:cNvSpPr txBox="1"/>
            <p:nvPr/>
          </p:nvSpPr>
          <p:spPr>
            <a:xfrm>
              <a:off x="4724400" y="3737977"/>
              <a:ext cx="1620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 + 3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DCC1E40-2251-4EDF-8056-EDFB501DBA63}"/>
              </a:ext>
            </a:extLst>
          </p:cNvPr>
          <p:cNvGrpSpPr/>
          <p:nvPr/>
        </p:nvGrpSpPr>
        <p:grpSpPr>
          <a:xfrm>
            <a:off x="7696200" y="2568183"/>
            <a:ext cx="4306390" cy="2769018"/>
            <a:chOff x="7696200" y="2707411"/>
            <a:chExt cx="4306390" cy="27690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645A12A-5A3C-40B0-A6F4-C684DD3D4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2707411"/>
              <a:ext cx="4306390" cy="2769018"/>
            </a:xfrm>
            <a:prstGeom prst="roundRect">
              <a:avLst>
                <a:gd name="adj" fmla="val 28972"/>
              </a:avLst>
            </a:prstGeom>
            <a:effectLst>
              <a:softEdge rad="127000"/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DC52EAC-98CA-42A5-9ECA-8480EBE3DA87}"/>
                </a:ext>
              </a:extLst>
            </p:cNvPr>
            <p:cNvSpPr txBox="1"/>
            <p:nvPr/>
          </p:nvSpPr>
          <p:spPr>
            <a:xfrm>
              <a:off x="8610600" y="3737977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2681D4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70 + 10</a:t>
              </a:r>
              <a:endParaRPr lang="en-US" sz="4000" b="1" dirty="0">
                <a:solidFill>
                  <a:srgbClr val="2681D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9974187-8A69-474E-ADDB-EFD4364ECCF0}"/>
              </a:ext>
            </a:extLst>
          </p:cNvPr>
          <p:cNvSpPr/>
          <p:nvPr/>
        </p:nvSpPr>
        <p:spPr>
          <a:xfrm>
            <a:off x="1497872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02C655-7013-4D28-B7C8-ADB3B9D60A4C}"/>
              </a:ext>
            </a:extLst>
          </p:cNvPr>
          <p:cNvSpPr/>
          <p:nvPr/>
        </p:nvSpPr>
        <p:spPr>
          <a:xfrm>
            <a:off x="5279439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2D70A23-F2D7-45D0-8552-B2FC93B9D815}"/>
              </a:ext>
            </a:extLst>
          </p:cNvPr>
          <p:cNvSpPr/>
          <p:nvPr/>
        </p:nvSpPr>
        <p:spPr>
          <a:xfrm>
            <a:off x="9061005" y="5123612"/>
            <a:ext cx="1004190" cy="766223"/>
          </a:xfrm>
          <a:prstGeom prst="roundRect">
            <a:avLst>
              <a:gd name="adj" fmla="val 27482"/>
            </a:avLst>
          </a:prstGeom>
          <a:solidFill>
            <a:srgbClr val="FCDCD9"/>
          </a:solidFill>
          <a:ln w="28575">
            <a:solidFill>
              <a:srgbClr val="8073B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宋体 Heavy" panose="02020900000000000000" pitchFamily="18" charset="-122"/>
                <a:cs typeface="Arial" panose="020B0604020202020204" pitchFamily="34" charset="0"/>
              </a:rPr>
              <a:t>80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9BE37A-88FE-416E-91BC-814295B048BE}"/>
              </a:ext>
            </a:extLst>
          </p:cNvPr>
          <p:cNvCxnSpPr/>
          <p:nvPr/>
        </p:nvCxnSpPr>
        <p:spPr>
          <a:xfrm>
            <a:off x="7207250" y="1562100"/>
            <a:ext cx="4191000" cy="0"/>
          </a:xfrm>
          <a:prstGeom prst="lin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24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38DFFC7-56D3-46C4-A639-4BEC6A645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b="4453"/>
          <a:stretch/>
        </p:blipFill>
        <p:spPr>
          <a:xfrm>
            <a:off x="2981528" y="2356080"/>
            <a:ext cx="6248400" cy="3918608"/>
          </a:xfrm>
          <a:prstGeom prst="roundRect">
            <a:avLst>
              <a:gd name="adj" fmla="val 10264"/>
            </a:avLst>
          </a:prstGeom>
          <a:effectLst>
            <a:softEdge rad="127000"/>
          </a:effec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F269F5E9-07B1-4450-8DD7-7995A047C9A4}"/>
              </a:ext>
            </a:extLst>
          </p:cNvPr>
          <p:cNvGrpSpPr/>
          <p:nvPr/>
        </p:nvGrpSpPr>
        <p:grpSpPr>
          <a:xfrm>
            <a:off x="304800" y="819150"/>
            <a:ext cx="668922" cy="707886"/>
            <a:chOff x="1559434" y="1176116"/>
            <a:chExt cx="668922" cy="7078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51C61C0-67C0-4370-8618-58F6FEF8ACB2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E9A0159-3D05-4B66-B665-0BE1951582E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8476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E464F7D-45E4-4DB0-ABB7-B42D85CE56B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A599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2161D7-0E1B-47E7-AE47-49B1D129DCC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1C8B21BD-0FE2-4898-B54A-53220D5A340C}"/>
              </a:ext>
            </a:extLst>
          </p:cNvPr>
          <p:cNvSpPr/>
          <p:nvPr/>
        </p:nvSpPr>
        <p:spPr>
          <a:xfrm>
            <a:off x="1108815" y="446766"/>
            <a:ext cx="10879985" cy="1716191"/>
          </a:xfrm>
          <a:prstGeom prst="roundRect">
            <a:avLst/>
          </a:prstGeom>
          <a:solidFill>
            <a:srgbClr val="D8E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Trên cây có 15 con chim. Lát sau có thêm 24 con chim bay đến đậu cùng. Hỏi lúc này trên cây có tất cả bao nhiêu con chim?</a:t>
            </a:r>
            <a:endParaRPr lang="vi-VN" sz="35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93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178</TotalTime>
  <Words>415</Words>
  <Application>Microsoft Office PowerPoint</Application>
  <PresentationFormat>Widescreen</PresentationFormat>
  <Paragraphs>141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#9Slide07 SVNZiclets</vt:lpstr>
      <vt:lpstr>Arial</vt:lpstr>
      <vt:lpstr>Arial-Rounded</vt:lpstr>
      <vt:lpstr>Calibri</vt:lpstr>
      <vt:lpstr>Calibri Light</vt:lpstr>
      <vt:lpstr>等线</vt:lpstr>
      <vt:lpstr>Quicksand</vt:lpstr>
      <vt:lpstr>Quicksand Medium</vt:lpstr>
      <vt:lpstr>Times New Roman</vt:lpstr>
      <vt:lpstr>字魂70号-灵悦黑体</vt:lpstr>
      <vt:lpstr>思源宋体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107</cp:revision>
  <dcterms:created xsi:type="dcterms:W3CDTF">2021-11-10T08:25:33Z</dcterms:created>
  <dcterms:modified xsi:type="dcterms:W3CDTF">2023-03-09T09:20:04Z</dcterms:modified>
  <cp:category>9Slide.vn</cp:category>
</cp:coreProperties>
</file>