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82" r:id="rId2"/>
    <p:sldId id="483" r:id="rId3"/>
    <p:sldId id="292" r:id="rId4"/>
    <p:sldId id="466" r:id="rId5"/>
    <p:sldId id="477" r:id="rId6"/>
    <p:sldId id="479" r:id="rId7"/>
    <p:sldId id="476" r:id="rId8"/>
    <p:sldId id="266" r:id="rId9"/>
    <p:sldId id="481" r:id="rId10"/>
    <p:sldId id="480" r:id="rId11"/>
    <p:sldId id="470" r:id="rId12"/>
    <p:sldId id="471" r:id="rId13"/>
    <p:sldId id="4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AE9"/>
    <a:srgbClr val="E3F0F6"/>
    <a:srgbClr val="C4DF9C"/>
    <a:srgbClr val="C6EAFA"/>
    <a:srgbClr val="FFE2A6"/>
    <a:srgbClr val="FCDCD9"/>
    <a:srgbClr val="E5ADB4"/>
    <a:srgbClr val="8073B0"/>
    <a:srgbClr val="E0E8F4"/>
    <a:srgbClr val="FB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24" autoAdjust="0"/>
    <p:restoredTop sz="94660"/>
  </p:normalViewPr>
  <p:slideViewPr>
    <p:cSldViewPr>
      <p:cViewPr varScale="1">
        <p:scale>
          <a:sx n="70" d="100"/>
          <a:sy n="7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97D0-3B45-4B3B-A116-9C3A89D78708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7E22E-6708-4D2B-9A1E-2181D60F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7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8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9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5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8">
            <a:extLst>
              <a:ext uri="{FF2B5EF4-FFF2-40B4-BE49-F238E27FC236}">
                <a16:creationId xmlns:a16="http://schemas.microsoft.com/office/drawing/2014/main" id="{DB72A00E-03DD-431B-9B02-556049E77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9">
            <a:extLst>
              <a:ext uri="{FF2B5EF4-FFF2-40B4-BE49-F238E27FC236}">
                <a16:creationId xmlns:a16="http://schemas.microsoft.com/office/drawing/2014/main" id="{C7AB3DF4-FC98-487F-B3CA-8F5D6034DF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2913"/>
            <a:ext cx="12192000" cy="4446029"/>
          </a:xfrm>
          <a:prstGeom prst="rect">
            <a:avLst/>
          </a:prstGeom>
        </p:spPr>
      </p:pic>
      <p:pic>
        <p:nvPicPr>
          <p:cNvPr id="36" name="13">
            <a:extLst>
              <a:ext uri="{FF2B5EF4-FFF2-40B4-BE49-F238E27FC236}">
                <a16:creationId xmlns:a16="http://schemas.microsoft.com/office/drawing/2014/main" id="{53EC7092-44D8-497D-80BA-83AA7B92EA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4446029"/>
          </a:xfrm>
          <a:prstGeom prst="rect">
            <a:avLst/>
          </a:prstGeom>
        </p:spPr>
      </p:pic>
      <p:pic>
        <p:nvPicPr>
          <p:cNvPr id="37" name="17">
            <a:extLst>
              <a:ext uri="{FF2B5EF4-FFF2-40B4-BE49-F238E27FC236}">
                <a16:creationId xmlns:a16="http://schemas.microsoft.com/office/drawing/2014/main" id="{F4DE6E0A-F386-437C-A6FD-80380276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885" r="83475" b="68338"/>
          <a:stretch/>
        </p:blipFill>
        <p:spPr>
          <a:xfrm>
            <a:off x="-450959" y="-198248"/>
            <a:ext cx="2014780" cy="1057143"/>
          </a:xfrm>
          <a:prstGeom prst="rect">
            <a:avLst/>
          </a:prstGeom>
        </p:spPr>
      </p:pic>
      <p:pic>
        <p:nvPicPr>
          <p:cNvPr id="38" name="21">
            <a:extLst>
              <a:ext uri="{FF2B5EF4-FFF2-40B4-BE49-F238E27FC236}">
                <a16:creationId xmlns:a16="http://schemas.microsoft.com/office/drawing/2014/main" id="{2E11EE56-D8D5-41DF-B357-22AFDF9254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9109" t="32590" r="54366" b="43633"/>
          <a:stretch/>
        </p:blipFill>
        <p:spPr>
          <a:xfrm>
            <a:off x="10298624" y="3041090"/>
            <a:ext cx="2014780" cy="1057143"/>
          </a:xfrm>
          <a:prstGeom prst="rect">
            <a:avLst/>
          </a:prstGeom>
        </p:spPr>
      </p:pic>
      <p:grpSp>
        <p:nvGrpSpPr>
          <p:cNvPr id="39" name="28">
            <a:extLst>
              <a:ext uri="{FF2B5EF4-FFF2-40B4-BE49-F238E27FC236}">
                <a16:creationId xmlns:a16="http://schemas.microsoft.com/office/drawing/2014/main" id="{388C4829-A7FB-4197-90D8-0C01BDFF95D2}"/>
              </a:ext>
            </a:extLst>
          </p:cNvPr>
          <p:cNvGrpSpPr/>
          <p:nvPr userDrawn="1"/>
        </p:nvGrpSpPr>
        <p:grpSpPr>
          <a:xfrm>
            <a:off x="1771972" y="1441342"/>
            <a:ext cx="8648055" cy="3476683"/>
            <a:chOff x="1771972" y="1441342"/>
            <a:chExt cx="8648055" cy="3476683"/>
          </a:xfrm>
        </p:grpSpPr>
        <p:sp>
          <p:nvSpPr>
            <p:cNvPr id="40" name="25">
              <a:extLst>
                <a:ext uri="{FF2B5EF4-FFF2-40B4-BE49-F238E27FC236}">
                  <a16:creationId xmlns:a16="http://schemas.microsoft.com/office/drawing/2014/main" id="{9D256B32-E281-4D6A-80DF-BD39F13E2A09}"/>
                </a:ext>
              </a:extLst>
            </p:cNvPr>
            <p:cNvSpPr/>
            <p:nvPr userDrawn="1"/>
          </p:nvSpPr>
          <p:spPr>
            <a:xfrm>
              <a:off x="1771972" y="1441342"/>
              <a:ext cx="8648055" cy="3476683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708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41" name="27">
              <a:extLst>
                <a:ext uri="{FF2B5EF4-FFF2-40B4-BE49-F238E27FC236}">
                  <a16:creationId xmlns:a16="http://schemas.microsoft.com/office/drawing/2014/main" id="{6530262C-9756-41B4-B3F2-348C0F176275}"/>
                </a:ext>
              </a:extLst>
            </p:cNvPr>
            <p:cNvSpPr/>
            <p:nvPr userDrawn="1"/>
          </p:nvSpPr>
          <p:spPr>
            <a:xfrm>
              <a:off x="1978616" y="1662442"/>
              <a:ext cx="8198604" cy="3034482"/>
            </a:xfrm>
            <a:prstGeom prst="roundRect">
              <a:avLst/>
            </a:prstGeom>
            <a:noFill/>
            <a:ln w="38100">
              <a:solidFill>
                <a:srgbClr val="DCAE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42" name="15">
            <a:extLst>
              <a:ext uri="{FF2B5EF4-FFF2-40B4-BE49-F238E27FC236}">
                <a16:creationId xmlns:a16="http://schemas.microsoft.com/office/drawing/2014/main" id="{980F4C61-0A87-4F7B-9085-039DAA215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9704" t="55980" r="66059"/>
          <a:stretch/>
        </p:blipFill>
        <p:spPr>
          <a:xfrm flipH="1">
            <a:off x="8772130" y="3353582"/>
            <a:ext cx="3083555" cy="3476683"/>
          </a:xfrm>
          <a:prstGeom prst="rect">
            <a:avLst/>
          </a:prstGeom>
        </p:spPr>
      </p:pic>
      <p:grpSp>
        <p:nvGrpSpPr>
          <p:cNvPr id="43" name="26">
            <a:extLst>
              <a:ext uri="{FF2B5EF4-FFF2-40B4-BE49-F238E27FC236}">
                <a16:creationId xmlns:a16="http://schemas.microsoft.com/office/drawing/2014/main" id="{269F79C8-A614-4A8C-9766-06E53C96F766}"/>
              </a:ext>
            </a:extLst>
          </p:cNvPr>
          <p:cNvGrpSpPr/>
          <p:nvPr userDrawn="1"/>
        </p:nvGrpSpPr>
        <p:grpSpPr>
          <a:xfrm flipH="1">
            <a:off x="833702" y="515894"/>
            <a:ext cx="1915070" cy="2692524"/>
            <a:chOff x="8632556" y="153540"/>
            <a:chExt cx="2603715" cy="3660735"/>
          </a:xfrm>
        </p:grpSpPr>
        <p:pic>
          <p:nvPicPr>
            <p:cNvPr id="44" name="11">
              <a:extLst>
                <a:ext uri="{FF2B5EF4-FFF2-40B4-BE49-F238E27FC236}">
                  <a16:creationId xmlns:a16="http://schemas.microsoft.com/office/drawing/2014/main" id="{07138C62-AC4C-448E-BA0A-CF26529E7E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58475" r="22839" b="31612"/>
            <a:stretch/>
          </p:blipFill>
          <p:spPr>
            <a:xfrm>
              <a:off x="8632556" y="153540"/>
              <a:ext cx="2278251" cy="3040551"/>
            </a:xfrm>
            <a:prstGeom prst="rect">
              <a:avLst/>
            </a:prstGeom>
          </p:spPr>
        </p:pic>
        <p:pic>
          <p:nvPicPr>
            <p:cNvPr id="45" name="19">
              <a:extLst>
                <a:ext uri="{FF2B5EF4-FFF2-40B4-BE49-F238E27FC236}">
                  <a16:creationId xmlns:a16="http://schemas.microsoft.com/office/drawing/2014/main" id="{91C88239-CF75-4DD8-A633-B21ED23A75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9704" t="55980" r="66059"/>
            <a:stretch/>
          </p:blipFill>
          <p:spPr>
            <a:xfrm flipH="1">
              <a:off x="9292119" y="1622259"/>
              <a:ext cx="1944152" cy="2192016"/>
            </a:xfrm>
            <a:prstGeom prst="rect">
              <a:avLst/>
            </a:prstGeom>
          </p:spPr>
        </p:pic>
      </p:grpSp>
      <p:pic>
        <p:nvPicPr>
          <p:cNvPr id="46" name="23">
            <a:extLst>
              <a:ext uri="{FF2B5EF4-FFF2-40B4-BE49-F238E27FC236}">
                <a16:creationId xmlns:a16="http://schemas.microsoft.com/office/drawing/2014/main" id="{E36A65E4-6C10-491E-9A9E-41B5746FC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5502" t="21494" r="7973" b="54729"/>
          <a:stretch/>
        </p:blipFill>
        <p:spPr>
          <a:xfrm>
            <a:off x="7625166" y="5042366"/>
            <a:ext cx="2014780" cy="1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C779-E164-4082-9E2A-F474EE79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CA1D6-4CF8-43CA-B336-C87719E33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EBEE0-EE2A-443F-B92E-DE82BBBC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3DBFD-E366-455E-B5AE-243BE090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7E65-D163-4A20-8DD7-3E188D77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53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46264-0874-4FE1-A1A4-6AED0CFDC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D15DD-E1C0-48FC-B18F-8F971223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CE3DC-07E1-47E2-AC4B-1AA53B04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5E0AB-092E-4CFD-9A75-2CE9684C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9FE1-0F5B-40FA-B883-19CDEBDA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88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9A7002-DA86-4080-AF7F-D2598897BB34}"/>
              </a:ext>
            </a:extLst>
          </p:cNvPr>
          <p:cNvSpPr txBox="1"/>
          <p:nvPr userDrawn="1"/>
        </p:nvSpPr>
        <p:spPr>
          <a:xfrm>
            <a:off x="3200400" y="3417009"/>
            <a:ext cx="5610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pc="520">
                <a:ln w="19050" cap="rnd" cmpd="sng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3500000" scaled="1"/>
                    <a:tileRect/>
                  </a:gradFill>
                  <a:prstDash val="solid"/>
                  <a:miter lim="800000"/>
                </a:ln>
                <a:solidFill>
                  <a:srgbClr val="8476B7">
                    <a:alpha val="99000"/>
                  </a:srgbClr>
                </a:solidFill>
                <a:effectLst>
                  <a:glow rad="25400">
                    <a:srgbClr val="E5AFB7"/>
                  </a:glow>
                  <a:outerShdw blurRad="50800" dist="25400" dir="5400000" algn="ctr" rotWithShape="0">
                    <a:srgbClr val="000000">
                      <a:alpha val="43137"/>
                    </a:srgbClr>
                  </a:outerShdw>
                </a:effectLst>
                <a:latin typeface="#9Slide07 SVNZiclets" panose="02000603000000000000" pitchFamily="2" charset="0"/>
              </a:rPr>
              <a:t>LUYỆN TẬP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090E31-D7FA-477B-89E8-8E81CEBEC1D9}"/>
              </a:ext>
            </a:extLst>
          </p:cNvPr>
          <p:cNvSpPr txBox="1"/>
          <p:nvPr userDrawn="1"/>
        </p:nvSpPr>
        <p:spPr>
          <a:xfrm>
            <a:off x="2808177" y="1981200"/>
            <a:ext cx="6395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pc="520">
                <a:ln w="60325" cap="rnd" cmpd="sng">
                  <a:solidFill>
                    <a:srgbClr val="8476B7"/>
                  </a:solidFill>
                  <a:prstDash val="solid"/>
                  <a:miter lim="800000"/>
                </a:ln>
                <a:solidFill>
                  <a:schemeClr val="bg1">
                    <a:alpha val="99000"/>
                  </a:schemeClr>
                </a:solidFill>
                <a:effectLst>
                  <a:glow rad="50800">
                    <a:srgbClr val="E5AFB7"/>
                  </a:glow>
                  <a:outerShdw blurRad="50800" dist="25400" dir="5400000" algn="ctr" rotWithShape="0">
                    <a:srgbClr val="000000">
                      <a:alpha val="43137"/>
                    </a:srgbClr>
                  </a:outerShdw>
                </a:effectLst>
                <a:latin typeface="#9Slide07 SVNZiclets" panose="02000603000000000000" pitchFamily="2" charset="0"/>
              </a:rPr>
              <a:t>KHỞI ĐỘNG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6FAB9-F153-4E55-AF43-E47D04304172}"/>
              </a:ext>
            </a:extLst>
          </p:cNvPr>
          <p:cNvSpPr txBox="1"/>
          <p:nvPr userDrawn="1"/>
        </p:nvSpPr>
        <p:spPr>
          <a:xfrm>
            <a:off x="1066800" y="4852818"/>
            <a:ext cx="10487806" cy="1894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5400" spc="80">
                <a:ln w="19050" cap="rnd" cmpd="sng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3500000" scaled="1"/>
                    <a:tileRect/>
                  </a:gradFill>
                  <a:prstDash val="solid"/>
                  <a:miter lim="800000"/>
                </a:ln>
                <a:solidFill>
                  <a:srgbClr val="8476B7">
                    <a:alpha val="99000"/>
                  </a:srgbClr>
                </a:solidFill>
                <a:effectLst>
                  <a:glow rad="25400">
                    <a:srgbClr val="E5AFB7"/>
                  </a:glow>
                  <a:outerShdw blurRad="50800" dist="25400" dir="5400000" algn="ctr" rotWithShape="0">
                    <a:srgbClr val="000000">
                      <a:alpha val="43137"/>
                    </a:srgbClr>
                  </a:outerShdw>
                </a:effectLst>
                <a:latin typeface="#9Slide02 Tieu de dai" panose="02000000000000000000" pitchFamily="2" charset="0"/>
                <a:ea typeface="#9Slide02 Tieu de dai" panose="02000000000000000000" pitchFamily="2" charset="0"/>
              </a:rPr>
              <a:t>PHÉP CỘNG SỐ CÓ HAI CHỮ SỐ</a:t>
            </a:r>
          </a:p>
          <a:p>
            <a:pPr algn="ctr">
              <a:lnSpc>
                <a:spcPct val="112000"/>
              </a:lnSpc>
            </a:pPr>
            <a:r>
              <a:rPr lang="en-US" sz="5400" spc="80">
                <a:ln w="19050" cap="rnd" cmpd="sng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3500000" scaled="1"/>
                    <a:tileRect/>
                  </a:gradFill>
                  <a:prstDash val="solid"/>
                  <a:miter lim="800000"/>
                </a:ln>
                <a:solidFill>
                  <a:srgbClr val="8476B7">
                    <a:alpha val="99000"/>
                  </a:srgbClr>
                </a:solidFill>
                <a:effectLst>
                  <a:glow rad="25400">
                    <a:srgbClr val="E5AFB7"/>
                  </a:glow>
                  <a:outerShdw blurRad="50800" dist="25400" dir="5400000" algn="ctr" rotWithShape="0">
                    <a:srgbClr val="000000">
                      <a:alpha val="43137"/>
                    </a:srgbClr>
                  </a:outerShdw>
                </a:effectLst>
                <a:latin typeface="#9Slide02 Tieu de dai" panose="02000000000000000000" pitchFamily="2" charset="0"/>
                <a:ea typeface="#9Slide02 Tieu de dai" panose="02000000000000000000" pitchFamily="2" charset="0"/>
              </a:rPr>
              <a:t>VỚI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2659206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299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BEF5-91BA-4698-A253-E93925E5344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BB7BA-D695-493E-84BF-033C2DA44F02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4918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">
            <a:extLst>
              <a:ext uri="{FF2B5EF4-FFF2-40B4-BE49-F238E27FC236}">
                <a16:creationId xmlns:a16="http://schemas.microsoft.com/office/drawing/2014/main" id="{91878842-CB50-4C10-9D62-CC762BC5E7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7">
            <a:extLst>
              <a:ext uri="{FF2B5EF4-FFF2-40B4-BE49-F238E27FC236}">
                <a16:creationId xmlns:a16="http://schemas.microsoft.com/office/drawing/2014/main" id="{6FC6BCAA-91DA-463F-BF55-06CD48DA6FF3}"/>
              </a:ext>
            </a:extLst>
          </p:cNvPr>
          <p:cNvGrpSpPr/>
          <p:nvPr userDrawn="1"/>
        </p:nvGrpSpPr>
        <p:grpSpPr>
          <a:xfrm>
            <a:off x="1854630" y="1169748"/>
            <a:ext cx="8482740" cy="4518505"/>
            <a:chOff x="1771972" y="1441342"/>
            <a:chExt cx="8648055" cy="3476683"/>
          </a:xfrm>
        </p:grpSpPr>
        <p:sp>
          <p:nvSpPr>
            <p:cNvPr id="18" name="8">
              <a:extLst>
                <a:ext uri="{FF2B5EF4-FFF2-40B4-BE49-F238E27FC236}">
                  <a16:creationId xmlns:a16="http://schemas.microsoft.com/office/drawing/2014/main" id="{5D6E9084-8217-4E38-AE84-7B6A2C0C5D77}"/>
                </a:ext>
              </a:extLst>
            </p:cNvPr>
            <p:cNvSpPr/>
            <p:nvPr userDrawn="1"/>
          </p:nvSpPr>
          <p:spPr>
            <a:xfrm>
              <a:off x="1771972" y="1441342"/>
              <a:ext cx="8648055" cy="3476683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708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9">
              <a:extLst>
                <a:ext uri="{FF2B5EF4-FFF2-40B4-BE49-F238E27FC236}">
                  <a16:creationId xmlns:a16="http://schemas.microsoft.com/office/drawing/2014/main" id="{A771658A-4498-4FC2-B011-67B735B69B2E}"/>
                </a:ext>
              </a:extLst>
            </p:cNvPr>
            <p:cNvSpPr/>
            <p:nvPr userDrawn="1"/>
          </p:nvSpPr>
          <p:spPr>
            <a:xfrm>
              <a:off x="1943949" y="1571138"/>
              <a:ext cx="8304099" cy="3226362"/>
            </a:xfrm>
            <a:prstGeom prst="roundRect">
              <a:avLst/>
            </a:prstGeom>
            <a:noFill/>
            <a:ln w="38100">
              <a:solidFill>
                <a:srgbClr val="DCAE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0" name="11">
            <a:extLst>
              <a:ext uri="{FF2B5EF4-FFF2-40B4-BE49-F238E27FC236}">
                <a16:creationId xmlns:a16="http://schemas.microsoft.com/office/drawing/2014/main" id="{B8D8F463-C52F-4116-BCDD-E594EB420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704" t="55980" r="66059"/>
          <a:stretch/>
        </p:blipFill>
        <p:spPr>
          <a:xfrm>
            <a:off x="-284023" y="2703777"/>
            <a:ext cx="3865423" cy="4358232"/>
          </a:xfrm>
          <a:prstGeom prst="rect">
            <a:avLst/>
          </a:prstGeom>
        </p:spPr>
      </p:pic>
      <p:pic>
        <p:nvPicPr>
          <p:cNvPr id="21" name="12">
            <a:extLst>
              <a:ext uri="{FF2B5EF4-FFF2-40B4-BE49-F238E27FC236}">
                <a16:creationId xmlns:a16="http://schemas.microsoft.com/office/drawing/2014/main" id="{AC01E881-BBDC-4C6C-A499-35792C0F9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8475" r="22839" b="31612"/>
          <a:stretch/>
        </p:blipFill>
        <p:spPr>
          <a:xfrm>
            <a:off x="9133440" y="-185092"/>
            <a:ext cx="2975905" cy="4201052"/>
          </a:xfrm>
          <a:prstGeom prst="rect">
            <a:avLst/>
          </a:prstGeom>
        </p:spPr>
      </p:pic>
      <p:pic>
        <p:nvPicPr>
          <p:cNvPr id="22" name="13">
            <a:extLst>
              <a:ext uri="{FF2B5EF4-FFF2-40B4-BE49-F238E27FC236}">
                <a16:creationId xmlns:a16="http://schemas.microsoft.com/office/drawing/2014/main" id="{D10C160F-5336-4672-8F28-FF8A77271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885" r="83475" b="68338"/>
          <a:stretch/>
        </p:blipFill>
        <p:spPr>
          <a:xfrm>
            <a:off x="-838200" y="-467031"/>
            <a:ext cx="3285641" cy="17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1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">
            <a:extLst>
              <a:ext uri="{FF2B5EF4-FFF2-40B4-BE49-F238E27FC236}">
                <a16:creationId xmlns:a16="http://schemas.microsoft.com/office/drawing/2014/main" id="{CB8E891B-CDC6-4560-84C4-4D9BE01717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12">
            <a:extLst>
              <a:ext uri="{FF2B5EF4-FFF2-40B4-BE49-F238E27FC236}">
                <a16:creationId xmlns:a16="http://schemas.microsoft.com/office/drawing/2014/main" id="{8DEEBBF2-758E-4158-89FD-D60B9E99743E}"/>
              </a:ext>
            </a:extLst>
          </p:cNvPr>
          <p:cNvSpPr/>
          <p:nvPr userDrawn="1"/>
        </p:nvSpPr>
        <p:spPr>
          <a:xfrm>
            <a:off x="0" y="331304"/>
            <a:ext cx="12192000" cy="61953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2" name="12">
            <a:extLst>
              <a:ext uri="{FF2B5EF4-FFF2-40B4-BE49-F238E27FC236}">
                <a16:creationId xmlns:a16="http://schemas.microsoft.com/office/drawing/2014/main" id="{2A431A0D-B295-4C01-A237-71685911F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8475" r="22839" b="31612"/>
          <a:stretch/>
        </p:blipFill>
        <p:spPr>
          <a:xfrm>
            <a:off x="11201400" y="-38100"/>
            <a:ext cx="994705" cy="140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01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DEF2-4245-445F-B8FB-60025922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D2BB5-40E5-496D-BA16-5C526916E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B238D-E878-4CE8-9ED8-C0809A644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094A4-E5A4-4FD4-887C-1976DE07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63281-32D5-4A94-953D-ABD8460F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20F29-1E98-4C3C-B944-460A699E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1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3285-F000-455E-A04D-B95AD2ED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DEE1-E54E-49CD-A501-78B974B7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52652-82C7-4CBA-B869-402C9CA4D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F600D-7D7A-4007-BABF-9CEBD657F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6FD-A74F-4E62-B313-EBB706E9D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E7976-FB10-4500-B89F-EF49D8B1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841CD-2B7C-4705-80DC-BF7B203E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19F90-E7C3-4305-8955-7DA95C6D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7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669B-FE92-4403-A10A-36A6115D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EBEC-5157-41E1-8D71-6290F394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AD8D4-BF6B-49AE-B3A8-C3416456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0C336-A94E-4141-9CCA-55E4723B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61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9EBA5-6DF4-456D-BAD5-6BF6D828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D1EE8-DEE0-4A41-99B6-EA6D66A7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315E-10B1-4339-B8CC-6638906A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8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7510-88E6-4152-8D78-4BAE756F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FA270-A5DE-4A40-A238-BC6E20CF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66CA3-BA67-448F-AF25-28DC1C2C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CC72-8E8B-417F-9DD5-EDDA6B09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8124A-3CC7-4FEF-8A99-4C75E7B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B1BEC-4CC0-4AED-8240-2AA31731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4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250E-E394-4D54-AA3A-E2676069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3667B-B42C-487F-B573-961F7160B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1B5C9-E045-4C1D-864A-2134E8EA1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65F32-0C9F-4474-B095-48F6E09E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BD16-ACCA-49AE-83FA-AC440268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44434-FE18-42D1-A52D-67828F81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3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AEBDF1D1-71AC-4E49-B593-419198BF945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B3866-4959-4441-B735-68826D24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57E8C-4CA1-4AC3-8480-2CC821C68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ED76-16C0-4F39-BAA2-9FA56A16A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9981-BA2B-48F9-83FA-CA28C273FB4E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A3EB6-266E-464D-8253-20D2D5DB2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496D8-E470-4062-8A80-FFD8898F6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HẠM DUYÊN">
            <a:extLst>
              <a:ext uri="{FF2B5EF4-FFF2-40B4-BE49-F238E27FC236}">
                <a16:creationId xmlns:a16="http://schemas.microsoft.com/office/drawing/2014/main" id="{06CBA599-5B69-41A6-ADD3-DA406C30D4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5C157-C365-418F-B0B1-51058500D44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57BAF7-A0EB-48D0-AA38-1500C3110F3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66044B-5BEA-4548-9A71-4537FA1B2D3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E:\Chuyen%20Doi\Sound%201\SapDenTetRoi.wav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86E18F-AB88-4C4D-A177-2026A18A6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550" y="1859628"/>
            <a:ext cx="7007865" cy="3025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306499-497B-D741-A269-5971880D5B03}"/>
              </a:ext>
            </a:extLst>
          </p:cNvPr>
          <p:cNvSpPr txBox="1"/>
          <p:nvPr/>
        </p:nvSpPr>
        <p:spPr>
          <a:xfrm>
            <a:off x="2135034" y="1600863"/>
            <a:ext cx="5171918" cy="584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125355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82DBB74-BB40-41DA-A525-360D465BB8D0}"/>
              </a:ext>
            </a:extLst>
          </p:cNvPr>
          <p:cNvGrpSpPr/>
          <p:nvPr/>
        </p:nvGrpSpPr>
        <p:grpSpPr>
          <a:xfrm>
            <a:off x="261079" y="966772"/>
            <a:ext cx="4495238" cy="2857143"/>
            <a:chOff x="261079" y="966772"/>
            <a:chExt cx="4495238" cy="28571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0E07D6-941C-4675-91CF-AFBB2C83A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79" y="966772"/>
              <a:ext cx="4495238" cy="2857143"/>
            </a:xfrm>
            <a:prstGeom prst="roundRect">
              <a:avLst/>
            </a:prstGeom>
            <a:effectLst>
              <a:softEdge rad="127000"/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A51330-0D23-49A9-8353-3317B885651F}"/>
                </a:ext>
              </a:extLst>
            </p:cNvPr>
            <p:cNvSpPr txBox="1"/>
            <p:nvPr/>
          </p:nvSpPr>
          <p:spPr>
            <a:xfrm>
              <a:off x="1050911" y="2633141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 + 40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8EC690-2002-4D93-9F1B-E64909478014}"/>
              </a:ext>
            </a:extLst>
          </p:cNvPr>
          <p:cNvGrpSpPr/>
          <p:nvPr/>
        </p:nvGrpSpPr>
        <p:grpSpPr>
          <a:xfrm>
            <a:off x="4672031" y="838200"/>
            <a:ext cx="3219048" cy="3114286"/>
            <a:chOff x="4672031" y="838200"/>
            <a:chExt cx="3219048" cy="311428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DB4B75-EFCF-428B-BF6E-A19B57CB9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031" y="838200"/>
              <a:ext cx="3219048" cy="3114286"/>
            </a:xfrm>
            <a:prstGeom prst="roundRect">
              <a:avLst/>
            </a:prstGeom>
            <a:effectLst>
              <a:softEdge rad="127000"/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826DA3-BC9A-4B99-BD4C-D37B41CA8FAA}"/>
                </a:ext>
              </a:extLst>
            </p:cNvPr>
            <p:cNvSpPr txBox="1"/>
            <p:nvPr/>
          </p:nvSpPr>
          <p:spPr>
            <a:xfrm>
              <a:off x="5565426" y="2712127"/>
              <a:ext cx="13356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 + 7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5A099C-22E8-41E1-A114-2FCE152DC3AA}"/>
              </a:ext>
            </a:extLst>
          </p:cNvPr>
          <p:cNvGrpSpPr/>
          <p:nvPr/>
        </p:nvGrpSpPr>
        <p:grpSpPr>
          <a:xfrm>
            <a:off x="7806793" y="862010"/>
            <a:ext cx="4209524" cy="3066667"/>
            <a:chOff x="7806793" y="862010"/>
            <a:chExt cx="4209524" cy="30666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682839-085F-4D01-B9C5-89356AC39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793" y="862010"/>
              <a:ext cx="4209524" cy="3066667"/>
            </a:xfrm>
            <a:prstGeom prst="roundRect">
              <a:avLst/>
            </a:prstGeom>
            <a:effectLst>
              <a:softEdge rad="127000"/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4F11CF-5171-4EFA-91AF-9BDC4BDBA444}"/>
                </a:ext>
              </a:extLst>
            </p:cNvPr>
            <p:cNvSpPr txBox="1"/>
            <p:nvPr/>
          </p:nvSpPr>
          <p:spPr>
            <a:xfrm>
              <a:off x="9615766" y="2826427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 + 10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6AB0DCC-BC38-4BA1-8B67-5F1F1DF23BBA}"/>
              </a:ext>
            </a:extLst>
          </p:cNvPr>
          <p:cNvGrpSpPr/>
          <p:nvPr/>
        </p:nvGrpSpPr>
        <p:grpSpPr>
          <a:xfrm>
            <a:off x="240863" y="533400"/>
            <a:ext cx="668922" cy="707886"/>
            <a:chOff x="1559434" y="1176116"/>
            <a:chExt cx="668922" cy="70788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775DA51-2F5F-4D9A-9CB2-CB3670F313CE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5F90CF0-5C63-413B-B760-AAC72418EB7B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847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A3BA20B-ECFF-40BD-AC89-5FD8A5DCC42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59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989B4CE-98BB-4947-96D9-3657D22DAD6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48EA9119-898C-455F-9D8F-388E0FE3DFEC}"/>
              </a:ext>
            </a:extLst>
          </p:cNvPr>
          <p:cNvSpPr txBox="1"/>
          <p:nvPr/>
        </p:nvSpPr>
        <p:spPr>
          <a:xfrm>
            <a:off x="1003328" y="533400"/>
            <a:ext cx="684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Tìm chỗ đỗ cho trực thăng.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19F7B9-6F35-4DBA-A5D5-31D4F6F8128B}"/>
              </a:ext>
            </a:extLst>
          </p:cNvPr>
          <p:cNvGrpSpPr/>
          <p:nvPr/>
        </p:nvGrpSpPr>
        <p:grpSpPr>
          <a:xfrm>
            <a:off x="928446" y="4499627"/>
            <a:ext cx="2043354" cy="2197033"/>
            <a:chOff x="928446" y="4499627"/>
            <a:chExt cx="2043354" cy="219703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B49DEE5-5641-4940-BDEE-F36C7511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8446" y="4499627"/>
              <a:ext cx="2043354" cy="219703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DD891-0505-4458-A0EA-4CF72C51385A}"/>
                </a:ext>
              </a:extLst>
            </p:cNvPr>
            <p:cNvSpPr txBox="1"/>
            <p:nvPr/>
          </p:nvSpPr>
          <p:spPr>
            <a:xfrm>
              <a:off x="1630164" y="5810711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0EDBEA-A7AC-40C5-A21D-381434FA1D75}"/>
              </a:ext>
            </a:extLst>
          </p:cNvPr>
          <p:cNvGrpSpPr/>
          <p:nvPr/>
        </p:nvGrpSpPr>
        <p:grpSpPr>
          <a:xfrm>
            <a:off x="5074323" y="4499627"/>
            <a:ext cx="2043354" cy="2197033"/>
            <a:chOff x="928446" y="4499627"/>
            <a:chExt cx="2043354" cy="21970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E53305-C328-4C1F-A92B-C8432BA84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8446" y="4499627"/>
              <a:ext cx="2043354" cy="219703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79E9AF-26D4-4A20-92F2-B48A8400210F}"/>
                </a:ext>
              </a:extLst>
            </p:cNvPr>
            <p:cNvSpPr txBox="1"/>
            <p:nvPr/>
          </p:nvSpPr>
          <p:spPr>
            <a:xfrm>
              <a:off x="1630164" y="5810711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06BA34-E5B3-4FC9-B495-1D2458D50720}"/>
              </a:ext>
            </a:extLst>
          </p:cNvPr>
          <p:cNvGrpSpPr/>
          <p:nvPr/>
        </p:nvGrpSpPr>
        <p:grpSpPr>
          <a:xfrm>
            <a:off x="9220200" y="4499627"/>
            <a:ext cx="2043354" cy="2197033"/>
            <a:chOff x="928446" y="4499627"/>
            <a:chExt cx="2043354" cy="219703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D50E010-1FE6-46A1-8A49-6F83D1662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8446" y="4499627"/>
              <a:ext cx="2043354" cy="219703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8BCC85-F202-4C7D-BED6-E5637F5CC1D3}"/>
                </a:ext>
              </a:extLst>
            </p:cNvPr>
            <p:cNvSpPr txBox="1"/>
            <p:nvPr/>
          </p:nvSpPr>
          <p:spPr>
            <a:xfrm>
              <a:off x="1630164" y="5810711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79</a:t>
              </a: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98D7A5D-6573-4D55-8FDE-D02D639A9732}"/>
              </a:ext>
            </a:extLst>
          </p:cNvPr>
          <p:cNvSpPr/>
          <p:nvPr/>
        </p:nvSpPr>
        <p:spPr>
          <a:xfrm>
            <a:off x="2552700" y="3695700"/>
            <a:ext cx="3149600" cy="1346200"/>
          </a:xfrm>
          <a:custGeom>
            <a:avLst/>
            <a:gdLst>
              <a:gd name="connsiteX0" fmla="*/ 0 w 3149600"/>
              <a:gd name="connsiteY0" fmla="*/ 1346200 h 1346200"/>
              <a:gd name="connsiteX1" fmla="*/ 622300 w 3149600"/>
              <a:gd name="connsiteY1" fmla="*/ 660400 h 1346200"/>
              <a:gd name="connsiteX2" fmla="*/ 2616200 w 3149600"/>
              <a:gd name="connsiteY2" fmla="*/ 228600 h 1346200"/>
              <a:gd name="connsiteX3" fmla="*/ 3149600 w 3149600"/>
              <a:gd name="connsiteY3" fmla="*/ 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9600" h="1346200">
                <a:moveTo>
                  <a:pt x="0" y="1346200"/>
                </a:moveTo>
                <a:cubicBezTo>
                  <a:pt x="93133" y="1096433"/>
                  <a:pt x="186267" y="846667"/>
                  <a:pt x="622300" y="660400"/>
                </a:cubicBezTo>
                <a:cubicBezTo>
                  <a:pt x="1058333" y="474133"/>
                  <a:pt x="2194983" y="338667"/>
                  <a:pt x="2616200" y="228600"/>
                </a:cubicBezTo>
                <a:cubicBezTo>
                  <a:pt x="3037417" y="118533"/>
                  <a:pt x="3093508" y="59266"/>
                  <a:pt x="314960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0FA8551-E07A-482C-A523-CF9B3F29B436}"/>
              </a:ext>
            </a:extLst>
          </p:cNvPr>
          <p:cNvSpPr/>
          <p:nvPr/>
        </p:nvSpPr>
        <p:spPr>
          <a:xfrm>
            <a:off x="6540500" y="3632200"/>
            <a:ext cx="3683000" cy="1282700"/>
          </a:xfrm>
          <a:custGeom>
            <a:avLst/>
            <a:gdLst>
              <a:gd name="connsiteX0" fmla="*/ 0 w 3683000"/>
              <a:gd name="connsiteY0" fmla="*/ 1282700 h 1282700"/>
              <a:gd name="connsiteX1" fmla="*/ 787400 w 3683000"/>
              <a:gd name="connsiteY1" fmla="*/ 863600 h 1282700"/>
              <a:gd name="connsiteX2" fmla="*/ 2514600 w 3683000"/>
              <a:gd name="connsiteY2" fmla="*/ 736600 h 1282700"/>
              <a:gd name="connsiteX3" fmla="*/ 3683000 w 3683000"/>
              <a:gd name="connsiteY3" fmla="*/ 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0" h="1282700">
                <a:moveTo>
                  <a:pt x="0" y="1282700"/>
                </a:moveTo>
                <a:cubicBezTo>
                  <a:pt x="184150" y="1118658"/>
                  <a:pt x="368300" y="954617"/>
                  <a:pt x="787400" y="863600"/>
                </a:cubicBezTo>
                <a:cubicBezTo>
                  <a:pt x="1206500" y="772583"/>
                  <a:pt x="2032000" y="880533"/>
                  <a:pt x="2514600" y="736600"/>
                </a:cubicBezTo>
                <a:cubicBezTo>
                  <a:pt x="2997200" y="592667"/>
                  <a:pt x="3340100" y="296333"/>
                  <a:pt x="3683000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37CD95-082D-477B-8ABC-4253FF5A23AC}"/>
              </a:ext>
            </a:extLst>
          </p:cNvPr>
          <p:cNvSpPr/>
          <p:nvPr/>
        </p:nvSpPr>
        <p:spPr>
          <a:xfrm>
            <a:off x="1536700" y="3390900"/>
            <a:ext cx="8128000" cy="1625600"/>
          </a:xfrm>
          <a:custGeom>
            <a:avLst/>
            <a:gdLst>
              <a:gd name="connsiteX0" fmla="*/ 8128000 w 8128000"/>
              <a:gd name="connsiteY0" fmla="*/ 1625600 h 1625600"/>
              <a:gd name="connsiteX1" fmla="*/ 6032500 w 8128000"/>
              <a:gd name="connsiteY1" fmla="*/ 850900 h 1625600"/>
              <a:gd name="connsiteX2" fmla="*/ 1854200 w 8128000"/>
              <a:gd name="connsiteY2" fmla="*/ 698500 h 1625600"/>
              <a:gd name="connsiteX3" fmla="*/ 0 w 8128000"/>
              <a:gd name="connsiteY3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1625600">
                <a:moveTo>
                  <a:pt x="8128000" y="1625600"/>
                </a:moveTo>
                <a:cubicBezTo>
                  <a:pt x="7603066" y="1315508"/>
                  <a:pt x="7078133" y="1005417"/>
                  <a:pt x="6032500" y="850900"/>
                </a:cubicBezTo>
                <a:cubicBezTo>
                  <a:pt x="4986867" y="696383"/>
                  <a:pt x="2859617" y="840317"/>
                  <a:pt x="1854200" y="698500"/>
                </a:cubicBezTo>
                <a:cubicBezTo>
                  <a:pt x="848783" y="556683"/>
                  <a:pt x="424391" y="278341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99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7" grpId="0" animBg="1"/>
      <p:bldP spid="23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81394CA-11CD-47E5-9577-80E75BDBBE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t="5015" r="4412" b="4503"/>
          <a:stretch/>
        </p:blipFill>
        <p:spPr>
          <a:xfrm>
            <a:off x="2462213" y="2057400"/>
            <a:ext cx="7267575" cy="4557773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8DC583B-5DE3-4DDE-B3B3-58C05E6F46D1}"/>
              </a:ext>
            </a:extLst>
          </p:cNvPr>
          <p:cNvGrpSpPr/>
          <p:nvPr/>
        </p:nvGrpSpPr>
        <p:grpSpPr>
          <a:xfrm>
            <a:off x="304800" y="819150"/>
            <a:ext cx="668922" cy="707886"/>
            <a:chOff x="1559434" y="1176116"/>
            <a:chExt cx="668922" cy="7078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41C45B3-02A9-4C5F-B63E-8033947AF552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2D625B8-B545-4E36-9F7C-3451F6BD6F75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847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A3F93B9-B282-468A-8657-EB5E0C67C78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59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667D1C-EEB9-4785-AE16-FA1D8DF1084B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77B003D3-C8DF-4CC5-92CF-D804B6357406}"/>
              </a:ext>
            </a:extLst>
          </p:cNvPr>
          <p:cNvSpPr/>
          <p:nvPr/>
        </p:nvSpPr>
        <p:spPr>
          <a:xfrm>
            <a:off x="1108815" y="446766"/>
            <a:ext cx="10879985" cy="1716191"/>
          </a:xfrm>
          <a:prstGeom prst="roundRect">
            <a:avLst/>
          </a:prstGeom>
          <a:solidFill>
            <a:srgbClr val="D8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Có hai cây cà chua trong vườn. Một cây có 10 quả, một cây có 26 quả. Hỏi cả hai cây có bao nhiêu quả cà chua?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18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C8A2C8C-0003-4C35-B316-CF0075B698D2}"/>
              </a:ext>
            </a:extLst>
          </p:cNvPr>
          <p:cNvSpPr/>
          <p:nvPr/>
        </p:nvSpPr>
        <p:spPr>
          <a:xfrm>
            <a:off x="7004110" y="4061618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2D66144-948C-436C-84A0-813A3DF32469}"/>
              </a:ext>
            </a:extLst>
          </p:cNvPr>
          <p:cNvSpPr/>
          <p:nvPr/>
        </p:nvSpPr>
        <p:spPr>
          <a:xfrm>
            <a:off x="7906787" y="4061618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077B19E-1B05-47FA-ABEC-1A62A52B15F9}"/>
              </a:ext>
            </a:extLst>
          </p:cNvPr>
          <p:cNvSpPr/>
          <p:nvPr/>
        </p:nvSpPr>
        <p:spPr>
          <a:xfrm>
            <a:off x="8809464" y="4061618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BFA2809-A204-484D-8BDB-833D2F533B83}"/>
              </a:ext>
            </a:extLst>
          </p:cNvPr>
          <p:cNvSpPr/>
          <p:nvPr/>
        </p:nvSpPr>
        <p:spPr>
          <a:xfrm>
            <a:off x="9712141" y="4061618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311CBB8-6F24-4A44-A37C-D8F100024409}"/>
              </a:ext>
            </a:extLst>
          </p:cNvPr>
          <p:cNvSpPr/>
          <p:nvPr/>
        </p:nvSpPr>
        <p:spPr>
          <a:xfrm>
            <a:off x="10614818" y="4061618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0B6E5B6-FBF0-4BE6-9390-62016BD076A6}"/>
              </a:ext>
            </a:extLst>
          </p:cNvPr>
          <p:cNvSpPr/>
          <p:nvPr/>
        </p:nvSpPr>
        <p:spPr>
          <a:xfrm>
            <a:off x="7004110" y="4061618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57DDF6F-81E6-47C5-9D00-6AE1778A7635}"/>
              </a:ext>
            </a:extLst>
          </p:cNvPr>
          <p:cNvSpPr/>
          <p:nvPr/>
        </p:nvSpPr>
        <p:spPr>
          <a:xfrm>
            <a:off x="8809464" y="4061618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7CB1720-1E95-4BC2-8067-63648D4CE427}"/>
              </a:ext>
            </a:extLst>
          </p:cNvPr>
          <p:cNvSpPr/>
          <p:nvPr/>
        </p:nvSpPr>
        <p:spPr>
          <a:xfrm>
            <a:off x="10614818" y="4061618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0BBB411-2E35-4D7B-A21D-718362F75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t="5015" r="4412" b="4503"/>
          <a:stretch/>
        </p:blipFill>
        <p:spPr>
          <a:xfrm>
            <a:off x="440460" y="2362200"/>
            <a:ext cx="6200934" cy="3888842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9ABE2256-175B-4F96-9375-D69FC005B56D}"/>
              </a:ext>
            </a:extLst>
          </p:cNvPr>
          <p:cNvGrpSpPr/>
          <p:nvPr/>
        </p:nvGrpSpPr>
        <p:grpSpPr>
          <a:xfrm>
            <a:off x="304800" y="819150"/>
            <a:ext cx="668922" cy="707886"/>
            <a:chOff x="1559434" y="1176116"/>
            <a:chExt cx="668922" cy="70788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5AA8AD1-4D1F-4F99-A0CE-CC2D3CAFC56E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7293BB6-88D1-4FB7-B2C0-5EB94736061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847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9817A110-014C-4629-9630-EE42765E0FAD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59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65B930F-D2BC-42A5-8785-3974C96DFBB5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C671D156-7F1D-4F0F-82C7-2D3E82900A53}"/>
              </a:ext>
            </a:extLst>
          </p:cNvPr>
          <p:cNvSpPr/>
          <p:nvPr/>
        </p:nvSpPr>
        <p:spPr>
          <a:xfrm>
            <a:off x="1108815" y="446766"/>
            <a:ext cx="10879985" cy="1716191"/>
          </a:xfrm>
          <a:prstGeom prst="roundRect">
            <a:avLst/>
          </a:prstGeom>
          <a:solidFill>
            <a:srgbClr val="D8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Có hai cây cà chua trong vườn. Một cây có 10 quả, một cây có 26 quả. Hỏi cả hai cây có bao nhiêu quả cà chua?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EECC51-C6C9-4927-81F4-B7E1B1F1282A}"/>
              </a:ext>
            </a:extLst>
          </p:cNvPr>
          <p:cNvSpPr txBox="1"/>
          <p:nvPr/>
        </p:nvSpPr>
        <p:spPr>
          <a:xfrm>
            <a:off x="9626783" y="456054"/>
            <a:ext cx="224613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>
                <a:solidFill>
                  <a:srgbClr val="FF0000"/>
                </a:solidFill>
                <a:latin typeface="Quicksand Medium" panose="00000600000000000000" pitchFamily="2" charset="0"/>
                <a:cs typeface="Arial" pitchFamily="34" charset="0"/>
              </a:rPr>
              <a:t>có 10 quả</a:t>
            </a:r>
            <a:endParaRPr lang="en-US" sz="3500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BC1514E-3493-41A0-8C70-F912ABC64AB5}"/>
              </a:ext>
            </a:extLst>
          </p:cNvPr>
          <p:cNvSpPr txBox="1"/>
          <p:nvPr/>
        </p:nvSpPr>
        <p:spPr>
          <a:xfrm>
            <a:off x="3045743" y="991771"/>
            <a:ext cx="23744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>
                <a:solidFill>
                  <a:srgbClr val="FF0000"/>
                </a:solidFill>
                <a:latin typeface="Quicksand Medium" panose="00000600000000000000" pitchFamily="2" charset="0"/>
                <a:cs typeface="Arial" pitchFamily="34" charset="0"/>
              </a:rPr>
              <a:t>có 26 quả</a:t>
            </a:r>
            <a:endParaRPr lang="en-US" sz="3500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51B25EB-9D50-43BD-9560-BB5463342932}"/>
              </a:ext>
            </a:extLst>
          </p:cNvPr>
          <p:cNvSpPr txBox="1"/>
          <p:nvPr/>
        </p:nvSpPr>
        <p:spPr>
          <a:xfrm>
            <a:off x="6118225" y="986215"/>
            <a:ext cx="314442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>
                <a:solidFill>
                  <a:srgbClr val="FF0000"/>
                </a:solidFill>
                <a:latin typeface="Quicksand Medium" panose="00000600000000000000" pitchFamily="2" charset="0"/>
                <a:cs typeface="Arial" pitchFamily="34" charset="0"/>
              </a:rPr>
              <a:t>cả hai cây</a:t>
            </a:r>
            <a:endParaRPr lang="en-US" sz="3500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41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3" grpId="0" animBg="1"/>
      <p:bldP spid="54" grpId="0" animBg="1"/>
      <p:bldP spid="62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CF5ED9-CB9F-498D-AE20-1F6135639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730" y="1752600"/>
            <a:ext cx="5145470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97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vi-VN"/>
          </a:p>
        </p:txBody>
      </p:sp>
      <p:pic>
        <p:nvPicPr>
          <p:cNvPr id="18436" name="Picture 4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" y="0"/>
            <a:ext cx="12187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4167889" y="2286000"/>
            <a:ext cx="4083160" cy="1792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99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45062" name="SapDenTet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5734053"/>
            <a:ext cx="30468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82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50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946" fill="hold"/>
                                        <p:tgtEl>
                                          <p:spTgt spid="45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2"/>
                </p:tgtEl>
              </p:cMediaNode>
            </p:audio>
          </p:childTnLst>
        </p:cTn>
      </p:par>
    </p:tnLst>
    <p:bldLst>
      <p:bldP spid="450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ABD4C8-1ED6-4083-8EAE-B04F93227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1479462" cy="10788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E703ED-5A47-4B37-AD83-AA01BAB3DC94}"/>
              </a:ext>
            </a:extLst>
          </p:cNvPr>
          <p:cNvSpPr txBox="1"/>
          <p:nvPr/>
        </p:nvSpPr>
        <p:spPr>
          <a:xfrm>
            <a:off x="5480287" y="259080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495960"/>
                </a:solidFill>
                <a:latin typeface="Quicksand" panose="00000500000000000000" pitchFamily="2" charset="0"/>
              </a:rPr>
              <a:t>TIẾT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BD27A0-B734-4485-881D-4190FFB25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558" y="1524000"/>
            <a:ext cx="2614885" cy="964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43ABE8-19B6-4FA0-A03D-353943006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228" y="3285291"/>
            <a:ext cx="7785513" cy="140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70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AA1DF-884F-41EB-99C0-AF408F671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81200"/>
            <a:ext cx="5029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27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10AADE-57CB-4C63-825B-F24F45F1C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" y="269853"/>
            <a:ext cx="2448991" cy="12244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7F2466-5785-44FB-A0CC-26C0A8ACAD05}"/>
              </a:ext>
            </a:extLst>
          </p:cNvPr>
          <p:cNvSpPr/>
          <p:nvPr/>
        </p:nvSpPr>
        <p:spPr>
          <a:xfrm>
            <a:off x="304800" y="1529294"/>
            <a:ext cx="5043714" cy="4719105"/>
          </a:xfrm>
          <a:prstGeom prst="roundRect">
            <a:avLst>
              <a:gd name="adj" fmla="val 13761"/>
            </a:avLst>
          </a:prstGeom>
          <a:solidFill>
            <a:srgbClr val="F8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38979969-4611-46FF-9ABD-F19A36BFA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55" y="1752600"/>
            <a:ext cx="569180" cy="157473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D010876-7E54-4BB5-88A1-D95B94A23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55" y="3552240"/>
            <a:ext cx="565385" cy="157472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6EA1E59-896E-44DB-87B2-72D0173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266" y="1855219"/>
            <a:ext cx="147987" cy="146848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854932A-6089-47B3-989E-386DC0AF3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6266" y="3658485"/>
            <a:ext cx="147987" cy="146848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707C6F4-F28C-4B5E-8921-EE15CC7E4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04" y="1752600"/>
            <a:ext cx="569180" cy="157473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83E1F5C-1E0B-4D6E-AC71-9C318AAB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953" y="1752600"/>
            <a:ext cx="569180" cy="157473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2E708A5-445D-4EF3-B9A5-BEF3DB653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329" y="1855219"/>
            <a:ext cx="147987" cy="146848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8350FCF-797B-41F7-8B8B-DF85C2532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329" y="3658485"/>
            <a:ext cx="147987" cy="146848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017828C-EF00-43CB-B3AA-C89980FB36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1442" y="3658485"/>
            <a:ext cx="147987" cy="146848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256CF9E-BB43-4559-95A0-AE75B3692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3555" y="3658485"/>
            <a:ext cx="147987" cy="146848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7C34A14-70E8-4533-AEDF-4888251FBE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668" y="3658485"/>
            <a:ext cx="147987" cy="1468484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0D5B3988-DA7D-433C-80FB-5B278234F5E7}"/>
              </a:ext>
            </a:extLst>
          </p:cNvPr>
          <p:cNvSpPr txBox="1"/>
          <p:nvPr/>
        </p:nvSpPr>
        <p:spPr>
          <a:xfrm>
            <a:off x="896538" y="5417403"/>
            <a:ext cx="92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32</a:t>
            </a:r>
            <a:endParaRPr lang="en-US" sz="48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0526267-EFFE-4704-95CA-296FC9790833}"/>
              </a:ext>
            </a:extLst>
          </p:cNvPr>
          <p:cNvSpPr txBox="1"/>
          <p:nvPr/>
        </p:nvSpPr>
        <p:spPr>
          <a:xfrm>
            <a:off x="1880304" y="5417403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  <a:endParaRPr lang="en-US" sz="48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93D32E4-6F8E-47EB-94C3-589410C59F2D}"/>
              </a:ext>
            </a:extLst>
          </p:cNvPr>
          <p:cNvSpPr txBox="1"/>
          <p:nvPr/>
        </p:nvSpPr>
        <p:spPr>
          <a:xfrm>
            <a:off x="2586255" y="5417403"/>
            <a:ext cx="977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15</a:t>
            </a:r>
            <a:endParaRPr lang="en-US" sz="48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019221D-D8C4-4C22-B98A-2A64C483A2AA}"/>
              </a:ext>
            </a:extLst>
          </p:cNvPr>
          <p:cNvSpPr txBox="1"/>
          <p:nvPr/>
        </p:nvSpPr>
        <p:spPr>
          <a:xfrm>
            <a:off x="3640989" y="5417403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4B21A92-BF43-4B3C-B0B0-334A32AE7E6E}"/>
              </a:ext>
            </a:extLst>
          </p:cNvPr>
          <p:cNvSpPr txBox="1"/>
          <p:nvPr/>
        </p:nvSpPr>
        <p:spPr>
          <a:xfrm>
            <a:off x="4402757" y="5417403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87" name="Table 46">
            <a:extLst>
              <a:ext uri="{FF2B5EF4-FFF2-40B4-BE49-F238E27FC236}">
                <a16:creationId xmlns:a16="http://schemas.microsoft.com/office/drawing/2014/main" id="{95BD6D28-DC3C-4FD6-81C8-D9D0841DE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452270"/>
              </p:ext>
            </p:extLst>
          </p:nvPr>
        </p:nvGraphicFramePr>
        <p:xfrm>
          <a:off x="5678769" y="2438400"/>
          <a:ext cx="2513204" cy="299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805">
                  <a:extLst>
                    <a:ext uri="{9D8B030D-6E8A-4147-A177-3AD203B41FA5}">
                      <a16:colId xmlns:a16="http://schemas.microsoft.com/office/drawing/2014/main" val="1175704216"/>
                    </a:ext>
                  </a:extLst>
                </a:gridCol>
                <a:gridCol w="1323399">
                  <a:extLst>
                    <a:ext uri="{9D8B030D-6E8A-4147-A177-3AD203B41FA5}">
                      <a16:colId xmlns:a16="http://schemas.microsoft.com/office/drawing/2014/main" val="3441666642"/>
                    </a:ext>
                  </a:extLst>
                </a:gridCol>
              </a:tblGrid>
              <a:tr h="71900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Chục</a:t>
                      </a:r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vị</a:t>
                      </a:r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2139"/>
                  </a:ext>
                </a:extLst>
              </a:tr>
              <a:tr h="150803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05761"/>
                  </a:ext>
                </a:extLst>
              </a:tr>
              <a:tr h="719008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94650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C07561E8-B411-4DFC-8315-70F4C4612D14}"/>
              </a:ext>
            </a:extLst>
          </p:cNvPr>
          <p:cNvSpPr txBox="1"/>
          <p:nvPr/>
        </p:nvSpPr>
        <p:spPr>
          <a:xfrm>
            <a:off x="5919088" y="316082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6A31809-0C04-4CB7-B6D8-EC488FC0D0FF}"/>
              </a:ext>
            </a:extLst>
          </p:cNvPr>
          <p:cNvSpPr txBox="1"/>
          <p:nvPr/>
        </p:nvSpPr>
        <p:spPr>
          <a:xfrm>
            <a:off x="5486400" y="3580332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5FD6C24-BB0E-4AEA-80C2-F9AD99139A31}"/>
              </a:ext>
            </a:extLst>
          </p:cNvPr>
          <p:cNvSpPr txBox="1"/>
          <p:nvPr/>
        </p:nvSpPr>
        <p:spPr>
          <a:xfrm>
            <a:off x="7015351" y="316082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F664EBE-B9A0-45F4-A1C7-B9839C796C10}"/>
              </a:ext>
            </a:extLst>
          </p:cNvPr>
          <p:cNvSpPr txBox="1"/>
          <p:nvPr/>
        </p:nvSpPr>
        <p:spPr>
          <a:xfrm>
            <a:off x="7015351" y="392099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F69CB6F-60BF-4B58-9AF9-29DB60383C64}"/>
              </a:ext>
            </a:extLst>
          </p:cNvPr>
          <p:cNvSpPr txBox="1"/>
          <p:nvPr/>
        </p:nvSpPr>
        <p:spPr>
          <a:xfrm>
            <a:off x="5919088" y="473688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ECEA19C-8D49-4ADB-806E-D322D6E1689E}"/>
              </a:ext>
            </a:extLst>
          </p:cNvPr>
          <p:cNvSpPr txBox="1"/>
          <p:nvPr/>
        </p:nvSpPr>
        <p:spPr>
          <a:xfrm>
            <a:off x="7015351" y="473688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688FFC7-1007-4288-B5E7-07F04A8C17FF}"/>
              </a:ext>
            </a:extLst>
          </p:cNvPr>
          <p:cNvSpPr txBox="1"/>
          <p:nvPr/>
        </p:nvSpPr>
        <p:spPr>
          <a:xfrm>
            <a:off x="5919088" y="392099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CFA536-09A4-4BE9-8138-DAA039860BEC}"/>
              </a:ext>
            </a:extLst>
          </p:cNvPr>
          <p:cNvSpPr txBox="1"/>
          <p:nvPr/>
        </p:nvSpPr>
        <p:spPr>
          <a:xfrm>
            <a:off x="8493501" y="296746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4375C4-18A3-4940-ABEB-642845045717}"/>
              </a:ext>
            </a:extLst>
          </p:cNvPr>
          <p:cNvSpPr txBox="1"/>
          <p:nvPr/>
        </p:nvSpPr>
        <p:spPr>
          <a:xfrm>
            <a:off x="8077200" y="3249798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172FB7-23BA-4770-A56F-F50BBA0AAA5F}"/>
              </a:ext>
            </a:extLst>
          </p:cNvPr>
          <p:cNvSpPr txBox="1"/>
          <p:nvPr/>
        </p:nvSpPr>
        <p:spPr>
          <a:xfrm>
            <a:off x="8854479" y="296746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27B5E7-AAE7-47ED-BA09-831AAB74E48B}"/>
              </a:ext>
            </a:extLst>
          </p:cNvPr>
          <p:cNvSpPr txBox="1"/>
          <p:nvPr/>
        </p:nvSpPr>
        <p:spPr>
          <a:xfrm>
            <a:off x="8854479" y="4130564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9C9CA4E-44A4-4150-9299-DE9DFB1AEF89}"/>
              </a:ext>
            </a:extLst>
          </p:cNvPr>
          <p:cNvCxnSpPr/>
          <p:nvPr/>
        </p:nvCxnSpPr>
        <p:spPr>
          <a:xfrm>
            <a:off x="8458200" y="414679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4CC3BDF-8440-4389-82CD-1BDA6FEB09C2}"/>
              </a:ext>
            </a:extLst>
          </p:cNvPr>
          <p:cNvSpPr txBox="1"/>
          <p:nvPr/>
        </p:nvSpPr>
        <p:spPr>
          <a:xfrm>
            <a:off x="9653682" y="3090575"/>
            <a:ext cx="2385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cộng 3 bằng 7, viết 7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B32609-A8D3-40D6-93D9-C90483CB1067}"/>
              </a:ext>
            </a:extLst>
          </p:cNvPr>
          <p:cNvSpPr txBox="1"/>
          <p:nvPr/>
        </p:nvSpPr>
        <p:spPr>
          <a:xfrm>
            <a:off x="9653683" y="3957935"/>
            <a:ext cx="2385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cộng 1 bằng 4, viết 4</a:t>
            </a:r>
            <a:endParaRPr lang="en-US" sz="2400" b="1" dirty="0">
              <a:solidFill>
                <a:srgbClr val="FCB04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1C7280-5057-4A83-9E34-63A3AC7CC992}"/>
              </a:ext>
            </a:extLst>
          </p:cNvPr>
          <p:cNvSpPr txBox="1"/>
          <p:nvPr/>
        </p:nvSpPr>
        <p:spPr>
          <a:xfrm>
            <a:off x="8493501" y="352631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60607B-EF21-4A39-9899-9313D526F71E}"/>
              </a:ext>
            </a:extLst>
          </p:cNvPr>
          <p:cNvSpPr txBox="1"/>
          <p:nvPr/>
        </p:nvSpPr>
        <p:spPr>
          <a:xfrm>
            <a:off x="8854479" y="352631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EF06CF-3A8F-411D-A62B-5BC1A04CF8B2}"/>
              </a:ext>
            </a:extLst>
          </p:cNvPr>
          <p:cNvSpPr txBox="1"/>
          <p:nvPr/>
        </p:nvSpPr>
        <p:spPr>
          <a:xfrm>
            <a:off x="8458200" y="4130564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FC8A138-718D-4397-802F-380AB58D3E40}"/>
              </a:ext>
            </a:extLst>
          </p:cNvPr>
          <p:cNvSpPr/>
          <p:nvPr/>
        </p:nvSpPr>
        <p:spPr>
          <a:xfrm>
            <a:off x="9153525" y="3052762"/>
            <a:ext cx="328614" cy="1057275"/>
          </a:xfrm>
          <a:prstGeom prst="roundRect">
            <a:avLst>
              <a:gd name="adj" fmla="val 13761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6565996-D0EB-4796-94ED-87E48FB5BDC7}"/>
              </a:ext>
            </a:extLst>
          </p:cNvPr>
          <p:cNvSpPr/>
          <p:nvPr/>
        </p:nvSpPr>
        <p:spPr>
          <a:xfrm>
            <a:off x="8767763" y="3052762"/>
            <a:ext cx="326748" cy="1057275"/>
          </a:xfrm>
          <a:prstGeom prst="roundRect">
            <a:avLst>
              <a:gd name="adj" fmla="val 13761"/>
            </a:avLst>
          </a:prstGeom>
          <a:solidFill>
            <a:schemeClr val="accent4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33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2" grpId="0"/>
      <p:bldP spid="83" grpId="0"/>
      <p:bldP spid="84" grpId="0"/>
      <p:bldP spid="85" grpId="0"/>
      <p:bldP spid="86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36" grpId="0"/>
      <p:bldP spid="37" grpId="0"/>
      <p:bldP spid="38" grpId="0"/>
      <p:bldP spid="41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10AADE-57CB-4C63-825B-F24F45F1C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" y="269853"/>
            <a:ext cx="2448991" cy="12244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7F2466-5785-44FB-A0CC-26C0A8ACAD05}"/>
              </a:ext>
            </a:extLst>
          </p:cNvPr>
          <p:cNvSpPr/>
          <p:nvPr/>
        </p:nvSpPr>
        <p:spPr>
          <a:xfrm>
            <a:off x="304800" y="1529294"/>
            <a:ext cx="5043714" cy="4719105"/>
          </a:xfrm>
          <a:prstGeom prst="roundRect">
            <a:avLst>
              <a:gd name="adj" fmla="val 13761"/>
            </a:avLst>
          </a:prstGeom>
          <a:solidFill>
            <a:srgbClr val="F8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D5B3988-DA7D-433C-80FB-5B278234F5E7}"/>
              </a:ext>
            </a:extLst>
          </p:cNvPr>
          <p:cNvSpPr txBox="1"/>
          <p:nvPr/>
        </p:nvSpPr>
        <p:spPr>
          <a:xfrm>
            <a:off x="896538" y="5417403"/>
            <a:ext cx="92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  <a:endParaRPr lang="en-US" sz="48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0526267-EFFE-4704-95CA-296FC9790833}"/>
              </a:ext>
            </a:extLst>
          </p:cNvPr>
          <p:cNvSpPr txBox="1"/>
          <p:nvPr/>
        </p:nvSpPr>
        <p:spPr>
          <a:xfrm>
            <a:off x="1880304" y="5417403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  <a:endParaRPr lang="en-US" sz="48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93D32E4-6F8E-47EB-94C3-589410C59F2D}"/>
              </a:ext>
            </a:extLst>
          </p:cNvPr>
          <p:cNvSpPr txBox="1"/>
          <p:nvPr/>
        </p:nvSpPr>
        <p:spPr>
          <a:xfrm>
            <a:off x="2586255" y="5417403"/>
            <a:ext cx="977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  <a:endParaRPr lang="en-US" sz="48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019221D-D8C4-4C22-B98A-2A64C483A2AA}"/>
              </a:ext>
            </a:extLst>
          </p:cNvPr>
          <p:cNvSpPr txBox="1"/>
          <p:nvPr/>
        </p:nvSpPr>
        <p:spPr>
          <a:xfrm>
            <a:off x="3640989" y="5417403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4B21A92-BF43-4B3C-B0B0-334A32AE7E6E}"/>
              </a:ext>
            </a:extLst>
          </p:cNvPr>
          <p:cNvSpPr txBox="1"/>
          <p:nvPr/>
        </p:nvSpPr>
        <p:spPr>
          <a:xfrm>
            <a:off x="4402757" y="5417403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87" name="Table 46">
            <a:extLst>
              <a:ext uri="{FF2B5EF4-FFF2-40B4-BE49-F238E27FC236}">
                <a16:creationId xmlns:a16="http://schemas.microsoft.com/office/drawing/2014/main" id="{95BD6D28-DC3C-4FD6-81C8-D9D0841DE4B1}"/>
              </a:ext>
            </a:extLst>
          </p:cNvPr>
          <p:cNvGraphicFramePr>
            <a:graphicFrameLocks noGrp="1"/>
          </p:cNvGraphicFramePr>
          <p:nvPr/>
        </p:nvGraphicFramePr>
        <p:xfrm>
          <a:off x="5678769" y="2438400"/>
          <a:ext cx="2513204" cy="299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805">
                  <a:extLst>
                    <a:ext uri="{9D8B030D-6E8A-4147-A177-3AD203B41FA5}">
                      <a16:colId xmlns:a16="http://schemas.microsoft.com/office/drawing/2014/main" val="1175704216"/>
                    </a:ext>
                  </a:extLst>
                </a:gridCol>
                <a:gridCol w="1323399">
                  <a:extLst>
                    <a:ext uri="{9D8B030D-6E8A-4147-A177-3AD203B41FA5}">
                      <a16:colId xmlns:a16="http://schemas.microsoft.com/office/drawing/2014/main" val="3441666642"/>
                    </a:ext>
                  </a:extLst>
                </a:gridCol>
              </a:tblGrid>
              <a:tr h="71900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Chục</a:t>
                      </a:r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vị</a:t>
                      </a:r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2139"/>
                  </a:ext>
                </a:extLst>
              </a:tr>
              <a:tr h="150803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05761"/>
                  </a:ext>
                </a:extLst>
              </a:tr>
              <a:tr h="719008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94650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C07561E8-B411-4DFC-8315-70F4C4612D14}"/>
              </a:ext>
            </a:extLst>
          </p:cNvPr>
          <p:cNvSpPr txBox="1"/>
          <p:nvPr/>
        </p:nvSpPr>
        <p:spPr>
          <a:xfrm>
            <a:off x="5919088" y="316082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6A31809-0C04-4CB7-B6D8-EC488FC0D0FF}"/>
              </a:ext>
            </a:extLst>
          </p:cNvPr>
          <p:cNvSpPr txBox="1"/>
          <p:nvPr/>
        </p:nvSpPr>
        <p:spPr>
          <a:xfrm>
            <a:off x="5486400" y="3580332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5FD6C24-BB0E-4AEA-80C2-F9AD99139A31}"/>
              </a:ext>
            </a:extLst>
          </p:cNvPr>
          <p:cNvSpPr txBox="1"/>
          <p:nvPr/>
        </p:nvSpPr>
        <p:spPr>
          <a:xfrm>
            <a:off x="7015351" y="316082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F664EBE-B9A0-45F4-A1C7-B9839C796C10}"/>
              </a:ext>
            </a:extLst>
          </p:cNvPr>
          <p:cNvSpPr txBox="1"/>
          <p:nvPr/>
        </p:nvSpPr>
        <p:spPr>
          <a:xfrm>
            <a:off x="7015351" y="392099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F69CB6F-60BF-4B58-9AF9-29DB60383C64}"/>
              </a:ext>
            </a:extLst>
          </p:cNvPr>
          <p:cNvSpPr txBox="1"/>
          <p:nvPr/>
        </p:nvSpPr>
        <p:spPr>
          <a:xfrm>
            <a:off x="5919088" y="473688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ECEA19C-8D49-4ADB-806E-D322D6E1689E}"/>
              </a:ext>
            </a:extLst>
          </p:cNvPr>
          <p:cNvSpPr txBox="1"/>
          <p:nvPr/>
        </p:nvSpPr>
        <p:spPr>
          <a:xfrm>
            <a:off x="7015351" y="473688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688FFC7-1007-4288-B5E7-07F04A8C17FF}"/>
              </a:ext>
            </a:extLst>
          </p:cNvPr>
          <p:cNvSpPr txBox="1"/>
          <p:nvPr/>
        </p:nvSpPr>
        <p:spPr>
          <a:xfrm>
            <a:off x="5919088" y="392099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CFA536-09A4-4BE9-8138-DAA039860BEC}"/>
              </a:ext>
            </a:extLst>
          </p:cNvPr>
          <p:cNvSpPr txBox="1"/>
          <p:nvPr/>
        </p:nvSpPr>
        <p:spPr>
          <a:xfrm>
            <a:off x="8493501" y="296746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4375C4-18A3-4940-ABEB-642845045717}"/>
              </a:ext>
            </a:extLst>
          </p:cNvPr>
          <p:cNvSpPr txBox="1"/>
          <p:nvPr/>
        </p:nvSpPr>
        <p:spPr>
          <a:xfrm>
            <a:off x="8306299" y="324979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172FB7-23BA-4770-A56F-F50BBA0AAA5F}"/>
              </a:ext>
            </a:extLst>
          </p:cNvPr>
          <p:cNvSpPr txBox="1"/>
          <p:nvPr/>
        </p:nvSpPr>
        <p:spPr>
          <a:xfrm>
            <a:off x="8991600" y="296746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27B5E7-AAE7-47ED-BA09-831AAB74E48B}"/>
              </a:ext>
            </a:extLst>
          </p:cNvPr>
          <p:cNvSpPr txBox="1"/>
          <p:nvPr/>
        </p:nvSpPr>
        <p:spPr>
          <a:xfrm>
            <a:off x="8991600" y="413056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9C9CA4E-44A4-4150-9299-DE9DFB1AEF89}"/>
              </a:ext>
            </a:extLst>
          </p:cNvPr>
          <p:cNvCxnSpPr/>
          <p:nvPr/>
        </p:nvCxnSpPr>
        <p:spPr>
          <a:xfrm>
            <a:off x="8458200" y="414679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4CC3BDF-8440-4389-82CD-1BDA6FEB09C2}"/>
              </a:ext>
            </a:extLst>
          </p:cNvPr>
          <p:cNvSpPr txBox="1"/>
          <p:nvPr/>
        </p:nvSpPr>
        <p:spPr>
          <a:xfrm>
            <a:off x="9653682" y="3090575"/>
            <a:ext cx="2385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cộng 0 bằng 4, viết 4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B32609-A8D3-40D6-93D9-C90483CB1067}"/>
              </a:ext>
            </a:extLst>
          </p:cNvPr>
          <p:cNvSpPr txBox="1"/>
          <p:nvPr/>
        </p:nvSpPr>
        <p:spPr>
          <a:xfrm>
            <a:off x="9653683" y="3957935"/>
            <a:ext cx="2385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cộng 3 bằng 5, viết 5</a:t>
            </a:r>
            <a:endParaRPr lang="en-US" sz="2400" b="1" dirty="0">
              <a:solidFill>
                <a:srgbClr val="FCB04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1C7280-5057-4A83-9E34-63A3AC7CC992}"/>
              </a:ext>
            </a:extLst>
          </p:cNvPr>
          <p:cNvSpPr txBox="1"/>
          <p:nvPr/>
        </p:nvSpPr>
        <p:spPr>
          <a:xfrm>
            <a:off x="8493501" y="352631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60607B-EF21-4A39-9899-9313D526F71E}"/>
              </a:ext>
            </a:extLst>
          </p:cNvPr>
          <p:cNvSpPr txBox="1"/>
          <p:nvPr/>
        </p:nvSpPr>
        <p:spPr>
          <a:xfrm>
            <a:off x="8991600" y="352631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0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EF06CF-3A8F-411D-A62B-5BC1A04CF8B2}"/>
              </a:ext>
            </a:extLst>
          </p:cNvPr>
          <p:cNvSpPr txBox="1"/>
          <p:nvPr/>
        </p:nvSpPr>
        <p:spPr>
          <a:xfrm>
            <a:off x="8458200" y="4130564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E9B4494-1264-4C9C-A05D-22A2635AA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961022"/>
            <a:ext cx="1423104" cy="1288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2C0329-68DC-4FC5-B116-635A5AB64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35" y="3797333"/>
            <a:ext cx="1445125" cy="130380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881C721-A934-4F62-BAAB-DAC82FAE4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605" y="3797333"/>
            <a:ext cx="1445125" cy="130380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269EA4D-CD9B-445E-BC65-ADBD1A3E4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475" y="3797333"/>
            <a:ext cx="1445125" cy="130380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018D1FE-FED9-43F2-A39D-51C16B3E8E7D}"/>
              </a:ext>
            </a:extLst>
          </p:cNvPr>
          <p:cNvGrpSpPr/>
          <p:nvPr/>
        </p:nvGrpSpPr>
        <p:grpSpPr>
          <a:xfrm>
            <a:off x="3733800" y="2842458"/>
            <a:ext cx="1444107" cy="406730"/>
            <a:chOff x="3733800" y="2842458"/>
            <a:chExt cx="1444107" cy="406730"/>
          </a:xfrm>
        </p:grpSpPr>
        <p:grpSp>
          <p:nvGrpSpPr>
            <p:cNvPr id="60" name="Graphic 4">
              <a:extLst>
                <a:ext uri="{FF2B5EF4-FFF2-40B4-BE49-F238E27FC236}">
                  <a16:creationId xmlns:a16="http://schemas.microsoft.com/office/drawing/2014/main" id="{9CA9D163-AC1E-409A-906B-A91EE4D2088C}"/>
                </a:ext>
              </a:extLst>
            </p:cNvPr>
            <p:cNvGrpSpPr/>
            <p:nvPr/>
          </p:nvGrpSpPr>
          <p:grpSpPr>
            <a:xfrm>
              <a:off x="3733800" y="2842458"/>
              <a:ext cx="355876" cy="406730"/>
              <a:chOff x="5391059" y="2619935"/>
              <a:chExt cx="1414559" cy="1616695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AF17249-E9D6-41D2-AE8C-8CAE140B4CFF}"/>
                  </a:ext>
                </a:extLst>
              </p:cNvPr>
              <p:cNvSpPr/>
              <p:nvPr/>
            </p:nvSpPr>
            <p:spPr>
              <a:xfrm>
                <a:off x="5391059" y="2968763"/>
                <a:ext cx="1414559" cy="1267867"/>
              </a:xfrm>
              <a:custGeom>
                <a:avLst/>
                <a:gdLst>
                  <a:gd name="connsiteX0" fmla="*/ 1287871 w 1414559"/>
                  <a:gd name="connsiteY0" fmla="*/ 163056 h 1267867"/>
                  <a:gd name="connsiteX1" fmla="*/ 1154521 w 1414559"/>
                  <a:gd name="connsiteY1" fmla="*/ 63996 h 1267867"/>
                  <a:gd name="connsiteX2" fmla="*/ 983071 w 1414559"/>
                  <a:gd name="connsiteY2" fmla="*/ 8751 h 1267867"/>
                  <a:gd name="connsiteX3" fmla="*/ 864961 w 1414559"/>
                  <a:gd name="connsiteY3" fmla="*/ 179 h 1267867"/>
                  <a:gd name="connsiteX4" fmla="*/ 663031 w 1414559"/>
                  <a:gd name="connsiteY4" fmla="*/ 27801 h 1267867"/>
                  <a:gd name="connsiteX5" fmla="*/ 477293 w 1414559"/>
                  <a:gd name="connsiteY5" fmla="*/ 10656 h 1267867"/>
                  <a:gd name="connsiteX6" fmla="*/ 304891 w 1414559"/>
                  <a:gd name="connsiteY6" fmla="*/ 46851 h 1267867"/>
                  <a:gd name="connsiteX7" fmla="*/ 156301 w 1414559"/>
                  <a:gd name="connsiteY7" fmla="*/ 139244 h 1267867"/>
                  <a:gd name="connsiteX8" fmla="*/ 115343 w 1414559"/>
                  <a:gd name="connsiteY8" fmla="*/ 184964 h 1267867"/>
                  <a:gd name="connsiteX9" fmla="*/ 1043 w 1414559"/>
                  <a:gd name="connsiteY9" fmla="*/ 571679 h 1267867"/>
                  <a:gd name="connsiteX10" fmla="*/ 249646 w 1414559"/>
                  <a:gd name="connsiteY10" fmla="*/ 1102221 h 1267867"/>
                  <a:gd name="connsiteX11" fmla="*/ 463958 w 1414559"/>
                  <a:gd name="connsiteY11" fmla="*/ 1253669 h 1267867"/>
                  <a:gd name="connsiteX12" fmla="*/ 578258 w 1414559"/>
                  <a:gd name="connsiteY12" fmla="*/ 1262241 h 1267867"/>
                  <a:gd name="connsiteX13" fmla="*/ 632551 w 1414559"/>
                  <a:gd name="connsiteY13" fmla="*/ 1236524 h 1267867"/>
                  <a:gd name="connsiteX14" fmla="*/ 710656 w 1414559"/>
                  <a:gd name="connsiteY14" fmla="*/ 1226999 h 1267867"/>
                  <a:gd name="connsiteX15" fmla="*/ 844958 w 1414559"/>
                  <a:gd name="connsiteY15" fmla="*/ 1266051 h 1267867"/>
                  <a:gd name="connsiteX16" fmla="*/ 847816 w 1414559"/>
                  <a:gd name="connsiteY16" fmla="*/ 1265099 h 1267867"/>
                  <a:gd name="connsiteX17" fmla="*/ 950686 w 1414559"/>
                  <a:gd name="connsiteY17" fmla="*/ 1253669 h 1267867"/>
                  <a:gd name="connsiteX18" fmla="*/ 1164999 w 1414559"/>
                  <a:gd name="connsiteY18" fmla="*/ 1102221 h 1267867"/>
                  <a:gd name="connsiteX19" fmla="*/ 1413601 w 1414559"/>
                  <a:gd name="connsiteY19" fmla="*/ 571679 h 1267867"/>
                  <a:gd name="connsiteX20" fmla="*/ 1287871 w 1414559"/>
                  <a:gd name="connsiteY20" fmla="*/ 163056 h 126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14559" h="1267867">
                    <a:moveTo>
                      <a:pt x="1287871" y="163056"/>
                    </a:moveTo>
                    <a:cubicBezTo>
                      <a:pt x="1245008" y="125909"/>
                      <a:pt x="1205003" y="89714"/>
                      <a:pt x="1154521" y="63996"/>
                    </a:cubicBezTo>
                    <a:cubicBezTo>
                      <a:pt x="1100228" y="37326"/>
                      <a:pt x="1042126" y="23039"/>
                      <a:pt x="983071" y="8751"/>
                    </a:cubicBezTo>
                    <a:cubicBezTo>
                      <a:pt x="946876" y="179"/>
                      <a:pt x="903061" y="2084"/>
                      <a:pt x="864961" y="179"/>
                    </a:cubicBezTo>
                    <a:cubicBezTo>
                      <a:pt x="796381" y="-2679"/>
                      <a:pt x="731611" y="29706"/>
                      <a:pt x="663031" y="27801"/>
                    </a:cubicBezTo>
                    <a:cubicBezTo>
                      <a:pt x="600166" y="25896"/>
                      <a:pt x="539206" y="10656"/>
                      <a:pt x="477293" y="10656"/>
                    </a:cubicBezTo>
                    <a:cubicBezTo>
                      <a:pt x="418238" y="10656"/>
                      <a:pt x="360136" y="26849"/>
                      <a:pt x="304891" y="46851"/>
                    </a:cubicBezTo>
                    <a:cubicBezTo>
                      <a:pt x="249646" y="67806"/>
                      <a:pt x="200116" y="100191"/>
                      <a:pt x="156301" y="139244"/>
                    </a:cubicBezTo>
                    <a:cubicBezTo>
                      <a:pt x="140108" y="153531"/>
                      <a:pt x="127726" y="167819"/>
                      <a:pt x="115343" y="184964"/>
                    </a:cubicBezTo>
                    <a:cubicBezTo>
                      <a:pt x="18188" y="280214"/>
                      <a:pt x="-5624" y="446901"/>
                      <a:pt x="1043" y="571679"/>
                    </a:cubicBezTo>
                    <a:cubicBezTo>
                      <a:pt x="11521" y="768846"/>
                      <a:pt x="117248" y="960299"/>
                      <a:pt x="249646" y="1102221"/>
                    </a:cubicBezTo>
                    <a:cubicBezTo>
                      <a:pt x="306796" y="1163181"/>
                      <a:pt x="380138" y="1231761"/>
                      <a:pt x="463958" y="1253669"/>
                    </a:cubicBezTo>
                    <a:cubicBezTo>
                      <a:pt x="503011" y="1264146"/>
                      <a:pt x="538253" y="1274624"/>
                      <a:pt x="578258" y="1262241"/>
                    </a:cubicBezTo>
                    <a:cubicBezTo>
                      <a:pt x="597308" y="1256526"/>
                      <a:pt x="614453" y="1245096"/>
                      <a:pt x="632551" y="1236524"/>
                    </a:cubicBezTo>
                    <a:cubicBezTo>
                      <a:pt x="657316" y="1226046"/>
                      <a:pt x="683986" y="1226999"/>
                      <a:pt x="710656" y="1226999"/>
                    </a:cubicBezTo>
                    <a:cubicBezTo>
                      <a:pt x="759233" y="1226999"/>
                      <a:pt x="799238" y="1255574"/>
                      <a:pt x="844958" y="1266051"/>
                    </a:cubicBezTo>
                    <a:cubicBezTo>
                      <a:pt x="845911" y="1266051"/>
                      <a:pt x="846863" y="1266051"/>
                      <a:pt x="847816" y="1265099"/>
                    </a:cubicBezTo>
                    <a:cubicBezTo>
                      <a:pt x="883058" y="1272719"/>
                      <a:pt x="915443" y="1263194"/>
                      <a:pt x="950686" y="1253669"/>
                    </a:cubicBezTo>
                    <a:cubicBezTo>
                      <a:pt x="1033553" y="1231761"/>
                      <a:pt x="1107849" y="1163181"/>
                      <a:pt x="1164999" y="1102221"/>
                    </a:cubicBezTo>
                    <a:cubicBezTo>
                      <a:pt x="1298349" y="960299"/>
                      <a:pt x="1403124" y="768846"/>
                      <a:pt x="1413601" y="571679"/>
                    </a:cubicBezTo>
                    <a:cubicBezTo>
                      <a:pt x="1420269" y="441186"/>
                      <a:pt x="1393599" y="255449"/>
                      <a:pt x="1287871" y="163056"/>
                    </a:cubicBezTo>
                    <a:close/>
                  </a:path>
                </a:pathLst>
              </a:custGeom>
              <a:solidFill>
                <a:srgbClr val="5E2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E808912-D095-4CCC-8EB5-EB2353D3A0C4}"/>
                  </a:ext>
                </a:extLst>
              </p:cNvPr>
              <p:cNvSpPr/>
              <p:nvPr/>
            </p:nvSpPr>
            <p:spPr>
              <a:xfrm>
                <a:off x="5411164" y="2988943"/>
                <a:ext cx="1373341" cy="1227214"/>
              </a:xfrm>
              <a:custGeom>
                <a:avLst/>
                <a:gdLst>
                  <a:gd name="connsiteX0" fmla="*/ 1363015 w 1373341"/>
                  <a:gd name="connsiteY0" fmla="*/ 600077 h 1227214"/>
                  <a:gd name="connsiteX1" fmla="*/ 1088695 w 1373341"/>
                  <a:gd name="connsiteY1" fmla="*/ 1096329 h 1227214"/>
                  <a:gd name="connsiteX2" fmla="*/ 887718 w 1373341"/>
                  <a:gd name="connsiteY2" fmla="*/ 1220154 h 1227214"/>
                  <a:gd name="connsiteX3" fmla="*/ 767703 w 1373341"/>
                  <a:gd name="connsiteY3" fmla="*/ 1212534 h 1227214"/>
                  <a:gd name="connsiteX4" fmla="*/ 676263 w 1373341"/>
                  <a:gd name="connsiteY4" fmla="*/ 1183959 h 1227214"/>
                  <a:gd name="connsiteX5" fmla="*/ 595300 w 1373341"/>
                  <a:gd name="connsiteY5" fmla="*/ 1204914 h 1227214"/>
                  <a:gd name="connsiteX6" fmla="*/ 575298 w 1373341"/>
                  <a:gd name="connsiteY6" fmla="*/ 1213487 h 1227214"/>
                  <a:gd name="connsiteX7" fmla="*/ 504813 w 1373341"/>
                  <a:gd name="connsiteY7" fmla="*/ 1222059 h 1227214"/>
                  <a:gd name="connsiteX8" fmla="*/ 283833 w 1373341"/>
                  <a:gd name="connsiteY8" fmla="*/ 1095377 h 1227214"/>
                  <a:gd name="connsiteX9" fmla="*/ 9513 w 1373341"/>
                  <a:gd name="connsiteY9" fmla="*/ 599124 h 1227214"/>
                  <a:gd name="connsiteX10" fmla="*/ 112383 w 1373341"/>
                  <a:gd name="connsiteY10" fmla="*/ 168594 h 1227214"/>
                  <a:gd name="connsiteX11" fmla="*/ 575298 w 1373341"/>
                  <a:gd name="connsiteY11" fmla="*/ 27624 h 1227214"/>
                  <a:gd name="connsiteX12" fmla="*/ 621018 w 1373341"/>
                  <a:gd name="connsiteY12" fmla="*/ 32387 h 1227214"/>
                  <a:gd name="connsiteX13" fmla="*/ 768655 w 1373341"/>
                  <a:gd name="connsiteY13" fmla="*/ 9527 h 1227214"/>
                  <a:gd name="connsiteX14" fmla="*/ 907720 w 1373341"/>
                  <a:gd name="connsiteY14" fmla="*/ 1907 h 1227214"/>
                  <a:gd name="connsiteX15" fmla="*/ 1145845 w 1373341"/>
                  <a:gd name="connsiteY15" fmla="*/ 77154 h 1227214"/>
                  <a:gd name="connsiteX16" fmla="*/ 1236333 w 1373341"/>
                  <a:gd name="connsiteY16" fmla="*/ 143829 h 1227214"/>
                  <a:gd name="connsiteX17" fmla="*/ 1280148 w 1373341"/>
                  <a:gd name="connsiteY17" fmla="*/ 185739 h 1227214"/>
                  <a:gd name="connsiteX18" fmla="*/ 1363015 w 1373341"/>
                  <a:gd name="connsiteY18" fmla="*/ 600077 h 12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73341" h="1227214">
                    <a:moveTo>
                      <a:pt x="1363015" y="600077"/>
                    </a:moveTo>
                    <a:cubicBezTo>
                      <a:pt x="1327773" y="788672"/>
                      <a:pt x="1230618" y="965837"/>
                      <a:pt x="1088695" y="1096329"/>
                    </a:cubicBezTo>
                    <a:cubicBezTo>
                      <a:pt x="1034403" y="1146812"/>
                      <a:pt x="964870" y="1205867"/>
                      <a:pt x="887718" y="1220154"/>
                    </a:cubicBezTo>
                    <a:cubicBezTo>
                      <a:pt x="848665" y="1232537"/>
                      <a:pt x="808660" y="1227774"/>
                      <a:pt x="767703" y="1212534"/>
                    </a:cubicBezTo>
                    <a:cubicBezTo>
                      <a:pt x="739128" y="1202057"/>
                      <a:pt x="707695" y="1183959"/>
                      <a:pt x="676263" y="1183959"/>
                    </a:cubicBezTo>
                    <a:cubicBezTo>
                      <a:pt x="647688" y="1183959"/>
                      <a:pt x="621970" y="1195389"/>
                      <a:pt x="595300" y="1204914"/>
                    </a:cubicBezTo>
                    <a:cubicBezTo>
                      <a:pt x="588633" y="1207772"/>
                      <a:pt x="581965" y="1211582"/>
                      <a:pt x="575298" y="1213487"/>
                    </a:cubicBezTo>
                    <a:cubicBezTo>
                      <a:pt x="548628" y="1223964"/>
                      <a:pt x="532435" y="1224917"/>
                      <a:pt x="504813" y="1222059"/>
                    </a:cubicBezTo>
                    <a:cubicBezTo>
                      <a:pt x="420040" y="1215392"/>
                      <a:pt x="342888" y="1150622"/>
                      <a:pt x="283833" y="1095377"/>
                    </a:cubicBezTo>
                    <a:cubicBezTo>
                      <a:pt x="141910" y="964884"/>
                      <a:pt x="44755" y="787719"/>
                      <a:pt x="9513" y="599124"/>
                    </a:cubicBezTo>
                    <a:cubicBezTo>
                      <a:pt x="-14300" y="468632"/>
                      <a:pt x="1893" y="264797"/>
                      <a:pt x="112383" y="168594"/>
                    </a:cubicBezTo>
                    <a:cubicBezTo>
                      <a:pt x="219063" y="38102"/>
                      <a:pt x="412420" y="-15238"/>
                      <a:pt x="575298" y="27624"/>
                    </a:cubicBezTo>
                    <a:cubicBezTo>
                      <a:pt x="590538" y="30482"/>
                      <a:pt x="604825" y="32387"/>
                      <a:pt x="621018" y="32387"/>
                    </a:cubicBezTo>
                    <a:cubicBezTo>
                      <a:pt x="671500" y="31434"/>
                      <a:pt x="719125" y="18099"/>
                      <a:pt x="768655" y="9527"/>
                    </a:cubicBezTo>
                    <a:cubicBezTo>
                      <a:pt x="814375" y="1907"/>
                      <a:pt x="861048" y="-2856"/>
                      <a:pt x="907720" y="1907"/>
                    </a:cubicBezTo>
                    <a:cubicBezTo>
                      <a:pt x="989635" y="10479"/>
                      <a:pt x="1076313" y="31434"/>
                      <a:pt x="1145845" y="77154"/>
                    </a:cubicBezTo>
                    <a:cubicBezTo>
                      <a:pt x="1179183" y="99062"/>
                      <a:pt x="1209663" y="113349"/>
                      <a:pt x="1236333" y="143829"/>
                    </a:cubicBezTo>
                    <a:cubicBezTo>
                      <a:pt x="1250620" y="152402"/>
                      <a:pt x="1267765" y="174309"/>
                      <a:pt x="1280148" y="185739"/>
                    </a:cubicBezTo>
                    <a:cubicBezTo>
                      <a:pt x="1373493" y="286704"/>
                      <a:pt x="1386828" y="475299"/>
                      <a:pt x="1363015" y="600077"/>
                    </a:cubicBezTo>
                    <a:close/>
                  </a:path>
                </a:pathLst>
              </a:custGeom>
              <a:solidFill>
                <a:srgbClr val="EE48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278B561-52FB-4403-B05B-81B0618F10CC}"/>
                  </a:ext>
                </a:extLst>
              </p:cNvPr>
              <p:cNvSpPr/>
              <p:nvPr/>
            </p:nvSpPr>
            <p:spPr>
              <a:xfrm>
                <a:off x="5411556" y="3001638"/>
                <a:ext cx="591098" cy="793121"/>
              </a:xfrm>
              <a:custGeom>
                <a:avLst/>
                <a:gdLst>
                  <a:gd name="connsiteX0" fmla="*/ 62461 w 591098"/>
                  <a:gd name="connsiteY0" fmla="*/ 753117 h 793121"/>
                  <a:gd name="connsiteX1" fmla="*/ 136756 w 591098"/>
                  <a:gd name="connsiteY1" fmla="*/ 195904 h 793121"/>
                  <a:gd name="connsiteX2" fmla="*/ 362498 w 591098"/>
                  <a:gd name="connsiteY2" fmla="*/ 44457 h 793121"/>
                  <a:gd name="connsiteX3" fmla="*/ 520613 w 591098"/>
                  <a:gd name="connsiteY3" fmla="*/ 20644 h 793121"/>
                  <a:gd name="connsiteX4" fmla="*/ 591098 w 591098"/>
                  <a:gd name="connsiteY4" fmla="*/ 17787 h 793121"/>
                  <a:gd name="connsiteX5" fmla="*/ 574906 w 591098"/>
                  <a:gd name="connsiteY5" fmla="*/ 14929 h 793121"/>
                  <a:gd name="connsiteX6" fmla="*/ 111991 w 591098"/>
                  <a:gd name="connsiteY6" fmla="*/ 155899 h 793121"/>
                  <a:gd name="connsiteX7" fmla="*/ 10073 w 591098"/>
                  <a:gd name="connsiteY7" fmla="*/ 587382 h 793121"/>
                  <a:gd name="connsiteX8" fmla="*/ 74843 w 591098"/>
                  <a:gd name="connsiteY8" fmla="*/ 793122 h 793121"/>
                  <a:gd name="connsiteX9" fmla="*/ 62461 w 591098"/>
                  <a:gd name="connsiteY9" fmla="*/ 753117 h 79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1098" h="793121">
                    <a:moveTo>
                      <a:pt x="62461" y="753117"/>
                    </a:moveTo>
                    <a:cubicBezTo>
                      <a:pt x="11978" y="572142"/>
                      <a:pt x="14836" y="348304"/>
                      <a:pt x="136756" y="195904"/>
                    </a:cubicBezTo>
                    <a:cubicBezTo>
                      <a:pt x="194858" y="123514"/>
                      <a:pt x="272963" y="72079"/>
                      <a:pt x="362498" y="44457"/>
                    </a:cubicBezTo>
                    <a:cubicBezTo>
                      <a:pt x="413933" y="28264"/>
                      <a:pt x="467273" y="19692"/>
                      <a:pt x="520613" y="20644"/>
                    </a:cubicBezTo>
                    <a:cubicBezTo>
                      <a:pt x="543473" y="20644"/>
                      <a:pt x="567286" y="21597"/>
                      <a:pt x="591098" y="17787"/>
                    </a:cubicBezTo>
                    <a:cubicBezTo>
                      <a:pt x="585383" y="16834"/>
                      <a:pt x="580621" y="15882"/>
                      <a:pt x="574906" y="14929"/>
                    </a:cubicBezTo>
                    <a:cubicBezTo>
                      <a:pt x="412028" y="-28886"/>
                      <a:pt x="218671" y="25407"/>
                      <a:pt x="111991" y="155899"/>
                    </a:cubicBezTo>
                    <a:cubicBezTo>
                      <a:pt x="1501" y="252102"/>
                      <a:pt x="-14692" y="455937"/>
                      <a:pt x="10073" y="587382"/>
                    </a:cubicBezTo>
                    <a:cubicBezTo>
                      <a:pt x="23408" y="658819"/>
                      <a:pt x="45316" y="727399"/>
                      <a:pt x="74843" y="793122"/>
                    </a:cubicBezTo>
                    <a:cubicBezTo>
                      <a:pt x="70081" y="779787"/>
                      <a:pt x="66271" y="766452"/>
                      <a:pt x="62461" y="753117"/>
                    </a:cubicBezTo>
                    <a:close/>
                  </a:path>
                </a:pathLst>
              </a:custGeom>
              <a:solidFill>
                <a:srgbClr val="FDE8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3DCCD7F-0032-4CB0-8053-B88FD271CA1F}"/>
                  </a:ext>
                </a:extLst>
              </p:cNvPr>
              <p:cNvSpPr/>
              <p:nvPr/>
            </p:nvSpPr>
            <p:spPr>
              <a:xfrm>
                <a:off x="5455920" y="2988775"/>
                <a:ext cx="1328187" cy="1228073"/>
              </a:xfrm>
              <a:custGeom>
                <a:avLst/>
                <a:gdLst>
                  <a:gd name="connsiteX0" fmla="*/ 1233488 w 1328187"/>
                  <a:gd name="connsiteY0" fmla="*/ 185907 h 1228073"/>
                  <a:gd name="connsiteX1" fmla="*/ 1189673 w 1328187"/>
                  <a:gd name="connsiteY1" fmla="*/ 143997 h 1228073"/>
                  <a:gd name="connsiteX2" fmla="*/ 1099185 w 1328187"/>
                  <a:gd name="connsiteY2" fmla="*/ 77322 h 1228073"/>
                  <a:gd name="connsiteX3" fmla="*/ 861060 w 1328187"/>
                  <a:gd name="connsiteY3" fmla="*/ 2075 h 1228073"/>
                  <a:gd name="connsiteX4" fmla="*/ 721995 w 1328187"/>
                  <a:gd name="connsiteY4" fmla="*/ 9695 h 1228073"/>
                  <a:gd name="connsiteX5" fmla="*/ 574358 w 1328187"/>
                  <a:gd name="connsiteY5" fmla="*/ 32555 h 1228073"/>
                  <a:gd name="connsiteX6" fmla="*/ 541973 w 1328187"/>
                  <a:gd name="connsiteY6" fmla="*/ 29697 h 1228073"/>
                  <a:gd name="connsiteX7" fmla="*/ 539115 w 1328187"/>
                  <a:gd name="connsiteY7" fmla="*/ 61130 h 1228073"/>
                  <a:gd name="connsiteX8" fmla="*/ 481013 w 1328187"/>
                  <a:gd name="connsiteY8" fmla="*/ 137330 h 1228073"/>
                  <a:gd name="connsiteX9" fmla="*/ 483870 w 1328187"/>
                  <a:gd name="connsiteY9" fmla="*/ 143997 h 1228073"/>
                  <a:gd name="connsiteX10" fmla="*/ 484823 w 1328187"/>
                  <a:gd name="connsiteY10" fmla="*/ 144950 h 1228073"/>
                  <a:gd name="connsiteX11" fmla="*/ 486728 w 1328187"/>
                  <a:gd name="connsiteY11" fmla="*/ 148760 h 1228073"/>
                  <a:gd name="connsiteX12" fmla="*/ 510540 w 1328187"/>
                  <a:gd name="connsiteY12" fmla="*/ 169715 h 1228073"/>
                  <a:gd name="connsiteX13" fmla="*/ 522923 w 1328187"/>
                  <a:gd name="connsiteY13" fmla="*/ 175430 h 1228073"/>
                  <a:gd name="connsiteX14" fmla="*/ 602933 w 1328187"/>
                  <a:gd name="connsiteY14" fmla="*/ 177335 h 1228073"/>
                  <a:gd name="connsiteX15" fmla="*/ 738188 w 1328187"/>
                  <a:gd name="connsiteY15" fmla="*/ 157332 h 1228073"/>
                  <a:gd name="connsiteX16" fmla="*/ 739140 w 1328187"/>
                  <a:gd name="connsiteY16" fmla="*/ 157332 h 1228073"/>
                  <a:gd name="connsiteX17" fmla="*/ 902018 w 1328187"/>
                  <a:gd name="connsiteY17" fmla="*/ 228770 h 1228073"/>
                  <a:gd name="connsiteX18" fmla="*/ 1004888 w 1328187"/>
                  <a:gd name="connsiteY18" fmla="*/ 490707 h 1228073"/>
                  <a:gd name="connsiteX19" fmla="*/ 1013460 w 1328187"/>
                  <a:gd name="connsiteY19" fmla="*/ 821225 h 1228073"/>
                  <a:gd name="connsiteX20" fmla="*/ 940118 w 1328187"/>
                  <a:gd name="connsiteY20" fmla="*/ 1051730 h 1228073"/>
                  <a:gd name="connsiteX21" fmla="*/ 856298 w 1328187"/>
                  <a:gd name="connsiteY21" fmla="*/ 1130787 h 1228073"/>
                  <a:gd name="connsiteX22" fmla="*/ 727710 w 1328187"/>
                  <a:gd name="connsiteY22" fmla="*/ 1151742 h 1228073"/>
                  <a:gd name="connsiteX23" fmla="*/ 588645 w 1328187"/>
                  <a:gd name="connsiteY23" fmla="*/ 1136502 h 1228073"/>
                  <a:gd name="connsiteX24" fmla="*/ 444818 w 1328187"/>
                  <a:gd name="connsiteY24" fmla="*/ 1174602 h 1228073"/>
                  <a:gd name="connsiteX25" fmla="*/ 313373 w 1328187"/>
                  <a:gd name="connsiteY25" fmla="*/ 1125072 h 1228073"/>
                  <a:gd name="connsiteX26" fmla="*/ 200025 w 1328187"/>
                  <a:gd name="connsiteY26" fmla="*/ 1026965 h 1228073"/>
                  <a:gd name="connsiteX27" fmla="*/ 0 w 1328187"/>
                  <a:gd name="connsiteY27" fmla="*/ 732642 h 1228073"/>
                  <a:gd name="connsiteX28" fmla="*/ 238125 w 1328187"/>
                  <a:gd name="connsiteY28" fmla="*/ 1096497 h 1228073"/>
                  <a:gd name="connsiteX29" fmla="*/ 459105 w 1328187"/>
                  <a:gd name="connsiteY29" fmla="*/ 1223180 h 1228073"/>
                  <a:gd name="connsiteX30" fmla="*/ 529590 w 1328187"/>
                  <a:gd name="connsiteY30" fmla="*/ 1214607 h 1228073"/>
                  <a:gd name="connsiteX31" fmla="*/ 549593 w 1328187"/>
                  <a:gd name="connsiteY31" fmla="*/ 1206035 h 1228073"/>
                  <a:gd name="connsiteX32" fmla="*/ 630555 w 1328187"/>
                  <a:gd name="connsiteY32" fmla="*/ 1185080 h 1228073"/>
                  <a:gd name="connsiteX33" fmla="*/ 721995 w 1328187"/>
                  <a:gd name="connsiteY33" fmla="*/ 1213655 h 1228073"/>
                  <a:gd name="connsiteX34" fmla="*/ 842010 w 1328187"/>
                  <a:gd name="connsiteY34" fmla="*/ 1221275 h 1228073"/>
                  <a:gd name="connsiteX35" fmla="*/ 1042988 w 1328187"/>
                  <a:gd name="connsiteY35" fmla="*/ 1097450 h 1228073"/>
                  <a:gd name="connsiteX36" fmla="*/ 1317308 w 1328187"/>
                  <a:gd name="connsiteY36" fmla="*/ 601197 h 1228073"/>
                  <a:gd name="connsiteX37" fmla="*/ 1233488 w 1328187"/>
                  <a:gd name="connsiteY37" fmla="*/ 185907 h 1228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328187" h="1228073">
                    <a:moveTo>
                      <a:pt x="1233488" y="185907"/>
                    </a:moveTo>
                    <a:cubicBezTo>
                      <a:pt x="1221105" y="174477"/>
                      <a:pt x="1203960" y="153522"/>
                      <a:pt x="1189673" y="143997"/>
                    </a:cubicBezTo>
                    <a:cubicBezTo>
                      <a:pt x="1163003" y="112565"/>
                      <a:pt x="1132523" y="99230"/>
                      <a:pt x="1099185" y="77322"/>
                    </a:cubicBezTo>
                    <a:cubicBezTo>
                      <a:pt x="1029653" y="30650"/>
                      <a:pt x="942975" y="10647"/>
                      <a:pt x="861060" y="2075"/>
                    </a:cubicBezTo>
                    <a:cubicBezTo>
                      <a:pt x="814388" y="-2688"/>
                      <a:pt x="767715" y="1122"/>
                      <a:pt x="721995" y="9695"/>
                    </a:cubicBezTo>
                    <a:cubicBezTo>
                      <a:pt x="672465" y="18267"/>
                      <a:pt x="624840" y="32555"/>
                      <a:pt x="574358" y="32555"/>
                    </a:cubicBezTo>
                    <a:cubicBezTo>
                      <a:pt x="562928" y="32555"/>
                      <a:pt x="552450" y="31602"/>
                      <a:pt x="541973" y="29697"/>
                    </a:cubicBezTo>
                    <a:cubicBezTo>
                      <a:pt x="549593" y="39222"/>
                      <a:pt x="550545" y="50652"/>
                      <a:pt x="539115" y="61130"/>
                    </a:cubicBezTo>
                    <a:cubicBezTo>
                      <a:pt x="515303" y="84942"/>
                      <a:pt x="462915" y="92562"/>
                      <a:pt x="481013" y="137330"/>
                    </a:cubicBezTo>
                    <a:cubicBezTo>
                      <a:pt x="481965" y="139235"/>
                      <a:pt x="482918" y="141140"/>
                      <a:pt x="483870" y="143997"/>
                    </a:cubicBezTo>
                    <a:cubicBezTo>
                      <a:pt x="483870" y="143997"/>
                      <a:pt x="483870" y="144950"/>
                      <a:pt x="484823" y="144950"/>
                    </a:cubicBezTo>
                    <a:cubicBezTo>
                      <a:pt x="485775" y="145902"/>
                      <a:pt x="486728" y="147807"/>
                      <a:pt x="486728" y="148760"/>
                    </a:cubicBezTo>
                    <a:cubicBezTo>
                      <a:pt x="492443" y="157332"/>
                      <a:pt x="499110" y="164000"/>
                      <a:pt x="510540" y="169715"/>
                    </a:cubicBezTo>
                    <a:cubicBezTo>
                      <a:pt x="514350" y="171620"/>
                      <a:pt x="519113" y="173525"/>
                      <a:pt x="522923" y="175430"/>
                    </a:cubicBezTo>
                    <a:cubicBezTo>
                      <a:pt x="549593" y="182097"/>
                      <a:pt x="576263" y="182097"/>
                      <a:pt x="602933" y="177335"/>
                    </a:cubicBezTo>
                    <a:cubicBezTo>
                      <a:pt x="647700" y="169715"/>
                      <a:pt x="692468" y="153522"/>
                      <a:pt x="738188" y="157332"/>
                    </a:cubicBezTo>
                    <a:cubicBezTo>
                      <a:pt x="738188" y="157332"/>
                      <a:pt x="739140" y="157332"/>
                      <a:pt x="739140" y="157332"/>
                    </a:cubicBezTo>
                    <a:cubicBezTo>
                      <a:pt x="800100" y="153522"/>
                      <a:pt x="864870" y="182097"/>
                      <a:pt x="902018" y="228770"/>
                    </a:cubicBezTo>
                    <a:cubicBezTo>
                      <a:pt x="961073" y="301160"/>
                      <a:pt x="988695" y="401172"/>
                      <a:pt x="1004888" y="490707"/>
                    </a:cubicBezTo>
                    <a:cubicBezTo>
                      <a:pt x="1023938" y="599292"/>
                      <a:pt x="1025843" y="711687"/>
                      <a:pt x="1013460" y="821225"/>
                    </a:cubicBezTo>
                    <a:cubicBezTo>
                      <a:pt x="1004888" y="901235"/>
                      <a:pt x="986790" y="985055"/>
                      <a:pt x="940118" y="1051730"/>
                    </a:cubicBezTo>
                    <a:cubicBezTo>
                      <a:pt x="918210" y="1083162"/>
                      <a:pt x="889635" y="1111737"/>
                      <a:pt x="856298" y="1130787"/>
                    </a:cubicBezTo>
                    <a:cubicBezTo>
                      <a:pt x="815340" y="1153647"/>
                      <a:pt x="773430" y="1158410"/>
                      <a:pt x="727710" y="1151742"/>
                    </a:cubicBezTo>
                    <a:cubicBezTo>
                      <a:pt x="681990" y="1146027"/>
                      <a:pt x="635318" y="1130787"/>
                      <a:pt x="588645" y="1136502"/>
                    </a:cubicBezTo>
                    <a:cubicBezTo>
                      <a:pt x="539115" y="1142217"/>
                      <a:pt x="495300" y="1173650"/>
                      <a:pt x="444818" y="1174602"/>
                    </a:cubicBezTo>
                    <a:cubicBezTo>
                      <a:pt x="396240" y="1175555"/>
                      <a:pt x="352425" y="1152695"/>
                      <a:pt x="313373" y="1125072"/>
                    </a:cubicBezTo>
                    <a:cubicBezTo>
                      <a:pt x="271463" y="1096497"/>
                      <a:pt x="234315" y="1063160"/>
                      <a:pt x="200025" y="1026965"/>
                    </a:cubicBezTo>
                    <a:cubicBezTo>
                      <a:pt x="120015" y="941240"/>
                      <a:pt x="52388" y="840275"/>
                      <a:pt x="0" y="732642"/>
                    </a:cubicBezTo>
                    <a:cubicBezTo>
                      <a:pt x="48577" y="870755"/>
                      <a:pt x="130493" y="996485"/>
                      <a:pt x="238125" y="1096497"/>
                    </a:cubicBezTo>
                    <a:cubicBezTo>
                      <a:pt x="297180" y="1150790"/>
                      <a:pt x="374332" y="1216512"/>
                      <a:pt x="459105" y="1223180"/>
                    </a:cubicBezTo>
                    <a:cubicBezTo>
                      <a:pt x="486728" y="1225085"/>
                      <a:pt x="502920" y="1225085"/>
                      <a:pt x="529590" y="1214607"/>
                    </a:cubicBezTo>
                    <a:cubicBezTo>
                      <a:pt x="536258" y="1211750"/>
                      <a:pt x="542925" y="1208892"/>
                      <a:pt x="549593" y="1206035"/>
                    </a:cubicBezTo>
                    <a:cubicBezTo>
                      <a:pt x="576263" y="1196510"/>
                      <a:pt x="601980" y="1186032"/>
                      <a:pt x="630555" y="1185080"/>
                    </a:cubicBezTo>
                    <a:cubicBezTo>
                      <a:pt x="661988" y="1185080"/>
                      <a:pt x="693420" y="1203177"/>
                      <a:pt x="721995" y="1213655"/>
                    </a:cubicBezTo>
                    <a:cubicBezTo>
                      <a:pt x="762953" y="1227942"/>
                      <a:pt x="802958" y="1233657"/>
                      <a:pt x="842010" y="1221275"/>
                    </a:cubicBezTo>
                    <a:cubicBezTo>
                      <a:pt x="918210" y="1206987"/>
                      <a:pt x="987743" y="1147932"/>
                      <a:pt x="1042988" y="1097450"/>
                    </a:cubicBezTo>
                    <a:cubicBezTo>
                      <a:pt x="1184910" y="966957"/>
                      <a:pt x="1282065" y="789792"/>
                      <a:pt x="1317308" y="601197"/>
                    </a:cubicBezTo>
                    <a:cubicBezTo>
                      <a:pt x="1342073" y="475467"/>
                      <a:pt x="1328738" y="286872"/>
                      <a:pt x="1233488" y="185907"/>
                    </a:cubicBezTo>
                    <a:close/>
                  </a:path>
                </a:pathLst>
              </a:custGeom>
              <a:solidFill>
                <a:srgbClr val="DB47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5" name="Graphic 4">
                <a:extLst>
                  <a:ext uri="{FF2B5EF4-FFF2-40B4-BE49-F238E27FC236}">
                    <a16:creationId xmlns:a16="http://schemas.microsoft.com/office/drawing/2014/main" id="{BCB88EBA-D75E-45D4-83FE-4136BB86CEF1}"/>
                  </a:ext>
                </a:extLst>
              </p:cNvPr>
              <p:cNvGrpSpPr/>
              <p:nvPr/>
            </p:nvGrpSpPr>
            <p:grpSpPr>
              <a:xfrm>
                <a:off x="5955982" y="2619935"/>
                <a:ext cx="283977" cy="530934"/>
                <a:chOff x="5955982" y="2619935"/>
                <a:chExt cx="283977" cy="530934"/>
              </a:xfrm>
            </p:grpSpPr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7B3ACAC5-0D00-42BB-9115-A83B94C0E7C3}"/>
                    </a:ext>
                  </a:extLst>
                </p:cNvPr>
                <p:cNvSpPr/>
                <p:nvPr/>
              </p:nvSpPr>
              <p:spPr>
                <a:xfrm>
                  <a:off x="5955982" y="2619935"/>
                  <a:ext cx="283977" cy="530934"/>
                </a:xfrm>
                <a:custGeom>
                  <a:avLst/>
                  <a:gdLst>
                    <a:gd name="connsiteX0" fmla="*/ 258128 w 283977"/>
                    <a:gd name="connsiteY0" fmla="*/ 118502 h 530934"/>
                    <a:gd name="connsiteX1" fmla="*/ 283845 w 283977"/>
                    <a:gd name="connsiteY1" fmla="*/ 72782 h 530934"/>
                    <a:gd name="connsiteX2" fmla="*/ 250508 w 283977"/>
                    <a:gd name="connsiteY2" fmla="*/ 16584 h 530934"/>
                    <a:gd name="connsiteX3" fmla="*/ 185738 w 283977"/>
                    <a:gd name="connsiteY3" fmla="*/ 11822 h 530934"/>
                    <a:gd name="connsiteX4" fmla="*/ 175260 w 283977"/>
                    <a:gd name="connsiteY4" fmla="*/ 35634 h 530934"/>
                    <a:gd name="connsiteX5" fmla="*/ 174308 w 283977"/>
                    <a:gd name="connsiteY5" fmla="*/ 36587 h 530934"/>
                    <a:gd name="connsiteX6" fmla="*/ 91440 w 283977"/>
                    <a:gd name="connsiteY6" fmla="*/ 301382 h 530934"/>
                    <a:gd name="connsiteX7" fmla="*/ 76200 w 283977"/>
                    <a:gd name="connsiteY7" fmla="*/ 511884 h 530934"/>
                    <a:gd name="connsiteX8" fmla="*/ 0 w 283977"/>
                    <a:gd name="connsiteY8" fmla="*/ 478547 h 530934"/>
                    <a:gd name="connsiteX9" fmla="*/ 14288 w 283977"/>
                    <a:gd name="connsiteY9" fmla="*/ 496644 h 530934"/>
                    <a:gd name="connsiteX10" fmla="*/ 31432 w 283977"/>
                    <a:gd name="connsiteY10" fmla="*/ 510932 h 530934"/>
                    <a:gd name="connsiteX11" fmla="*/ 52388 w 283977"/>
                    <a:gd name="connsiteY11" fmla="*/ 523314 h 530934"/>
                    <a:gd name="connsiteX12" fmla="*/ 91440 w 283977"/>
                    <a:gd name="connsiteY12" fmla="*/ 530934 h 530934"/>
                    <a:gd name="connsiteX13" fmla="*/ 198120 w 283977"/>
                    <a:gd name="connsiteY13" fmla="*/ 493787 h 530934"/>
                    <a:gd name="connsiteX14" fmla="*/ 142875 w 283977"/>
                    <a:gd name="connsiteY14" fmla="*/ 511884 h 530934"/>
                    <a:gd name="connsiteX15" fmla="*/ 184785 w 283977"/>
                    <a:gd name="connsiteY15" fmla="*/ 244232 h 530934"/>
                    <a:gd name="connsiteX16" fmla="*/ 258128 w 283977"/>
                    <a:gd name="connsiteY16" fmla="*/ 118502 h 530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3977" h="530934">
                      <a:moveTo>
                        <a:pt x="258128" y="118502"/>
                      </a:moveTo>
                      <a:cubicBezTo>
                        <a:pt x="266700" y="106119"/>
                        <a:pt x="285750" y="89927"/>
                        <a:pt x="283845" y="72782"/>
                      </a:cubicBezTo>
                      <a:cubicBezTo>
                        <a:pt x="284797" y="50874"/>
                        <a:pt x="263843" y="30872"/>
                        <a:pt x="250508" y="16584"/>
                      </a:cubicBezTo>
                      <a:cubicBezTo>
                        <a:pt x="233363" y="-1513"/>
                        <a:pt x="204788" y="-7228"/>
                        <a:pt x="185738" y="11822"/>
                      </a:cubicBezTo>
                      <a:cubicBezTo>
                        <a:pt x="179070" y="18489"/>
                        <a:pt x="175260" y="27062"/>
                        <a:pt x="175260" y="35634"/>
                      </a:cubicBezTo>
                      <a:cubicBezTo>
                        <a:pt x="175260" y="36587"/>
                        <a:pt x="174308" y="36587"/>
                        <a:pt x="174308" y="36587"/>
                      </a:cubicBezTo>
                      <a:cubicBezTo>
                        <a:pt x="152400" y="127074"/>
                        <a:pt x="117157" y="212799"/>
                        <a:pt x="91440" y="301382"/>
                      </a:cubicBezTo>
                      <a:cubicBezTo>
                        <a:pt x="72390" y="360437"/>
                        <a:pt x="54293" y="447114"/>
                        <a:pt x="76200" y="511884"/>
                      </a:cubicBezTo>
                      <a:cubicBezTo>
                        <a:pt x="49530" y="505217"/>
                        <a:pt x="23813" y="491882"/>
                        <a:pt x="0" y="478547"/>
                      </a:cubicBezTo>
                      <a:cubicBezTo>
                        <a:pt x="3810" y="485214"/>
                        <a:pt x="8573" y="490929"/>
                        <a:pt x="14288" y="496644"/>
                      </a:cubicBezTo>
                      <a:cubicBezTo>
                        <a:pt x="19050" y="502359"/>
                        <a:pt x="24765" y="507122"/>
                        <a:pt x="31432" y="510932"/>
                      </a:cubicBezTo>
                      <a:cubicBezTo>
                        <a:pt x="38100" y="514742"/>
                        <a:pt x="44768" y="519504"/>
                        <a:pt x="52388" y="523314"/>
                      </a:cubicBezTo>
                      <a:cubicBezTo>
                        <a:pt x="64770" y="528077"/>
                        <a:pt x="77153" y="530934"/>
                        <a:pt x="91440" y="530934"/>
                      </a:cubicBezTo>
                      <a:cubicBezTo>
                        <a:pt x="131445" y="530934"/>
                        <a:pt x="167640" y="517599"/>
                        <a:pt x="198120" y="493787"/>
                      </a:cubicBezTo>
                      <a:cubicBezTo>
                        <a:pt x="179070" y="500454"/>
                        <a:pt x="160972" y="507122"/>
                        <a:pt x="142875" y="511884"/>
                      </a:cubicBezTo>
                      <a:cubicBezTo>
                        <a:pt x="132397" y="418539"/>
                        <a:pt x="141922" y="332814"/>
                        <a:pt x="184785" y="244232"/>
                      </a:cubicBezTo>
                      <a:cubicBezTo>
                        <a:pt x="205740" y="201369"/>
                        <a:pt x="230505" y="156602"/>
                        <a:pt x="258128" y="118502"/>
                      </a:cubicBezTo>
                      <a:close/>
                    </a:path>
                  </a:pathLst>
                </a:custGeom>
                <a:solidFill>
                  <a:srgbClr val="5E2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867DFE2B-B828-4DE3-960F-96AC48317FA6}"/>
                    </a:ext>
                  </a:extLst>
                </p:cNvPr>
                <p:cNvSpPr/>
                <p:nvPr/>
              </p:nvSpPr>
              <p:spPr>
                <a:xfrm>
                  <a:off x="6041707" y="2630430"/>
                  <a:ext cx="186425" cy="505914"/>
                </a:xfrm>
                <a:custGeom>
                  <a:avLst/>
                  <a:gdLst>
                    <a:gd name="connsiteX0" fmla="*/ 34290 w 186425"/>
                    <a:gd name="connsiteY0" fmla="*/ 505200 h 505914"/>
                    <a:gd name="connsiteX1" fmla="*/ 12382 w 186425"/>
                    <a:gd name="connsiteY1" fmla="*/ 505200 h 505914"/>
                    <a:gd name="connsiteX2" fmla="*/ 0 w 186425"/>
                    <a:gd name="connsiteY2" fmla="*/ 413760 h 505914"/>
                    <a:gd name="connsiteX3" fmla="*/ 25717 w 186425"/>
                    <a:gd name="connsiteY3" fmla="*/ 268027 h 505914"/>
                    <a:gd name="connsiteX4" fmla="*/ 91440 w 186425"/>
                    <a:gd name="connsiteY4" fmla="*/ 40380 h 505914"/>
                    <a:gd name="connsiteX5" fmla="*/ 98107 w 186425"/>
                    <a:gd name="connsiteY5" fmla="*/ 49905 h 505914"/>
                    <a:gd name="connsiteX6" fmla="*/ 98107 w 186425"/>
                    <a:gd name="connsiteY6" fmla="*/ 49905 h 505914"/>
                    <a:gd name="connsiteX7" fmla="*/ 102870 w 186425"/>
                    <a:gd name="connsiteY7" fmla="*/ 7995 h 505914"/>
                    <a:gd name="connsiteX8" fmla="*/ 155257 w 186425"/>
                    <a:gd name="connsiteY8" fmla="*/ 15615 h 505914"/>
                    <a:gd name="connsiteX9" fmla="*/ 182880 w 186425"/>
                    <a:gd name="connsiteY9" fmla="*/ 76575 h 505914"/>
                    <a:gd name="connsiteX10" fmla="*/ 142875 w 186425"/>
                    <a:gd name="connsiteY10" fmla="*/ 86100 h 505914"/>
                    <a:gd name="connsiteX11" fmla="*/ 143827 w 186425"/>
                    <a:gd name="connsiteY11" fmla="*/ 90862 h 505914"/>
                    <a:gd name="connsiteX12" fmla="*/ 172402 w 186425"/>
                    <a:gd name="connsiteY12" fmla="*/ 94672 h 505914"/>
                    <a:gd name="connsiteX13" fmla="*/ 157163 w 186425"/>
                    <a:gd name="connsiteY13" fmla="*/ 111817 h 505914"/>
                    <a:gd name="connsiteX14" fmla="*/ 122872 w 186425"/>
                    <a:gd name="connsiteY14" fmla="*/ 165157 h 505914"/>
                    <a:gd name="connsiteX15" fmla="*/ 60960 w 186425"/>
                    <a:gd name="connsiteY15" fmla="*/ 286125 h 505914"/>
                    <a:gd name="connsiteX16" fmla="*/ 34290 w 186425"/>
                    <a:gd name="connsiteY16" fmla="*/ 505200 h 50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6425" h="505914">
                      <a:moveTo>
                        <a:pt x="34290" y="505200"/>
                      </a:moveTo>
                      <a:cubicBezTo>
                        <a:pt x="27622" y="506152"/>
                        <a:pt x="20002" y="506152"/>
                        <a:pt x="12382" y="505200"/>
                      </a:cubicBezTo>
                      <a:cubicBezTo>
                        <a:pt x="7620" y="474720"/>
                        <a:pt x="0" y="445192"/>
                        <a:pt x="0" y="413760"/>
                      </a:cubicBezTo>
                      <a:cubicBezTo>
                        <a:pt x="0" y="364230"/>
                        <a:pt x="11430" y="314700"/>
                        <a:pt x="25717" y="268027"/>
                      </a:cubicBezTo>
                      <a:cubicBezTo>
                        <a:pt x="47625" y="192780"/>
                        <a:pt x="81915" y="119437"/>
                        <a:pt x="91440" y="40380"/>
                      </a:cubicBezTo>
                      <a:cubicBezTo>
                        <a:pt x="93345" y="43237"/>
                        <a:pt x="95250" y="47047"/>
                        <a:pt x="98107" y="49905"/>
                      </a:cubicBezTo>
                      <a:cubicBezTo>
                        <a:pt x="98107" y="49905"/>
                        <a:pt x="98107" y="49905"/>
                        <a:pt x="98107" y="49905"/>
                      </a:cubicBezTo>
                      <a:cubicBezTo>
                        <a:pt x="94297" y="35617"/>
                        <a:pt x="93345" y="17520"/>
                        <a:pt x="102870" y="7995"/>
                      </a:cubicBezTo>
                      <a:cubicBezTo>
                        <a:pt x="118110" y="-8198"/>
                        <a:pt x="141922" y="3232"/>
                        <a:pt x="155257" y="15615"/>
                      </a:cubicBezTo>
                      <a:cubicBezTo>
                        <a:pt x="168592" y="27045"/>
                        <a:pt x="196215" y="56572"/>
                        <a:pt x="182880" y="76575"/>
                      </a:cubicBezTo>
                      <a:cubicBezTo>
                        <a:pt x="174307" y="88005"/>
                        <a:pt x="158115" y="89910"/>
                        <a:pt x="142875" y="86100"/>
                      </a:cubicBezTo>
                      <a:cubicBezTo>
                        <a:pt x="141922" y="88005"/>
                        <a:pt x="141922" y="89910"/>
                        <a:pt x="143827" y="90862"/>
                      </a:cubicBezTo>
                      <a:cubicBezTo>
                        <a:pt x="152400" y="96577"/>
                        <a:pt x="162877" y="97530"/>
                        <a:pt x="172402" y="94672"/>
                      </a:cubicBezTo>
                      <a:cubicBezTo>
                        <a:pt x="166688" y="100387"/>
                        <a:pt x="160972" y="106102"/>
                        <a:pt x="157163" y="111817"/>
                      </a:cubicBezTo>
                      <a:cubicBezTo>
                        <a:pt x="143827" y="128010"/>
                        <a:pt x="134302" y="147060"/>
                        <a:pt x="122872" y="165157"/>
                      </a:cubicBezTo>
                      <a:cubicBezTo>
                        <a:pt x="99060" y="203257"/>
                        <a:pt x="77152" y="244215"/>
                        <a:pt x="60960" y="286125"/>
                      </a:cubicBezTo>
                      <a:cubicBezTo>
                        <a:pt x="38100" y="343275"/>
                        <a:pt x="16192" y="435667"/>
                        <a:pt x="34290" y="505200"/>
                      </a:cubicBezTo>
                      <a:close/>
                    </a:path>
                  </a:pathLst>
                </a:custGeom>
                <a:solidFill>
                  <a:srgbClr val="843A1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E3564E6F-30C2-41E9-8B21-E7619B22E2E2}"/>
                    </a:ext>
                  </a:extLst>
                </p:cNvPr>
                <p:cNvSpPr/>
                <p:nvPr/>
              </p:nvSpPr>
              <p:spPr>
                <a:xfrm>
                  <a:off x="6042660" y="2629055"/>
                  <a:ext cx="179069" cy="491334"/>
                </a:xfrm>
                <a:custGeom>
                  <a:avLst/>
                  <a:gdLst>
                    <a:gd name="connsiteX0" fmla="*/ 35242 w 179069"/>
                    <a:gd name="connsiteY0" fmla="*/ 305597 h 491334"/>
                    <a:gd name="connsiteX1" fmla="*/ 85725 w 179069"/>
                    <a:gd name="connsiteY1" fmla="*/ 165580 h 491334"/>
                    <a:gd name="connsiteX2" fmla="*/ 129540 w 179069"/>
                    <a:gd name="connsiteY2" fmla="*/ 82712 h 491334"/>
                    <a:gd name="connsiteX3" fmla="*/ 137160 w 179069"/>
                    <a:gd name="connsiteY3" fmla="*/ 31277 h 491334"/>
                    <a:gd name="connsiteX4" fmla="*/ 179070 w 179069"/>
                    <a:gd name="connsiteY4" fmla="*/ 44612 h 491334"/>
                    <a:gd name="connsiteX5" fmla="*/ 154305 w 179069"/>
                    <a:gd name="connsiteY5" fmla="*/ 16037 h 491334"/>
                    <a:gd name="connsiteX6" fmla="*/ 101917 w 179069"/>
                    <a:gd name="connsiteY6" fmla="*/ 8417 h 491334"/>
                    <a:gd name="connsiteX7" fmla="*/ 98107 w 179069"/>
                    <a:gd name="connsiteY7" fmla="*/ 50327 h 491334"/>
                    <a:gd name="connsiteX8" fmla="*/ 98107 w 179069"/>
                    <a:gd name="connsiteY8" fmla="*/ 50327 h 491334"/>
                    <a:gd name="connsiteX9" fmla="*/ 91440 w 179069"/>
                    <a:gd name="connsiteY9" fmla="*/ 40802 h 491334"/>
                    <a:gd name="connsiteX10" fmla="*/ 25717 w 179069"/>
                    <a:gd name="connsiteY10" fmla="*/ 268450 h 491334"/>
                    <a:gd name="connsiteX11" fmla="*/ 0 w 179069"/>
                    <a:gd name="connsiteY11" fmla="*/ 414182 h 491334"/>
                    <a:gd name="connsiteX12" fmla="*/ 9525 w 179069"/>
                    <a:gd name="connsiteY12" fmla="*/ 491335 h 491334"/>
                    <a:gd name="connsiteX13" fmla="*/ 35242 w 179069"/>
                    <a:gd name="connsiteY13" fmla="*/ 305597 h 49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9069" h="491334">
                      <a:moveTo>
                        <a:pt x="35242" y="305597"/>
                      </a:moveTo>
                      <a:cubicBezTo>
                        <a:pt x="49530" y="257972"/>
                        <a:pt x="67627" y="211300"/>
                        <a:pt x="85725" y="165580"/>
                      </a:cubicBezTo>
                      <a:cubicBezTo>
                        <a:pt x="97155" y="137005"/>
                        <a:pt x="110490" y="107477"/>
                        <a:pt x="129540" y="82712"/>
                      </a:cubicBezTo>
                      <a:cubicBezTo>
                        <a:pt x="120967" y="59852"/>
                        <a:pt x="118110" y="36040"/>
                        <a:pt x="137160" y="31277"/>
                      </a:cubicBezTo>
                      <a:cubicBezTo>
                        <a:pt x="154305" y="26515"/>
                        <a:pt x="167640" y="33182"/>
                        <a:pt x="179070" y="44612"/>
                      </a:cubicBezTo>
                      <a:cubicBezTo>
                        <a:pt x="172402" y="33182"/>
                        <a:pt x="160973" y="22705"/>
                        <a:pt x="154305" y="16037"/>
                      </a:cubicBezTo>
                      <a:cubicBezTo>
                        <a:pt x="140970" y="3655"/>
                        <a:pt x="117157" y="-8728"/>
                        <a:pt x="101917" y="8417"/>
                      </a:cubicBezTo>
                      <a:cubicBezTo>
                        <a:pt x="93345" y="17942"/>
                        <a:pt x="93345" y="36040"/>
                        <a:pt x="98107" y="50327"/>
                      </a:cubicBezTo>
                      <a:cubicBezTo>
                        <a:pt x="98107" y="50327"/>
                        <a:pt x="98107" y="50327"/>
                        <a:pt x="98107" y="50327"/>
                      </a:cubicBezTo>
                      <a:cubicBezTo>
                        <a:pt x="95250" y="47470"/>
                        <a:pt x="93345" y="44612"/>
                        <a:pt x="91440" y="40802"/>
                      </a:cubicBezTo>
                      <a:cubicBezTo>
                        <a:pt x="81915" y="118907"/>
                        <a:pt x="48577" y="192250"/>
                        <a:pt x="25717" y="268450"/>
                      </a:cubicBezTo>
                      <a:cubicBezTo>
                        <a:pt x="11430" y="316075"/>
                        <a:pt x="0" y="364652"/>
                        <a:pt x="0" y="414182"/>
                      </a:cubicBezTo>
                      <a:cubicBezTo>
                        <a:pt x="0" y="440852"/>
                        <a:pt x="4763" y="466570"/>
                        <a:pt x="9525" y="491335"/>
                      </a:cubicBezTo>
                      <a:cubicBezTo>
                        <a:pt x="5715" y="429422"/>
                        <a:pt x="17145" y="366557"/>
                        <a:pt x="35242" y="305597"/>
                      </a:cubicBezTo>
                      <a:close/>
                    </a:path>
                  </a:pathLst>
                </a:custGeom>
                <a:solidFill>
                  <a:srgbClr val="843A1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" name="Graphic 4">
              <a:extLst>
                <a:ext uri="{FF2B5EF4-FFF2-40B4-BE49-F238E27FC236}">
                  <a16:creationId xmlns:a16="http://schemas.microsoft.com/office/drawing/2014/main" id="{1AA64068-B365-41C3-9740-F7431CD98424}"/>
                </a:ext>
              </a:extLst>
            </p:cNvPr>
            <p:cNvGrpSpPr/>
            <p:nvPr/>
          </p:nvGrpSpPr>
          <p:grpSpPr>
            <a:xfrm>
              <a:off x="4096544" y="2842458"/>
              <a:ext cx="355876" cy="406730"/>
              <a:chOff x="5391059" y="2619935"/>
              <a:chExt cx="1414559" cy="1616695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7AC7C91-568D-42C5-9DF0-1C06DB094B21}"/>
                  </a:ext>
                </a:extLst>
              </p:cNvPr>
              <p:cNvSpPr/>
              <p:nvPr/>
            </p:nvSpPr>
            <p:spPr>
              <a:xfrm>
                <a:off x="5391059" y="2968763"/>
                <a:ext cx="1414559" cy="1267867"/>
              </a:xfrm>
              <a:custGeom>
                <a:avLst/>
                <a:gdLst>
                  <a:gd name="connsiteX0" fmla="*/ 1287871 w 1414559"/>
                  <a:gd name="connsiteY0" fmla="*/ 163056 h 1267867"/>
                  <a:gd name="connsiteX1" fmla="*/ 1154521 w 1414559"/>
                  <a:gd name="connsiteY1" fmla="*/ 63996 h 1267867"/>
                  <a:gd name="connsiteX2" fmla="*/ 983071 w 1414559"/>
                  <a:gd name="connsiteY2" fmla="*/ 8751 h 1267867"/>
                  <a:gd name="connsiteX3" fmla="*/ 864961 w 1414559"/>
                  <a:gd name="connsiteY3" fmla="*/ 179 h 1267867"/>
                  <a:gd name="connsiteX4" fmla="*/ 663031 w 1414559"/>
                  <a:gd name="connsiteY4" fmla="*/ 27801 h 1267867"/>
                  <a:gd name="connsiteX5" fmla="*/ 477293 w 1414559"/>
                  <a:gd name="connsiteY5" fmla="*/ 10656 h 1267867"/>
                  <a:gd name="connsiteX6" fmla="*/ 304891 w 1414559"/>
                  <a:gd name="connsiteY6" fmla="*/ 46851 h 1267867"/>
                  <a:gd name="connsiteX7" fmla="*/ 156301 w 1414559"/>
                  <a:gd name="connsiteY7" fmla="*/ 139244 h 1267867"/>
                  <a:gd name="connsiteX8" fmla="*/ 115343 w 1414559"/>
                  <a:gd name="connsiteY8" fmla="*/ 184964 h 1267867"/>
                  <a:gd name="connsiteX9" fmla="*/ 1043 w 1414559"/>
                  <a:gd name="connsiteY9" fmla="*/ 571679 h 1267867"/>
                  <a:gd name="connsiteX10" fmla="*/ 249646 w 1414559"/>
                  <a:gd name="connsiteY10" fmla="*/ 1102221 h 1267867"/>
                  <a:gd name="connsiteX11" fmla="*/ 463958 w 1414559"/>
                  <a:gd name="connsiteY11" fmla="*/ 1253669 h 1267867"/>
                  <a:gd name="connsiteX12" fmla="*/ 578258 w 1414559"/>
                  <a:gd name="connsiteY12" fmla="*/ 1262241 h 1267867"/>
                  <a:gd name="connsiteX13" fmla="*/ 632551 w 1414559"/>
                  <a:gd name="connsiteY13" fmla="*/ 1236524 h 1267867"/>
                  <a:gd name="connsiteX14" fmla="*/ 710656 w 1414559"/>
                  <a:gd name="connsiteY14" fmla="*/ 1226999 h 1267867"/>
                  <a:gd name="connsiteX15" fmla="*/ 844958 w 1414559"/>
                  <a:gd name="connsiteY15" fmla="*/ 1266051 h 1267867"/>
                  <a:gd name="connsiteX16" fmla="*/ 847816 w 1414559"/>
                  <a:gd name="connsiteY16" fmla="*/ 1265099 h 1267867"/>
                  <a:gd name="connsiteX17" fmla="*/ 950686 w 1414559"/>
                  <a:gd name="connsiteY17" fmla="*/ 1253669 h 1267867"/>
                  <a:gd name="connsiteX18" fmla="*/ 1164999 w 1414559"/>
                  <a:gd name="connsiteY18" fmla="*/ 1102221 h 1267867"/>
                  <a:gd name="connsiteX19" fmla="*/ 1413601 w 1414559"/>
                  <a:gd name="connsiteY19" fmla="*/ 571679 h 1267867"/>
                  <a:gd name="connsiteX20" fmla="*/ 1287871 w 1414559"/>
                  <a:gd name="connsiteY20" fmla="*/ 163056 h 126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14559" h="1267867">
                    <a:moveTo>
                      <a:pt x="1287871" y="163056"/>
                    </a:moveTo>
                    <a:cubicBezTo>
                      <a:pt x="1245008" y="125909"/>
                      <a:pt x="1205003" y="89714"/>
                      <a:pt x="1154521" y="63996"/>
                    </a:cubicBezTo>
                    <a:cubicBezTo>
                      <a:pt x="1100228" y="37326"/>
                      <a:pt x="1042126" y="23039"/>
                      <a:pt x="983071" y="8751"/>
                    </a:cubicBezTo>
                    <a:cubicBezTo>
                      <a:pt x="946876" y="179"/>
                      <a:pt x="903061" y="2084"/>
                      <a:pt x="864961" y="179"/>
                    </a:cubicBezTo>
                    <a:cubicBezTo>
                      <a:pt x="796381" y="-2679"/>
                      <a:pt x="731611" y="29706"/>
                      <a:pt x="663031" y="27801"/>
                    </a:cubicBezTo>
                    <a:cubicBezTo>
                      <a:pt x="600166" y="25896"/>
                      <a:pt x="539206" y="10656"/>
                      <a:pt x="477293" y="10656"/>
                    </a:cubicBezTo>
                    <a:cubicBezTo>
                      <a:pt x="418238" y="10656"/>
                      <a:pt x="360136" y="26849"/>
                      <a:pt x="304891" y="46851"/>
                    </a:cubicBezTo>
                    <a:cubicBezTo>
                      <a:pt x="249646" y="67806"/>
                      <a:pt x="200116" y="100191"/>
                      <a:pt x="156301" y="139244"/>
                    </a:cubicBezTo>
                    <a:cubicBezTo>
                      <a:pt x="140108" y="153531"/>
                      <a:pt x="127726" y="167819"/>
                      <a:pt x="115343" y="184964"/>
                    </a:cubicBezTo>
                    <a:cubicBezTo>
                      <a:pt x="18188" y="280214"/>
                      <a:pt x="-5624" y="446901"/>
                      <a:pt x="1043" y="571679"/>
                    </a:cubicBezTo>
                    <a:cubicBezTo>
                      <a:pt x="11521" y="768846"/>
                      <a:pt x="117248" y="960299"/>
                      <a:pt x="249646" y="1102221"/>
                    </a:cubicBezTo>
                    <a:cubicBezTo>
                      <a:pt x="306796" y="1163181"/>
                      <a:pt x="380138" y="1231761"/>
                      <a:pt x="463958" y="1253669"/>
                    </a:cubicBezTo>
                    <a:cubicBezTo>
                      <a:pt x="503011" y="1264146"/>
                      <a:pt x="538253" y="1274624"/>
                      <a:pt x="578258" y="1262241"/>
                    </a:cubicBezTo>
                    <a:cubicBezTo>
                      <a:pt x="597308" y="1256526"/>
                      <a:pt x="614453" y="1245096"/>
                      <a:pt x="632551" y="1236524"/>
                    </a:cubicBezTo>
                    <a:cubicBezTo>
                      <a:pt x="657316" y="1226046"/>
                      <a:pt x="683986" y="1226999"/>
                      <a:pt x="710656" y="1226999"/>
                    </a:cubicBezTo>
                    <a:cubicBezTo>
                      <a:pt x="759233" y="1226999"/>
                      <a:pt x="799238" y="1255574"/>
                      <a:pt x="844958" y="1266051"/>
                    </a:cubicBezTo>
                    <a:cubicBezTo>
                      <a:pt x="845911" y="1266051"/>
                      <a:pt x="846863" y="1266051"/>
                      <a:pt x="847816" y="1265099"/>
                    </a:cubicBezTo>
                    <a:cubicBezTo>
                      <a:pt x="883058" y="1272719"/>
                      <a:pt x="915443" y="1263194"/>
                      <a:pt x="950686" y="1253669"/>
                    </a:cubicBezTo>
                    <a:cubicBezTo>
                      <a:pt x="1033553" y="1231761"/>
                      <a:pt x="1107849" y="1163181"/>
                      <a:pt x="1164999" y="1102221"/>
                    </a:cubicBezTo>
                    <a:cubicBezTo>
                      <a:pt x="1298349" y="960299"/>
                      <a:pt x="1403124" y="768846"/>
                      <a:pt x="1413601" y="571679"/>
                    </a:cubicBezTo>
                    <a:cubicBezTo>
                      <a:pt x="1420269" y="441186"/>
                      <a:pt x="1393599" y="255449"/>
                      <a:pt x="1287871" y="163056"/>
                    </a:cubicBezTo>
                    <a:close/>
                  </a:path>
                </a:pathLst>
              </a:custGeom>
              <a:solidFill>
                <a:srgbClr val="5E2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66F06C-50A9-4648-8AC6-46CC00EF20B5}"/>
                  </a:ext>
                </a:extLst>
              </p:cNvPr>
              <p:cNvSpPr/>
              <p:nvPr/>
            </p:nvSpPr>
            <p:spPr>
              <a:xfrm>
                <a:off x="5411164" y="2988943"/>
                <a:ext cx="1373341" cy="1227214"/>
              </a:xfrm>
              <a:custGeom>
                <a:avLst/>
                <a:gdLst>
                  <a:gd name="connsiteX0" fmla="*/ 1363015 w 1373341"/>
                  <a:gd name="connsiteY0" fmla="*/ 600077 h 1227214"/>
                  <a:gd name="connsiteX1" fmla="*/ 1088695 w 1373341"/>
                  <a:gd name="connsiteY1" fmla="*/ 1096329 h 1227214"/>
                  <a:gd name="connsiteX2" fmla="*/ 887718 w 1373341"/>
                  <a:gd name="connsiteY2" fmla="*/ 1220154 h 1227214"/>
                  <a:gd name="connsiteX3" fmla="*/ 767703 w 1373341"/>
                  <a:gd name="connsiteY3" fmla="*/ 1212534 h 1227214"/>
                  <a:gd name="connsiteX4" fmla="*/ 676263 w 1373341"/>
                  <a:gd name="connsiteY4" fmla="*/ 1183959 h 1227214"/>
                  <a:gd name="connsiteX5" fmla="*/ 595300 w 1373341"/>
                  <a:gd name="connsiteY5" fmla="*/ 1204914 h 1227214"/>
                  <a:gd name="connsiteX6" fmla="*/ 575298 w 1373341"/>
                  <a:gd name="connsiteY6" fmla="*/ 1213487 h 1227214"/>
                  <a:gd name="connsiteX7" fmla="*/ 504813 w 1373341"/>
                  <a:gd name="connsiteY7" fmla="*/ 1222059 h 1227214"/>
                  <a:gd name="connsiteX8" fmla="*/ 283833 w 1373341"/>
                  <a:gd name="connsiteY8" fmla="*/ 1095377 h 1227214"/>
                  <a:gd name="connsiteX9" fmla="*/ 9513 w 1373341"/>
                  <a:gd name="connsiteY9" fmla="*/ 599124 h 1227214"/>
                  <a:gd name="connsiteX10" fmla="*/ 112383 w 1373341"/>
                  <a:gd name="connsiteY10" fmla="*/ 168594 h 1227214"/>
                  <a:gd name="connsiteX11" fmla="*/ 575298 w 1373341"/>
                  <a:gd name="connsiteY11" fmla="*/ 27624 h 1227214"/>
                  <a:gd name="connsiteX12" fmla="*/ 621018 w 1373341"/>
                  <a:gd name="connsiteY12" fmla="*/ 32387 h 1227214"/>
                  <a:gd name="connsiteX13" fmla="*/ 768655 w 1373341"/>
                  <a:gd name="connsiteY13" fmla="*/ 9527 h 1227214"/>
                  <a:gd name="connsiteX14" fmla="*/ 907720 w 1373341"/>
                  <a:gd name="connsiteY14" fmla="*/ 1907 h 1227214"/>
                  <a:gd name="connsiteX15" fmla="*/ 1145845 w 1373341"/>
                  <a:gd name="connsiteY15" fmla="*/ 77154 h 1227214"/>
                  <a:gd name="connsiteX16" fmla="*/ 1236333 w 1373341"/>
                  <a:gd name="connsiteY16" fmla="*/ 143829 h 1227214"/>
                  <a:gd name="connsiteX17" fmla="*/ 1280148 w 1373341"/>
                  <a:gd name="connsiteY17" fmla="*/ 185739 h 1227214"/>
                  <a:gd name="connsiteX18" fmla="*/ 1363015 w 1373341"/>
                  <a:gd name="connsiteY18" fmla="*/ 600077 h 12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73341" h="1227214">
                    <a:moveTo>
                      <a:pt x="1363015" y="600077"/>
                    </a:moveTo>
                    <a:cubicBezTo>
                      <a:pt x="1327773" y="788672"/>
                      <a:pt x="1230618" y="965837"/>
                      <a:pt x="1088695" y="1096329"/>
                    </a:cubicBezTo>
                    <a:cubicBezTo>
                      <a:pt x="1034403" y="1146812"/>
                      <a:pt x="964870" y="1205867"/>
                      <a:pt x="887718" y="1220154"/>
                    </a:cubicBezTo>
                    <a:cubicBezTo>
                      <a:pt x="848665" y="1232537"/>
                      <a:pt x="808660" y="1227774"/>
                      <a:pt x="767703" y="1212534"/>
                    </a:cubicBezTo>
                    <a:cubicBezTo>
                      <a:pt x="739128" y="1202057"/>
                      <a:pt x="707695" y="1183959"/>
                      <a:pt x="676263" y="1183959"/>
                    </a:cubicBezTo>
                    <a:cubicBezTo>
                      <a:pt x="647688" y="1183959"/>
                      <a:pt x="621970" y="1195389"/>
                      <a:pt x="595300" y="1204914"/>
                    </a:cubicBezTo>
                    <a:cubicBezTo>
                      <a:pt x="588633" y="1207772"/>
                      <a:pt x="581965" y="1211582"/>
                      <a:pt x="575298" y="1213487"/>
                    </a:cubicBezTo>
                    <a:cubicBezTo>
                      <a:pt x="548628" y="1223964"/>
                      <a:pt x="532435" y="1224917"/>
                      <a:pt x="504813" y="1222059"/>
                    </a:cubicBezTo>
                    <a:cubicBezTo>
                      <a:pt x="420040" y="1215392"/>
                      <a:pt x="342888" y="1150622"/>
                      <a:pt x="283833" y="1095377"/>
                    </a:cubicBezTo>
                    <a:cubicBezTo>
                      <a:pt x="141910" y="964884"/>
                      <a:pt x="44755" y="787719"/>
                      <a:pt x="9513" y="599124"/>
                    </a:cubicBezTo>
                    <a:cubicBezTo>
                      <a:pt x="-14300" y="468632"/>
                      <a:pt x="1893" y="264797"/>
                      <a:pt x="112383" y="168594"/>
                    </a:cubicBezTo>
                    <a:cubicBezTo>
                      <a:pt x="219063" y="38102"/>
                      <a:pt x="412420" y="-15238"/>
                      <a:pt x="575298" y="27624"/>
                    </a:cubicBezTo>
                    <a:cubicBezTo>
                      <a:pt x="590538" y="30482"/>
                      <a:pt x="604825" y="32387"/>
                      <a:pt x="621018" y="32387"/>
                    </a:cubicBezTo>
                    <a:cubicBezTo>
                      <a:pt x="671500" y="31434"/>
                      <a:pt x="719125" y="18099"/>
                      <a:pt x="768655" y="9527"/>
                    </a:cubicBezTo>
                    <a:cubicBezTo>
                      <a:pt x="814375" y="1907"/>
                      <a:pt x="861048" y="-2856"/>
                      <a:pt x="907720" y="1907"/>
                    </a:cubicBezTo>
                    <a:cubicBezTo>
                      <a:pt x="989635" y="10479"/>
                      <a:pt x="1076313" y="31434"/>
                      <a:pt x="1145845" y="77154"/>
                    </a:cubicBezTo>
                    <a:cubicBezTo>
                      <a:pt x="1179183" y="99062"/>
                      <a:pt x="1209663" y="113349"/>
                      <a:pt x="1236333" y="143829"/>
                    </a:cubicBezTo>
                    <a:cubicBezTo>
                      <a:pt x="1250620" y="152402"/>
                      <a:pt x="1267765" y="174309"/>
                      <a:pt x="1280148" y="185739"/>
                    </a:cubicBezTo>
                    <a:cubicBezTo>
                      <a:pt x="1373493" y="286704"/>
                      <a:pt x="1386828" y="475299"/>
                      <a:pt x="1363015" y="600077"/>
                    </a:cubicBezTo>
                    <a:close/>
                  </a:path>
                </a:pathLst>
              </a:custGeom>
              <a:solidFill>
                <a:srgbClr val="EE48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86F9B4B-F22E-468E-B606-4D114B0BE6D8}"/>
                  </a:ext>
                </a:extLst>
              </p:cNvPr>
              <p:cNvSpPr/>
              <p:nvPr/>
            </p:nvSpPr>
            <p:spPr>
              <a:xfrm>
                <a:off x="5411556" y="3001638"/>
                <a:ext cx="591098" cy="793121"/>
              </a:xfrm>
              <a:custGeom>
                <a:avLst/>
                <a:gdLst>
                  <a:gd name="connsiteX0" fmla="*/ 62461 w 591098"/>
                  <a:gd name="connsiteY0" fmla="*/ 753117 h 793121"/>
                  <a:gd name="connsiteX1" fmla="*/ 136756 w 591098"/>
                  <a:gd name="connsiteY1" fmla="*/ 195904 h 793121"/>
                  <a:gd name="connsiteX2" fmla="*/ 362498 w 591098"/>
                  <a:gd name="connsiteY2" fmla="*/ 44457 h 793121"/>
                  <a:gd name="connsiteX3" fmla="*/ 520613 w 591098"/>
                  <a:gd name="connsiteY3" fmla="*/ 20644 h 793121"/>
                  <a:gd name="connsiteX4" fmla="*/ 591098 w 591098"/>
                  <a:gd name="connsiteY4" fmla="*/ 17787 h 793121"/>
                  <a:gd name="connsiteX5" fmla="*/ 574906 w 591098"/>
                  <a:gd name="connsiteY5" fmla="*/ 14929 h 793121"/>
                  <a:gd name="connsiteX6" fmla="*/ 111991 w 591098"/>
                  <a:gd name="connsiteY6" fmla="*/ 155899 h 793121"/>
                  <a:gd name="connsiteX7" fmla="*/ 10073 w 591098"/>
                  <a:gd name="connsiteY7" fmla="*/ 587382 h 793121"/>
                  <a:gd name="connsiteX8" fmla="*/ 74843 w 591098"/>
                  <a:gd name="connsiteY8" fmla="*/ 793122 h 793121"/>
                  <a:gd name="connsiteX9" fmla="*/ 62461 w 591098"/>
                  <a:gd name="connsiteY9" fmla="*/ 753117 h 79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1098" h="793121">
                    <a:moveTo>
                      <a:pt x="62461" y="753117"/>
                    </a:moveTo>
                    <a:cubicBezTo>
                      <a:pt x="11978" y="572142"/>
                      <a:pt x="14836" y="348304"/>
                      <a:pt x="136756" y="195904"/>
                    </a:cubicBezTo>
                    <a:cubicBezTo>
                      <a:pt x="194858" y="123514"/>
                      <a:pt x="272963" y="72079"/>
                      <a:pt x="362498" y="44457"/>
                    </a:cubicBezTo>
                    <a:cubicBezTo>
                      <a:pt x="413933" y="28264"/>
                      <a:pt x="467273" y="19692"/>
                      <a:pt x="520613" y="20644"/>
                    </a:cubicBezTo>
                    <a:cubicBezTo>
                      <a:pt x="543473" y="20644"/>
                      <a:pt x="567286" y="21597"/>
                      <a:pt x="591098" y="17787"/>
                    </a:cubicBezTo>
                    <a:cubicBezTo>
                      <a:pt x="585383" y="16834"/>
                      <a:pt x="580621" y="15882"/>
                      <a:pt x="574906" y="14929"/>
                    </a:cubicBezTo>
                    <a:cubicBezTo>
                      <a:pt x="412028" y="-28886"/>
                      <a:pt x="218671" y="25407"/>
                      <a:pt x="111991" y="155899"/>
                    </a:cubicBezTo>
                    <a:cubicBezTo>
                      <a:pt x="1501" y="252102"/>
                      <a:pt x="-14692" y="455937"/>
                      <a:pt x="10073" y="587382"/>
                    </a:cubicBezTo>
                    <a:cubicBezTo>
                      <a:pt x="23408" y="658819"/>
                      <a:pt x="45316" y="727399"/>
                      <a:pt x="74843" y="793122"/>
                    </a:cubicBezTo>
                    <a:cubicBezTo>
                      <a:pt x="70081" y="779787"/>
                      <a:pt x="66271" y="766452"/>
                      <a:pt x="62461" y="753117"/>
                    </a:cubicBezTo>
                    <a:close/>
                  </a:path>
                </a:pathLst>
              </a:custGeom>
              <a:solidFill>
                <a:srgbClr val="FDE8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8D32348-EBD3-4B51-A4B2-BE484AEFE36A}"/>
                  </a:ext>
                </a:extLst>
              </p:cNvPr>
              <p:cNvSpPr/>
              <p:nvPr/>
            </p:nvSpPr>
            <p:spPr>
              <a:xfrm>
                <a:off x="5455920" y="2988775"/>
                <a:ext cx="1328187" cy="1228073"/>
              </a:xfrm>
              <a:custGeom>
                <a:avLst/>
                <a:gdLst>
                  <a:gd name="connsiteX0" fmla="*/ 1233488 w 1328187"/>
                  <a:gd name="connsiteY0" fmla="*/ 185907 h 1228073"/>
                  <a:gd name="connsiteX1" fmla="*/ 1189673 w 1328187"/>
                  <a:gd name="connsiteY1" fmla="*/ 143997 h 1228073"/>
                  <a:gd name="connsiteX2" fmla="*/ 1099185 w 1328187"/>
                  <a:gd name="connsiteY2" fmla="*/ 77322 h 1228073"/>
                  <a:gd name="connsiteX3" fmla="*/ 861060 w 1328187"/>
                  <a:gd name="connsiteY3" fmla="*/ 2075 h 1228073"/>
                  <a:gd name="connsiteX4" fmla="*/ 721995 w 1328187"/>
                  <a:gd name="connsiteY4" fmla="*/ 9695 h 1228073"/>
                  <a:gd name="connsiteX5" fmla="*/ 574358 w 1328187"/>
                  <a:gd name="connsiteY5" fmla="*/ 32555 h 1228073"/>
                  <a:gd name="connsiteX6" fmla="*/ 541973 w 1328187"/>
                  <a:gd name="connsiteY6" fmla="*/ 29697 h 1228073"/>
                  <a:gd name="connsiteX7" fmla="*/ 539115 w 1328187"/>
                  <a:gd name="connsiteY7" fmla="*/ 61130 h 1228073"/>
                  <a:gd name="connsiteX8" fmla="*/ 481013 w 1328187"/>
                  <a:gd name="connsiteY8" fmla="*/ 137330 h 1228073"/>
                  <a:gd name="connsiteX9" fmla="*/ 483870 w 1328187"/>
                  <a:gd name="connsiteY9" fmla="*/ 143997 h 1228073"/>
                  <a:gd name="connsiteX10" fmla="*/ 484823 w 1328187"/>
                  <a:gd name="connsiteY10" fmla="*/ 144950 h 1228073"/>
                  <a:gd name="connsiteX11" fmla="*/ 486728 w 1328187"/>
                  <a:gd name="connsiteY11" fmla="*/ 148760 h 1228073"/>
                  <a:gd name="connsiteX12" fmla="*/ 510540 w 1328187"/>
                  <a:gd name="connsiteY12" fmla="*/ 169715 h 1228073"/>
                  <a:gd name="connsiteX13" fmla="*/ 522923 w 1328187"/>
                  <a:gd name="connsiteY13" fmla="*/ 175430 h 1228073"/>
                  <a:gd name="connsiteX14" fmla="*/ 602933 w 1328187"/>
                  <a:gd name="connsiteY14" fmla="*/ 177335 h 1228073"/>
                  <a:gd name="connsiteX15" fmla="*/ 738188 w 1328187"/>
                  <a:gd name="connsiteY15" fmla="*/ 157332 h 1228073"/>
                  <a:gd name="connsiteX16" fmla="*/ 739140 w 1328187"/>
                  <a:gd name="connsiteY16" fmla="*/ 157332 h 1228073"/>
                  <a:gd name="connsiteX17" fmla="*/ 902018 w 1328187"/>
                  <a:gd name="connsiteY17" fmla="*/ 228770 h 1228073"/>
                  <a:gd name="connsiteX18" fmla="*/ 1004888 w 1328187"/>
                  <a:gd name="connsiteY18" fmla="*/ 490707 h 1228073"/>
                  <a:gd name="connsiteX19" fmla="*/ 1013460 w 1328187"/>
                  <a:gd name="connsiteY19" fmla="*/ 821225 h 1228073"/>
                  <a:gd name="connsiteX20" fmla="*/ 940118 w 1328187"/>
                  <a:gd name="connsiteY20" fmla="*/ 1051730 h 1228073"/>
                  <a:gd name="connsiteX21" fmla="*/ 856298 w 1328187"/>
                  <a:gd name="connsiteY21" fmla="*/ 1130787 h 1228073"/>
                  <a:gd name="connsiteX22" fmla="*/ 727710 w 1328187"/>
                  <a:gd name="connsiteY22" fmla="*/ 1151742 h 1228073"/>
                  <a:gd name="connsiteX23" fmla="*/ 588645 w 1328187"/>
                  <a:gd name="connsiteY23" fmla="*/ 1136502 h 1228073"/>
                  <a:gd name="connsiteX24" fmla="*/ 444818 w 1328187"/>
                  <a:gd name="connsiteY24" fmla="*/ 1174602 h 1228073"/>
                  <a:gd name="connsiteX25" fmla="*/ 313373 w 1328187"/>
                  <a:gd name="connsiteY25" fmla="*/ 1125072 h 1228073"/>
                  <a:gd name="connsiteX26" fmla="*/ 200025 w 1328187"/>
                  <a:gd name="connsiteY26" fmla="*/ 1026965 h 1228073"/>
                  <a:gd name="connsiteX27" fmla="*/ 0 w 1328187"/>
                  <a:gd name="connsiteY27" fmla="*/ 732642 h 1228073"/>
                  <a:gd name="connsiteX28" fmla="*/ 238125 w 1328187"/>
                  <a:gd name="connsiteY28" fmla="*/ 1096497 h 1228073"/>
                  <a:gd name="connsiteX29" fmla="*/ 459105 w 1328187"/>
                  <a:gd name="connsiteY29" fmla="*/ 1223180 h 1228073"/>
                  <a:gd name="connsiteX30" fmla="*/ 529590 w 1328187"/>
                  <a:gd name="connsiteY30" fmla="*/ 1214607 h 1228073"/>
                  <a:gd name="connsiteX31" fmla="*/ 549593 w 1328187"/>
                  <a:gd name="connsiteY31" fmla="*/ 1206035 h 1228073"/>
                  <a:gd name="connsiteX32" fmla="*/ 630555 w 1328187"/>
                  <a:gd name="connsiteY32" fmla="*/ 1185080 h 1228073"/>
                  <a:gd name="connsiteX33" fmla="*/ 721995 w 1328187"/>
                  <a:gd name="connsiteY33" fmla="*/ 1213655 h 1228073"/>
                  <a:gd name="connsiteX34" fmla="*/ 842010 w 1328187"/>
                  <a:gd name="connsiteY34" fmla="*/ 1221275 h 1228073"/>
                  <a:gd name="connsiteX35" fmla="*/ 1042988 w 1328187"/>
                  <a:gd name="connsiteY35" fmla="*/ 1097450 h 1228073"/>
                  <a:gd name="connsiteX36" fmla="*/ 1317308 w 1328187"/>
                  <a:gd name="connsiteY36" fmla="*/ 601197 h 1228073"/>
                  <a:gd name="connsiteX37" fmla="*/ 1233488 w 1328187"/>
                  <a:gd name="connsiteY37" fmla="*/ 185907 h 1228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328187" h="1228073">
                    <a:moveTo>
                      <a:pt x="1233488" y="185907"/>
                    </a:moveTo>
                    <a:cubicBezTo>
                      <a:pt x="1221105" y="174477"/>
                      <a:pt x="1203960" y="153522"/>
                      <a:pt x="1189673" y="143997"/>
                    </a:cubicBezTo>
                    <a:cubicBezTo>
                      <a:pt x="1163003" y="112565"/>
                      <a:pt x="1132523" y="99230"/>
                      <a:pt x="1099185" y="77322"/>
                    </a:cubicBezTo>
                    <a:cubicBezTo>
                      <a:pt x="1029653" y="30650"/>
                      <a:pt x="942975" y="10647"/>
                      <a:pt x="861060" y="2075"/>
                    </a:cubicBezTo>
                    <a:cubicBezTo>
                      <a:pt x="814388" y="-2688"/>
                      <a:pt x="767715" y="1122"/>
                      <a:pt x="721995" y="9695"/>
                    </a:cubicBezTo>
                    <a:cubicBezTo>
                      <a:pt x="672465" y="18267"/>
                      <a:pt x="624840" y="32555"/>
                      <a:pt x="574358" y="32555"/>
                    </a:cubicBezTo>
                    <a:cubicBezTo>
                      <a:pt x="562928" y="32555"/>
                      <a:pt x="552450" y="31602"/>
                      <a:pt x="541973" y="29697"/>
                    </a:cubicBezTo>
                    <a:cubicBezTo>
                      <a:pt x="549593" y="39222"/>
                      <a:pt x="550545" y="50652"/>
                      <a:pt x="539115" y="61130"/>
                    </a:cubicBezTo>
                    <a:cubicBezTo>
                      <a:pt x="515303" y="84942"/>
                      <a:pt x="462915" y="92562"/>
                      <a:pt x="481013" y="137330"/>
                    </a:cubicBezTo>
                    <a:cubicBezTo>
                      <a:pt x="481965" y="139235"/>
                      <a:pt x="482918" y="141140"/>
                      <a:pt x="483870" y="143997"/>
                    </a:cubicBezTo>
                    <a:cubicBezTo>
                      <a:pt x="483870" y="143997"/>
                      <a:pt x="483870" y="144950"/>
                      <a:pt x="484823" y="144950"/>
                    </a:cubicBezTo>
                    <a:cubicBezTo>
                      <a:pt x="485775" y="145902"/>
                      <a:pt x="486728" y="147807"/>
                      <a:pt x="486728" y="148760"/>
                    </a:cubicBezTo>
                    <a:cubicBezTo>
                      <a:pt x="492443" y="157332"/>
                      <a:pt x="499110" y="164000"/>
                      <a:pt x="510540" y="169715"/>
                    </a:cubicBezTo>
                    <a:cubicBezTo>
                      <a:pt x="514350" y="171620"/>
                      <a:pt x="519113" y="173525"/>
                      <a:pt x="522923" y="175430"/>
                    </a:cubicBezTo>
                    <a:cubicBezTo>
                      <a:pt x="549593" y="182097"/>
                      <a:pt x="576263" y="182097"/>
                      <a:pt x="602933" y="177335"/>
                    </a:cubicBezTo>
                    <a:cubicBezTo>
                      <a:pt x="647700" y="169715"/>
                      <a:pt x="692468" y="153522"/>
                      <a:pt x="738188" y="157332"/>
                    </a:cubicBezTo>
                    <a:cubicBezTo>
                      <a:pt x="738188" y="157332"/>
                      <a:pt x="739140" y="157332"/>
                      <a:pt x="739140" y="157332"/>
                    </a:cubicBezTo>
                    <a:cubicBezTo>
                      <a:pt x="800100" y="153522"/>
                      <a:pt x="864870" y="182097"/>
                      <a:pt x="902018" y="228770"/>
                    </a:cubicBezTo>
                    <a:cubicBezTo>
                      <a:pt x="961073" y="301160"/>
                      <a:pt x="988695" y="401172"/>
                      <a:pt x="1004888" y="490707"/>
                    </a:cubicBezTo>
                    <a:cubicBezTo>
                      <a:pt x="1023938" y="599292"/>
                      <a:pt x="1025843" y="711687"/>
                      <a:pt x="1013460" y="821225"/>
                    </a:cubicBezTo>
                    <a:cubicBezTo>
                      <a:pt x="1004888" y="901235"/>
                      <a:pt x="986790" y="985055"/>
                      <a:pt x="940118" y="1051730"/>
                    </a:cubicBezTo>
                    <a:cubicBezTo>
                      <a:pt x="918210" y="1083162"/>
                      <a:pt x="889635" y="1111737"/>
                      <a:pt x="856298" y="1130787"/>
                    </a:cubicBezTo>
                    <a:cubicBezTo>
                      <a:pt x="815340" y="1153647"/>
                      <a:pt x="773430" y="1158410"/>
                      <a:pt x="727710" y="1151742"/>
                    </a:cubicBezTo>
                    <a:cubicBezTo>
                      <a:pt x="681990" y="1146027"/>
                      <a:pt x="635318" y="1130787"/>
                      <a:pt x="588645" y="1136502"/>
                    </a:cubicBezTo>
                    <a:cubicBezTo>
                      <a:pt x="539115" y="1142217"/>
                      <a:pt x="495300" y="1173650"/>
                      <a:pt x="444818" y="1174602"/>
                    </a:cubicBezTo>
                    <a:cubicBezTo>
                      <a:pt x="396240" y="1175555"/>
                      <a:pt x="352425" y="1152695"/>
                      <a:pt x="313373" y="1125072"/>
                    </a:cubicBezTo>
                    <a:cubicBezTo>
                      <a:pt x="271463" y="1096497"/>
                      <a:pt x="234315" y="1063160"/>
                      <a:pt x="200025" y="1026965"/>
                    </a:cubicBezTo>
                    <a:cubicBezTo>
                      <a:pt x="120015" y="941240"/>
                      <a:pt x="52388" y="840275"/>
                      <a:pt x="0" y="732642"/>
                    </a:cubicBezTo>
                    <a:cubicBezTo>
                      <a:pt x="48577" y="870755"/>
                      <a:pt x="130493" y="996485"/>
                      <a:pt x="238125" y="1096497"/>
                    </a:cubicBezTo>
                    <a:cubicBezTo>
                      <a:pt x="297180" y="1150790"/>
                      <a:pt x="374332" y="1216512"/>
                      <a:pt x="459105" y="1223180"/>
                    </a:cubicBezTo>
                    <a:cubicBezTo>
                      <a:pt x="486728" y="1225085"/>
                      <a:pt x="502920" y="1225085"/>
                      <a:pt x="529590" y="1214607"/>
                    </a:cubicBezTo>
                    <a:cubicBezTo>
                      <a:pt x="536258" y="1211750"/>
                      <a:pt x="542925" y="1208892"/>
                      <a:pt x="549593" y="1206035"/>
                    </a:cubicBezTo>
                    <a:cubicBezTo>
                      <a:pt x="576263" y="1196510"/>
                      <a:pt x="601980" y="1186032"/>
                      <a:pt x="630555" y="1185080"/>
                    </a:cubicBezTo>
                    <a:cubicBezTo>
                      <a:pt x="661988" y="1185080"/>
                      <a:pt x="693420" y="1203177"/>
                      <a:pt x="721995" y="1213655"/>
                    </a:cubicBezTo>
                    <a:cubicBezTo>
                      <a:pt x="762953" y="1227942"/>
                      <a:pt x="802958" y="1233657"/>
                      <a:pt x="842010" y="1221275"/>
                    </a:cubicBezTo>
                    <a:cubicBezTo>
                      <a:pt x="918210" y="1206987"/>
                      <a:pt x="987743" y="1147932"/>
                      <a:pt x="1042988" y="1097450"/>
                    </a:cubicBezTo>
                    <a:cubicBezTo>
                      <a:pt x="1184910" y="966957"/>
                      <a:pt x="1282065" y="789792"/>
                      <a:pt x="1317308" y="601197"/>
                    </a:cubicBezTo>
                    <a:cubicBezTo>
                      <a:pt x="1342073" y="475467"/>
                      <a:pt x="1328738" y="286872"/>
                      <a:pt x="1233488" y="185907"/>
                    </a:cubicBezTo>
                    <a:close/>
                  </a:path>
                </a:pathLst>
              </a:custGeom>
              <a:solidFill>
                <a:srgbClr val="DB47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8" name="Graphic 4">
                <a:extLst>
                  <a:ext uri="{FF2B5EF4-FFF2-40B4-BE49-F238E27FC236}">
                    <a16:creationId xmlns:a16="http://schemas.microsoft.com/office/drawing/2014/main" id="{4BA1101C-D6C4-4877-B67B-6574C57453E2}"/>
                  </a:ext>
                </a:extLst>
              </p:cNvPr>
              <p:cNvGrpSpPr/>
              <p:nvPr/>
            </p:nvGrpSpPr>
            <p:grpSpPr>
              <a:xfrm>
                <a:off x="5955982" y="2619935"/>
                <a:ext cx="283977" cy="530934"/>
                <a:chOff x="5955982" y="2619935"/>
                <a:chExt cx="283977" cy="530934"/>
              </a:xfrm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8FF8CED8-88E6-4BF0-8CAE-DE735B3A2FCE}"/>
                    </a:ext>
                  </a:extLst>
                </p:cNvPr>
                <p:cNvSpPr/>
                <p:nvPr/>
              </p:nvSpPr>
              <p:spPr>
                <a:xfrm>
                  <a:off x="5955982" y="2619935"/>
                  <a:ext cx="283977" cy="530934"/>
                </a:xfrm>
                <a:custGeom>
                  <a:avLst/>
                  <a:gdLst>
                    <a:gd name="connsiteX0" fmla="*/ 258128 w 283977"/>
                    <a:gd name="connsiteY0" fmla="*/ 118502 h 530934"/>
                    <a:gd name="connsiteX1" fmla="*/ 283845 w 283977"/>
                    <a:gd name="connsiteY1" fmla="*/ 72782 h 530934"/>
                    <a:gd name="connsiteX2" fmla="*/ 250508 w 283977"/>
                    <a:gd name="connsiteY2" fmla="*/ 16584 h 530934"/>
                    <a:gd name="connsiteX3" fmla="*/ 185738 w 283977"/>
                    <a:gd name="connsiteY3" fmla="*/ 11822 h 530934"/>
                    <a:gd name="connsiteX4" fmla="*/ 175260 w 283977"/>
                    <a:gd name="connsiteY4" fmla="*/ 35634 h 530934"/>
                    <a:gd name="connsiteX5" fmla="*/ 174308 w 283977"/>
                    <a:gd name="connsiteY5" fmla="*/ 36587 h 530934"/>
                    <a:gd name="connsiteX6" fmla="*/ 91440 w 283977"/>
                    <a:gd name="connsiteY6" fmla="*/ 301382 h 530934"/>
                    <a:gd name="connsiteX7" fmla="*/ 76200 w 283977"/>
                    <a:gd name="connsiteY7" fmla="*/ 511884 h 530934"/>
                    <a:gd name="connsiteX8" fmla="*/ 0 w 283977"/>
                    <a:gd name="connsiteY8" fmla="*/ 478547 h 530934"/>
                    <a:gd name="connsiteX9" fmla="*/ 14288 w 283977"/>
                    <a:gd name="connsiteY9" fmla="*/ 496644 h 530934"/>
                    <a:gd name="connsiteX10" fmla="*/ 31432 w 283977"/>
                    <a:gd name="connsiteY10" fmla="*/ 510932 h 530934"/>
                    <a:gd name="connsiteX11" fmla="*/ 52388 w 283977"/>
                    <a:gd name="connsiteY11" fmla="*/ 523314 h 530934"/>
                    <a:gd name="connsiteX12" fmla="*/ 91440 w 283977"/>
                    <a:gd name="connsiteY12" fmla="*/ 530934 h 530934"/>
                    <a:gd name="connsiteX13" fmla="*/ 198120 w 283977"/>
                    <a:gd name="connsiteY13" fmla="*/ 493787 h 530934"/>
                    <a:gd name="connsiteX14" fmla="*/ 142875 w 283977"/>
                    <a:gd name="connsiteY14" fmla="*/ 511884 h 530934"/>
                    <a:gd name="connsiteX15" fmla="*/ 184785 w 283977"/>
                    <a:gd name="connsiteY15" fmla="*/ 244232 h 530934"/>
                    <a:gd name="connsiteX16" fmla="*/ 258128 w 283977"/>
                    <a:gd name="connsiteY16" fmla="*/ 118502 h 530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3977" h="530934">
                      <a:moveTo>
                        <a:pt x="258128" y="118502"/>
                      </a:moveTo>
                      <a:cubicBezTo>
                        <a:pt x="266700" y="106119"/>
                        <a:pt x="285750" y="89927"/>
                        <a:pt x="283845" y="72782"/>
                      </a:cubicBezTo>
                      <a:cubicBezTo>
                        <a:pt x="284797" y="50874"/>
                        <a:pt x="263843" y="30872"/>
                        <a:pt x="250508" y="16584"/>
                      </a:cubicBezTo>
                      <a:cubicBezTo>
                        <a:pt x="233363" y="-1513"/>
                        <a:pt x="204788" y="-7228"/>
                        <a:pt x="185738" y="11822"/>
                      </a:cubicBezTo>
                      <a:cubicBezTo>
                        <a:pt x="179070" y="18489"/>
                        <a:pt x="175260" y="27062"/>
                        <a:pt x="175260" y="35634"/>
                      </a:cubicBezTo>
                      <a:cubicBezTo>
                        <a:pt x="175260" y="36587"/>
                        <a:pt x="174308" y="36587"/>
                        <a:pt x="174308" y="36587"/>
                      </a:cubicBezTo>
                      <a:cubicBezTo>
                        <a:pt x="152400" y="127074"/>
                        <a:pt x="117157" y="212799"/>
                        <a:pt x="91440" y="301382"/>
                      </a:cubicBezTo>
                      <a:cubicBezTo>
                        <a:pt x="72390" y="360437"/>
                        <a:pt x="54293" y="447114"/>
                        <a:pt x="76200" y="511884"/>
                      </a:cubicBezTo>
                      <a:cubicBezTo>
                        <a:pt x="49530" y="505217"/>
                        <a:pt x="23813" y="491882"/>
                        <a:pt x="0" y="478547"/>
                      </a:cubicBezTo>
                      <a:cubicBezTo>
                        <a:pt x="3810" y="485214"/>
                        <a:pt x="8573" y="490929"/>
                        <a:pt x="14288" y="496644"/>
                      </a:cubicBezTo>
                      <a:cubicBezTo>
                        <a:pt x="19050" y="502359"/>
                        <a:pt x="24765" y="507122"/>
                        <a:pt x="31432" y="510932"/>
                      </a:cubicBezTo>
                      <a:cubicBezTo>
                        <a:pt x="38100" y="514742"/>
                        <a:pt x="44768" y="519504"/>
                        <a:pt x="52388" y="523314"/>
                      </a:cubicBezTo>
                      <a:cubicBezTo>
                        <a:pt x="64770" y="528077"/>
                        <a:pt x="77153" y="530934"/>
                        <a:pt x="91440" y="530934"/>
                      </a:cubicBezTo>
                      <a:cubicBezTo>
                        <a:pt x="131445" y="530934"/>
                        <a:pt x="167640" y="517599"/>
                        <a:pt x="198120" y="493787"/>
                      </a:cubicBezTo>
                      <a:cubicBezTo>
                        <a:pt x="179070" y="500454"/>
                        <a:pt x="160972" y="507122"/>
                        <a:pt x="142875" y="511884"/>
                      </a:cubicBezTo>
                      <a:cubicBezTo>
                        <a:pt x="132397" y="418539"/>
                        <a:pt x="141922" y="332814"/>
                        <a:pt x="184785" y="244232"/>
                      </a:cubicBezTo>
                      <a:cubicBezTo>
                        <a:pt x="205740" y="201369"/>
                        <a:pt x="230505" y="156602"/>
                        <a:pt x="258128" y="118502"/>
                      </a:cubicBezTo>
                      <a:close/>
                    </a:path>
                  </a:pathLst>
                </a:custGeom>
                <a:solidFill>
                  <a:srgbClr val="5E2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1DB0DD78-6A7A-4E28-97EC-4047E475240E}"/>
                    </a:ext>
                  </a:extLst>
                </p:cNvPr>
                <p:cNvSpPr/>
                <p:nvPr/>
              </p:nvSpPr>
              <p:spPr>
                <a:xfrm>
                  <a:off x="6041707" y="2630430"/>
                  <a:ext cx="186425" cy="505914"/>
                </a:xfrm>
                <a:custGeom>
                  <a:avLst/>
                  <a:gdLst>
                    <a:gd name="connsiteX0" fmla="*/ 34290 w 186425"/>
                    <a:gd name="connsiteY0" fmla="*/ 505200 h 505914"/>
                    <a:gd name="connsiteX1" fmla="*/ 12382 w 186425"/>
                    <a:gd name="connsiteY1" fmla="*/ 505200 h 505914"/>
                    <a:gd name="connsiteX2" fmla="*/ 0 w 186425"/>
                    <a:gd name="connsiteY2" fmla="*/ 413760 h 505914"/>
                    <a:gd name="connsiteX3" fmla="*/ 25717 w 186425"/>
                    <a:gd name="connsiteY3" fmla="*/ 268027 h 505914"/>
                    <a:gd name="connsiteX4" fmla="*/ 91440 w 186425"/>
                    <a:gd name="connsiteY4" fmla="*/ 40380 h 505914"/>
                    <a:gd name="connsiteX5" fmla="*/ 98107 w 186425"/>
                    <a:gd name="connsiteY5" fmla="*/ 49905 h 505914"/>
                    <a:gd name="connsiteX6" fmla="*/ 98107 w 186425"/>
                    <a:gd name="connsiteY6" fmla="*/ 49905 h 505914"/>
                    <a:gd name="connsiteX7" fmla="*/ 102870 w 186425"/>
                    <a:gd name="connsiteY7" fmla="*/ 7995 h 505914"/>
                    <a:gd name="connsiteX8" fmla="*/ 155257 w 186425"/>
                    <a:gd name="connsiteY8" fmla="*/ 15615 h 505914"/>
                    <a:gd name="connsiteX9" fmla="*/ 182880 w 186425"/>
                    <a:gd name="connsiteY9" fmla="*/ 76575 h 505914"/>
                    <a:gd name="connsiteX10" fmla="*/ 142875 w 186425"/>
                    <a:gd name="connsiteY10" fmla="*/ 86100 h 505914"/>
                    <a:gd name="connsiteX11" fmla="*/ 143827 w 186425"/>
                    <a:gd name="connsiteY11" fmla="*/ 90862 h 505914"/>
                    <a:gd name="connsiteX12" fmla="*/ 172402 w 186425"/>
                    <a:gd name="connsiteY12" fmla="*/ 94672 h 505914"/>
                    <a:gd name="connsiteX13" fmla="*/ 157163 w 186425"/>
                    <a:gd name="connsiteY13" fmla="*/ 111817 h 505914"/>
                    <a:gd name="connsiteX14" fmla="*/ 122872 w 186425"/>
                    <a:gd name="connsiteY14" fmla="*/ 165157 h 505914"/>
                    <a:gd name="connsiteX15" fmla="*/ 60960 w 186425"/>
                    <a:gd name="connsiteY15" fmla="*/ 286125 h 505914"/>
                    <a:gd name="connsiteX16" fmla="*/ 34290 w 186425"/>
                    <a:gd name="connsiteY16" fmla="*/ 505200 h 50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6425" h="505914">
                      <a:moveTo>
                        <a:pt x="34290" y="505200"/>
                      </a:moveTo>
                      <a:cubicBezTo>
                        <a:pt x="27622" y="506152"/>
                        <a:pt x="20002" y="506152"/>
                        <a:pt x="12382" y="505200"/>
                      </a:cubicBezTo>
                      <a:cubicBezTo>
                        <a:pt x="7620" y="474720"/>
                        <a:pt x="0" y="445192"/>
                        <a:pt x="0" y="413760"/>
                      </a:cubicBezTo>
                      <a:cubicBezTo>
                        <a:pt x="0" y="364230"/>
                        <a:pt x="11430" y="314700"/>
                        <a:pt x="25717" y="268027"/>
                      </a:cubicBezTo>
                      <a:cubicBezTo>
                        <a:pt x="47625" y="192780"/>
                        <a:pt x="81915" y="119437"/>
                        <a:pt x="91440" y="40380"/>
                      </a:cubicBezTo>
                      <a:cubicBezTo>
                        <a:pt x="93345" y="43237"/>
                        <a:pt x="95250" y="47047"/>
                        <a:pt x="98107" y="49905"/>
                      </a:cubicBezTo>
                      <a:cubicBezTo>
                        <a:pt x="98107" y="49905"/>
                        <a:pt x="98107" y="49905"/>
                        <a:pt x="98107" y="49905"/>
                      </a:cubicBezTo>
                      <a:cubicBezTo>
                        <a:pt x="94297" y="35617"/>
                        <a:pt x="93345" y="17520"/>
                        <a:pt x="102870" y="7995"/>
                      </a:cubicBezTo>
                      <a:cubicBezTo>
                        <a:pt x="118110" y="-8198"/>
                        <a:pt x="141922" y="3232"/>
                        <a:pt x="155257" y="15615"/>
                      </a:cubicBezTo>
                      <a:cubicBezTo>
                        <a:pt x="168592" y="27045"/>
                        <a:pt x="196215" y="56572"/>
                        <a:pt x="182880" y="76575"/>
                      </a:cubicBezTo>
                      <a:cubicBezTo>
                        <a:pt x="174307" y="88005"/>
                        <a:pt x="158115" y="89910"/>
                        <a:pt x="142875" y="86100"/>
                      </a:cubicBezTo>
                      <a:cubicBezTo>
                        <a:pt x="141922" y="88005"/>
                        <a:pt x="141922" y="89910"/>
                        <a:pt x="143827" y="90862"/>
                      </a:cubicBezTo>
                      <a:cubicBezTo>
                        <a:pt x="152400" y="96577"/>
                        <a:pt x="162877" y="97530"/>
                        <a:pt x="172402" y="94672"/>
                      </a:cubicBezTo>
                      <a:cubicBezTo>
                        <a:pt x="166688" y="100387"/>
                        <a:pt x="160972" y="106102"/>
                        <a:pt x="157163" y="111817"/>
                      </a:cubicBezTo>
                      <a:cubicBezTo>
                        <a:pt x="143827" y="128010"/>
                        <a:pt x="134302" y="147060"/>
                        <a:pt x="122872" y="165157"/>
                      </a:cubicBezTo>
                      <a:cubicBezTo>
                        <a:pt x="99060" y="203257"/>
                        <a:pt x="77152" y="244215"/>
                        <a:pt x="60960" y="286125"/>
                      </a:cubicBezTo>
                      <a:cubicBezTo>
                        <a:pt x="38100" y="343275"/>
                        <a:pt x="16192" y="435667"/>
                        <a:pt x="34290" y="505200"/>
                      </a:cubicBezTo>
                      <a:close/>
                    </a:path>
                  </a:pathLst>
                </a:custGeom>
                <a:solidFill>
                  <a:srgbClr val="843A1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ADFFABB7-859B-4B97-8B50-191650C4036B}"/>
                    </a:ext>
                  </a:extLst>
                </p:cNvPr>
                <p:cNvSpPr/>
                <p:nvPr/>
              </p:nvSpPr>
              <p:spPr>
                <a:xfrm>
                  <a:off x="6042660" y="2629055"/>
                  <a:ext cx="179069" cy="491334"/>
                </a:xfrm>
                <a:custGeom>
                  <a:avLst/>
                  <a:gdLst>
                    <a:gd name="connsiteX0" fmla="*/ 35242 w 179069"/>
                    <a:gd name="connsiteY0" fmla="*/ 305597 h 491334"/>
                    <a:gd name="connsiteX1" fmla="*/ 85725 w 179069"/>
                    <a:gd name="connsiteY1" fmla="*/ 165580 h 491334"/>
                    <a:gd name="connsiteX2" fmla="*/ 129540 w 179069"/>
                    <a:gd name="connsiteY2" fmla="*/ 82712 h 491334"/>
                    <a:gd name="connsiteX3" fmla="*/ 137160 w 179069"/>
                    <a:gd name="connsiteY3" fmla="*/ 31277 h 491334"/>
                    <a:gd name="connsiteX4" fmla="*/ 179070 w 179069"/>
                    <a:gd name="connsiteY4" fmla="*/ 44612 h 491334"/>
                    <a:gd name="connsiteX5" fmla="*/ 154305 w 179069"/>
                    <a:gd name="connsiteY5" fmla="*/ 16037 h 491334"/>
                    <a:gd name="connsiteX6" fmla="*/ 101917 w 179069"/>
                    <a:gd name="connsiteY6" fmla="*/ 8417 h 491334"/>
                    <a:gd name="connsiteX7" fmla="*/ 98107 w 179069"/>
                    <a:gd name="connsiteY7" fmla="*/ 50327 h 491334"/>
                    <a:gd name="connsiteX8" fmla="*/ 98107 w 179069"/>
                    <a:gd name="connsiteY8" fmla="*/ 50327 h 491334"/>
                    <a:gd name="connsiteX9" fmla="*/ 91440 w 179069"/>
                    <a:gd name="connsiteY9" fmla="*/ 40802 h 491334"/>
                    <a:gd name="connsiteX10" fmla="*/ 25717 w 179069"/>
                    <a:gd name="connsiteY10" fmla="*/ 268450 h 491334"/>
                    <a:gd name="connsiteX11" fmla="*/ 0 w 179069"/>
                    <a:gd name="connsiteY11" fmla="*/ 414182 h 491334"/>
                    <a:gd name="connsiteX12" fmla="*/ 9525 w 179069"/>
                    <a:gd name="connsiteY12" fmla="*/ 491335 h 491334"/>
                    <a:gd name="connsiteX13" fmla="*/ 35242 w 179069"/>
                    <a:gd name="connsiteY13" fmla="*/ 305597 h 49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9069" h="491334">
                      <a:moveTo>
                        <a:pt x="35242" y="305597"/>
                      </a:moveTo>
                      <a:cubicBezTo>
                        <a:pt x="49530" y="257972"/>
                        <a:pt x="67627" y="211300"/>
                        <a:pt x="85725" y="165580"/>
                      </a:cubicBezTo>
                      <a:cubicBezTo>
                        <a:pt x="97155" y="137005"/>
                        <a:pt x="110490" y="107477"/>
                        <a:pt x="129540" y="82712"/>
                      </a:cubicBezTo>
                      <a:cubicBezTo>
                        <a:pt x="120967" y="59852"/>
                        <a:pt x="118110" y="36040"/>
                        <a:pt x="137160" y="31277"/>
                      </a:cubicBezTo>
                      <a:cubicBezTo>
                        <a:pt x="154305" y="26515"/>
                        <a:pt x="167640" y="33182"/>
                        <a:pt x="179070" y="44612"/>
                      </a:cubicBezTo>
                      <a:cubicBezTo>
                        <a:pt x="172402" y="33182"/>
                        <a:pt x="160973" y="22705"/>
                        <a:pt x="154305" y="16037"/>
                      </a:cubicBezTo>
                      <a:cubicBezTo>
                        <a:pt x="140970" y="3655"/>
                        <a:pt x="117157" y="-8728"/>
                        <a:pt x="101917" y="8417"/>
                      </a:cubicBezTo>
                      <a:cubicBezTo>
                        <a:pt x="93345" y="17942"/>
                        <a:pt x="93345" y="36040"/>
                        <a:pt x="98107" y="50327"/>
                      </a:cubicBezTo>
                      <a:cubicBezTo>
                        <a:pt x="98107" y="50327"/>
                        <a:pt x="98107" y="50327"/>
                        <a:pt x="98107" y="50327"/>
                      </a:cubicBezTo>
                      <a:cubicBezTo>
                        <a:pt x="95250" y="47470"/>
                        <a:pt x="93345" y="44612"/>
                        <a:pt x="91440" y="40802"/>
                      </a:cubicBezTo>
                      <a:cubicBezTo>
                        <a:pt x="81915" y="118907"/>
                        <a:pt x="48577" y="192250"/>
                        <a:pt x="25717" y="268450"/>
                      </a:cubicBezTo>
                      <a:cubicBezTo>
                        <a:pt x="11430" y="316075"/>
                        <a:pt x="0" y="364652"/>
                        <a:pt x="0" y="414182"/>
                      </a:cubicBezTo>
                      <a:cubicBezTo>
                        <a:pt x="0" y="440852"/>
                        <a:pt x="4763" y="466570"/>
                        <a:pt x="9525" y="491335"/>
                      </a:cubicBezTo>
                      <a:cubicBezTo>
                        <a:pt x="5715" y="429422"/>
                        <a:pt x="17145" y="366557"/>
                        <a:pt x="35242" y="305597"/>
                      </a:cubicBezTo>
                      <a:close/>
                    </a:path>
                  </a:pathLst>
                </a:custGeom>
                <a:solidFill>
                  <a:srgbClr val="843A1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" name="Graphic 4">
              <a:extLst>
                <a:ext uri="{FF2B5EF4-FFF2-40B4-BE49-F238E27FC236}">
                  <a16:creationId xmlns:a16="http://schemas.microsoft.com/office/drawing/2014/main" id="{51DC0926-3718-45CC-B5FC-92ED73BBB659}"/>
                </a:ext>
              </a:extLst>
            </p:cNvPr>
            <p:cNvGrpSpPr/>
            <p:nvPr/>
          </p:nvGrpSpPr>
          <p:grpSpPr>
            <a:xfrm>
              <a:off x="4459288" y="2842458"/>
              <a:ext cx="355876" cy="406730"/>
              <a:chOff x="5391059" y="2619935"/>
              <a:chExt cx="1414559" cy="1616695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94CA454-70A9-40C6-AEAC-932F49CA5F96}"/>
                  </a:ext>
                </a:extLst>
              </p:cNvPr>
              <p:cNvSpPr/>
              <p:nvPr/>
            </p:nvSpPr>
            <p:spPr>
              <a:xfrm>
                <a:off x="5391059" y="2968763"/>
                <a:ext cx="1414559" cy="1267867"/>
              </a:xfrm>
              <a:custGeom>
                <a:avLst/>
                <a:gdLst>
                  <a:gd name="connsiteX0" fmla="*/ 1287871 w 1414559"/>
                  <a:gd name="connsiteY0" fmla="*/ 163056 h 1267867"/>
                  <a:gd name="connsiteX1" fmla="*/ 1154521 w 1414559"/>
                  <a:gd name="connsiteY1" fmla="*/ 63996 h 1267867"/>
                  <a:gd name="connsiteX2" fmla="*/ 983071 w 1414559"/>
                  <a:gd name="connsiteY2" fmla="*/ 8751 h 1267867"/>
                  <a:gd name="connsiteX3" fmla="*/ 864961 w 1414559"/>
                  <a:gd name="connsiteY3" fmla="*/ 179 h 1267867"/>
                  <a:gd name="connsiteX4" fmla="*/ 663031 w 1414559"/>
                  <a:gd name="connsiteY4" fmla="*/ 27801 h 1267867"/>
                  <a:gd name="connsiteX5" fmla="*/ 477293 w 1414559"/>
                  <a:gd name="connsiteY5" fmla="*/ 10656 h 1267867"/>
                  <a:gd name="connsiteX6" fmla="*/ 304891 w 1414559"/>
                  <a:gd name="connsiteY6" fmla="*/ 46851 h 1267867"/>
                  <a:gd name="connsiteX7" fmla="*/ 156301 w 1414559"/>
                  <a:gd name="connsiteY7" fmla="*/ 139244 h 1267867"/>
                  <a:gd name="connsiteX8" fmla="*/ 115343 w 1414559"/>
                  <a:gd name="connsiteY8" fmla="*/ 184964 h 1267867"/>
                  <a:gd name="connsiteX9" fmla="*/ 1043 w 1414559"/>
                  <a:gd name="connsiteY9" fmla="*/ 571679 h 1267867"/>
                  <a:gd name="connsiteX10" fmla="*/ 249646 w 1414559"/>
                  <a:gd name="connsiteY10" fmla="*/ 1102221 h 1267867"/>
                  <a:gd name="connsiteX11" fmla="*/ 463958 w 1414559"/>
                  <a:gd name="connsiteY11" fmla="*/ 1253669 h 1267867"/>
                  <a:gd name="connsiteX12" fmla="*/ 578258 w 1414559"/>
                  <a:gd name="connsiteY12" fmla="*/ 1262241 h 1267867"/>
                  <a:gd name="connsiteX13" fmla="*/ 632551 w 1414559"/>
                  <a:gd name="connsiteY13" fmla="*/ 1236524 h 1267867"/>
                  <a:gd name="connsiteX14" fmla="*/ 710656 w 1414559"/>
                  <a:gd name="connsiteY14" fmla="*/ 1226999 h 1267867"/>
                  <a:gd name="connsiteX15" fmla="*/ 844958 w 1414559"/>
                  <a:gd name="connsiteY15" fmla="*/ 1266051 h 1267867"/>
                  <a:gd name="connsiteX16" fmla="*/ 847816 w 1414559"/>
                  <a:gd name="connsiteY16" fmla="*/ 1265099 h 1267867"/>
                  <a:gd name="connsiteX17" fmla="*/ 950686 w 1414559"/>
                  <a:gd name="connsiteY17" fmla="*/ 1253669 h 1267867"/>
                  <a:gd name="connsiteX18" fmla="*/ 1164999 w 1414559"/>
                  <a:gd name="connsiteY18" fmla="*/ 1102221 h 1267867"/>
                  <a:gd name="connsiteX19" fmla="*/ 1413601 w 1414559"/>
                  <a:gd name="connsiteY19" fmla="*/ 571679 h 1267867"/>
                  <a:gd name="connsiteX20" fmla="*/ 1287871 w 1414559"/>
                  <a:gd name="connsiteY20" fmla="*/ 163056 h 126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14559" h="1267867">
                    <a:moveTo>
                      <a:pt x="1287871" y="163056"/>
                    </a:moveTo>
                    <a:cubicBezTo>
                      <a:pt x="1245008" y="125909"/>
                      <a:pt x="1205003" y="89714"/>
                      <a:pt x="1154521" y="63996"/>
                    </a:cubicBezTo>
                    <a:cubicBezTo>
                      <a:pt x="1100228" y="37326"/>
                      <a:pt x="1042126" y="23039"/>
                      <a:pt x="983071" y="8751"/>
                    </a:cubicBezTo>
                    <a:cubicBezTo>
                      <a:pt x="946876" y="179"/>
                      <a:pt x="903061" y="2084"/>
                      <a:pt x="864961" y="179"/>
                    </a:cubicBezTo>
                    <a:cubicBezTo>
                      <a:pt x="796381" y="-2679"/>
                      <a:pt x="731611" y="29706"/>
                      <a:pt x="663031" y="27801"/>
                    </a:cubicBezTo>
                    <a:cubicBezTo>
                      <a:pt x="600166" y="25896"/>
                      <a:pt x="539206" y="10656"/>
                      <a:pt x="477293" y="10656"/>
                    </a:cubicBezTo>
                    <a:cubicBezTo>
                      <a:pt x="418238" y="10656"/>
                      <a:pt x="360136" y="26849"/>
                      <a:pt x="304891" y="46851"/>
                    </a:cubicBezTo>
                    <a:cubicBezTo>
                      <a:pt x="249646" y="67806"/>
                      <a:pt x="200116" y="100191"/>
                      <a:pt x="156301" y="139244"/>
                    </a:cubicBezTo>
                    <a:cubicBezTo>
                      <a:pt x="140108" y="153531"/>
                      <a:pt x="127726" y="167819"/>
                      <a:pt x="115343" y="184964"/>
                    </a:cubicBezTo>
                    <a:cubicBezTo>
                      <a:pt x="18188" y="280214"/>
                      <a:pt x="-5624" y="446901"/>
                      <a:pt x="1043" y="571679"/>
                    </a:cubicBezTo>
                    <a:cubicBezTo>
                      <a:pt x="11521" y="768846"/>
                      <a:pt x="117248" y="960299"/>
                      <a:pt x="249646" y="1102221"/>
                    </a:cubicBezTo>
                    <a:cubicBezTo>
                      <a:pt x="306796" y="1163181"/>
                      <a:pt x="380138" y="1231761"/>
                      <a:pt x="463958" y="1253669"/>
                    </a:cubicBezTo>
                    <a:cubicBezTo>
                      <a:pt x="503011" y="1264146"/>
                      <a:pt x="538253" y="1274624"/>
                      <a:pt x="578258" y="1262241"/>
                    </a:cubicBezTo>
                    <a:cubicBezTo>
                      <a:pt x="597308" y="1256526"/>
                      <a:pt x="614453" y="1245096"/>
                      <a:pt x="632551" y="1236524"/>
                    </a:cubicBezTo>
                    <a:cubicBezTo>
                      <a:pt x="657316" y="1226046"/>
                      <a:pt x="683986" y="1226999"/>
                      <a:pt x="710656" y="1226999"/>
                    </a:cubicBezTo>
                    <a:cubicBezTo>
                      <a:pt x="759233" y="1226999"/>
                      <a:pt x="799238" y="1255574"/>
                      <a:pt x="844958" y="1266051"/>
                    </a:cubicBezTo>
                    <a:cubicBezTo>
                      <a:pt x="845911" y="1266051"/>
                      <a:pt x="846863" y="1266051"/>
                      <a:pt x="847816" y="1265099"/>
                    </a:cubicBezTo>
                    <a:cubicBezTo>
                      <a:pt x="883058" y="1272719"/>
                      <a:pt x="915443" y="1263194"/>
                      <a:pt x="950686" y="1253669"/>
                    </a:cubicBezTo>
                    <a:cubicBezTo>
                      <a:pt x="1033553" y="1231761"/>
                      <a:pt x="1107849" y="1163181"/>
                      <a:pt x="1164999" y="1102221"/>
                    </a:cubicBezTo>
                    <a:cubicBezTo>
                      <a:pt x="1298349" y="960299"/>
                      <a:pt x="1403124" y="768846"/>
                      <a:pt x="1413601" y="571679"/>
                    </a:cubicBezTo>
                    <a:cubicBezTo>
                      <a:pt x="1420269" y="441186"/>
                      <a:pt x="1393599" y="255449"/>
                      <a:pt x="1287871" y="163056"/>
                    </a:cubicBezTo>
                    <a:close/>
                  </a:path>
                </a:pathLst>
              </a:custGeom>
              <a:solidFill>
                <a:srgbClr val="5E2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0EC2552D-1D9D-405D-BB9D-4A04E3ADFFF2}"/>
                  </a:ext>
                </a:extLst>
              </p:cNvPr>
              <p:cNvSpPr/>
              <p:nvPr/>
            </p:nvSpPr>
            <p:spPr>
              <a:xfrm>
                <a:off x="5411164" y="2988943"/>
                <a:ext cx="1373341" cy="1227214"/>
              </a:xfrm>
              <a:custGeom>
                <a:avLst/>
                <a:gdLst>
                  <a:gd name="connsiteX0" fmla="*/ 1363015 w 1373341"/>
                  <a:gd name="connsiteY0" fmla="*/ 600077 h 1227214"/>
                  <a:gd name="connsiteX1" fmla="*/ 1088695 w 1373341"/>
                  <a:gd name="connsiteY1" fmla="*/ 1096329 h 1227214"/>
                  <a:gd name="connsiteX2" fmla="*/ 887718 w 1373341"/>
                  <a:gd name="connsiteY2" fmla="*/ 1220154 h 1227214"/>
                  <a:gd name="connsiteX3" fmla="*/ 767703 w 1373341"/>
                  <a:gd name="connsiteY3" fmla="*/ 1212534 h 1227214"/>
                  <a:gd name="connsiteX4" fmla="*/ 676263 w 1373341"/>
                  <a:gd name="connsiteY4" fmla="*/ 1183959 h 1227214"/>
                  <a:gd name="connsiteX5" fmla="*/ 595300 w 1373341"/>
                  <a:gd name="connsiteY5" fmla="*/ 1204914 h 1227214"/>
                  <a:gd name="connsiteX6" fmla="*/ 575298 w 1373341"/>
                  <a:gd name="connsiteY6" fmla="*/ 1213487 h 1227214"/>
                  <a:gd name="connsiteX7" fmla="*/ 504813 w 1373341"/>
                  <a:gd name="connsiteY7" fmla="*/ 1222059 h 1227214"/>
                  <a:gd name="connsiteX8" fmla="*/ 283833 w 1373341"/>
                  <a:gd name="connsiteY8" fmla="*/ 1095377 h 1227214"/>
                  <a:gd name="connsiteX9" fmla="*/ 9513 w 1373341"/>
                  <a:gd name="connsiteY9" fmla="*/ 599124 h 1227214"/>
                  <a:gd name="connsiteX10" fmla="*/ 112383 w 1373341"/>
                  <a:gd name="connsiteY10" fmla="*/ 168594 h 1227214"/>
                  <a:gd name="connsiteX11" fmla="*/ 575298 w 1373341"/>
                  <a:gd name="connsiteY11" fmla="*/ 27624 h 1227214"/>
                  <a:gd name="connsiteX12" fmla="*/ 621018 w 1373341"/>
                  <a:gd name="connsiteY12" fmla="*/ 32387 h 1227214"/>
                  <a:gd name="connsiteX13" fmla="*/ 768655 w 1373341"/>
                  <a:gd name="connsiteY13" fmla="*/ 9527 h 1227214"/>
                  <a:gd name="connsiteX14" fmla="*/ 907720 w 1373341"/>
                  <a:gd name="connsiteY14" fmla="*/ 1907 h 1227214"/>
                  <a:gd name="connsiteX15" fmla="*/ 1145845 w 1373341"/>
                  <a:gd name="connsiteY15" fmla="*/ 77154 h 1227214"/>
                  <a:gd name="connsiteX16" fmla="*/ 1236333 w 1373341"/>
                  <a:gd name="connsiteY16" fmla="*/ 143829 h 1227214"/>
                  <a:gd name="connsiteX17" fmla="*/ 1280148 w 1373341"/>
                  <a:gd name="connsiteY17" fmla="*/ 185739 h 1227214"/>
                  <a:gd name="connsiteX18" fmla="*/ 1363015 w 1373341"/>
                  <a:gd name="connsiteY18" fmla="*/ 600077 h 12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73341" h="1227214">
                    <a:moveTo>
                      <a:pt x="1363015" y="600077"/>
                    </a:moveTo>
                    <a:cubicBezTo>
                      <a:pt x="1327773" y="788672"/>
                      <a:pt x="1230618" y="965837"/>
                      <a:pt x="1088695" y="1096329"/>
                    </a:cubicBezTo>
                    <a:cubicBezTo>
                      <a:pt x="1034403" y="1146812"/>
                      <a:pt x="964870" y="1205867"/>
                      <a:pt x="887718" y="1220154"/>
                    </a:cubicBezTo>
                    <a:cubicBezTo>
                      <a:pt x="848665" y="1232537"/>
                      <a:pt x="808660" y="1227774"/>
                      <a:pt x="767703" y="1212534"/>
                    </a:cubicBezTo>
                    <a:cubicBezTo>
                      <a:pt x="739128" y="1202057"/>
                      <a:pt x="707695" y="1183959"/>
                      <a:pt x="676263" y="1183959"/>
                    </a:cubicBezTo>
                    <a:cubicBezTo>
                      <a:pt x="647688" y="1183959"/>
                      <a:pt x="621970" y="1195389"/>
                      <a:pt x="595300" y="1204914"/>
                    </a:cubicBezTo>
                    <a:cubicBezTo>
                      <a:pt x="588633" y="1207772"/>
                      <a:pt x="581965" y="1211582"/>
                      <a:pt x="575298" y="1213487"/>
                    </a:cubicBezTo>
                    <a:cubicBezTo>
                      <a:pt x="548628" y="1223964"/>
                      <a:pt x="532435" y="1224917"/>
                      <a:pt x="504813" y="1222059"/>
                    </a:cubicBezTo>
                    <a:cubicBezTo>
                      <a:pt x="420040" y="1215392"/>
                      <a:pt x="342888" y="1150622"/>
                      <a:pt x="283833" y="1095377"/>
                    </a:cubicBezTo>
                    <a:cubicBezTo>
                      <a:pt x="141910" y="964884"/>
                      <a:pt x="44755" y="787719"/>
                      <a:pt x="9513" y="599124"/>
                    </a:cubicBezTo>
                    <a:cubicBezTo>
                      <a:pt x="-14300" y="468632"/>
                      <a:pt x="1893" y="264797"/>
                      <a:pt x="112383" y="168594"/>
                    </a:cubicBezTo>
                    <a:cubicBezTo>
                      <a:pt x="219063" y="38102"/>
                      <a:pt x="412420" y="-15238"/>
                      <a:pt x="575298" y="27624"/>
                    </a:cubicBezTo>
                    <a:cubicBezTo>
                      <a:pt x="590538" y="30482"/>
                      <a:pt x="604825" y="32387"/>
                      <a:pt x="621018" y="32387"/>
                    </a:cubicBezTo>
                    <a:cubicBezTo>
                      <a:pt x="671500" y="31434"/>
                      <a:pt x="719125" y="18099"/>
                      <a:pt x="768655" y="9527"/>
                    </a:cubicBezTo>
                    <a:cubicBezTo>
                      <a:pt x="814375" y="1907"/>
                      <a:pt x="861048" y="-2856"/>
                      <a:pt x="907720" y="1907"/>
                    </a:cubicBezTo>
                    <a:cubicBezTo>
                      <a:pt x="989635" y="10479"/>
                      <a:pt x="1076313" y="31434"/>
                      <a:pt x="1145845" y="77154"/>
                    </a:cubicBezTo>
                    <a:cubicBezTo>
                      <a:pt x="1179183" y="99062"/>
                      <a:pt x="1209663" y="113349"/>
                      <a:pt x="1236333" y="143829"/>
                    </a:cubicBezTo>
                    <a:cubicBezTo>
                      <a:pt x="1250620" y="152402"/>
                      <a:pt x="1267765" y="174309"/>
                      <a:pt x="1280148" y="185739"/>
                    </a:cubicBezTo>
                    <a:cubicBezTo>
                      <a:pt x="1373493" y="286704"/>
                      <a:pt x="1386828" y="475299"/>
                      <a:pt x="1363015" y="600077"/>
                    </a:cubicBezTo>
                    <a:close/>
                  </a:path>
                </a:pathLst>
              </a:custGeom>
              <a:solidFill>
                <a:srgbClr val="EE48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FF9944A-7160-4A5B-89E7-4B5B0356D5EF}"/>
                  </a:ext>
                </a:extLst>
              </p:cNvPr>
              <p:cNvSpPr/>
              <p:nvPr/>
            </p:nvSpPr>
            <p:spPr>
              <a:xfrm>
                <a:off x="5411556" y="3001638"/>
                <a:ext cx="591098" cy="793121"/>
              </a:xfrm>
              <a:custGeom>
                <a:avLst/>
                <a:gdLst>
                  <a:gd name="connsiteX0" fmla="*/ 62461 w 591098"/>
                  <a:gd name="connsiteY0" fmla="*/ 753117 h 793121"/>
                  <a:gd name="connsiteX1" fmla="*/ 136756 w 591098"/>
                  <a:gd name="connsiteY1" fmla="*/ 195904 h 793121"/>
                  <a:gd name="connsiteX2" fmla="*/ 362498 w 591098"/>
                  <a:gd name="connsiteY2" fmla="*/ 44457 h 793121"/>
                  <a:gd name="connsiteX3" fmla="*/ 520613 w 591098"/>
                  <a:gd name="connsiteY3" fmla="*/ 20644 h 793121"/>
                  <a:gd name="connsiteX4" fmla="*/ 591098 w 591098"/>
                  <a:gd name="connsiteY4" fmla="*/ 17787 h 793121"/>
                  <a:gd name="connsiteX5" fmla="*/ 574906 w 591098"/>
                  <a:gd name="connsiteY5" fmla="*/ 14929 h 793121"/>
                  <a:gd name="connsiteX6" fmla="*/ 111991 w 591098"/>
                  <a:gd name="connsiteY6" fmla="*/ 155899 h 793121"/>
                  <a:gd name="connsiteX7" fmla="*/ 10073 w 591098"/>
                  <a:gd name="connsiteY7" fmla="*/ 587382 h 793121"/>
                  <a:gd name="connsiteX8" fmla="*/ 74843 w 591098"/>
                  <a:gd name="connsiteY8" fmla="*/ 793122 h 793121"/>
                  <a:gd name="connsiteX9" fmla="*/ 62461 w 591098"/>
                  <a:gd name="connsiteY9" fmla="*/ 753117 h 79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1098" h="793121">
                    <a:moveTo>
                      <a:pt x="62461" y="753117"/>
                    </a:moveTo>
                    <a:cubicBezTo>
                      <a:pt x="11978" y="572142"/>
                      <a:pt x="14836" y="348304"/>
                      <a:pt x="136756" y="195904"/>
                    </a:cubicBezTo>
                    <a:cubicBezTo>
                      <a:pt x="194858" y="123514"/>
                      <a:pt x="272963" y="72079"/>
                      <a:pt x="362498" y="44457"/>
                    </a:cubicBezTo>
                    <a:cubicBezTo>
                      <a:pt x="413933" y="28264"/>
                      <a:pt x="467273" y="19692"/>
                      <a:pt x="520613" y="20644"/>
                    </a:cubicBezTo>
                    <a:cubicBezTo>
                      <a:pt x="543473" y="20644"/>
                      <a:pt x="567286" y="21597"/>
                      <a:pt x="591098" y="17787"/>
                    </a:cubicBezTo>
                    <a:cubicBezTo>
                      <a:pt x="585383" y="16834"/>
                      <a:pt x="580621" y="15882"/>
                      <a:pt x="574906" y="14929"/>
                    </a:cubicBezTo>
                    <a:cubicBezTo>
                      <a:pt x="412028" y="-28886"/>
                      <a:pt x="218671" y="25407"/>
                      <a:pt x="111991" y="155899"/>
                    </a:cubicBezTo>
                    <a:cubicBezTo>
                      <a:pt x="1501" y="252102"/>
                      <a:pt x="-14692" y="455937"/>
                      <a:pt x="10073" y="587382"/>
                    </a:cubicBezTo>
                    <a:cubicBezTo>
                      <a:pt x="23408" y="658819"/>
                      <a:pt x="45316" y="727399"/>
                      <a:pt x="74843" y="793122"/>
                    </a:cubicBezTo>
                    <a:cubicBezTo>
                      <a:pt x="70081" y="779787"/>
                      <a:pt x="66271" y="766452"/>
                      <a:pt x="62461" y="753117"/>
                    </a:cubicBezTo>
                    <a:close/>
                  </a:path>
                </a:pathLst>
              </a:custGeom>
              <a:solidFill>
                <a:srgbClr val="FDE8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A82C2078-526E-409F-B15A-0E9C6D94421A}"/>
                  </a:ext>
                </a:extLst>
              </p:cNvPr>
              <p:cNvSpPr/>
              <p:nvPr/>
            </p:nvSpPr>
            <p:spPr>
              <a:xfrm>
                <a:off x="5455920" y="2988775"/>
                <a:ext cx="1328187" cy="1228073"/>
              </a:xfrm>
              <a:custGeom>
                <a:avLst/>
                <a:gdLst>
                  <a:gd name="connsiteX0" fmla="*/ 1233488 w 1328187"/>
                  <a:gd name="connsiteY0" fmla="*/ 185907 h 1228073"/>
                  <a:gd name="connsiteX1" fmla="*/ 1189673 w 1328187"/>
                  <a:gd name="connsiteY1" fmla="*/ 143997 h 1228073"/>
                  <a:gd name="connsiteX2" fmla="*/ 1099185 w 1328187"/>
                  <a:gd name="connsiteY2" fmla="*/ 77322 h 1228073"/>
                  <a:gd name="connsiteX3" fmla="*/ 861060 w 1328187"/>
                  <a:gd name="connsiteY3" fmla="*/ 2075 h 1228073"/>
                  <a:gd name="connsiteX4" fmla="*/ 721995 w 1328187"/>
                  <a:gd name="connsiteY4" fmla="*/ 9695 h 1228073"/>
                  <a:gd name="connsiteX5" fmla="*/ 574358 w 1328187"/>
                  <a:gd name="connsiteY5" fmla="*/ 32555 h 1228073"/>
                  <a:gd name="connsiteX6" fmla="*/ 541973 w 1328187"/>
                  <a:gd name="connsiteY6" fmla="*/ 29697 h 1228073"/>
                  <a:gd name="connsiteX7" fmla="*/ 539115 w 1328187"/>
                  <a:gd name="connsiteY7" fmla="*/ 61130 h 1228073"/>
                  <a:gd name="connsiteX8" fmla="*/ 481013 w 1328187"/>
                  <a:gd name="connsiteY8" fmla="*/ 137330 h 1228073"/>
                  <a:gd name="connsiteX9" fmla="*/ 483870 w 1328187"/>
                  <a:gd name="connsiteY9" fmla="*/ 143997 h 1228073"/>
                  <a:gd name="connsiteX10" fmla="*/ 484823 w 1328187"/>
                  <a:gd name="connsiteY10" fmla="*/ 144950 h 1228073"/>
                  <a:gd name="connsiteX11" fmla="*/ 486728 w 1328187"/>
                  <a:gd name="connsiteY11" fmla="*/ 148760 h 1228073"/>
                  <a:gd name="connsiteX12" fmla="*/ 510540 w 1328187"/>
                  <a:gd name="connsiteY12" fmla="*/ 169715 h 1228073"/>
                  <a:gd name="connsiteX13" fmla="*/ 522923 w 1328187"/>
                  <a:gd name="connsiteY13" fmla="*/ 175430 h 1228073"/>
                  <a:gd name="connsiteX14" fmla="*/ 602933 w 1328187"/>
                  <a:gd name="connsiteY14" fmla="*/ 177335 h 1228073"/>
                  <a:gd name="connsiteX15" fmla="*/ 738188 w 1328187"/>
                  <a:gd name="connsiteY15" fmla="*/ 157332 h 1228073"/>
                  <a:gd name="connsiteX16" fmla="*/ 739140 w 1328187"/>
                  <a:gd name="connsiteY16" fmla="*/ 157332 h 1228073"/>
                  <a:gd name="connsiteX17" fmla="*/ 902018 w 1328187"/>
                  <a:gd name="connsiteY17" fmla="*/ 228770 h 1228073"/>
                  <a:gd name="connsiteX18" fmla="*/ 1004888 w 1328187"/>
                  <a:gd name="connsiteY18" fmla="*/ 490707 h 1228073"/>
                  <a:gd name="connsiteX19" fmla="*/ 1013460 w 1328187"/>
                  <a:gd name="connsiteY19" fmla="*/ 821225 h 1228073"/>
                  <a:gd name="connsiteX20" fmla="*/ 940118 w 1328187"/>
                  <a:gd name="connsiteY20" fmla="*/ 1051730 h 1228073"/>
                  <a:gd name="connsiteX21" fmla="*/ 856298 w 1328187"/>
                  <a:gd name="connsiteY21" fmla="*/ 1130787 h 1228073"/>
                  <a:gd name="connsiteX22" fmla="*/ 727710 w 1328187"/>
                  <a:gd name="connsiteY22" fmla="*/ 1151742 h 1228073"/>
                  <a:gd name="connsiteX23" fmla="*/ 588645 w 1328187"/>
                  <a:gd name="connsiteY23" fmla="*/ 1136502 h 1228073"/>
                  <a:gd name="connsiteX24" fmla="*/ 444818 w 1328187"/>
                  <a:gd name="connsiteY24" fmla="*/ 1174602 h 1228073"/>
                  <a:gd name="connsiteX25" fmla="*/ 313373 w 1328187"/>
                  <a:gd name="connsiteY25" fmla="*/ 1125072 h 1228073"/>
                  <a:gd name="connsiteX26" fmla="*/ 200025 w 1328187"/>
                  <a:gd name="connsiteY26" fmla="*/ 1026965 h 1228073"/>
                  <a:gd name="connsiteX27" fmla="*/ 0 w 1328187"/>
                  <a:gd name="connsiteY27" fmla="*/ 732642 h 1228073"/>
                  <a:gd name="connsiteX28" fmla="*/ 238125 w 1328187"/>
                  <a:gd name="connsiteY28" fmla="*/ 1096497 h 1228073"/>
                  <a:gd name="connsiteX29" fmla="*/ 459105 w 1328187"/>
                  <a:gd name="connsiteY29" fmla="*/ 1223180 h 1228073"/>
                  <a:gd name="connsiteX30" fmla="*/ 529590 w 1328187"/>
                  <a:gd name="connsiteY30" fmla="*/ 1214607 h 1228073"/>
                  <a:gd name="connsiteX31" fmla="*/ 549593 w 1328187"/>
                  <a:gd name="connsiteY31" fmla="*/ 1206035 h 1228073"/>
                  <a:gd name="connsiteX32" fmla="*/ 630555 w 1328187"/>
                  <a:gd name="connsiteY32" fmla="*/ 1185080 h 1228073"/>
                  <a:gd name="connsiteX33" fmla="*/ 721995 w 1328187"/>
                  <a:gd name="connsiteY33" fmla="*/ 1213655 h 1228073"/>
                  <a:gd name="connsiteX34" fmla="*/ 842010 w 1328187"/>
                  <a:gd name="connsiteY34" fmla="*/ 1221275 h 1228073"/>
                  <a:gd name="connsiteX35" fmla="*/ 1042988 w 1328187"/>
                  <a:gd name="connsiteY35" fmla="*/ 1097450 h 1228073"/>
                  <a:gd name="connsiteX36" fmla="*/ 1317308 w 1328187"/>
                  <a:gd name="connsiteY36" fmla="*/ 601197 h 1228073"/>
                  <a:gd name="connsiteX37" fmla="*/ 1233488 w 1328187"/>
                  <a:gd name="connsiteY37" fmla="*/ 185907 h 1228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328187" h="1228073">
                    <a:moveTo>
                      <a:pt x="1233488" y="185907"/>
                    </a:moveTo>
                    <a:cubicBezTo>
                      <a:pt x="1221105" y="174477"/>
                      <a:pt x="1203960" y="153522"/>
                      <a:pt x="1189673" y="143997"/>
                    </a:cubicBezTo>
                    <a:cubicBezTo>
                      <a:pt x="1163003" y="112565"/>
                      <a:pt x="1132523" y="99230"/>
                      <a:pt x="1099185" y="77322"/>
                    </a:cubicBezTo>
                    <a:cubicBezTo>
                      <a:pt x="1029653" y="30650"/>
                      <a:pt x="942975" y="10647"/>
                      <a:pt x="861060" y="2075"/>
                    </a:cubicBezTo>
                    <a:cubicBezTo>
                      <a:pt x="814388" y="-2688"/>
                      <a:pt x="767715" y="1122"/>
                      <a:pt x="721995" y="9695"/>
                    </a:cubicBezTo>
                    <a:cubicBezTo>
                      <a:pt x="672465" y="18267"/>
                      <a:pt x="624840" y="32555"/>
                      <a:pt x="574358" y="32555"/>
                    </a:cubicBezTo>
                    <a:cubicBezTo>
                      <a:pt x="562928" y="32555"/>
                      <a:pt x="552450" y="31602"/>
                      <a:pt x="541973" y="29697"/>
                    </a:cubicBezTo>
                    <a:cubicBezTo>
                      <a:pt x="549593" y="39222"/>
                      <a:pt x="550545" y="50652"/>
                      <a:pt x="539115" y="61130"/>
                    </a:cubicBezTo>
                    <a:cubicBezTo>
                      <a:pt x="515303" y="84942"/>
                      <a:pt x="462915" y="92562"/>
                      <a:pt x="481013" y="137330"/>
                    </a:cubicBezTo>
                    <a:cubicBezTo>
                      <a:pt x="481965" y="139235"/>
                      <a:pt x="482918" y="141140"/>
                      <a:pt x="483870" y="143997"/>
                    </a:cubicBezTo>
                    <a:cubicBezTo>
                      <a:pt x="483870" y="143997"/>
                      <a:pt x="483870" y="144950"/>
                      <a:pt x="484823" y="144950"/>
                    </a:cubicBezTo>
                    <a:cubicBezTo>
                      <a:pt x="485775" y="145902"/>
                      <a:pt x="486728" y="147807"/>
                      <a:pt x="486728" y="148760"/>
                    </a:cubicBezTo>
                    <a:cubicBezTo>
                      <a:pt x="492443" y="157332"/>
                      <a:pt x="499110" y="164000"/>
                      <a:pt x="510540" y="169715"/>
                    </a:cubicBezTo>
                    <a:cubicBezTo>
                      <a:pt x="514350" y="171620"/>
                      <a:pt x="519113" y="173525"/>
                      <a:pt x="522923" y="175430"/>
                    </a:cubicBezTo>
                    <a:cubicBezTo>
                      <a:pt x="549593" y="182097"/>
                      <a:pt x="576263" y="182097"/>
                      <a:pt x="602933" y="177335"/>
                    </a:cubicBezTo>
                    <a:cubicBezTo>
                      <a:pt x="647700" y="169715"/>
                      <a:pt x="692468" y="153522"/>
                      <a:pt x="738188" y="157332"/>
                    </a:cubicBezTo>
                    <a:cubicBezTo>
                      <a:pt x="738188" y="157332"/>
                      <a:pt x="739140" y="157332"/>
                      <a:pt x="739140" y="157332"/>
                    </a:cubicBezTo>
                    <a:cubicBezTo>
                      <a:pt x="800100" y="153522"/>
                      <a:pt x="864870" y="182097"/>
                      <a:pt x="902018" y="228770"/>
                    </a:cubicBezTo>
                    <a:cubicBezTo>
                      <a:pt x="961073" y="301160"/>
                      <a:pt x="988695" y="401172"/>
                      <a:pt x="1004888" y="490707"/>
                    </a:cubicBezTo>
                    <a:cubicBezTo>
                      <a:pt x="1023938" y="599292"/>
                      <a:pt x="1025843" y="711687"/>
                      <a:pt x="1013460" y="821225"/>
                    </a:cubicBezTo>
                    <a:cubicBezTo>
                      <a:pt x="1004888" y="901235"/>
                      <a:pt x="986790" y="985055"/>
                      <a:pt x="940118" y="1051730"/>
                    </a:cubicBezTo>
                    <a:cubicBezTo>
                      <a:pt x="918210" y="1083162"/>
                      <a:pt x="889635" y="1111737"/>
                      <a:pt x="856298" y="1130787"/>
                    </a:cubicBezTo>
                    <a:cubicBezTo>
                      <a:pt x="815340" y="1153647"/>
                      <a:pt x="773430" y="1158410"/>
                      <a:pt x="727710" y="1151742"/>
                    </a:cubicBezTo>
                    <a:cubicBezTo>
                      <a:pt x="681990" y="1146027"/>
                      <a:pt x="635318" y="1130787"/>
                      <a:pt x="588645" y="1136502"/>
                    </a:cubicBezTo>
                    <a:cubicBezTo>
                      <a:pt x="539115" y="1142217"/>
                      <a:pt x="495300" y="1173650"/>
                      <a:pt x="444818" y="1174602"/>
                    </a:cubicBezTo>
                    <a:cubicBezTo>
                      <a:pt x="396240" y="1175555"/>
                      <a:pt x="352425" y="1152695"/>
                      <a:pt x="313373" y="1125072"/>
                    </a:cubicBezTo>
                    <a:cubicBezTo>
                      <a:pt x="271463" y="1096497"/>
                      <a:pt x="234315" y="1063160"/>
                      <a:pt x="200025" y="1026965"/>
                    </a:cubicBezTo>
                    <a:cubicBezTo>
                      <a:pt x="120015" y="941240"/>
                      <a:pt x="52388" y="840275"/>
                      <a:pt x="0" y="732642"/>
                    </a:cubicBezTo>
                    <a:cubicBezTo>
                      <a:pt x="48577" y="870755"/>
                      <a:pt x="130493" y="996485"/>
                      <a:pt x="238125" y="1096497"/>
                    </a:cubicBezTo>
                    <a:cubicBezTo>
                      <a:pt x="297180" y="1150790"/>
                      <a:pt x="374332" y="1216512"/>
                      <a:pt x="459105" y="1223180"/>
                    </a:cubicBezTo>
                    <a:cubicBezTo>
                      <a:pt x="486728" y="1225085"/>
                      <a:pt x="502920" y="1225085"/>
                      <a:pt x="529590" y="1214607"/>
                    </a:cubicBezTo>
                    <a:cubicBezTo>
                      <a:pt x="536258" y="1211750"/>
                      <a:pt x="542925" y="1208892"/>
                      <a:pt x="549593" y="1206035"/>
                    </a:cubicBezTo>
                    <a:cubicBezTo>
                      <a:pt x="576263" y="1196510"/>
                      <a:pt x="601980" y="1186032"/>
                      <a:pt x="630555" y="1185080"/>
                    </a:cubicBezTo>
                    <a:cubicBezTo>
                      <a:pt x="661988" y="1185080"/>
                      <a:pt x="693420" y="1203177"/>
                      <a:pt x="721995" y="1213655"/>
                    </a:cubicBezTo>
                    <a:cubicBezTo>
                      <a:pt x="762953" y="1227942"/>
                      <a:pt x="802958" y="1233657"/>
                      <a:pt x="842010" y="1221275"/>
                    </a:cubicBezTo>
                    <a:cubicBezTo>
                      <a:pt x="918210" y="1206987"/>
                      <a:pt x="987743" y="1147932"/>
                      <a:pt x="1042988" y="1097450"/>
                    </a:cubicBezTo>
                    <a:cubicBezTo>
                      <a:pt x="1184910" y="966957"/>
                      <a:pt x="1282065" y="789792"/>
                      <a:pt x="1317308" y="601197"/>
                    </a:cubicBezTo>
                    <a:cubicBezTo>
                      <a:pt x="1342073" y="475467"/>
                      <a:pt x="1328738" y="286872"/>
                      <a:pt x="1233488" y="185907"/>
                    </a:cubicBezTo>
                    <a:close/>
                  </a:path>
                </a:pathLst>
              </a:custGeom>
              <a:solidFill>
                <a:srgbClr val="DB47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7" name="Graphic 4">
                <a:extLst>
                  <a:ext uri="{FF2B5EF4-FFF2-40B4-BE49-F238E27FC236}">
                    <a16:creationId xmlns:a16="http://schemas.microsoft.com/office/drawing/2014/main" id="{9B3A6E22-CB75-4D02-A001-955662DF6541}"/>
                  </a:ext>
                </a:extLst>
              </p:cNvPr>
              <p:cNvGrpSpPr/>
              <p:nvPr/>
            </p:nvGrpSpPr>
            <p:grpSpPr>
              <a:xfrm>
                <a:off x="5955982" y="2619935"/>
                <a:ext cx="283977" cy="530934"/>
                <a:chOff x="5955982" y="2619935"/>
                <a:chExt cx="283977" cy="530934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5A2BDCED-FACF-4D95-B327-11DB74231A93}"/>
                    </a:ext>
                  </a:extLst>
                </p:cNvPr>
                <p:cNvSpPr/>
                <p:nvPr/>
              </p:nvSpPr>
              <p:spPr>
                <a:xfrm>
                  <a:off x="5955982" y="2619935"/>
                  <a:ext cx="283977" cy="530934"/>
                </a:xfrm>
                <a:custGeom>
                  <a:avLst/>
                  <a:gdLst>
                    <a:gd name="connsiteX0" fmla="*/ 258128 w 283977"/>
                    <a:gd name="connsiteY0" fmla="*/ 118502 h 530934"/>
                    <a:gd name="connsiteX1" fmla="*/ 283845 w 283977"/>
                    <a:gd name="connsiteY1" fmla="*/ 72782 h 530934"/>
                    <a:gd name="connsiteX2" fmla="*/ 250508 w 283977"/>
                    <a:gd name="connsiteY2" fmla="*/ 16584 h 530934"/>
                    <a:gd name="connsiteX3" fmla="*/ 185738 w 283977"/>
                    <a:gd name="connsiteY3" fmla="*/ 11822 h 530934"/>
                    <a:gd name="connsiteX4" fmla="*/ 175260 w 283977"/>
                    <a:gd name="connsiteY4" fmla="*/ 35634 h 530934"/>
                    <a:gd name="connsiteX5" fmla="*/ 174308 w 283977"/>
                    <a:gd name="connsiteY5" fmla="*/ 36587 h 530934"/>
                    <a:gd name="connsiteX6" fmla="*/ 91440 w 283977"/>
                    <a:gd name="connsiteY6" fmla="*/ 301382 h 530934"/>
                    <a:gd name="connsiteX7" fmla="*/ 76200 w 283977"/>
                    <a:gd name="connsiteY7" fmla="*/ 511884 h 530934"/>
                    <a:gd name="connsiteX8" fmla="*/ 0 w 283977"/>
                    <a:gd name="connsiteY8" fmla="*/ 478547 h 530934"/>
                    <a:gd name="connsiteX9" fmla="*/ 14288 w 283977"/>
                    <a:gd name="connsiteY9" fmla="*/ 496644 h 530934"/>
                    <a:gd name="connsiteX10" fmla="*/ 31432 w 283977"/>
                    <a:gd name="connsiteY10" fmla="*/ 510932 h 530934"/>
                    <a:gd name="connsiteX11" fmla="*/ 52388 w 283977"/>
                    <a:gd name="connsiteY11" fmla="*/ 523314 h 530934"/>
                    <a:gd name="connsiteX12" fmla="*/ 91440 w 283977"/>
                    <a:gd name="connsiteY12" fmla="*/ 530934 h 530934"/>
                    <a:gd name="connsiteX13" fmla="*/ 198120 w 283977"/>
                    <a:gd name="connsiteY13" fmla="*/ 493787 h 530934"/>
                    <a:gd name="connsiteX14" fmla="*/ 142875 w 283977"/>
                    <a:gd name="connsiteY14" fmla="*/ 511884 h 530934"/>
                    <a:gd name="connsiteX15" fmla="*/ 184785 w 283977"/>
                    <a:gd name="connsiteY15" fmla="*/ 244232 h 530934"/>
                    <a:gd name="connsiteX16" fmla="*/ 258128 w 283977"/>
                    <a:gd name="connsiteY16" fmla="*/ 118502 h 530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3977" h="530934">
                      <a:moveTo>
                        <a:pt x="258128" y="118502"/>
                      </a:moveTo>
                      <a:cubicBezTo>
                        <a:pt x="266700" y="106119"/>
                        <a:pt x="285750" y="89927"/>
                        <a:pt x="283845" y="72782"/>
                      </a:cubicBezTo>
                      <a:cubicBezTo>
                        <a:pt x="284797" y="50874"/>
                        <a:pt x="263843" y="30872"/>
                        <a:pt x="250508" y="16584"/>
                      </a:cubicBezTo>
                      <a:cubicBezTo>
                        <a:pt x="233363" y="-1513"/>
                        <a:pt x="204788" y="-7228"/>
                        <a:pt x="185738" y="11822"/>
                      </a:cubicBezTo>
                      <a:cubicBezTo>
                        <a:pt x="179070" y="18489"/>
                        <a:pt x="175260" y="27062"/>
                        <a:pt x="175260" y="35634"/>
                      </a:cubicBezTo>
                      <a:cubicBezTo>
                        <a:pt x="175260" y="36587"/>
                        <a:pt x="174308" y="36587"/>
                        <a:pt x="174308" y="36587"/>
                      </a:cubicBezTo>
                      <a:cubicBezTo>
                        <a:pt x="152400" y="127074"/>
                        <a:pt x="117157" y="212799"/>
                        <a:pt x="91440" y="301382"/>
                      </a:cubicBezTo>
                      <a:cubicBezTo>
                        <a:pt x="72390" y="360437"/>
                        <a:pt x="54293" y="447114"/>
                        <a:pt x="76200" y="511884"/>
                      </a:cubicBezTo>
                      <a:cubicBezTo>
                        <a:pt x="49530" y="505217"/>
                        <a:pt x="23813" y="491882"/>
                        <a:pt x="0" y="478547"/>
                      </a:cubicBezTo>
                      <a:cubicBezTo>
                        <a:pt x="3810" y="485214"/>
                        <a:pt x="8573" y="490929"/>
                        <a:pt x="14288" y="496644"/>
                      </a:cubicBezTo>
                      <a:cubicBezTo>
                        <a:pt x="19050" y="502359"/>
                        <a:pt x="24765" y="507122"/>
                        <a:pt x="31432" y="510932"/>
                      </a:cubicBezTo>
                      <a:cubicBezTo>
                        <a:pt x="38100" y="514742"/>
                        <a:pt x="44768" y="519504"/>
                        <a:pt x="52388" y="523314"/>
                      </a:cubicBezTo>
                      <a:cubicBezTo>
                        <a:pt x="64770" y="528077"/>
                        <a:pt x="77153" y="530934"/>
                        <a:pt x="91440" y="530934"/>
                      </a:cubicBezTo>
                      <a:cubicBezTo>
                        <a:pt x="131445" y="530934"/>
                        <a:pt x="167640" y="517599"/>
                        <a:pt x="198120" y="493787"/>
                      </a:cubicBezTo>
                      <a:cubicBezTo>
                        <a:pt x="179070" y="500454"/>
                        <a:pt x="160972" y="507122"/>
                        <a:pt x="142875" y="511884"/>
                      </a:cubicBezTo>
                      <a:cubicBezTo>
                        <a:pt x="132397" y="418539"/>
                        <a:pt x="141922" y="332814"/>
                        <a:pt x="184785" y="244232"/>
                      </a:cubicBezTo>
                      <a:cubicBezTo>
                        <a:pt x="205740" y="201369"/>
                        <a:pt x="230505" y="156602"/>
                        <a:pt x="258128" y="118502"/>
                      </a:cubicBezTo>
                      <a:close/>
                    </a:path>
                  </a:pathLst>
                </a:custGeom>
                <a:solidFill>
                  <a:srgbClr val="5E2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A88EB61-FB04-45BF-9B6E-74FAB23C1279}"/>
                    </a:ext>
                  </a:extLst>
                </p:cNvPr>
                <p:cNvSpPr/>
                <p:nvPr/>
              </p:nvSpPr>
              <p:spPr>
                <a:xfrm>
                  <a:off x="6041707" y="2630430"/>
                  <a:ext cx="186425" cy="505914"/>
                </a:xfrm>
                <a:custGeom>
                  <a:avLst/>
                  <a:gdLst>
                    <a:gd name="connsiteX0" fmla="*/ 34290 w 186425"/>
                    <a:gd name="connsiteY0" fmla="*/ 505200 h 505914"/>
                    <a:gd name="connsiteX1" fmla="*/ 12382 w 186425"/>
                    <a:gd name="connsiteY1" fmla="*/ 505200 h 505914"/>
                    <a:gd name="connsiteX2" fmla="*/ 0 w 186425"/>
                    <a:gd name="connsiteY2" fmla="*/ 413760 h 505914"/>
                    <a:gd name="connsiteX3" fmla="*/ 25717 w 186425"/>
                    <a:gd name="connsiteY3" fmla="*/ 268027 h 505914"/>
                    <a:gd name="connsiteX4" fmla="*/ 91440 w 186425"/>
                    <a:gd name="connsiteY4" fmla="*/ 40380 h 505914"/>
                    <a:gd name="connsiteX5" fmla="*/ 98107 w 186425"/>
                    <a:gd name="connsiteY5" fmla="*/ 49905 h 505914"/>
                    <a:gd name="connsiteX6" fmla="*/ 98107 w 186425"/>
                    <a:gd name="connsiteY6" fmla="*/ 49905 h 505914"/>
                    <a:gd name="connsiteX7" fmla="*/ 102870 w 186425"/>
                    <a:gd name="connsiteY7" fmla="*/ 7995 h 505914"/>
                    <a:gd name="connsiteX8" fmla="*/ 155257 w 186425"/>
                    <a:gd name="connsiteY8" fmla="*/ 15615 h 505914"/>
                    <a:gd name="connsiteX9" fmla="*/ 182880 w 186425"/>
                    <a:gd name="connsiteY9" fmla="*/ 76575 h 505914"/>
                    <a:gd name="connsiteX10" fmla="*/ 142875 w 186425"/>
                    <a:gd name="connsiteY10" fmla="*/ 86100 h 505914"/>
                    <a:gd name="connsiteX11" fmla="*/ 143827 w 186425"/>
                    <a:gd name="connsiteY11" fmla="*/ 90862 h 505914"/>
                    <a:gd name="connsiteX12" fmla="*/ 172402 w 186425"/>
                    <a:gd name="connsiteY12" fmla="*/ 94672 h 505914"/>
                    <a:gd name="connsiteX13" fmla="*/ 157163 w 186425"/>
                    <a:gd name="connsiteY13" fmla="*/ 111817 h 505914"/>
                    <a:gd name="connsiteX14" fmla="*/ 122872 w 186425"/>
                    <a:gd name="connsiteY14" fmla="*/ 165157 h 505914"/>
                    <a:gd name="connsiteX15" fmla="*/ 60960 w 186425"/>
                    <a:gd name="connsiteY15" fmla="*/ 286125 h 505914"/>
                    <a:gd name="connsiteX16" fmla="*/ 34290 w 186425"/>
                    <a:gd name="connsiteY16" fmla="*/ 505200 h 50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6425" h="505914">
                      <a:moveTo>
                        <a:pt x="34290" y="505200"/>
                      </a:moveTo>
                      <a:cubicBezTo>
                        <a:pt x="27622" y="506152"/>
                        <a:pt x="20002" y="506152"/>
                        <a:pt x="12382" y="505200"/>
                      </a:cubicBezTo>
                      <a:cubicBezTo>
                        <a:pt x="7620" y="474720"/>
                        <a:pt x="0" y="445192"/>
                        <a:pt x="0" y="413760"/>
                      </a:cubicBezTo>
                      <a:cubicBezTo>
                        <a:pt x="0" y="364230"/>
                        <a:pt x="11430" y="314700"/>
                        <a:pt x="25717" y="268027"/>
                      </a:cubicBezTo>
                      <a:cubicBezTo>
                        <a:pt x="47625" y="192780"/>
                        <a:pt x="81915" y="119437"/>
                        <a:pt x="91440" y="40380"/>
                      </a:cubicBezTo>
                      <a:cubicBezTo>
                        <a:pt x="93345" y="43237"/>
                        <a:pt x="95250" y="47047"/>
                        <a:pt x="98107" y="49905"/>
                      </a:cubicBezTo>
                      <a:cubicBezTo>
                        <a:pt x="98107" y="49905"/>
                        <a:pt x="98107" y="49905"/>
                        <a:pt x="98107" y="49905"/>
                      </a:cubicBezTo>
                      <a:cubicBezTo>
                        <a:pt x="94297" y="35617"/>
                        <a:pt x="93345" y="17520"/>
                        <a:pt x="102870" y="7995"/>
                      </a:cubicBezTo>
                      <a:cubicBezTo>
                        <a:pt x="118110" y="-8198"/>
                        <a:pt x="141922" y="3232"/>
                        <a:pt x="155257" y="15615"/>
                      </a:cubicBezTo>
                      <a:cubicBezTo>
                        <a:pt x="168592" y="27045"/>
                        <a:pt x="196215" y="56572"/>
                        <a:pt x="182880" y="76575"/>
                      </a:cubicBezTo>
                      <a:cubicBezTo>
                        <a:pt x="174307" y="88005"/>
                        <a:pt x="158115" y="89910"/>
                        <a:pt x="142875" y="86100"/>
                      </a:cubicBezTo>
                      <a:cubicBezTo>
                        <a:pt x="141922" y="88005"/>
                        <a:pt x="141922" y="89910"/>
                        <a:pt x="143827" y="90862"/>
                      </a:cubicBezTo>
                      <a:cubicBezTo>
                        <a:pt x="152400" y="96577"/>
                        <a:pt x="162877" y="97530"/>
                        <a:pt x="172402" y="94672"/>
                      </a:cubicBezTo>
                      <a:cubicBezTo>
                        <a:pt x="166688" y="100387"/>
                        <a:pt x="160972" y="106102"/>
                        <a:pt x="157163" y="111817"/>
                      </a:cubicBezTo>
                      <a:cubicBezTo>
                        <a:pt x="143827" y="128010"/>
                        <a:pt x="134302" y="147060"/>
                        <a:pt x="122872" y="165157"/>
                      </a:cubicBezTo>
                      <a:cubicBezTo>
                        <a:pt x="99060" y="203257"/>
                        <a:pt x="77152" y="244215"/>
                        <a:pt x="60960" y="286125"/>
                      </a:cubicBezTo>
                      <a:cubicBezTo>
                        <a:pt x="38100" y="343275"/>
                        <a:pt x="16192" y="435667"/>
                        <a:pt x="34290" y="505200"/>
                      </a:cubicBezTo>
                      <a:close/>
                    </a:path>
                  </a:pathLst>
                </a:custGeom>
                <a:solidFill>
                  <a:srgbClr val="843A1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B3A3901E-8F16-4AC6-B3AD-272D7F432E6A}"/>
                    </a:ext>
                  </a:extLst>
                </p:cNvPr>
                <p:cNvSpPr/>
                <p:nvPr/>
              </p:nvSpPr>
              <p:spPr>
                <a:xfrm>
                  <a:off x="6042660" y="2629055"/>
                  <a:ext cx="179069" cy="491334"/>
                </a:xfrm>
                <a:custGeom>
                  <a:avLst/>
                  <a:gdLst>
                    <a:gd name="connsiteX0" fmla="*/ 35242 w 179069"/>
                    <a:gd name="connsiteY0" fmla="*/ 305597 h 491334"/>
                    <a:gd name="connsiteX1" fmla="*/ 85725 w 179069"/>
                    <a:gd name="connsiteY1" fmla="*/ 165580 h 491334"/>
                    <a:gd name="connsiteX2" fmla="*/ 129540 w 179069"/>
                    <a:gd name="connsiteY2" fmla="*/ 82712 h 491334"/>
                    <a:gd name="connsiteX3" fmla="*/ 137160 w 179069"/>
                    <a:gd name="connsiteY3" fmla="*/ 31277 h 491334"/>
                    <a:gd name="connsiteX4" fmla="*/ 179070 w 179069"/>
                    <a:gd name="connsiteY4" fmla="*/ 44612 h 491334"/>
                    <a:gd name="connsiteX5" fmla="*/ 154305 w 179069"/>
                    <a:gd name="connsiteY5" fmla="*/ 16037 h 491334"/>
                    <a:gd name="connsiteX6" fmla="*/ 101917 w 179069"/>
                    <a:gd name="connsiteY6" fmla="*/ 8417 h 491334"/>
                    <a:gd name="connsiteX7" fmla="*/ 98107 w 179069"/>
                    <a:gd name="connsiteY7" fmla="*/ 50327 h 491334"/>
                    <a:gd name="connsiteX8" fmla="*/ 98107 w 179069"/>
                    <a:gd name="connsiteY8" fmla="*/ 50327 h 491334"/>
                    <a:gd name="connsiteX9" fmla="*/ 91440 w 179069"/>
                    <a:gd name="connsiteY9" fmla="*/ 40802 h 491334"/>
                    <a:gd name="connsiteX10" fmla="*/ 25717 w 179069"/>
                    <a:gd name="connsiteY10" fmla="*/ 268450 h 491334"/>
                    <a:gd name="connsiteX11" fmla="*/ 0 w 179069"/>
                    <a:gd name="connsiteY11" fmla="*/ 414182 h 491334"/>
                    <a:gd name="connsiteX12" fmla="*/ 9525 w 179069"/>
                    <a:gd name="connsiteY12" fmla="*/ 491335 h 491334"/>
                    <a:gd name="connsiteX13" fmla="*/ 35242 w 179069"/>
                    <a:gd name="connsiteY13" fmla="*/ 305597 h 49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9069" h="491334">
                      <a:moveTo>
                        <a:pt x="35242" y="305597"/>
                      </a:moveTo>
                      <a:cubicBezTo>
                        <a:pt x="49530" y="257972"/>
                        <a:pt x="67627" y="211300"/>
                        <a:pt x="85725" y="165580"/>
                      </a:cubicBezTo>
                      <a:cubicBezTo>
                        <a:pt x="97155" y="137005"/>
                        <a:pt x="110490" y="107477"/>
                        <a:pt x="129540" y="82712"/>
                      </a:cubicBezTo>
                      <a:cubicBezTo>
                        <a:pt x="120967" y="59852"/>
                        <a:pt x="118110" y="36040"/>
                        <a:pt x="137160" y="31277"/>
                      </a:cubicBezTo>
                      <a:cubicBezTo>
                        <a:pt x="154305" y="26515"/>
                        <a:pt x="167640" y="33182"/>
                        <a:pt x="179070" y="44612"/>
                      </a:cubicBezTo>
                      <a:cubicBezTo>
                        <a:pt x="172402" y="33182"/>
                        <a:pt x="160973" y="22705"/>
                        <a:pt x="154305" y="16037"/>
                      </a:cubicBezTo>
                      <a:cubicBezTo>
                        <a:pt x="140970" y="3655"/>
                        <a:pt x="117157" y="-8728"/>
                        <a:pt x="101917" y="8417"/>
                      </a:cubicBezTo>
                      <a:cubicBezTo>
                        <a:pt x="93345" y="17942"/>
                        <a:pt x="93345" y="36040"/>
                        <a:pt x="98107" y="50327"/>
                      </a:cubicBezTo>
                      <a:cubicBezTo>
                        <a:pt x="98107" y="50327"/>
                        <a:pt x="98107" y="50327"/>
                        <a:pt x="98107" y="50327"/>
                      </a:cubicBezTo>
                      <a:cubicBezTo>
                        <a:pt x="95250" y="47470"/>
                        <a:pt x="93345" y="44612"/>
                        <a:pt x="91440" y="40802"/>
                      </a:cubicBezTo>
                      <a:cubicBezTo>
                        <a:pt x="81915" y="118907"/>
                        <a:pt x="48577" y="192250"/>
                        <a:pt x="25717" y="268450"/>
                      </a:cubicBezTo>
                      <a:cubicBezTo>
                        <a:pt x="11430" y="316075"/>
                        <a:pt x="0" y="364652"/>
                        <a:pt x="0" y="414182"/>
                      </a:cubicBezTo>
                      <a:cubicBezTo>
                        <a:pt x="0" y="440852"/>
                        <a:pt x="4763" y="466570"/>
                        <a:pt x="9525" y="491335"/>
                      </a:cubicBezTo>
                      <a:cubicBezTo>
                        <a:pt x="5715" y="429422"/>
                        <a:pt x="17145" y="366557"/>
                        <a:pt x="35242" y="305597"/>
                      </a:cubicBezTo>
                      <a:close/>
                    </a:path>
                  </a:pathLst>
                </a:custGeom>
                <a:solidFill>
                  <a:srgbClr val="843A1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1" name="Graphic 4">
              <a:extLst>
                <a:ext uri="{FF2B5EF4-FFF2-40B4-BE49-F238E27FC236}">
                  <a16:creationId xmlns:a16="http://schemas.microsoft.com/office/drawing/2014/main" id="{CD9E474B-63C4-429D-A4E7-E2D8E9D0D02D}"/>
                </a:ext>
              </a:extLst>
            </p:cNvPr>
            <p:cNvGrpSpPr/>
            <p:nvPr/>
          </p:nvGrpSpPr>
          <p:grpSpPr>
            <a:xfrm>
              <a:off x="4822031" y="2842458"/>
              <a:ext cx="355876" cy="406730"/>
              <a:chOff x="5391059" y="2619935"/>
              <a:chExt cx="1414559" cy="1616695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1912180-134E-4E10-A25C-83FFE45F88DB}"/>
                  </a:ext>
                </a:extLst>
              </p:cNvPr>
              <p:cNvSpPr/>
              <p:nvPr/>
            </p:nvSpPr>
            <p:spPr>
              <a:xfrm>
                <a:off x="5391059" y="2968763"/>
                <a:ext cx="1414559" cy="1267867"/>
              </a:xfrm>
              <a:custGeom>
                <a:avLst/>
                <a:gdLst>
                  <a:gd name="connsiteX0" fmla="*/ 1287871 w 1414559"/>
                  <a:gd name="connsiteY0" fmla="*/ 163056 h 1267867"/>
                  <a:gd name="connsiteX1" fmla="*/ 1154521 w 1414559"/>
                  <a:gd name="connsiteY1" fmla="*/ 63996 h 1267867"/>
                  <a:gd name="connsiteX2" fmla="*/ 983071 w 1414559"/>
                  <a:gd name="connsiteY2" fmla="*/ 8751 h 1267867"/>
                  <a:gd name="connsiteX3" fmla="*/ 864961 w 1414559"/>
                  <a:gd name="connsiteY3" fmla="*/ 179 h 1267867"/>
                  <a:gd name="connsiteX4" fmla="*/ 663031 w 1414559"/>
                  <a:gd name="connsiteY4" fmla="*/ 27801 h 1267867"/>
                  <a:gd name="connsiteX5" fmla="*/ 477293 w 1414559"/>
                  <a:gd name="connsiteY5" fmla="*/ 10656 h 1267867"/>
                  <a:gd name="connsiteX6" fmla="*/ 304891 w 1414559"/>
                  <a:gd name="connsiteY6" fmla="*/ 46851 h 1267867"/>
                  <a:gd name="connsiteX7" fmla="*/ 156301 w 1414559"/>
                  <a:gd name="connsiteY7" fmla="*/ 139244 h 1267867"/>
                  <a:gd name="connsiteX8" fmla="*/ 115343 w 1414559"/>
                  <a:gd name="connsiteY8" fmla="*/ 184964 h 1267867"/>
                  <a:gd name="connsiteX9" fmla="*/ 1043 w 1414559"/>
                  <a:gd name="connsiteY9" fmla="*/ 571679 h 1267867"/>
                  <a:gd name="connsiteX10" fmla="*/ 249646 w 1414559"/>
                  <a:gd name="connsiteY10" fmla="*/ 1102221 h 1267867"/>
                  <a:gd name="connsiteX11" fmla="*/ 463958 w 1414559"/>
                  <a:gd name="connsiteY11" fmla="*/ 1253669 h 1267867"/>
                  <a:gd name="connsiteX12" fmla="*/ 578258 w 1414559"/>
                  <a:gd name="connsiteY12" fmla="*/ 1262241 h 1267867"/>
                  <a:gd name="connsiteX13" fmla="*/ 632551 w 1414559"/>
                  <a:gd name="connsiteY13" fmla="*/ 1236524 h 1267867"/>
                  <a:gd name="connsiteX14" fmla="*/ 710656 w 1414559"/>
                  <a:gd name="connsiteY14" fmla="*/ 1226999 h 1267867"/>
                  <a:gd name="connsiteX15" fmla="*/ 844958 w 1414559"/>
                  <a:gd name="connsiteY15" fmla="*/ 1266051 h 1267867"/>
                  <a:gd name="connsiteX16" fmla="*/ 847816 w 1414559"/>
                  <a:gd name="connsiteY16" fmla="*/ 1265099 h 1267867"/>
                  <a:gd name="connsiteX17" fmla="*/ 950686 w 1414559"/>
                  <a:gd name="connsiteY17" fmla="*/ 1253669 h 1267867"/>
                  <a:gd name="connsiteX18" fmla="*/ 1164999 w 1414559"/>
                  <a:gd name="connsiteY18" fmla="*/ 1102221 h 1267867"/>
                  <a:gd name="connsiteX19" fmla="*/ 1413601 w 1414559"/>
                  <a:gd name="connsiteY19" fmla="*/ 571679 h 1267867"/>
                  <a:gd name="connsiteX20" fmla="*/ 1287871 w 1414559"/>
                  <a:gd name="connsiteY20" fmla="*/ 163056 h 126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14559" h="1267867">
                    <a:moveTo>
                      <a:pt x="1287871" y="163056"/>
                    </a:moveTo>
                    <a:cubicBezTo>
                      <a:pt x="1245008" y="125909"/>
                      <a:pt x="1205003" y="89714"/>
                      <a:pt x="1154521" y="63996"/>
                    </a:cubicBezTo>
                    <a:cubicBezTo>
                      <a:pt x="1100228" y="37326"/>
                      <a:pt x="1042126" y="23039"/>
                      <a:pt x="983071" y="8751"/>
                    </a:cubicBezTo>
                    <a:cubicBezTo>
                      <a:pt x="946876" y="179"/>
                      <a:pt x="903061" y="2084"/>
                      <a:pt x="864961" y="179"/>
                    </a:cubicBezTo>
                    <a:cubicBezTo>
                      <a:pt x="796381" y="-2679"/>
                      <a:pt x="731611" y="29706"/>
                      <a:pt x="663031" y="27801"/>
                    </a:cubicBezTo>
                    <a:cubicBezTo>
                      <a:pt x="600166" y="25896"/>
                      <a:pt x="539206" y="10656"/>
                      <a:pt x="477293" y="10656"/>
                    </a:cubicBezTo>
                    <a:cubicBezTo>
                      <a:pt x="418238" y="10656"/>
                      <a:pt x="360136" y="26849"/>
                      <a:pt x="304891" y="46851"/>
                    </a:cubicBezTo>
                    <a:cubicBezTo>
                      <a:pt x="249646" y="67806"/>
                      <a:pt x="200116" y="100191"/>
                      <a:pt x="156301" y="139244"/>
                    </a:cubicBezTo>
                    <a:cubicBezTo>
                      <a:pt x="140108" y="153531"/>
                      <a:pt x="127726" y="167819"/>
                      <a:pt x="115343" y="184964"/>
                    </a:cubicBezTo>
                    <a:cubicBezTo>
                      <a:pt x="18188" y="280214"/>
                      <a:pt x="-5624" y="446901"/>
                      <a:pt x="1043" y="571679"/>
                    </a:cubicBezTo>
                    <a:cubicBezTo>
                      <a:pt x="11521" y="768846"/>
                      <a:pt x="117248" y="960299"/>
                      <a:pt x="249646" y="1102221"/>
                    </a:cubicBezTo>
                    <a:cubicBezTo>
                      <a:pt x="306796" y="1163181"/>
                      <a:pt x="380138" y="1231761"/>
                      <a:pt x="463958" y="1253669"/>
                    </a:cubicBezTo>
                    <a:cubicBezTo>
                      <a:pt x="503011" y="1264146"/>
                      <a:pt x="538253" y="1274624"/>
                      <a:pt x="578258" y="1262241"/>
                    </a:cubicBezTo>
                    <a:cubicBezTo>
                      <a:pt x="597308" y="1256526"/>
                      <a:pt x="614453" y="1245096"/>
                      <a:pt x="632551" y="1236524"/>
                    </a:cubicBezTo>
                    <a:cubicBezTo>
                      <a:pt x="657316" y="1226046"/>
                      <a:pt x="683986" y="1226999"/>
                      <a:pt x="710656" y="1226999"/>
                    </a:cubicBezTo>
                    <a:cubicBezTo>
                      <a:pt x="759233" y="1226999"/>
                      <a:pt x="799238" y="1255574"/>
                      <a:pt x="844958" y="1266051"/>
                    </a:cubicBezTo>
                    <a:cubicBezTo>
                      <a:pt x="845911" y="1266051"/>
                      <a:pt x="846863" y="1266051"/>
                      <a:pt x="847816" y="1265099"/>
                    </a:cubicBezTo>
                    <a:cubicBezTo>
                      <a:pt x="883058" y="1272719"/>
                      <a:pt x="915443" y="1263194"/>
                      <a:pt x="950686" y="1253669"/>
                    </a:cubicBezTo>
                    <a:cubicBezTo>
                      <a:pt x="1033553" y="1231761"/>
                      <a:pt x="1107849" y="1163181"/>
                      <a:pt x="1164999" y="1102221"/>
                    </a:cubicBezTo>
                    <a:cubicBezTo>
                      <a:pt x="1298349" y="960299"/>
                      <a:pt x="1403124" y="768846"/>
                      <a:pt x="1413601" y="571679"/>
                    </a:cubicBezTo>
                    <a:cubicBezTo>
                      <a:pt x="1420269" y="441186"/>
                      <a:pt x="1393599" y="255449"/>
                      <a:pt x="1287871" y="163056"/>
                    </a:cubicBezTo>
                    <a:close/>
                  </a:path>
                </a:pathLst>
              </a:custGeom>
              <a:solidFill>
                <a:srgbClr val="5E2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A74E837E-5EC8-405A-A38D-D1A0F1229CF4}"/>
                  </a:ext>
                </a:extLst>
              </p:cNvPr>
              <p:cNvSpPr/>
              <p:nvPr/>
            </p:nvSpPr>
            <p:spPr>
              <a:xfrm>
                <a:off x="5411164" y="2988943"/>
                <a:ext cx="1373341" cy="1227214"/>
              </a:xfrm>
              <a:custGeom>
                <a:avLst/>
                <a:gdLst>
                  <a:gd name="connsiteX0" fmla="*/ 1363015 w 1373341"/>
                  <a:gd name="connsiteY0" fmla="*/ 600077 h 1227214"/>
                  <a:gd name="connsiteX1" fmla="*/ 1088695 w 1373341"/>
                  <a:gd name="connsiteY1" fmla="*/ 1096329 h 1227214"/>
                  <a:gd name="connsiteX2" fmla="*/ 887718 w 1373341"/>
                  <a:gd name="connsiteY2" fmla="*/ 1220154 h 1227214"/>
                  <a:gd name="connsiteX3" fmla="*/ 767703 w 1373341"/>
                  <a:gd name="connsiteY3" fmla="*/ 1212534 h 1227214"/>
                  <a:gd name="connsiteX4" fmla="*/ 676263 w 1373341"/>
                  <a:gd name="connsiteY4" fmla="*/ 1183959 h 1227214"/>
                  <a:gd name="connsiteX5" fmla="*/ 595300 w 1373341"/>
                  <a:gd name="connsiteY5" fmla="*/ 1204914 h 1227214"/>
                  <a:gd name="connsiteX6" fmla="*/ 575298 w 1373341"/>
                  <a:gd name="connsiteY6" fmla="*/ 1213487 h 1227214"/>
                  <a:gd name="connsiteX7" fmla="*/ 504813 w 1373341"/>
                  <a:gd name="connsiteY7" fmla="*/ 1222059 h 1227214"/>
                  <a:gd name="connsiteX8" fmla="*/ 283833 w 1373341"/>
                  <a:gd name="connsiteY8" fmla="*/ 1095377 h 1227214"/>
                  <a:gd name="connsiteX9" fmla="*/ 9513 w 1373341"/>
                  <a:gd name="connsiteY9" fmla="*/ 599124 h 1227214"/>
                  <a:gd name="connsiteX10" fmla="*/ 112383 w 1373341"/>
                  <a:gd name="connsiteY10" fmla="*/ 168594 h 1227214"/>
                  <a:gd name="connsiteX11" fmla="*/ 575298 w 1373341"/>
                  <a:gd name="connsiteY11" fmla="*/ 27624 h 1227214"/>
                  <a:gd name="connsiteX12" fmla="*/ 621018 w 1373341"/>
                  <a:gd name="connsiteY12" fmla="*/ 32387 h 1227214"/>
                  <a:gd name="connsiteX13" fmla="*/ 768655 w 1373341"/>
                  <a:gd name="connsiteY13" fmla="*/ 9527 h 1227214"/>
                  <a:gd name="connsiteX14" fmla="*/ 907720 w 1373341"/>
                  <a:gd name="connsiteY14" fmla="*/ 1907 h 1227214"/>
                  <a:gd name="connsiteX15" fmla="*/ 1145845 w 1373341"/>
                  <a:gd name="connsiteY15" fmla="*/ 77154 h 1227214"/>
                  <a:gd name="connsiteX16" fmla="*/ 1236333 w 1373341"/>
                  <a:gd name="connsiteY16" fmla="*/ 143829 h 1227214"/>
                  <a:gd name="connsiteX17" fmla="*/ 1280148 w 1373341"/>
                  <a:gd name="connsiteY17" fmla="*/ 185739 h 1227214"/>
                  <a:gd name="connsiteX18" fmla="*/ 1363015 w 1373341"/>
                  <a:gd name="connsiteY18" fmla="*/ 600077 h 12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73341" h="1227214">
                    <a:moveTo>
                      <a:pt x="1363015" y="600077"/>
                    </a:moveTo>
                    <a:cubicBezTo>
                      <a:pt x="1327773" y="788672"/>
                      <a:pt x="1230618" y="965837"/>
                      <a:pt x="1088695" y="1096329"/>
                    </a:cubicBezTo>
                    <a:cubicBezTo>
                      <a:pt x="1034403" y="1146812"/>
                      <a:pt x="964870" y="1205867"/>
                      <a:pt x="887718" y="1220154"/>
                    </a:cubicBezTo>
                    <a:cubicBezTo>
                      <a:pt x="848665" y="1232537"/>
                      <a:pt x="808660" y="1227774"/>
                      <a:pt x="767703" y="1212534"/>
                    </a:cubicBezTo>
                    <a:cubicBezTo>
                      <a:pt x="739128" y="1202057"/>
                      <a:pt x="707695" y="1183959"/>
                      <a:pt x="676263" y="1183959"/>
                    </a:cubicBezTo>
                    <a:cubicBezTo>
                      <a:pt x="647688" y="1183959"/>
                      <a:pt x="621970" y="1195389"/>
                      <a:pt x="595300" y="1204914"/>
                    </a:cubicBezTo>
                    <a:cubicBezTo>
                      <a:pt x="588633" y="1207772"/>
                      <a:pt x="581965" y="1211582"/>
                      <a:pt x="575298" y="1213487"/>
                    </a:cubicBezTo>
                    <a:cubicBezTo>
                      <a:pt x="548628" y="1223964"/>
                      <a:pt x="532435" y="1224917"/>
                      <a:pt x="504813" y="1222059"/>
                    </a:cubicBezTo>
                    <a:cubicBezTo>
                      <a:pt x="420040" y="1215392"/>
                      <a:pt x="342888" y="1150622"/>
                      <a:pt x="283833" y="1095377"/>
                    </a:cubicBezTo>
                    <a:cubicBezTo>
                      <a:pt x="141910" y="964884"/>
                      <a:pt x="44755" y="787719"/>
                      <a:pt x="9513" y="599124"/>
                    </a:cubicBezTo>
                    <a:cubicBezTo>
                      <a:pt x="-14300" y="468632"/>
                      <a:pt x="1893" y="264797"/>
                      <a:pt x="112383" y="168594"/>
                    </a:cubicBezTo>
                    <a:cubicBezTo>
                      <a:pt x="219063" y="38102"/>
                      <a:pt x="412420" y="-15238"/>
                      <a:pt x="575298" y="27624"/>
                    </a:cubicBezTo>
                    <a:cubicBezTo>
                      <a:pt x="590538" y="30482"/>
                      <a:pt x="604825" y="32387"/>
                      <a:pt x="621018" y="32387"/>
                    </a:cubicBezTo>
                    <a:cubicBezTo>
                      <a:pt x="671500" y="31434"/>
                      <a:pt x="719125" y="18099"/>
                      <a:pt x="768655" y="9527"/>
                    </a:cubicBezTo>
                    <a:cubicBezTo>
                      <a:pt x="814375" y="1907"/>
                      <a:pt x="861048" y="-2856"/>
                      <a:pt x="907720" y="1907"/>
                    </a:cubicBezTo>
                    <a:cubicBezTo>
                      <a:pt x="989635" y="10479"/>
                      <a:pt x="1076313" y="31434"/>
                      <a:pt x="1145845" y="77154"/>
                    </a:cubicBezTo>
                    <a:cubicBezTo>
                      <a:pt x="1179183" y="99062"/>
                      <a:pt x="1209663" y="113349"/>
                      <a:pt x="1236333" y="143829"/>
                    </a:cubicBezTo>
                    <a:cubicBezTo>
                      <a:pt x="1250620" y="152402"/>
                      <a:pt x="1267765" y="174309"/>
                      <a:pt x="1280148" y="185739"/>
                    </a:cubicBezTo>
                    <a:cubicBezTo>
                      <a:pt x="1373493" y="286704"/>
                      <a:pt x="1386828" y="475299"/>
                      <a:pt x="1363015" y="600077"/>
                    </a:cubicBezTo>
                    <a:close/>
                  </a:path>
                </a:pathLst>
              </a:custGeom>
              <a:solidFill>
                <a:srgbClr val="EE48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9ABFF32-66CE-480C-9BB6-27F7F5E5A8C8}"/>
                  </a:ext>
                </a:extLst>
              </p:cNvPr>
              <p:cNvSpPr/>
              <p:nvPr/>
            </p:nvSpPr>
            <p:spPr>
              <a:xfrm>
                <a:off x="5411556" y="3001638"/>
                <a:ext cx="591098" cy="793121"/>
              </a:xfrm>
              <a:custGeom>
                <a:avLst/>
                <a:gdLst>
                  <a:gd name="connsiteX0" fmla="*/ 62461 w 591098"/>
                  <a:gd name="connsiteY0" fmla="*/ 753117 h 793121"/>
                  <a:gd name="connsiteX1" fmla="*/ 136756 w 591098"/>
                  <a:gd name="connsiteY1" fmla="*/ 195904 h 793121"/>
                  <a:gd name="connsiteX2" fmla="*/ 362498 w 591098"/>
                  <a:gd name="connsiteY2" fmla="*/ 44457 h 793121"/>
                  <a:gd name="connsiteX3" fmla="*/ 520613 w 591098"/>
                  <a:gd name="connsiteY3" fmla="*/ 20644 h 793121"/>
                  <a:gd name="connsiteX4" fmla="*/ 591098 w 591098"/>
                  <a:gd name="connsiteY4" fmla="*/ 17787 h 793121"/>
                  <a:gd name="connsiteX5" fmla="*/ 574906 w 591098"/>
                  <a:gd name="connsiteY5" fmla="*/ 14929 h 793121"/>
                  <a:gd name="connsiteX6" fmla="*/ 111991 w 591098"/>
                  <a:gd name="connsiteY6" fmla="*/ 155899 h 793121"/>
                  <a:gd name="connsiteX7" fmla="*/ 10073 w 591098"/>
                  <a:gd name="connsiteY7" fmla="*/ 587382 h 793121"/>
                  <a:gd name="connsiteX8" fmla="*/ 74843 w 591098"/>
                  <a:gd name="connsiteY8" fmla="*/ 793122 h 793121"/>
                  <a:gd name="connsiteX9" fmla="*/ 62461 w 591098"/>
                  <a:gd name="connsiteY9" fmla="*/ 753117 h 79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1098" h="793121">
                    <a:moveTo>
                      <a:pt x="62461" y="753117"/>
                    </a:moveTo>
                    <a:cubicBezTo>
                      <a:pt x="11978" y="572142"/>
                      <a:pt x="14836" y="348304"/>
                      <a:pt x="136756" y="195904"/>
                    </a:cubicBezTo>
                    <a:cubicBezTo>
                      <a:pt x="194858" y="123514"/>
                      <a:pt x="272963" y="72079"/>
                      <a:pt x="362498" y="44457"/>
                    </a:cubicBezTo>
                    <a:cubicBezTo>
                      <a:pt x="413933" y="28264"/>
                      <a:pt x="467273" y="19692"/>
                      <a:pt x="520613" y="20644"/>
                    </a:cubicBezTo>
                    <a:cubicBezTo>
                      <a:pt x="543473" y="20644"/>
                      <a:pt x="567286" y="21597"/>
                      <a:pt x="591098" y="17787"/>
                    </a:cubicBezTo>
                    <a:cubicBezTo>
                      <a:pt x="585383" y="16834"/>
                      <a:pt x="580621" y="15882"/>
                      <a:pt x="574906" y="14929"/>
                    </a:cubicBezTo>
                    <a:cubicBezTo>
                      <a:pt x="412028" y="-28886"/>
                      <a:pt x="218671" y="25407"/>
                      <a:pt x="111991" y="155899"/>
                    </a:cubicBezTo>
                    <a:cubicBezTo>
                      <a:pt x="1501" y="252102"/>
                      <a:pt x="-14692" y="455937"/>
                      <a:pt x="10073" y="587382"/>
                    </a:cubicBezTo>
                    <a:cubicBezTo>
                      <a:pt x="23408" y="658819"/>
                      <a:pt x="45316" y="727399"/>
                      <a:pt x="74843" y="793122"/>
                    </a:cubicBezTo>
                    <a:cubicBezTo>
                      <a:pt x="70081" y="779787"/>
                      <a:pt x="66271" y="766452"/>
                      <a:pt x="62461" y="753117"/>
                    </a:cubicBezTo>
                    <a:close/>
                  </a:path>
                </a:pathLst>
              </a:custGeom>
              <a:solidFill>
                <a:srgbClr val="FDE8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09652AA-334B-4BE8-A910-70AA1789E04F}"/>
                  </a:ext>
                </a:extLst>
              </p:cNvPr>
              <p:cNvSpPr/>
              <p:nvPr/>
            </p:nvSpPr>
            <p:spPr>
              <a:xfrm>
                <a:off x="5455920" y="2988775"/>
                <a:ext cx="1328187" cy="1228073"/>
              </a:xfrm>
              <a:custGeom>
                <a:avLst/>
                <a:gdLst>
                  <a:gd name="connsiteX0" fmla="*/ 1233488 w 1328187"/>
                  <a:gd name="connsiteY0" fmla="*/ 185907 h 1228073"/>
                  <a:gd name="connsiteX1" fmla="*/ 1189673 w 1328187"/>
                  <a:gd name="connsiteY1" fmla="*/ 143997 h 1228073"/>
                  <a:gd name="connsiteX2" fmla="*/ 1099185 w 1328187"/>
                  <a:gd name="connsiteY2" fmla="*/ 77322 h 1228073"/>
                  <a:gd name="connsiteX3" fmla="*/ 861060 w 1328187"/>
                  <a:gd name="connsiteY3" fmla="*/ 2075 h 1228073"/>
                  <a:gd name="connsiteX4" fmla="*/ 721995 w 1328187"/>
                  <a:gd name="connsiteY4" fmla="*/ 9695 h 1228073"/>
                  <a:gd name="connsiteX5" fmla="*/ 574358 w 1328187"/>
                  <a:gd name="connsiteY5" fmla="*/ 32555 h 1228073"/>
                  <a:gd name="connsiteX6" fmla="*/ 541973 w 1328187"/>
                  <a:gd name="connsiteY6" fmla="*/ 29697 h 1228073"/>
                  <a:gd name="connsiteX7" fmla="*/ 539115 w 1328187"/>
                  <a:gd name="connsiteY7" fmla="*/ 61130 h 1228073"/>
                  <a:gd name="connsiteX8" fmla="*/ 481013 w 1328187"/>
                  <a:gd name="connsiteY8" fmla="*/ 137330 h 1228073"/>
                  <a:gd name="connsiteX9" fmla="*/ 483870 w 1328187"/>
                  <a:gd name="connsiteY9" fmla="*/ 143997 h 1228073"/>
                  <a:gd name="connsiteX10" fmla="*/ 484823 w 1328187"/>
                  <a:gd name="connsiteY10" fmla="*/ 144950 h 1228073"/>
                  <a:gd name="connsiteX11" fmla="*/ 486728 w 1328187"/>
                  <a:gd name="connsiteY11" fmla="*/ 148760 h 1228073"/>
                  <a:gd name="connsiteX12" fmla="*/ 510540 w 1328187"/>
                  <a:gd name="connsiteY12" fmla="*/ 169715 h 1228073"/>
                  <a:gd name="connsiteX13" fmla="*/ 522923 w 1328187"/>
                  <a:gd name="connsiteY13" fmla="*/ 175430 h 1228073"/>
                  <a:gd name="connsiteX14" fmla="*/ 602933 w 1328187"/>
                  <a:gd name="connsiteY14" fmla="*/ 177335 h 1228073"/>
                  <a:gd name="connsiteX15" fmla="*/ 738188 w 1328187"/>
                  <a:gd name="connsiteY15" fmla="*/ 157332 h 1228073"/>
                  <a:gd name="connsiteX16" fmla="*/ 739140 w 1328187"/>
                  <a:gd name="connsiteY16" fmla="*/ 157332 h 1228073"/>
                  <a:gd name="connsiteX17" fmla="*/ 902018 w 1328187"/>
                  <a:gd name="connsiteY17" fmla="*/ 228770 h 1228073"/>
                  <a:gd name="connsiteX18" fmla="*/ 1004888 w 1328187"/>
                  <a:gd name="connsiteY18" fmla="*/ 490707 h 1228073"/>
                  <a:gd name="connsiteX19" fmla="*/ 1013460 w 1328187"/>
                  <a:gd name="connsiteY19" fmla="*/ 821225 h 1228073"/>
                  <a:gd name="connsiteX20" fmla="*/ 940118 w 1328187"/>
                  <a:gd name="connsiteY20" fmla="*/ 1051730 h 1228073"/>
                  <a:gd name="connsiteX21" fmla="*/ 856298 w 1328187"/>
                  <a:gd name="connsiteY21" fmla="*/ 1130787 h 1228073"/>
                  <a:gd name="connsiteX22" fmla="*/ 727710 w 1328187"/>
                  <a:gd name="connsiteY22" fmla="*/ 1151742 h 1228073"/>
                  <a:gd name="connsiteX23" fmla="*/ 588645 w 1328187"/>
                  <a:gd name="connsiteY23" fmla="*/ 1136502 h 1228073"/>
                  <a:gd name="connsiteX24" fmla="*/ 444818 w 1328187"/>
                  <a:gd name="connsiteY24" fmla="*/ 1174602 h 1228073"/>
                  <a:gd name="connsiteX25" fmla="*/ 313373 w 1328187"/>
                  <a:gd name="connsiteY25" fmla="*/ 1125072 h 1228073"/>
                  <a:gd name="connsiteX26" fmla="*/ 200025 w 1328187"/>
                  <a:gd name="connsiteY26" fmla="*/ 1026965 h 1228073"/>
                  <a:gd name="connsiteX27" fmla="*/ 0 w 1328187"/>
                  <a:gd name="connsiteY27" fmla="*/ 732642 h 1228073"/>
                  <a:gd name="connsiteX28" fmla="*/ 238125 w 1328187"/>
                  <a:gd name="connsiteY28" fmla="*/ 1096497 h 1228073"/>
                  <a:gd name="connsiteX29" fmla="*/ 459105 w 1328187"/>
                  <a:gd name="connsiteY29" fmla="*/ 1223180 h 1228073"/>
                  <a:gd name="connsiteX30" fmla="*/ 529590 w 1328187"/>
                  <a:gd name="connsiteY30" fmla="*/ 1214607 h 1228073"/>
                  <a:gd name="connsiteX31" fmla="*/ 549593 w 1328187"/>
                  <a:gd name="connsiteY31" fmla="*/ 1206035 h 1228073"/>
                  <a:gd name="connsiteX32" fmla="*/ 630555 w 1328187"/>
                  <a:gd name="connsiteY32" fmla="*/ 1185080 h 1228073"/>
                  <a:gd name="connsiteX33" fmla="*/ 721995 w 1328187"/>
                  <a:gd name="connsiteY33" fmla="*/ 1213655 h 1228073"/>
                  <a:gd name="connsiteX34" fmla="*/ 842010 w 1328187"/>
                  <a:gd name="connsiteY34" fmla="*/ 1221275 h 1228073"/>
                  <a:gd name="connsiteX35" fmla="*/ 1042988 w 1328187"/>
                  <a:gd name="connsiteY35" fmla="*/ 1097450 h 1228073"/>
                  <a:gd name="connsiteX36" fmla="*/ 1317308 w 1328187"/>
                  <a:gd name="connsiteY36" fmla="*/ 601197 h 1228073"/>
                  <a:gd name="connsiteX37" fmla="*/ 1233488 w 1328187"/>
                  <a:gd name="connsiteY37" fmla="*/ 185907 h 1228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328187" h="1228073">
                    <a:moveTo>
                      <a:pt x="1233488" y="185907"/>
                    </a:moveTo>
                    <a:cubicBezTo>
                      <a:pt x="1221105" y="174477"/>
                      <a:pt x="1203960" y="153522"/>
                      <a:pt x="1189673" y="143997"/>
                    </a:cubicBezTo>
                    <a:cubicBezTo>
                      <a:pt x="1163003" y="112565"/>
                      <a:pt x="1132523" y="99230"/>
                      <a:pt x="1099185" y="77322"/>
                    </a:cubicBezTo>
                    <a:cubicBezTo>
                      <a:pt x="1029653" y="30650"/>
                      <a:pt x="942975" y="10647"/>
                      <a:pt x="861060" y="2075"/>
                    </a:cubicBezTo>
                    <a:cubicBezTo>
                      <a:pt x="814388" y="-2688"/>
                      <a:pt x="767715" y="1122"/>
                      <a:pt x="721995" y="9695"/>
                    </a:cubicBezTo>
                    <a:cubicBezTo>
                      <a:pt x="672465" y="18267"/>
                      <a:pt x="624840" y="32555"/>
                      <a:pt x="574358" y="32555"/>
                    </a:cubicBezTo>
                    <a:cubicBezTo>
                      <a:pt x="562928" y="32555"/>
                      <a:pt x="552450" y="31602"/>
                      <a:pt x="541973" y="29697"/>
                    </a:cubicBezTo>
                    <a:cubicBezTo>
                      <a:pt x="549593" y="39222"/>
                      <a:pt x="550545" y="50652"/>
                      <a:pt x="539115" y="61130"/>
                    </a:cubicBezTo>
                    <a:cubicBezTo>
                      <a:pt x="515303" y="84942"/>
                      <a:pt x="462915" y="92562"/>
                      <a:pt x="481013" y="137330"/>
                    </a:cubicBezTo>
                    <a:cubicBezTo>
                      <a:pt x="481965" y="139235"/>
                      <a:pt x="482918" y="141140"/>
                      <a:pt x="483870" y="143997"/>
                    </a:cubicBezTo>
                    <a:cubicBezTo>
                      <a:pt x="483870" y="143997"/>
                      <a:pt x="483870" y="144950"/>
                      <a:pt x="484823" y="144950"/>
                    </a:cubicBezTo>
                    <a:cubicBezTo>
                      <a:pt x="485775" y="145902"/>
                      <a:pt x="486728" y="147807"/>
                      <a:pt x="486728" y="148760"/>
                    </a:cubicBezTo>
                    <a:cubicBezTo>
                      <a:pt x="492443" y="157332"/>
                      <a:pt x="499110" y="164000"/>
                      <a:pt x="510540" y="169715"/>
                    </a:cubicBezTo>
                    <a:cubicBezTo>
                      <a:pt x="514350" y="171620"/>
                      <a:pt x="519113" y="173525"/>
                      <a:pt x="522923" y="175430"/>
                    </a:cubicBezTo>
                    <a:cubicBezTo>
                      <a:pt x="549593" y="182097"/>
                      <a:pt x="576263" y="182097"/>
                      <a:pt x="602933" y="177335"/>
                    </a:cubicBezTo>
                    <a:cubicBezTo>
                      <a:pt x="647700" y="169715"/>
                      <a:pt x="692468" y="153522"/>
                      <a:pt x="738188" y="157332"/>
                    </a:cubicBezTo>
                    <a:cubicBezTo>
                      <a:pt x="738188" y="157332"/>
                      <a:pt x="739140" y="157332"/>
                      <a:pt x="739140" y="157332"/>
                    </a:cubicBezTo>
                    <a:cubicBezTo>
                      <a:pt x="800100" y="153522"/>
                      <a:pt x="864870" y="182097"/>
                      <a:pt x="902018" y="228770"/>
                    </a:cubicBezTo>
                    <a:cubicBezTo>
                      <a:pt x="961073" y="301160"/>
                      <a:pt x="988695" y="401172"/>
                      <a:pt x="1004888" y="490707"/>
                    </a:cubicBezTo>
                    <a:cubicBezTo>
                      <a:pt x="1023938" y="599292"/>
                      <a:pt x="1025843" y="711687"/>
                      <a:pt x="1013460" y="821225"/>
                    </a:cubicBezTo>
                    <a:cubicBezTo>
                      <a:pt x="1004888" y="901235"/>
                      <a:pt x="986790" y="985055"/>
                      <a:pt x="940118" y="1051730"/>
                    </a:cubicBezTo>
                    <a:cubicBezTo>
                      <a:pt x="918210" y="1083162"/>
                      <a:pt x="889635" y="1111737"/>
                      <a:pt x="856298" y="1130787"/>
                    </a:cubicBezTo>
                    <a:cubicBezTo>
                      <a:pt x="815340" y="1153647"/>
                      <a:pt x="773430" y="1158410"/>
                      <a:pt x="727710" y="1151742"/>
                    </a:cubicBezTo>
                    <a:cubicBezTo>
                      <a:pt x="681990" y="1146027"/>
                      <a:pt x="635318" y="1130787"/>
                      <a:pt x="588645" y="1136502"/>
                    </a:cubicBezTo>
                    <a:cubicBezTo>
                      <a:pt x="539115" y="1142217"/>
                      <a:pt x="495300" y="1173650"/>
                      <a:pt x="444818" y="1174602"/>
                    </a:cubicBezTo>
                    <a:cubicBezTo>
                      <a:pt x="396240" y="1175555"/>
                      <a:pt x="352425" y="1152695"/>
                      <a:pt x="313373" y="1125072"/>
                    </a:cubicBezTo>
                    <a:cubicBezTo>
                      <a:pt x="271463" y="1096497"/>
                      <a:pt x="234315" y="1063160"/>
                      <a:pt x="200025" y="1026965"/>
                    </a:cubicBezTo>
                    <a:cubicBezTo>
                      <a:pt x="120015" y="941240"/>
                      <a:pt x="52388" y="840275"/>
                      <a:pt x="0" y="732642"/>
                    </a:cubicBezTo>
                    <a:cubicBezTo>
                      <a:pt x="48577" y="870755"/>
                      <a:pt x="130493" y="996485"/>
                      <a:pt x="238125" y="1096497"/>
                    </a:cubicBezTo>
                    <a:cubicBezTo>
                      <a:pt x="297180" y="1150790"/>
                      <a:pt x="374332" y="1216512"/>
                      <a:pt x="459105" y="1223180"/>
                    </a:cubicBezTo>
                    <a:cubicBezTo>
                      <a:pt x="486728" y="1225085"/>
                      <a:pt x="502920" y="1225085"/>
                      <a:pt x="529590" y="1214607"/>
                    </a:cubicBezTo>
                    <a:cubicBezTo>
                      <a:pt x="536258" y="1211750"/>
                      <a:pt x="542925" y="1208892"/>
                      <a:pt x="549593" y="1206035"/>
                    </a:cubicBezTo>
                    <a:cubicBezTo>
                      <a:pt x="576263" y="1196510"/>
                      <a:pt x="601980" y="1186032"/>
                      <a:pt x="630555" y="1185080"/>
                    </a:cubicBezTo>
                    <a:cubicBezTo>
                      <a:pt x="661988" y="1185080"/>
                      <a:pt x="693420" y="1203177"/>
                      <a:pt x="721995" y="1213655"/>
                    </a:cubicBezTo>
                    <a:cubicBezTo>
                      <a:pt x="762953" y="1227942"/>
                      <a:pt x="802958" y="1233657"/>
                      <a:pt x="842010" y="1221275"/>
                    </a:cubicBezTo>
                    <a:cubicBezTo>
                      <a:pt x="918210" y="1206987"/>
                      <a:pt x="987743" y="1147932"/>
                      <a:pt x="1042988" y="1097450"/>
                    </a:cubicBezTo>
                    <a:cubicBezTo>
                      <a:pt x="1184910" y="966957"/>
                      <a:pt x="1282065" y="789792"/>
                      <a:pt x="1317308" y="601197"/>
                    </a:cubicBezTo>
                    <a:cubicBezTo>
                      <a:pt x="1342073" y="475467"/>
                      <a:pt x="1328738" y="286872"/>
                      <a:pt x="1233488" y="185907"/>
                    </a:cubicBezTo>
                    <a:close/>
                  </a:path>
                </a:pathLst>
              </a:custGeom>
              <a:solidFill>
                <a:srgbClr val="DB47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6" name="Graphic 4">
                <a:extLst>
                  <a:ext uri="{FF2B5EF4-FFF2-40B4-BE49-F238E27FC236}">
                    <a16:creationId xmlns:a16="http://schemas.microsoft.com/office/drawing/2014/main" id="{ABF0F8FC-8743-4CB8-A418-EA053EAA67FA}"/>
                  </a:ext>
                </a:extLst>
              </p:cNvPr>
              <p:cNvGrpSpPr/>
              <p:nvPr/>
            </p:nvGrpSpPr>
            <p:grpSpPr>
              <a:xfrm>
                <a:off x="5955982" y="2619935"/>
                <a:ext cx="283977" cy="530934"/>
                <a:chOff x="5955982" y="2619935"/>
                <a:chExt cx="283977" cy="530934"/>
              </a:xfrm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F75CED8B-85C2-4D60-A0D7-1186B0375F86}"/>
                    </a:ext>
                  </a:extLst>
                </p:cNvPr>
                <p:cNvSpPr/>
                <p:nvPr/>
              </p:nvSpPr>
              <p:spPr>
                <a:xfrm>
                  <a:off x="5955982" y="2619935"/>
                  <a:ext cx="283977" cy="530934"/>
                </a:xfrm>
                <a:custGeom>
                  <a:avLst/>
                  <a:gdLst>
                    <a:gd name="connsiteX0" fmla="*/ 258128 w 283977"/>
                    <a:gd name="connsiteY0" fmla="*/ 118502 h 530934"/>
                    <a:gd name="connsiteX1" fmla="*/ 283845 w 283977"/>
                    <a:gd name="connsiteY1" fmla="*/ 72782 h 530934"/>
                    <a:gd name="connsiteX2" fmla="*/ 250508 w 283977"/>
                    <a:gd name="connsiteY2" fmla="*/ 16584 h 530934"/>
                    <a:gd name="connsiteX3" fmla="*/ 185738 w 283977"/>
                    <a:gd name="connsiteY3" fmla="*/ 11822 h 530934"/>
                    <a:gd name="connsiteX4" fmla="*/ 175260 w 283977"/>
                    <a:gd name="connsiteY4" fmla="*/ 35634 h 530934"/>
                    <a:gd name="connsiteX5" fmla="*/ 174308 w 283977"/>
                    <a:gd name="connsiteY5" fmla="*/ 36587 h 530934"/>
                    <a:gd name="connsiteX6" fmla="*/ 91440 w 283977"/>
                    <a:gd name="connsiteY6" fmla="*/ 301382 h 530934"/>
                    <a:gd name="connsiteX7" fmla="*/ 76200 w 283977"/>
                    <a:gd name="connsiteY7" fmla="*/ 511884 h 530934"/>
                    <a:gd name="connsiteX8" fmla="*/ 0 w 283977"/>
                    <a:gd name="connsiteY8" fmla="*/ 478547 h 530934"/>
                    <a:gd name="connsiteX9" fmla="*/ 14288 w 283977"/>
                    <a:gd name="connsiteY9" fmla="*/ 496644 h 530934"/>
                    <a:gd name="connsiteX10" fmla="*/ 31432 w 283977"/>
                    <a:gd name="connsiteY10" fmla="*/ 510932 h 530934"/>
                    <a:gd name="connsiteX11" fmla="*/ 52388 w 283977"/>
                    <a:gd name="connsiteY11" fmla="*/ 523314 h 530934"/>
                    <a:gd name="connsiteX12" fmla="*/ 91440 w 283977"/>
                    <a:gd name="connsiteY12" fmla="*/ 530934 h 530934"/>
                    <a:gd name="connsiteX13" fmla="*/ 198120 w 283977"/>
                    <a:gd name="connsiteY13" fmla="*/ 493787 h 530934"/>
                    <a:gd name="connsiteX14" fmla="*/ 142875 w 283977"/>
                    <a:gd name="connsiteY14" fmla="*/ 511884 h 530934"/>
                    <a:gd name="connsiteX15" fmla="*/ 184785 w 283977"/>
                    <a:gd name="connsiteY15" fmla="*/ 244232 h 530934"/>
                    <a:gd name="connsiteX16" fmla="*/ 258128 w 283977"/>
                    <a:gd name="connsiteY16" fmla="*/ 118502 h 530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3977" h="530934">
                      <a:moveTo>
                        <a:pt x="258128" y="118502"/>
                      </a:moveTo>
                      <a:cubicBezTo>
                        <a:pt x="266700" y="106119"/>
                        <a:pt x="285750" y="89927"/>
                        <a:pt x="283845" y="72782"/>
                      </a:cubicBezTo>
                      <a:cubicBezTo>
                        <a:pt x="284797" y="50874"/>
                        <a:pt x="263843" y="30872"/>
                        <a:pt x="250508" y="16584"/>
                      </a:cubicBezTo>
                      <a:cubicBezTo>
                        <a:pt x="233363" y="-1513"/>
                        <a:pt x="204788" y="-7228"/>
                        <a:pt x="185738" y="11822"/>
                      </a:cubicBezTo>
                      <a:cubicBezTo>
                        <a:pt x="179070" y="18489"/>
                        <a:pt x="175260" y="27062"/>
                        <a:pt x="175260" y="35634"/>
                      </a:cubicBezTo>
                      <a:cubicBezTo>
                        <a:pt x="175260" y="36587"/>
                        <a:pt x="174308" y="36587"/>
                        <a:pt x="174308" y="36587"/>
                      </a:cubicBezTo>
                      <a:cubicBezTo>
                        <a:pt x="152400" y="127074"/>
                        <a:pt x="117157" y="212799"/>
                        <a:pt x="91440" y="301382"/>
                      </a:cubicBezTo>
                      <a:cubicBezTo>
                        <a:pt x="72390" y="360437"/>
                        <a:pt x="54293" y="447114"/>
                        <a:pt x="76200" y="511884"/>
                      </a:cubicBezTo>
                      <a:cubicBezTo>
                        <a:pt x="49530" y="505217"/>
                        <a:pt x="23813" y="491882"/>
                        <a:pt x="0" y="478547"/>
                      </a:cubicBezTo>
                      <a:cubicBezTo>
                        <a:pt x="3810" y="485214"/>
                        <a:pt x="8573" y="490929"/>
                        <a:pt x="14288" y="496644"/>
                      </a:cubicBezTo>
                      <a:cubicBezTo>
                        <a:pt x="19050" y="502359"/>
                        <a:pt x="24765" y="507122"/>
                        <a:pt x="31432" y="510932"/>
                      </a:cubicBezTo>
                      <a:cubicBezTo>
                        <a:pt x="38100" y="514742"/>
                        <a:pt x="44768" y="519504"/>
                        <a:pt x="52388" y="523314"/>
                      </a:cubicBezTo>
                      <a:cubicBezTo>
                        <a:pt x="64770" y="528077"/>
                        <a:pt x="77153" y="530934"/>
                        <a:pt x="91440" y="530934"/>
                      </a:cubicBezTo>
                      <a:cubicBezTo>
                        <a:pt x="131445" y="530934"/>
                        <a:pt x="167640" y="517599"/>
                        <a:pt x="198120" y="493787"/>
                      </a:cubicBezTo>
                      <a:cubicBezTo>
                        <a:pt x="179070" y="500454"/>
                        <a:pt x="160972" y="507122"/>
                        <a:pt x="142875" y="511884"/>
                      </a:cubicBezTo>
                      <a:cubicBezTo>
                        <a:pt x="132397" y="418539"/>
                        <a:pt x="141922" y="332814"/>
                        <a:pt x="184785" y="244232"/>
                      </a:cubicBezTo>
                      <a:cubicBezTo>
                        <a:pt x="205740" y="201369"/>
                        <a:pt x="230505" y="156602"/>
                        <a:pt x="258128" y="118502"/>
                      </a:cubicBezTo>
                      <a:close/>
                    </a:path>
                  </a:pathLst>
                </a:custGeom>
                <a:solidFill>
                  <a:srgbClr val="5E2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B0D5DEF6-A3F4-4ABF-8827-F643FCA2F2B9}"/>
                    </a:ext>
                  </a:extLst>
                </p:cNvPr>
                <p:cNvSpPr/>
                <p:nvPr/>
              </p:nvSpPr>
              <p:spPr>
                <a:xfrm>
                  <a:off x="6041707" y="2630430"/>
                  <a:ext cx="186425" cy="505914"/>
                </a:xfrm>
                <a:custGeom>
                  <a:avLst/>
                  <a:gdLst>
                    <a:gd name="connsiteX0" fmla="*/ 34290 w 186425"/>
                    <a:gd name="connsiteY0" fmla="*/ 505200 h 505914"/>
                    <a:gd name="connsiteX1" fmla="*/ 12382 w 186425"/>
                    <a:gd name="connsiteY1" fmla="*/ 505200 h 505914"/>
                    <a:gd name="connsiteX2" fmla="*/ 0 w 186425"/>
                    <a:gd name="connsiteY2" fmla="*/ 413760 h 505914"/>
                    <a:gd name="connsiteX3" fmla="*/ 25717 w 186425"/>
                    <a:gd name="connsiteY3" fmla="*/ 268027 h 505914"/>
                    <a:gd name="connsiteX4" fmla="*/ 91440 w 186425"/>
                    <a:gd name="connsiteY4" fmla="*/ 40380 h 505914"/>
                    <a:gd name="connsiteX5" fmla="*/ 98107 w 186425"/>
                    <a:gd name="connsiteY5" fmla="*/ 49905 h 505914"/>
                    <a:gd name="connsiteX6" fmla="*/ 98107 w 186425"/>
                    <a:gd name="connsiteY6" fmla="*/ 49905 h 505914"/>
                    <a:gd name="connsiteX7" fmla="*/ 102870 w 186425"/>
                    <a:gd name="connsiteY7" fmla="*/ 7995 h 505914"/>
                    <a:gd name="connsiteX8" fmla="*/ 155257 w 186425"/>
                    <a:gd name="connsiteY8" fmla="*/ 15615 h 505914"/>
                    <a:gd name="connsiteX9" fmla="*/ 182880 w 186425"/>
                    <a:gd name="connsiteY9" fmla="*/ 76575 h 505914"/>
                    <a:gd name="connsiteX10" fmla="*/ 142875 w 186425"/>
                    <a:gd name="connsiteY10" fmla="*/ 86100 h 505914"/>
                    <a:gd name="connsiteX11" fmla="*/ 143827 w 186425"/>
                    <a:gd name="connsiteY11" fmla="*/ 90862 h 505914"/>
                    <a:gd name="connsiteX12" fmla="*/ 172402 w 186425"/>
                    <a:gd name="connsiteY12" fmla="*/ 94672 h 505914"/>
                    <a:gd name="connsiteX13" fmla="*/ 157163 w 186425"/>
                    <a:gd name="connsiteY13" fmla="*/ 111817 h 505914"/>
                    <a:gd name="connsiteX14" fmla="*/ 122872 w 186425"/>
                    <a:gd name="connsiteY14" fmla="*/ 165157 h 505914"/>
                    <a:gd name="connsiteX15" fmla="*/ 60960 w 186425"/>
                    <a:gd name="connsiteY15" fmla="*/ 286125 h 505914"/>
                    <a:gd name="connsiteX16" fmla="*/ 34290 w 186425"/>
                    <a:gd name="connsiteY16" fmla="*/ 505200 h 50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6425" h="505914">
                      <a:moveTo>
                        <a:pt x="34290" y="505200"/>
                      </a:moveTo>
                      <a:cubicBezTo>
                        <a:pt x="27622" y="506152"/>
                        <a:pt x="20002" y="506152"/>
                        <a:pt x="12382" y="505200"/>
                      </a:cubicBezTo>
                      <a:cubicBezTo>
                        <a:pt x="7620" y="474720"/>
                        <a:pt x="0" y="445192"/>
                        <a:pt x="0" y="413760"/>
                      </a:cubicBezTo>
                      <a:cubicBezTo>
                        <a:pt x="0" y="364230"/>
                        <a:pt x="11430" y="314700"/>
                        <a:pt x="25717" y="268027"/>
                      </a:cubicBezTo>
                      <a:cubicBezTo>
                        <a:pt x="47625" y="192780"/>
                        <a:pt x="81915" y="119437"/>
                        <a:pt x="91440" y="40380"/>
                      </a:cubicBezTo>
                      <a:cubicBezTo>
                        <a:pt x="93345" y="43237"/>
                        <a:pt x="95250" y="47047"/>
                        <a:pt x="98107" y="49905"/>
                      </a:cubicBezTo>
                      <a:cubicBezTo>
                        <a:pt x="98107" y="49905"/>
                        <a:pt x="98107" y="49905"/>
                        <a:pt x="98107" y="49905"/>
                      </a:cubicBezTo>
                      <a:cubicBezTo>
                        <a:pt x="94297" y="35617"/>
                        <a:pt x="93345" y="17520"/>
                        <a:pt x="102870" y="7995"/>
                      </a:cubicBezTo>
                      <a:cubicBezTo>
                        <a:pt x="118110" y="-8198"/>
                        <a:pt x="141922" y="3232"/>
                        <a:pt x="155257" y="15615"/>
                      </a:cubicBezTo>
                      <a:cubicBezTo>
                        <a:pt x="168592" y="27045"/>
                        <a:pt x="196215" y="56572"/>
                        <a:pt x="182880" y="76575"/>
                      </a:cubicBezTo>
                      <a:cubicBezTo>
                        <a:pt x="174307" y="88005"/>
                        <a:pt x="158115" y="89910"/>
                        <a:pt x="142875" y="86100"/>
                      </a:cubicBezTo>
                      <a:cubicBezTo>
                        <a:pt x="141922" y="88005"/>
                        <a:pt x="141922" y="89910"/>
                        <a:pt x="143827" y="90862"/>
                      </a:cubicBezTo>
                      <a:cubicBezTo>
                        <a:pt x="152400" y="96577"/>
                        <a:pt x="162877" y="97530"/>
                        <a:pt x="172402" y="94672"/>
                      </a:cubicBezTo>
                      <a:cubicBezTo>
                        <a:pt x="166688" y="100387"/>
                        <a:pt x="160972" y="106102"/>
                        <a:pt x="157163" y="111817"/>
                      </a:cubicBezTo>
                      <a:cubicBezTo>
                        <a:pt x="143827" y="128010"/>
                        <a:pt x="134302" y="147060"/>
                        <a:pt x="122872" y="165157"/>
                      </a:cubicBezTo>
                      <a:cubicBezTo>
                        <a:pt x="99060" y="203257"/>
                        <a:pt x="77152" y="244215"/>
                        <a:pt x="60960" y="286125"/>
                      </a:cubicBezTo>
                      <a:cubicBezTo>
                        <a:pt x="38100" y="343275"/>
                        <a:pt x="16192" y="435667"/>
                        <a:pt x="34290" y="505200"/>
                      </a:cubicBezTo>
                      <a:close/>
                    </a:path>
                  </a:pathLst>
                </a:custGeom>
                <a:solidFill>
                  <a:srgbClr val="843A1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FBC6DD2B-144E-4CA6-A5E7-58D896B292EE}"/>
                    </a:ext>
                  </a:extLst>
                </p:cNvPr>
                <p:cNvSpPr/>
                <p:nvPr/>
              </p:nvSpPr>
              <p:spPr>
                <a:xfrm>
                  <a:off x="6042660" y="2629055"/>
                  <a:ext cx="179069" cy="491334"/>
                </a:xfrm>
                <a:custGeom>
                  <a:avLst/>
                  <a:gdLst>
                    <a:gd name="connsiteX0" fmla="*/ 35242 w 179069"/>
                    <a:gd name="connsiteY0" fmla="*/ 305597 h 491334"/>
                    <a:gd name="connsiteX1" fmla="*/ 85725 w 179069"/>
                    <a:gd name="connsiteY1" fmla="*/ 165580 h 491334"/>
                    <a:gd name="connsiteX2" fmla="*/ 129540 w 179069"/>
                    <a:gd name="connsiteY2" fmla="*/ 82712 h 491334"/>
                    <a:gd name="connsiteX3" fmla="*/ 137160 w 179069"/>
                    <a:gd name="connsiteY3" fmla="*/ 31277 h 491334"/>
                    <a:gd name="connsiteX4" fmla="*/ 179070 w 179069"/>
                    <a:gd name="connsiteY4" fmla="*/ 44612 h 491334"/>
                    <a:gd name="connsiteX5" fmla="*/ 154305 w 179069"/>
                    <a:gd name="connsiteY5" fmla="*/ 16037 h 491334"/>
                    <a:gd name="connsiteX6" fmla="*/ 101917 w 179069"/>
                    <a:gd name="connsiteY6" fmla="*/ 8417 h 491334"/>
                    <a:gd name="connsiteX7" fmla="*/ 98107 w 179069"/>
                    <a:gd name="connsiteY7" fmla="*/ 50327 h 491334"/>
                    <a:gd name="connsiteX8" fmla="*/ 98107 w 179069"/>
                    <a:gd name="connsiteY8" fmla="*/ 50327 h 491334"/>
                    <a:gd name="connsiteX9" fmla="*/ 91440 w 179069"/>
                    <a:gd name="connsiteY9" fmla="*/ 40802 h 491334"/>
                    <a:gd name="connsiteX10" fmla="*/ 25717 w 179069"/>
                    <a:gd name="connsiteY10" fmla="*/ 268450 h 491334"/>
                    <a:gd name="connsiteX11" fmla="*/ 0 w 179069"/>
                    <a:gd name="connsiteY11" fmla="*/ 414182 h 491334"/>
                    <a:gd name="connsiteX12" fmla="*/ 9525 w 179069"/>
                    <a:gd name="connsiteY12" fmla="*/ 491335 h 491334"/>
                    <a:gd name="connsiteX13" fmla="*/ 35242 w 179069"/>
                    <a:gd name="connsiteY13" fmla="*/ 305597 h 49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9069" h="491334">
                      <a:moveTo>
                        <a:pt x="35242" y="305597"/>
                      </a:moveTo>
                      <a:cubicBezTo>
                        <a:pt x="49530" y="257972"/>
                        <a:pt x="67627" y="211300"/>
                        <a:pt x="85725" y="165580"/>
                      </a:cubicBezTo>
                      <a:cubicBezTo>
                        <a:pt x="97155" y="137005"/>
                        <a:pt x="110490" y="107477"/>
                        <a:pt x="129540" y="82712"/>
                      </a:cubicBezTo>
                      <a:cubicBezTo>
                        <a:pt x="120967" y="59852"/>
                        <a:pt x="118110" y="36040"/>
                        <a:pt x="137160" y="31277"/>
                      </a:cubicBezTo>
                      <a:cubicBezTo>
                        <a:pt x="154305" y="26515"/>
                        <a:pt x="167640" y="33182"/>
                        <a:pt x="179070" y="44612"/>
                      </a:cubicBezTo>
                      <a:cubicBezTo>
                        <a:pt x="172402" y="33182"/>
                        <a:pt x="160973" y="22705"/>
                        <a:pt x="154305" y="16037"/>
                      </a:cubicBezTo>
                      <a:cubicBezTo>
                        <a:pt x="140970" y="3655"/>
                        <a:pt x="117157" y="-8728"/>
                        <a:pt x="101917" y="8417"/>
                      </a:cubicBezTo>
                      <a:cubicBezTo>
                        <a:pt x="93345" y="17942"/>
                        <a:pt x="93345" y="36040"/>
                        <a:pt x="98107" y="50327"/>
                      </a:cubicBezTo>
                      <a:cubicBezTo>
                        <a:pt x="98107" y="50327"/>
                        <a:pt x="98107" y="50327"/>
                        <a:pt x="98107" y="50327"/>
                      </a:cubicBezTo>
                      <a:cubicBezTo>
                        <a:pt x="95250" y="47470"/>
                        <a:pt x="93345" y="44612"/>
                        <a:pt x="91440" y="40802"/>
                      </a:cubicBezTo>
                      <a:cubicBezTo>
                        <a:pt x="81915" y="118907"/>
                        <a:pt x="48577" y="192250"/>
                        <a:pt x="25717" y="268450"/>
                      </a:cubicBezTo>
                      <a:cubicBezTo>
                        <a:pt x="11430" y="316075"/>
                        <a:pt x="0" y="364652"/>
                        <a:pt x="0" y="414182"/>
                      </a:cubicBezTo>
                      <a:cubicBezTo>
                        <a:pt x="0" y="440852"/>
                        <a:pt x="4763" y="466570"/>
                        <a:pt x="9525" y="491335"/>
                      </a:cubicBezTo>
                      <a:cubicBezTo>
                        <a:pt x="5715" y="429422"/>
                        <a:pt x="17145" y="366557"/>
                        <a:pt x="35242" y="305597"/>
                      </a:cubicBezTo>
                      <a:close/>
                    </a:path>
                  </a:pathLst>
                </a:custGeom>
                <a:solidFill>
                  <a:srgbClr val="843A1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20" name="Picture 119">
            <a:extLst>
              <a:ext uri="{FF2B5EF4-FFF2-40B4-BE49-F238E27FC236}">
                <a16:creationId xmlns:a16="http://schemas.microsoft.com/office/drawing/2014/main" id="{FFB1729C-8D43-4277-B28A-9B7BD978B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145" y="1961022"/>
            <a:ext cx="1423104" cy="1288775"/>
          </a:xfrm>
          <a:prstGeom prst="rect">
            <a:avLst/>
          </a:prstGeom>
        </p:spPr>
      </p:pic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25F7E3B0-912A-4543-83FA-CB3D8B36EFCB}"/>
              </a:ext>
            </a:extLst>
          </p:cNvPr>
          <p:cNvSpPr/>
          <p:nvPr/>
        </p:nvSpPr>
        <p:spPr>
          <a:xfrm>
            <a:off x="9153525" y="3052762"/>
            <a:ext cx="328614" cy="1057275"/>
          </a:xfrm>
          <a:prstGeom prst="roundRect">
            <a:avLst>
              <a:gd name="adj" fmla="val 13761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D3CE7F83-B52C-417D-82AF-1548FFDD93DB}"/>
              </a:ext>
            </a:extLst>
          </p:cNvPr>
          <p:cNvSpPr/>
          <p:nvPr/>
        </p:nvSpPr>
        <p:spPr>
          <a:xfrm>
            <a:off x="8767763" y="3052762"/>
            <a:ext cx="326748" cy="1057275"/>
          </a:xfrm>
          <a:prstGeom prst="roundRect">
            <a:avLst>
              <a:gd name="adj" fmla="val 13761"/>
            </a:avLst>
          </a:prstGeom>
          <a:solidFill>
            <a:schemeClr val="accent4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49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2" grpId="0"/>
      <p:bldP spid="83" grpId="0"/>
      <p:bldP spid="84" grpId="0"/>
      <p:bldP spid="85" grpId="0"/>
      <p:bldP spid="86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36" grpId="0"/>
      <p:bldP spid="37" grpId="0"/>
      <p:bldP spid="38" grpId="0"/>
      <p:bldP spid="41" grpId="0"/>
      <p:bldP spid="43" grpId="0"/>
      <p:bldP spid="44" grpId="0"/>
      <p:bldP spid="45" grpId="0"/>
      <p:bldP spid="46" grpId="0"/>
      <p:bldP spid="47" grpId="0"/>
      <p:bldP spid="121" grpId="0" animBg="1"/>
      <p:bldP spid="1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FC7FFA-659D-4109-A233-FBC0FCB7A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28800"/>
            <a:ext cx="5638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07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6">
            <a:extLst>
              <a:ext uri="{FF2B5EF4-FFF2-40B4-BE49-F238E27FC236}">
                <a16:creationId xmlns:a16="http://schemas.microsoft.com/office/drawing/2014/main" id="{5B4CC5FA-3BA1-4891-895B-17839A7CCF5F}"/>
              </a:ext>
            </a:extLst>
          </p:cNvPr>
          <p:cNvSpPr/>
          <p:nvPr/>
        </p:nvSpPr>
        <p:spPr>
          <a:xfrm>
            <a:off x="560794" y="2362200"/>
            <a:ext cx="2394478" cy="28956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EC34E9-1833-4613-8970-105C9664C161}"/>
              </a:ext>
            </a:extLst>
          </p:cNvPr>
          <p:cNvGrpSpPr/>
          <p:nvPr/>
        </p:nvGrpSpPr>
        <p:grpSpPr>
          <a:xfrm>
            <a:off x="240863" y="1371600"/>
            <a:ext cx="668922" cy="707886"/>
            <a:chOff x="1559434" y="1176116"/>
            <a:chExt cx="668922" cy="70788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99F3DCF-FAAD-4C0E-8689-B32EBEE403A9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45168C6-068E-401B-9C43-FBA779DC5A3D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847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74A33CC-E31E-426E-B0C8-EACB5330B68C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59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475C78C-9B80-4314-AA90-5A15AE64F99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7F633CC-205E-446D-BF7E-517CE3174A2C}"/>
              </a:ext>
            </a:extLst>
          </p:cNvPr>
          <p:cNvSpPr txBox="1"/>
          <p:nvPr/>
        </p:nvSpPr>
        <p:spPr>
          <a:xfrm>
            <a:off x="1003328" y="1371600"/>
            <a:ext cx="1370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Tính: 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A60FF3A-1F63-49F4-8C28-52CBE553E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61" y="304800"/>
            <a:ext cx="2394478" cy="1197239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581686B-39E2-43FB-8603-1194F6D55583}"/>
              </a:ext>
            </a:extLst>
          </p:cNvPr>
          <p:cNvSpPr txBox="1"/>
          <p:nvPr/>
        </p:nvSpPr>
        <p:spPr>
          <a:xfrm>
            <a:off x="1211607" y="2827588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E082972-39F4-434C-8D2B-B4678A224C91}"/>
              </a:ext>
            </a:extLst>
          </p:cNvPr>
          <p:cNvSpPr txBox="1"/>
          <p:nvPr/>
        </p:nvSpPr>
        <p:spPr>
          <a:xfrm>
            <a:off x="1024405" y="3109921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F2201D-EC3A-462A-8323-946EA89335CC}"/>
              </a:ext>
            </a:extLst>
          </p:cNvPr>
          <p:cNvSpPr txBox="1"/>
          <p:nvPr/>
        </p:nvSpPr>
        <p:spPr>
          <a:xfrm>
            <a:off x="1709706" y="2827588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C3DCC03-5363-45B5-BA9F-411F5CC3753E}"/>
              </a:ext>
            </a:extLst>
          </p:cNvPr>
          <p:cNvSpPr txBox="1"/>
          <p:nvPr/>
        </p:nvSpPr>
        <p:spPr>
          <a:xfrm>
            <a:off x="1709706" y="3990687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CF5E59-711D-455D-B0BE-5CF872C53072}"/>
              </a:ext>
            </a:extLst>
          </p:cNvPr>
          <p:cNvCxnSpPr/>
          <p:nvPr/>
        </p:nvCxnSpPr>
        <p:spPr>
          <a:xfrm>
            <a:off x="1176306" y="4006920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E91AB97-0B4F-4312-B0A7-F81D4B41C0FB}"/>
              </a:ext>
            </a:extLst>
          </p:cNvPr>
          <p:cNvSpPr txBox="1"/>
          <p:nvPr/>
        </p:nvSpPr>
        <p:spPr>
          <a:xfrm>
            <a:off x="1211607" y="3386434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9399980-81FD-4FDA-A28D-2BA752573FA6}"/>
              </a:ext>
            </a:extLst>
          </p:cNvPr>
          <p:cNvSpPr txBox="1"/>
          <p:nvPr/>
        </p:nvSpPr>
        <p:spPr>
          <a:xfrm>
            <a:off x="1709706" y="338643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6B41D45-9008-486D-B9F6-0BDCE97A46B6}"/>
              </a:ext>
            </a:extLst>
          </p:cNvPr>
          <p:cNvSpPr txBox="1"/>
          <p:nvPr/>
        </p:nvSpPr>
        <p:spPr>
          <a:xfrm>
            <a:off x="1371600" y="3990687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81E4E12-34A1-4F7A-8636-ABF0C11A8B9F}"/>
              </a:ext>
            </a:extLst>
          </p:cNvPr>
          <p:cNvSpPr/>
          <p:nvPr/>
        </p:nvSpPr>
        <p:spPr>
          <a:xfrm>
            <a:off x="1849436" y="2897484"/>
            <a:ext cx="328614" cy="1057275"/>
          </a:xfrm>
          <a:prstGeom prst="roundRect">
            <a:avLst>
              <a:gd name="adj" fmla="val 13761"/>
            </a:avLst>
          </a:prstGeom>
          <a:solidFill>
            <a:schemeClr val="accent2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C372B3-9A3A-4D18-8913-C2F5DB1D6954}"/>
              </a:ext>
            </a:extLst>
          </p:cNvPr>
          <p:cNvSpPr/>
          <p:nvPr/>
        </p:nvSpPr>
        <p:spPr>
          <a:xfrm>
            <a:off x="1495424" y="2897484"/>
            <a:ext cx="326748" cy="1057275"/>
          </a:xfrm>
          <a:prstGeom prst="roundRect">
            <a:avLst>
              <a:gd name="adj" fmla="val 13761"/>
            </a:avLst>
          </a:prstGeom>
          <a:solidFill>
            <a:schemeClr val="accent4">
              <a:lumMod val="7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6">
            <a:extLst>
              <a:ext uri="{FF2B5EF4-FFF2-40B4-BE49-F238E27FC236}">
                <a16:creationId xmlns:a16="http://schemas.microsoft.com/office/drawing/2014/main" id="{2424EB89-B97D-4C06-9915-9758BBD9B662}"/>
              </a:ext>
            </a:extLst>
          </p:cNvPr>
          <p:cNvSpPr/>
          <p:nvPr/>
        </p:nvSpPr>
        <p:spPr>
          <a:xfrm>
            <a:off x="3468881" y="2362200"/>
            <a:ext cx="2394478" cy="28956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69" name="6">
            <a:extLst>
              <a:ext uri="{FF2B5EF4-FFF2-40B4-BE49-F238E27FC236}">
                <a16:creationId xmlns:a16="http://schemas.microsoft.com/office/drawing/2014/main" id="{43ECA3DD-A5B6-400E-AC99-E38710A1CFE3}"/>
              </a:ext>
            </a:extLst>
          </p:cNvPr>
          <p:cNvSpPr/>
          <p:nvPr/>
        </p:nvSpPr>
        <p:spPr>
          <a:xfrm>
            <a:off x="6376968" y="2362200"/>
            <a:ext cx="2394478" cy="28956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70" name="6">
            <a:extLst>
              <a:ext uri="{FF2B5EF4-FFF2-40B4-BE49-F238E27FC236}">
                <a16:creationId xmlns:a16="http://schemas.microsoft.com/office/drawing/2014/main" id="{B1B969AA-7C5E-4FB7-B1DF-F407C0D7859C}"/>
              </a:ext>
            </a:extLst>
          </p:cNvPr>
          <p:cNvSpPr/>
          <p:nvPr/>
        </p:nvSpPr>
        <p:spPr>
          <a:xfrm>
            <a:off x="9285055" y="2362200"/>
            <a:ext cx="2394478" cy="28956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80282E0-BD61-4899-A5F1-817DD6A4A82B}"/>
              </a:ext>
            </a:extLst>
          </p:cNvPr>
          <p:cNvSpPr txBox="1"/>
          <p:nvPr/>
        </p:nvSpPr>
        <p:spPr>
          <a:xfrm>
            <a:off x="4150101" y="2827588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A1533B3-ED82-4FB8-B188-F72E3B0CF2F7}"/>
              </a:ext>
            </a:extLst>
          </p:cNvPr>
          <p:cNvSpPr txBox="1"/>
          <p:nvPr/>
        </p:nvSpPr>
        <p:spPr>
          <a:xfrm>
            <a:off x="3962899" y="3109921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7CF4194-66C7-4E06-A648-7518AAB1124B}"/>
              </a:ext>
            </a:extLst>
          </p:cNvPr>
          <p:cNvSpPr txBox="1"/>
          <p:nvPr/>
        </p:nvSpPr>
        <p:spPr>
          <a:xfrm>
            <a:off x="4648200" y="2827588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89757F7-B54B-4A69-8318-FA5B0C1D0413}"/>
              </a:ext>
            </a:extLst>
          </p:cNvPr>
          <p:cNvSpPr txBox="1"/>
          <p:nvPr/>
        </p:nvSpPr>
        <p:spPr>
          <a:xfrm>
            <a:off x="4648200" y="3990687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785145E-288E-4A89-AF8E-501654A65EE6}"/>
              </a:ext>
            </a:extLst>
          </p:cNvPr>
          <p:cNvCxnSpPr/>
          <p:nvPr/>
        </p:nvCxnSpPr>
        <p:spPr>
          <a:xfrm>
            <a:off x="4114800" y="4006920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C2756F3-D7AA-4C8A-8A10-9F31806606DE}"/>
              </a:ext>
            </a:extLst>
          </p:cNvPr>
          <p:cNvSpPr txBox="1"/>
          <p:nvPr/>
        </p:nvSpPr>
        <p:spPr>
          <a:xfrm>
            <a:off x="4150101" y="3386434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581CBBF-0A34-44AF-AEBD-3C40DBBE0A19}"/>
              </a:ext>
            </a:extLst>
          </p:cNvPr>
          <p:cNvSpPr txBox="1"/>
          <p:nvPr/>
        </p:nvSpPr>
        <p:spPr>
          <a:xfrm>
            <a:off x="4648200" y="338643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0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41BF30D-211B-4C07-83C4-821550D3BDB5}"/>
              </a:ext>
            </a:extLst>
          </p:cNvPr>
          <p:cNvSpPr txBox="1"/>
          <p:nvPr/>
        </p:nvSpPr>
        <p:spPr>
          <a:xfrm>
            <a:off x="4310094" y="3990687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D3C11B0D-CF78-45B6-922F-46DD21429769}"/>
              </a:ext>
            </a:extLst>
          </p:cNvPr>
          <p:cNvSpPr/>
          <p:nvPr/>
        </p:nvSpPr>
        <p:spPr>
          <a:xfrm>
            <a:off x="4811037" y="2897484"/>
            <a:ext cx="328614" cy="1057275"/>
          </a:xfrm>
          <a:prstGeom prst="roundRect">
            <a:avLst>
              <a:gd name="adj" fmla="val 13761"/>
            </a:avLst>
          </a:prstGeom>
          <a:solidFill>
            <a:schemeClr val="accent2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9EADF39D-5E8D-4EBE-A8BC-815DE1C90432}"/>
              </a:ext>
            </a:extLst>
          </p:cNvPr>
          <p:cNvSpPr/>
          <p:nvPr/>
        </p:nvSpPr>
        <p:spPr>
          <a:xfrm>
            <a:off x="4457025" y="2897484"/>
            <a:ext cx="326748" cy="1057275"/>
          </a:xfrm>
          <a:prstGeom prst="roundRect">
            <a:avLst>
              <a:gd name="adj" fmla="val 13761"/>
            </a:avLst>
          </a:prstGeom>
          <a:solidFill>
            <a:schemeClr val="accent4">
              <a:lumMod val="7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BAD5BD9-1706-4943-A444-F15720EE3E67}"/>
              </a:ext>
            </a:extLst>
          </p:cNvPr>
          <p:cNvSpPr txBox="1"/>
          <p:nvPr/>
        </p:nvSpPr>
        <p:spPr>
          <a:xfrm>
            <a:off x="7045701" y="2827588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84FD02-988E-4A88-8F8D-44BBECEA71A8}"/>
              </a:ext>
            </a:extLst>
          </p:cNvPr>
          <p:cNvSpPr txBox="1"/>
          <p:nvPr/>
        </p:nvSpPr>
        <p:spPr>
          <a:xfrm>
            <a:off x="6858499" y="3109921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97F93F4-5E81-4B8A-834D-03FCFD9F15FD}"/>
              </a:ext>
            </a:extLst>
          </p:cNvPr>
          <p:cNvSpPr txBox="1"/>
          <p:nvPr/>
        </p:nvSpPr>
        <p:spPr>
          <a:xfrm>
            <a:off x="7543800" y="2827588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2CF95BD-EE1E-4A96-8A8A-F3D7928FFA31}"/>
              </a:ext>
            </a:extLst>
          </p:cNvPr>
          <p:cNvSpPr txBox="1"/>
          <p:nvPr/>
        </p:nvSpPr>
        <p:spPr>
          <a:xfrm>
            <a:off x="7543800" y="3990687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7621BD8-06C4-4B33-AA46-67C583E43D7B}"/>
              </a:ext>
            </a:extLst>
          </p:cNvPr>
          <p:cNvCxnSpPr/>
          <p:nvPr/>
        </p:nvCxnSpPr>
        <p:spPr>
          <a:xfrm>
            <a:off x="7010400" y="4006920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FAC8F617-55AD-47FD-83A8-1354B635A522}"/>
              </a:ext>
            </a:extLst>
          </p:cNvPr>
          <p:cNvSpPr txBox="1"/>
          <p:nvPr/>
        </p:nvSpPr>
        <p:spPr>
          <a:xfrm>
            <a:off x="7045701" y="3386434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AF7F128-A392-4615-B33C-664604B54ACF}"/>
              </a:ext>
            </a:extLst>
          </p:cNvPr>
          <p:cNvSpPr txBox="1"/>
          <p:nvPr/>
        </p:nvSpPr>
        <p:spPr>
          <a:xfrm>
            <a:off x="7543800" y="338643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8BB8A1B-70C4-42C6-BA72-4B788E70B092}"/>
              </a:ext>
            </a:extLst>
          </p:cNvPr>
          <p:cNvSpPr txBox="1"/>
          <p:nvPr/>
        </p:nvSpPr>
        <p:spPr>
          <a:xfrm>
            <a:off x="7205694" y="3990687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2E2844B4-1BB8-4694-8476-85DB7A8E2673}"/>
              </a:ext>
            </a:extLst>
          </p:cNvPr>
          <p:cNvSpPr/>
          <p:nvPr/>
        </p:nvSpPr>
        <p:spPr>
          <a:xfrm>
            <a:off x="7706637" y="2897484"/>
            <a:ext cx="328614" cy="1057275"/>
          </a:xfrm>
          <a:prstGeom prst="roundRect">
            <a:avLst>
              <a:gd name="adj" fmla="val 13761"/>
            </a:avLst>
          </a:prstGeom>
          <a:solidFill>
            <a:schemeClr val="accent2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AF129EB1-2396-442C-A837-1E4517FDEBE2}"/>
              </a:ext>
            </a:extLst>
          </p:cNvPr>
          <p:cNvSpPr/>
          <p:nvPr/>
        </p:nvSpPr>
        <p:spPr>
          <a:xfrm>
            <a:off x="7352625" y="2897484"/>
            <a:ext cx="326748" cy="1057275"/>
          </a:xfrm>
          <a:prstGeom prst="roundRect">
            <a:avLst>
              <a:gd name="adj" fmla="val 13761"/>
            </a:avLst>
          </a:prstGeom>
          <a:solidFill>
            <a:schemeClr val="accent4">
              <a:lumMod val="7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6D63DC3-7997-4255-BB00-D6B0603F5F1D}"/>
              </a:ext>
            </a:extLst>
          </p:cNvPr>
          <p:cNvSpPr txBox="1"/>
          <p:nvPr/>
        </p:nvSpPr>
        <p:spPr>
          <a:xfrm>
            <a:off x="9937530" y="2827588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2FD009D-63C9-4E2D-92AE-5CCF7131665B}"/>
              </a:ext>
            </a:extLst>
          </p:cNvPr>
          <p:cNvSpPr txBox="1"/>
          <p:nvPr/>
        </p:nvSpPr>
        <p:spPr>
          <a:xfrm>
            <a:off x="9750328" y="3109921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ACC68E-BC23-46FE-BB17-F32D0AB4670E}"/>
              </a:ext>
            </a:extLst>
          </p:cNvPr>
          <p:cNvSpPr txBox="1"/>
          <p:nvPr/>
        </p:nvSpPr>
        <p:spPr>
          <a:xfrm>
            <a:off x="10435629" y="2827588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0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332767E-B8C7-42A3-9428-013A48EDD864}"/>
              </a:ext>
            </a:extLst>
          </p:cNvPr>
          <p:cNvSpPr txBox="1"/>
          <p:nvPr/>
        </p:nvSpPr>
        <p:spPr>
          <a:xfrm>
            <a:off x="10435629" y="3990687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991B78E-99A4-4A52-A290-CD8BDC933720}"/>
              </a:ext>
            </a:extLst>
          </p:cNvPr>
          <p:cNvCxnSpPr/>
          <p:nvPr/>
        </p:nvCxnSpPr>
        <p:spPr>
          <a:xfrm>
            <a:off x="9902229" y="4006920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9D7D4B2C-268E-4968-936E-C713959E24D3}"/>
              </a:ext>
            </a:extLst>
          </p:cNvPr>
          <p:cNvSpPr txBox="1"/>
          <p:nvPr/>
        </p:nvSpPr>
        <p:spPr>
          <a:xfrm>
            <a:off x="9937530" y="3386434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F55AED3-9F71-40AE-81E4-F929EB304915}"/>
              </a:ext>
            </a:extLst>
          </p:cNvPr>
          <p:cNvSpPr txBox="1"/>
          <p:nvPr/>
        </p:nvSpPr>
        <p:spPr>
          <a:xfrm>
            <a:off x="10435629" y="338643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72760A3-26E2-40E5-8573-CFFBB4D2420A}"/>
              </a:ext>
            </a:extLst>
          </p:cNvPr>
          <p:cNvSpPr txBox="1"/>
          <p:nvPr/>
        </p:nvSpPr>
        <p:spPr>
          <a:xfrm>
            <a:off x="10097523" y="3990687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9A23AC5-BE25-4F53-9EDC-6EBFA92A2D8B}"/>
              </a:ext>
            </a:extLst>
          </p:cNvPr>
          <p:cNvSpPr/>
          <p:nvPr/>
        </p:nvSpPr>
        <p:spPr>
          <a:xfrm>
            <a:off x="10598466" y="2897484"/>
            <a:ext cx="328614" cy="1057275"/>
          </a:xfrm>
          <a:prstGeom prst="roundRect">
            <a:avLst>
              <a:gd name="adj" fmla="val 13761"/>
            </a:avLst>
          </a:prstGeom>
          <a:solidFill>
            <a:schemeClr val="accent2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37AC83C-E3A2-48DA-A547-A66600648D18}"/>
              </a:ext>
            </a:extLst>
          </p:cNvPr>
          <p:cNvSpPr/>
          <p:nvPr/>
        </p:nvSpPr>
        <p:spPr>
          <a:xfrm>
            <a:off x="10244454" y="2897484"/>
            <a:ext cx="326748" cy="1057275"/>
          </a:xfrm>
          <a:prstGeom prst="roundRect">
            <a:avLst>
              <a:gd name="adj" fmla="val 13761"/>
            </a:avLst>
          </a:prstGeom>
          <a:solidFill>
            <a:schemeClr val="accent4">
              <a:lumMod val="7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62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2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 animBg="1"/>
      <p:bldP spid="79" grpId="1" animBg="1"/>
      <p:bldP spid="80" grpId="0" animBg="1"/>
      <p:bldP spid="80" grpId="1" animBg="1"/>
      <p:bldP spid="81" grpId="0"/>
      <p:bldP spid="82" grpId="0"/>
      <p:bldP spid="83" grpId="0"/>
      <p:bldP spid="84" grpId="0"/>
      <p:bldP spid="86" grpId="0"/>
      <p:bldP spid="87" grpId="0"/>
      <p:bldP spid="88" grpId="0"/>
      <p:bldP spid="89" grpId="0" animBg="1"/>
      <p:bldP spid="89" grpId="1" animBg="1"/>
      <p:bldP spid="90" grpId="0" animBg="1"/>
      <p:bldP spid="90" grpId="1" animBg="1"/>
      <p:bldP spid="91" grpId="0"/>
      <p:bldP spid="92" grpId="0"/>
      <p:bldP spid="93" grpId="0"/>
      <p:bldP spid="94" grpId="0"/>
      <p:bldP spid="96" grpId="0"/>
      <p:bldP spid="97" grpId="0"/>
      <p:bldP spid="98" grpId="0"/>
      <p:bldP spid="99" grpId="0" animBg="1"/>
      <p:bldP spid="99" grpId="1" animBg="1"/>
      <p:bldP spid="100" grpId="0" animBg="1"/>
      <p:bldP spid="10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6">
            <a:extLst>
              <a:ext uri="{FF2B5EF4-FFF2-40B4-BE49-F238E27FC236}">
                <a16:creationId xmlns:a16="http://schemas.microsoft.com/office/drawing/2014/main" id="{5B4CC5FA-3BA1-4891-895B-17839A7CCF5F}"/>
              </a:ext>
            </a:extLst>
          </p:cNvPr>
          <p:cNvSpPr/>
          <p:nvPr/>
        </p:nvSpPr>
        <p:spPr>
          <a:xfrm>
            <a:off x="560794" y="17399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EC34E9-1833-4613-8970-105C9664C161}"/>
              </a:ext>
            </a:extLst>
          </p:cNvPr>
          <p:cNvGrpSpPr/>
          <p:nvPr/>
        </p:nvGrpSpPr>
        <p:grpSpPr>
          <a:xfrm>
            <a:off x="240863" y="533400"/>
            <a:ext cx="668922" cy="707886"/>
            <a:chOff x="1559434" y="1176116"/>
            <a:chExt cx="668922" cy="70788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99F3DCF-FAAD-4C0E-8689-B32EBEE403A9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45168C6-068E-401B-9C43-FBA779DC5A3D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847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74A33CC-E31E-426E-B0C8-EACB5330B68C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59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475C78C-9B80-4314-AA90-5A15AE64F99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7F633CC-205E-446D-BF7E-517CE3174A2C}"/>
              </a:ext>
            </a:extLst>
          </p:cNvPr>
          <p:cNvSpPr txBox="1"/>
          <p:nvPr/>
        </p:nvSpPr>
        <p:spPr>
          <a:xfrm>
            <a:off x="1003328" y="533400"/>
            <a:ext cx="420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Đặt tính rồi tính.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581686B-39E2-43FB-8603-1194F6D55583}"/>
              </a:ext>
            </a:extLst>
          </p:cNvPr>
          <p:cNvSpPr txBox="1"/>
          <p:nvPr/>
        </p:nvSpPr>
        <p:spPr>
          <a:xfrm>
            <a:off x="1211607" y="3082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E082972-39F4-434C-8D2B-B4678A224C91}"/>
              </a:ext>
            </a:extLst>
          </p:cNvPr>
          <p:cNvSpPr txBox="1"/>
          <p:nvPr/>
        </p:nvSpPr>
        <p:spPr>
          <a:xfrm>
            <a:off x="1024405" y="33643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F2201D-EC3A-462A-8323-946EA89335CC}"/>
              </a:ext>
            </a:extLst>
          </p:cNvPr>
          <p:cNvSpPr txBox="1"/>
          <p:nvPr/>
        </p:nvSpPr>
        <p:spPr>
          <a:xfrm>
            <a:off x="1709706" y="30820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C3DCC03-5363-45B5-BA9F-411F5CC3753E}"/>
              </a:ext>
            </a:extLst>
          </p:cNvPr>
          <p:cNvSpPr txBox="1"/>
          <p:nvPr/>
        </p:nvSpPr>
        <p:spPr>
          <a:xfrm>
            <a:off x="1709706" y="42451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CF5E59-711D-455D-B0BE-5CF872C53072}"/>
              </a:ext>
            </a:extLst>
          </p:cNvPr>
          <p:cNvCxnSpPr/>
          <p:nvPr/>
        </p:nvCxnSpPr>
        <p:spPr>
          <a:xfrm>
            <a:off x="1176306" y="4261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E91AB97-0B4F-4312-B0A7-F81D4B41C0FB}"/>
              </a:ext>
            </a:extLst>
          </p:cNvPr>
          <p:cNvSpPr txBox="1"/>
          <p:nvPr/>
        </p:nvSpPr>
        <p:spPr>
          <a:xfrm>
            <a:off x="1211607" y="364086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9399980-81FD-4FDA-A28D-2BA752573FA6}"/>
              </a:ext>
            </a:extLst>
          </p:cNvPr>
          <p:cNvSpPr txBox="1"/>
          <p:nvPr/>
        </p:nvSpPr>
        <p:spPr>
          <a:xfrm>
            <a:off x="1709706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6B41D45-9008-486D-B9F6-0BDCE97A46B6}"/>
              </a:ext>
            </a:extLst>
          </p:cNvPr>
          <p:cNvSpPr txBox="1"/>
          <p:nvPr/>
        </p:nvSpPr>
        <p:spPr>
          <a:xfrm>
            <a:off x="1371600" y="42451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8" name="6">
            <a:extLst>
              <a:ext uri="{FF2B5EF4-FFF2-40B4-BE49-F238E27FC236}">
                <a16:creationId xmlns:a16="http://schemas.microsoft.com/office/drawing/2014/main" id="{2424EB89-B97D-4C06-9915-9758BBD9B662}"/>
              </a:ext>
            </a:extLst>
          </p:cNvPr>
          <p:cNvSpPr/>
          <p:nvPr/>
        </p:nvSpPr>
        <p:spPr>
          <a:xfrm>
            <a:off x="3468881" y="17399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69" name="6">
            <a:extLst>
              <a:ext uri="{FF2B5EF4-FFF2-40B4-BE49-F238E27FC236}">
                <a16:creationId xmlns:a16="http://schemas.microsoft.com/office/drawing/2014/main" id="{43ECA3DD-A5B6-400E-AC99-E38710A1CFE3}"/>
              </a:ext>
            </a:extLst>
          </p:cNvPr>
          <p:cNvSpPr/>
          <p:nvPr/>
        </p:nvSpPr>
        <p:spPr>
          <a:xfrm>
            <a:off x="6376968" y="17399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70" name="6">
            <a:extLst>
              <a:ext uri="{FF2B5EF4-FFF2-40B4-BE49-F238E27FC236}">
                <a16:creationId xmlns:a16="http://schemas.microsoft.com/office/drawing/2014/main" id="{B1B969AA-7C5E-4FB7-B1DF-F407C0D7859C}"/>
              </a:ext>
            </a:extLst>
          </p:cNvPr>
          <p:cNvSpPr/>
          <p:nvPr/>
        </p:nvSpPr>
        <p:spPr>
          <a:xfrm>
            <a:off x="9285055" y="17399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80282E0-BD61-4899-A5F1-817DD6A4A82B}"/>
              </a:ext>
            </a:extLst>
          </p:cNvPr>
          <p:cNvSpPr txBox="1"/>
          <p:nvPr/>
        </p:nvSpPr>
        <p:spPr>
          <a:xfrm>
            <a:off x="4150101" y="3082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A1533B3-ED82-4FB8-B188-F72E3B0CF2F7}"/>
              </a:ext>
            </a:extLst>
          </p:cNvPr>
          <p:cNvSpPr txBox="1"/>
          <p:nvPr/>
        </p:nvSpPr>
        <p:spPr>
          <a:xfrm>
            <a:off x="3962899" y="33643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7CF4194-66C7-4E06-A648-7518AAB1124B}"/>
              </a:ext>
            </a:extLst>
          </p:cNvPr>
          <p:cNvSpPr txBox="1"/>
          <p:nvPr/>
        </p:nvSpPr>
        <p:spPr>
          <a:xfrm>
            <a:off x="4648200" y="30820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89757F7-B54B-4A69-8318-FA5B0C1D0413}"/>
              </a:ext>
            </a:extLst>
          </p:cNvPr>
          <p:cNvSpPr txBox="1"/>
          <p:nvPr/>
        </p:nvSpPr>
        <p:spPr>
          <a:xfrm>
            <a:off x="4648200" y="42451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785145E-288E-4A89-AF8E-501654A65EE6}"/>
              </a:ext>
            </a:extLst>
          </p:cNvPr>
          <p:cNvCxnSpPr/>
          <p:nvPr/>
        </p:nvCxnSpPr>
        <p:spPr>
          <a:xfrm>
            <a:off x="4114800" y="4261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C2756F3-D7AA-4C8A-8A10-9F31806606DE}"/>
              </a:ext>
            </a:extLst>
          </p:cNvPr>
          <p:cNvSpPr txBox="1"/>
          <p:nvPr/>
        </p:nvSpPr>
        <p:spPr>
          <a:xfrm>
            <a:off x="4150101" y="364086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581CBBF-0A34-44AF-AEBD-3C40DBBE0A19}"/>
              </a:ext>
            </a:extLst>
          </p:cNvPr>
          <p:cNvSpPr txBox="1"/>
          <p:nvPr/>
        </p:nvSpPr>
        <p:spPr>
          <a:xfrm>
            <a:off x="4648200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41BF30D-211B-4C07-83C4-821550D3BDB5}"/>
              </a:ext>
            </a:extLst>
          </p:cNvPr>
          <p:cNvSpPr txBox="1"/>
          <p:nvPr/>
        </p:nvSpPr>
        <p:spPr>
          <a:xfrm>
            <a:off x="4310094" y="42451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BAD5BD9-1706-4943-A444-F15720EE3E67}"/>
              </a:ext>
            </a:extLst>
          </p:cNvPr>
          <p:cNvSpPr txBox="1"/>
          <p:nvPr/>
        </p:nvSpPr>
        <p:spPr>
          <a:xfrm>
            <a:off x="7045701" y="3082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84FD02-988E-4A88-8F8D-44BBECEA71A8}"/>
              </a:ext>
            </a:extLst>
          </p:cNvPr>
          <p:cNvSpPr txBox="1"/>
          <p:nvPr/>
        </p:nvSpPr>
        <p:spPr>
          <a:xfrm>
            <a:off x="6858499" y="33643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97F93F4-5E81-4B8A-834D-03FCFD9F15FD}"/>
              </a:ext>
            </a:extLst>
          </p:cNvPr>
          <p:cNvSpPr txBox="1"/>
          <p:nvPr/>
        </p:nvSpPr>
        <p:spPr>
          <a:xfrm>
            <a:off x="7543800" y="30820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2CF95BD-EE1E-4A96-8A8A-F3D7928FFA31}"/>
              </a:ext>
            </a:extLst>
          </p:cNvPr>
          <p:cNvSpPr txBox="1"/>
          <p:nvPr/>
        </p:nvSpPr>
        <p:spPr>
          <a:xfrm>
            <a:off x="7543800" y="42451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7621BD8-06C4-4B33-AA46-67C583E43D7B}"/>
              </a:ext>
            </a:extLst>
          </p:cNvPr>
          <p:cNvCxnSpPr/>
          <p:nvPr/>
        </p:nvCxnSpPr>
        <p:spPr>
          <a:xfrm>
            <a:off x="7010400" y="4261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FAC8F617-55AD-47FD-83A8-1354B635A522}"/>
              </a:ext>
            </a:extLst>
          </p:cNvPr>
          <p:cNvSpPr txBox="1"/>
          <p:nvPr/>
        </p:nvSpPr>
        <p:spPr>
          <a:xfrm>
            <a:off x="7045701" y="364086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AF7F128-A392-4615-B33C-664604B54ACF}"/>
              </a:ext>
            </a:extLst>
          </p:cNvPr>
          <p:cNvSpPr txBox="1"/>
          <p:nvPr/>
        </p:nvSpPr>
        <p:spPr>
          <a:xfrm>
            <a:off x="7543800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0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8BB8A1B-70C4-42C6-BA72-4B788E70B092}"/>
              </a:ext>
            </a:extLst>
          </p:cNvPr>
          <p:cNvSpPr txBox="1"/>
          <p:nvPr/>
        </p:nvSpPr>
        <p:spPr>
          <a:xfrm>
            <a:off x="7205694" y="42451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6D63DC3-7997-4255-BB00-D6B0603F5F1D}"/>
              </a:ext>
            </a:extLst>
          </p:cNvPr>
          <p:cNvSpPr txBox="1"/>
          <p:nvPr/>
        </p:nvSpPr>
        <p:spPr>
          <a:xfrm>
            <a:off x="9937530" y="3082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2FD009D-63C9-4E2D-92AE-5CCF7131665B}"/>
              </a:ext>
            </a:extLst>
          </p:cNvPr>
          <p:cNvSpPr txBox="1"/>
          <p:nvPr/>
        </p:nvSpPr>
        <p:spPr>
          <a:xfrm>
            <a:off x="9750328" y="33643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ACC68E-BC23-46FE-BB17-F32D0AB4670E}"/>
              </a:ext>
            </a:extLst>
          </p:cNvPr>
          <p:cNvSpPr txBox="1"/>
          <p:nvPr/>
        </p:nvSpPr>
        <p:spPr>
          <a:xfrm>
            <a:off x="10435629" y="30820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332767E-B8C7-42A3-9428-013A48EDD864}"/>
              </a:ext>
            </a:extLst>
          </p:cNvPr>
          <p:cNvSpPr txBox="1"/>
          <p:nvPr/>
        </p:nvSpPr>
        <p:spPr>
          <a:xfrm>
            <a:off x="10435629" y="42451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991B78E-99A4-4A52-A290-CD8BDC933720}"/>
              </a:ext>
            </a:extLst>
          </p:cNvPr>
          <p:cNvCxnSpPr/>
          <p:nvPr/>
        </p:nvCxnSpPr>
        <p:spPr>
          <a:xfrm>
            <a:off x="9902229" y="4261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9D7D4B2C-268E-4968-936E-C713959E24D3}"/>
              </a:ext>
            </a:extLst>
          </p:cNvPr>
          <p:cNvSpPr txBox="1"/>
          <p:nvPr/>
        </p:nvSpPr>
        <p:spPr>
          <a:xfrm>
            <a:off x="9937530" y="364086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F55AED3-9F71-40AE-81E4-F929EB304915}"/>
              </a:ext>
            </a:extLst>
          </p:cNvPr>
          <p:cNvSpPr txBox="1"/>
          <p:nvPr/>
        </p:nvSpPr>
        <p:spPr>
          <a:xfrm>
            <a:off x="10435629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72760A3-26E2-40E5-8573-CFFBB4D2420A}"/>
              </a:ext>
            </a:extLst>
          </p:cNvPr>
          <p:cNvSpPr txBox="1"/>
          <p:nvPr/>
        </p:nvSpPr>
        <p:spPr>
          <a:xfrm>
            <a:off x="10097523" y="42451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6CE4F5-2BFA-4C98-8972-726FC5870086}"/>
              </a:ext>
            </a:extLst>
          </p:cNvPr>
          <p:cNvSpPr/>
          <p:nvPr/>
        </p:nvSpPr>
        <p:spPr>
          <a:xfrm>
            <a:off x="558800" y="17399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FCDCD9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13 + 21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EDA6053-C8A7-4475-B251-994C6E018DBE}"/>
              </a:ext>
            </a:extLst>
          </p:cNvPr>
          <p:cNvSpPr/>
          <p:nvPr/>
        </p:nvSpPr>
        <p:spPr>
          <a:xfrm>
            <a:off x="3468881" y="17399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FFE2A6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15 + 64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F8D42ACC-0585-44FE-A86F-86F61CBC49E0}"/>
              </a:ext>
            </a:extLst>
          </p:cNvPr>
          <p:cNvSpPr/>
          <p:nvPr/>
        </p:nvSpPr>
        <p:spPr>
          <a:xfrm>
            <a:off x="6376968" y="17399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C6EAFA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34 + 40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DD72842F-9047-4680-A000-D465CCFB1645}"/>
              </a:ext>
            </a:extLst>
          </p:cNvPr>
          <p:cNvSpPr/>
          <p:nvPr/>
        </p:nvSpPr>
        <p:spPr>
          <a:xfrm>
            <a:off x="9283061" y="17399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C4DF9C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83 + 15</a:t>
            </a:r>
          </a:p>
        </p:txBody>
      </p:sp>
    </p:spTree>
    <p:extLst>
      <p:ext uri="{BB962C8B-B14F-4D97-AF65-F5344CB8AC3E}">
        <p14:creationId xmlns:p14="http://schemas.microsoft.com/office/powerpoint/2010/main" val="177194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2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6" grpId="0"/>
      <p:bldP spid="77" grpId="0"/>
      <p:bldP spid="78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1" grpId="0"/>
      <p:bldP spid="92" grpId="0"/>
      <p:bldP spid="93" grpId="0"/>
      <p:bldP spid="94" grpId="0"/>
      <p:bldP spid="96" grpId="0"/>
      <p:bldP spid="97" grpId="0"/>
      <p:bldP spid="98" grpId="0"/>
      <p:bldP spid="2" grpId="0" animBg="1"/>
      <p:bldP spid="57" grpId="0" animBg="1"/>
      <p:bldP spid="101" grpId="0" animBg="1"/>
      <p:bldP spid="10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156</TotalTime>
  <Words>295</Words>
  <Application>Microsoft Office PowerPoint</Application>
  <PresentationFormat>Widescreen</PresentationFormat>
  <Paragraphs>146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#9Slide02 Tieu de dai</vt:lpstr>
      <vt:lpstr>#9Slide07 SVNZiclets</vt:lpstr>
      <vt:lpstr>Arial</vt:lpstr>
      <vt:lpstr>Arial-Rounded</vt:lpstr>
      <vt:lpstr>Calibri</vt:lpstr>
      <vt:lpstr>Calibri Light</vt:lpstr>
      <vt:lpstr>等线</vt:lpstr>
      <vt:lpstr>Quicksand</vt:lpstr>
      <vt:lpstr>Quicksand Medium</vt:lpstr>
      <vt:lpstr>Times New Roman</vt:lpstr>
      <vt:lpstr>字魂70号-灵悦黑体</vt:lpstr>
      <vt:lpstr>思源宋体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Admin</cp:lastModifiedBy>
  <cp:revision>117</cp:revision>
  <dcterms:created xsi:type="dcterms:W3CDTF">2021-11-10T08:25:33Z</dcterms:created>
  <dcterms:modified xsi:type="dcterms:W3CDTF">2023-03-09T09:20:34Z</dcterms:modified>
  <cp:category>9Slide.vn</cp:category>
</cp:coreProperties>
</file>