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70" r:id="rId2"/>
    <p:sldId id="471" r:id="rId3"/>
    <p:sldId id="472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292" r:id="rId18"/>
    <p:sldId id="466" r:id="rId19"/>
    <p:sldId id="278" r:id="rId20"/>
    <p:sldId id="288" r:id="rId21"/>
    <p:sldId id="279" r:id="rId22"/>
    <p:sldId id="289" r:id="rId23"/>
    <p:sldId id="290" r:id="rId24"/>
    <p:sldId id="291" r:id="rId25"/>
    <p:sldId id="4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97D0-3B45-4B3B-A116-9C3A89D7870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7E22E-6708-4D2B-9A1E-2181D60F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8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2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7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6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60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0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8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">
            <a:extLst>
              <a:ext uri="{FF2B5EF4-FFF2-40B4-BE49-F238E27FC236}">
                <a16:creationId xmlns:a16="http://schemas.microsoft.com/office/drawing/2014/main" id="{AE1C1616-CA54-4809-90BB-2CB28F59C2A8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">
            <a:extLst>
              <a:ext uri="{FF2B5EF4-FFF2-40B4-BE49-F238E27FC236}">
                <a16:creationId xmlns:a16="http://schemas.microsoft.com/office/drawing/2014/main" id="{BA3A0D23-5000-414C-91CC-8CE6600BFA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8B31E420-778E-4934-9C3F-866E5CD520EB}"/>
              </a:ext>
            </a:extLst>
          </p:cNvPr>
          <p:cNvSpPr/>
          <p:nvPr userDrawn="1"/>
        </p:nvSpPr>
        <p:spPr>
          <a:xfrm>
            <a:off x="605119" y="448036"/>
            <a:ext cx="10972800" cy="5535905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5">
            <a:extLst>
              <a:ext uri="{FF2B5EF4-FFF2-40B4-BE49-F238E27FC236}">
                <a16:creationId xmlns:a16="http://schemas.microsoft.com/office/drawing/2014/main" id="{578B9DE9-C604-4B28-981C-C39763E94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14" b="21260"/>
          <a:stretch/>
        </p:blipFill>
        <p:spPr>
          <a:xfrm>
            <a:off x="463084" y="1556893"/>
            <a:ext cx="2428034" cy="4440495"/>
          </a:xfrm>
          <a:prstGeom prst="rect">
            <a:avLst/>
          </a:prstGeom>
        </p:spPr>
      </p:pic>
      <p:pic>
        <p:nvPicPr>
          <p:cNvPr id="11" name="7">
            <a:extLst>
              <a:ext uri="{FF2B5EF4-FFF2-40B4-BE49-F238E27FC236}">
                <a16:creationId xmlns:a16="http://schemas.microsoft.com/office/drawing/2014/main" id="{5E84D617-BC44-483F-9EAF-471BEF09D6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b="20783"/>
          <a:stretch/>
        </p:blipFill>
        <p:spPr>
          <a:xfrm>
            <a:off x="7381334" y="3074794"/>
            <a:ext cx="4801703" cy="2922594"/>
          </a:xfrm>
          <a:prstGeom prst="rect">
            <a:avLst/>
          </a:prstGeom>
        </p:spPr>
      </p:pic>
      <p:cxnSp>
        <p:nvCxnSpPr>
          <p:cNvPr id="12" name="4">
            <a:extLst>
              <a:ext uri="{FF2B5EF4-FFF2-40B4-BE49-F238E27FC236}">
                <a16:creationId xmlns:a16="http://schemas.microsoft.com/office/drawing/2014/main" id="{8AE907EF-C4E1-45CE-AB60-373799142571}"/>
              </a:ext>
            </a:extLst>
          </p:cNvPr>
          <p:cNvCxnSpPr>
            <a:cxnSpLocks/>
          </p:cNvCxnSpPr>
          <p:nvPr userDrawn="1"/>
        </p:nvCxnSpPr>
        <p:spPr>
          <a:xfrm>
            <a:off x="2024625" y="5943600"/>
            <a:ext cx="5693987" cy="0"/>
          </a:xfrm>
          <a:prstGeom prst="line">
            <a:avLst/>
          </a:prstGeom>
          <a:ln w="111125">
            <a:solidFill>
              <a:srgbClr val="2D3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C779-E164-4082-9E2A-F474EE79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CA1D6-4CF8-43CA-B336-C87719E33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EBEE0-EE2A-443F-B92E-DE82BBBC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3DBFD-E366-455E-B5AE-243BE090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7E65-D163-4A20-8DD7-3E188D77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46264-0874-4FE1-A1A4-6AED0CFDC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D15DD-E1C0-48FC-B18F-8F971223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E3DC-07E1-47E2-AC4B-1AA53B04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5E0AB-092E-4CFD-9A75-2CE9684C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9FE1-0F5B-40FA-B883-19CDEBDA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">
            <a:extLst>
              <a:ext uri="{FF2B5EF4-FFF2-40B4-BE49-F238E27FC236}">
                <a16:creationId xmlns:a16="http://schemas.microsoft.com/office/drawing/2014/main" id="{8468E771-1D07-432E-843E-7403EEBB0AB5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2">
            <a:extLst>
              <a:ext uri="{FF2B5EF4-FFF2-40B4-BE49-F238E27FC236}">
                <a16:creationId xmlns:a16="http://schemas.microsoft.com/office/drawing/2014/main" id="{723419AE-AC1B-4927-A720-5E113973D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11" name="1">
            <a:extLst>
              <a:ext uri="{FF2B5EF4-FFF2-40B4-BE49-F238E27FC236}">
                <a16:creationId xmlns:a16="http://schemas.microsoft.com/office/drawing/2014/main" id="{7E148105-654D-4D5B-8C08-EEB73A7A62E7}"/>
              </a:ext>
            </a:extLst>
          </p:cNvPr>
          <p:cNvSpPr/>
          <p:nvPr userDrawn="1"/>
        </p:nvSpPr>
        <p:spPr>
          <a:xfrm>
            <a:off x="605119" y="448036"/>
            <a:ext cx="10972800" cy="5535905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5">
            <a:extLst>
              <a:ext uri="{FF2B5EF4-FFF2-40B4-BE49-F238E27FC236}">
                <a16:creationId xmlns:a16="http://schemas.microsoft.com/office/drawing/2014/main" id="{F86CDEE6-C8BB-42C4-91F6-610C46B9E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14" b="21260"/>
          <a:stretch/>
        </p:blipFill>
        <p:spPr>
          <a:xfrm>
            <a:off x="463084" y="1556893"/>
            <a:ext cx="2428034" cy="4440495"/>
          </a:xfrm>
          <a:prstGeom prst="rect">
            <a:avLst/>
          </a:prstGeom>
        </p:spPr>
      </p:pic>
      <p:pic>
        <p:nvPicPr>
          <p:cNvPr id="13" name="7">
            <a:extLst>
              <a:ext uri="{FF2B5EF4-FFF2-40B4-BE49-F238E27FC236}">
                <a16:creationId xmlns:a16="http://schemas.microsoft.com/office/drawing/2014/main" id="{F8CD2152-6BEE-468B-86EC-F19A89146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b="20783"/>
          <a:stretch/>
        </p:blipFill>
        <p:spPr>
          <a:xfrm>
            <a:off x="7381334" y="3074794"/>
            <a:ext cx="4801703" cy="2922594"/>
          </a:xfrm>
          <a:prstGeom prst="rect">
            <a:avLst/>
          </a:prstGeom>
        </p:spPr>
      </p:pic>
      <p:cxnSp>
        <p:nvCxnSpPr>
          <p:cNvPr id="14" name="4">
            <a:extLst>
              <a:ext uri="{FF2B5EF4-FFF2-40B4-BE49-F238E27FC236}">
                <a16:creationId xmlns:a16="http://schemas.microsoft.com/office/drawing/2014/main" id="{75666FF8-1F0A-4871-96A0-57AB0782CFA5}"/>
              </a:ext>
            </a:extLst>
          </p:cNvPr>
          <p:cNvCxnSpPr>
            <a:cxnSpLocks/>
          </p:cNvCxnSpPr>
          <p:nvPr userDrawn="1"/>
        </p:nvCxnSpPr>
        <p:spPr>
          <a:xfrm>
            <a:off x="2024625" y="5943600"/>
            <a:ext cx="5693987" cy="0"/>
          </a:xfrm>
          <a:prstGeom prst="line">
            <a:avLst/>
          </a:prstGeom>
          <a:ln w="111125">
            <a:solidFill>
              <a:srgbClr val="2D3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0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">
            <a:extLst>
              <a:ext uri="{FF2B5EF4-FFF2-40B4-BE49-F238E27FC236}">
                <a16:creationId xmlns:a16="http://schemas.microsoft.com/office/drawing/2014/main" id="{F1BCD19B-6EA2-419C-A176-F51A9A350A71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">
            <a:extLst>
              <a:ext uri="{FF2B5EF4-FFF2-40B4-BE49-F238E27FC236}">
                <a16:creationId xmlns:a16="http://schemas.microsoft.com/office/drawing/2014/main" id="{88E81103-8BAF-4DB8-A4E3-E9F04EB4E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59937F3E-398E-443F-BCE7-2FF32D61EF5B}"/>
              </a:ext>
            </a:extLst>
          </p:cNvPr>
          <p:cNvSpPr/>
          <p:nvPr userDrawn="1"/>
        </p:nvSpPr>
        <p:spPr>
          <a:xfrm>
            <a:off x="605119" y="268357"/>
            <a:ext cx="11311898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D9B046-C662-476E-849B-1A51B50EFDFE}"/>
              </a:ext>
            </a:extLst>
          </p:cNvPr>
          <p:cNvGrpSpPr/>
          <p:nvPr userDrawn="1"/>
        </p:nvGrpSpPr>
        <p:grpSpPr>
          <a:xfrm>
            <a:off x="2419694" y="1556951"/>
            <a:ext cx="9407872" cy="3744098"/>
            <a:chOff x="2419694" y="1556951"/>
            <a:chExt cx="9407872" cy="3744098"/>
          </a:xfrm>
        </p:grpSpPr>
        <p:sp>
          <p:nvSpPr>
            <p:cNvPr id="17" name="2">
              <a:extLst>
                <a:ext uri="{FF2B5EF4-FFF2-40B4-BE49-F238E27FC236}">
                  <a16:creationId xmlns:a16="http://schemas.microsoft.com/office/drawing/2014/main" id="{44A5B78E-8496-4D31-A445-04DC0082B5A4}"/>
                </a:ext>
              </a:extLst>
            </p:cNvPr>
            <p:cNvSpPr/>
            <p:nvPr userDrawn="1"/>
          </p:nvSpPr>
          <p:spPr>
            <a:xfrm>
              <a:off x="2419694" y="1556951"/>
              <a:ext cx="9407872" cy="3744098"/>
            </a:xfrm>
            <a:prstGeom prst="rect">
              <a:avLst/>
            </a:prstGeom>
            <a:solidFill>
              <a:srgbClr val="F7D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1" name="7">
              <a:extLst>
                <a:ext uri="{FF2B5EF4-FFF2-40B4-BE49-F238E27FC236}">
                  <a16:creationId xmlns:a16="http://schemas.microsoft.com/office/drawing/2014/main" id="{30D4398D-0CDE-49B5-BB8F-C49C3E78E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4" b="20783"/>
            <a:stretch/>
          </p:blipFill>
          <p:spPr>
            <a:xfrm flipH="1">
              <a:off x="8565941" y="3319299"/>
              <a:ext cx="3239604" cy="1971811"/>
            </a:xfrm>
            <a:prstGeom prst="rect">
              <a:avLst/>
            </a:prstGeom>
          </p:spPr>
        </p:pic>
      </p:grpSp>
      <p:sp>
        <p:nvSpPr>
          <p:cNvPr id="18" name="35">
            <a:extLst>
              <a:ext uri="{FF2B5EF4-FFF2-40B4-BE49-F238E27FC236}">
                <a16:creationId xmlns:a16="http://schemas.microsoft.com/office/drawing/2014/main" id="{4C01C1F5-FB2E-4B86-B409-5F2FEAFD279D}"/>
              </a:ext>
            </a:extLst>
          </p:cNvPr>
          <p:cNvSpPr/>
          <p:nvPr userDrawn="1"/>
        </p:nvSpPr>
        <p:spPr>
          <a:xfrm rot="5400000" flipH="1">
            <a:off x="-680131" y="1736478"/>
            <a:ext cx="6131406" cy="3385045"/>
          </a:xfrm>
          <a:custGeom>
            <a:avLst/>
            <a:gdLst>
              <a:gd name="connsiteX0" fmla="*/ 6886898 w 6886898"/>
              <a:gd name="connsiteY0" fmla="*/ 2035429 h 3815836"/>
              <a:gd name="connsiteX1" fmla="*/ 6886898 w 6886898"/>
              <a:gd name="connsiteY1" fmla="*/ 3815836 h 3815836"/>
              <a:gd name="connsiteX2" fmla="*/ 4635589 w 6886898"/>
              <a:gd name="connsiteY2" fmla="*/ 3815836 h 3815836"/>
              <a:gd name="connsiteX3" fmla="*/ 4632870 w 6886898"/>
              <a:gd name="connsiteY3" fmla="*/ 3774878 h 3815836"/>
              <a:gd name="connsiteX4" fmla="*/ 4043437 w 6886898"/>
              <a:gd name="connsiteY4" fmla="*/ 2894617 h 3815836"/>
              <a:gd name="connsiteX5" fmla="*/ 2843463 w 6886898"/>
              <a:gd name="connsiteY5" fmla="*/ 2894616 h 3815836"/>
              <a:gd name="connsiteX6" fmla="*/ 2254029 w 6886898"/>
              <a:gd name="connsiteY6" fmla="*/ 3774876 h 3815836"/>
              <a:gd name="connsiteX7" fmla="*/ 2251310 w 6886898"/>
              <a:gd name="connsiteY7" fmla="*/ 3815836 h 3815836"/>
              <a:gd name="connsiteX8" fmla="*/ 0 w 6886898"/>
              <a:gd name="connsiteY8" fmla="*/ 3815836 h 3815836"/>
              <a:gd name="connsiteX9" fmla="*/ 0 w 6886898"/>
              <a:gd name="connsiteY9" fmla="*/ 2035428 h 3815836"/>
              <a:gd name="connsiteX10" fmla="*/ 36657 w 6886898"/>
              <a:gd name="connsiteY10" fmla="*/ 1966912 h 3815836"/>
              <a:gd name="connsiteX11" fmla="*/ 1476537 w 6886898"/>
              <a:gd name="connsiteY11" fmla="*/ 527032 h 3815836"/>
              <a:gd name="connsiteX12" fmla="*/ 5410363 w 6886898"/>
              <a:gd name="connsiteY12" fmla="*/ 527034 h 3815836"/>
              <a:gd name="connsiteX13" fmla="*/ 6850242 w 6886898"/>
              <a:gd name="connsiteY13" fmla="*/ 1966915 h 38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86898" h="3815836">
                <a:moveTo>
                  <a:pt x="6886898" y="2035429"/>
                </a:moveTo>
                <a:lnTo>
                  <a:pt x="6886898" y="3815836"/>
                </a:lnTo>
                <a:lnTo>
                  <a:pt x="4635589" y="3815836"/>
                </a:lnTo>
                <a:lnTo>
                  <a:pt x="4632870" y="3774878"/>
                </a:lnTo>
                <a:cubicBezTo>
                  <a:pt x="4584017" y="3408920"/>
                  <a:pt x="4368301" y="3082178"/>
                  <a:pt x="4043437" y="2894617"/>
                </a:cubicBezTo>
                <a:cubicBezTo>
                  <a:pt x="3672164" y="2680262"/>
                  <a:pt x="3214736" y="2680262"/>
                  <a:pt x="2843463" y="2894616"/>
                </a:cubicBezTo>
                <a:cubicBezTo>
                  <a:pt x="2518599" y="3082177"/>
                  <a:pt x="2302882" y="3408919"/>
                  <a:pt x="2254029" y="3774876"/>
                </a:cubicBezTo>
                <a:lnTo>
                  <a:pt x="2251310" y="3815836"/>
                </a:lnTo>
                <a:lnTo>
                  <a:pt x="0" y="3815836"/>
                </a:lnTo>
                <a:lnTo>
                  <a:pt x="0" y="2035428"/>
                </a:lnTo>
                <a:lnTo>
                  <a:pt x="36657" y="1966912"/>
                </a:lnTo>
                <a:cubicBezTo>
                  <a:pt x="376244" y="1378730"/>
                  <a:pt x="867972" y="878387"/>
                  <a:pt x="1476537" y="527032"/>
                </a:cubicBezTo>
                <a:cubicBezTo>
                  <a:pt x="2693667" y="-175678"/>
                  <a:pt x="4193233" y="-175677"/>
                  <a:pt x="5410363" y="527034"/>
                </a:cubicBezTo>
                <a:cubicBezTo>
                  <a:pt x="6018928" y="878390"/>
                  <a:pt x="6510656" y="1378733"/>
                  <a:pt x="6850242" y="1966915"/>
                </a:cubicBezTo>
                <a:close/>
              </a:path>
            </a:pathLst>
          </a:custGeom>
          <a:solidFill>
            <a:srgbClr val="E27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2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7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">
            <a:extLst>
              <a:ext uri="{FF2B5EF4-FFF2-40B4-BE49-F238E27FC236}">
                <a16:creationId xmlns:a16="http://schemas.microsoft.com/office/drawing/2014/main" id="{84C59EA4-E451-46BA-93AD-A76E2CB1BA0E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">
            <a:extLst>
              <a:ext uri="{FF2B5EF4-FFF2-40B4-BE49-F238E27FC236}">
                <a16:creationId xmlns:a16="http://schemas.microsoft.com/office/drawing/2014/main" id="{816570D1-FED4-4658-8026-93F2EE50E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7833D08D-7310-4E8A-9DDD-39530057C7AC}"/>
              </a:ext>
            </a:extLst>
          </p:cNvPr>
          <p:cNvSpPr/>
          <p:nvPr userDrawn="1"/>
        </p:nvSpPr>
        <p:spPr>
          <a:xfrm>
            <a:off x="605119" y="268357"/>
            <a:ext cx="11311898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EDC0CF-A6CD-409B-A878-B7BFF3204199}"/>
              </a:ext>
            </a:extLst>
          </p:cNvPr>
          <p:cNvGrpSpPr/>
          <p:nvPr userDrawn="1"/>
        </p:nvGrpSpPr>
        <p:grpSpPr>
          <a:xfrm>
            <a:off x="2419694" y="1556951"/>
            <a:ext cx="9407872" cy="3744098"/>
            <a:chOff x="2419694" y="1556951"/>
            <a:chExt cx="9407872" cy="3744098"/>
          </a:xfrm>
        </p:grpSpPr>
        <p:sp>
          <p:nvSpPr>
            <p:cNvPr id="11" name="2">
              <a:extLst>
                <a:ext uri="{FF2B5EF4-FFF2-40B4-BE49-F238E27FC236}">
                  <a16:creationId xmlns:a16="http://schemas.microsoft.com/office/drawing/2014/main" id="{C53AD134-1EF0-4EE4-B66A-9012D1E80B97}"/>
                </a:ext>
              </a:extLst>
            </p:cNvPr>
            <p:cNvSpPr/>
            <p:nvPr userDrawn="1"/>
          </p:nvSpPr>
          <p:spPr>
            <a:xfrm>
              <a:off x="2419694" y="1556951"/>
              <a:ext cx="9407872" cy="3744098"/>
            </a:xfrm>
            <a:prstGeom prst="rect">
              <a:avLst/>
            </a:prstGeom>
            <a:solidFill>
              <a:srgbClr val="F7D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7">
              <a:extLst>
                <a:ext uri="{FF2B5EF4-FFF2-40B4-BE49-F238E27FC236}">
                  <a16:creationId xmlns:a16="http://schemas.microsoft.com/office/drawing/2014/main" id="{434DBD9A-1FBF-46E6-96B3-5D6F22252E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4" b="20783"/>
            <a:stretch/>
          </p:blipFill>
          <p:spPr>
            <a:xfrm flipH="1">
              <a:off x="8565941" y="3319299"/>
              <a:ext cx="3239604" cy="1971811"/>
            </a:xfrm>
            <a:prstGeom prst="rect">
              <a:avLst/>
            </a:prstGeom>
          </p:spPr>
        </p:pic>
      </p:grpSp>
      <p:sp>
        <p:nvSpPr>
          <p:cNvPr id="13" name="35">
            <a:extLst>
              <a:ext uri="{FF2B5EF4-FFF2-40B4-BE49-F238E27FC236}">
                <a16:creationId xmlns:a16="http://schemas.microsoft.com/office/drawing/2014/main" id="{B6B0814A-4964-4DEE-92E2-0AE2D201BA0D}"/>
              </a:ext>
            </a:extLst>
          </p:cNvPr>
          <p:cNvSpPr/>
          <p:nvPr userDrawn="1"/>
        </p:nvSpPr>
        <p:spPr>
          <a:xfrm rot="5400000" flipH="1">
            <a:off x="-680131" y="1736478"/>
            <a:ext cx="6131406" cy="3385045"/>
          </a:xfrm>
          <a:custGeom>
            <a:avLst/>
            <a:gdLst>
              <a:gd name="connsiteX0" fmla="*/ 6886898 w 6886898"/>
              <a:gd name="connsiteY0" fmla="*/ 2035429 h 3815836"/>
              <a:gd name="connsiteX1" fmla="*/ 6886898 w 6886898"/>
              <a:gd name="connsiteY1" fmla="*/ 3815836 h 3815836"/>
              <a:gd name="connsiteX2" fmla="*/ 4635589 w 6886898"/>
              <a:gd name="connsiteY2" fmla="*/ 3815836 h 3815836"/>
              <a:gd name="connsiteX3" fmla="*/ 4632870 w 6886898"/>
              <a:gd name="connsiteY3" fmla="*/ 3774878 h 3815836"/>
              <a:gd name="connsiteX4" fmla="*/ 4043437 w 6886898"/>
              <a:gd name="connsiteY4" fmla="*/ 2894617 h 3815836"/>
              <a:gd name="connsiteX5" fmla="*/ 2843463 w 6886898"/>
              <a:gd name="connsiteY5" fmla="*/ 2894616 h 3815836"/>
              <a:gd name="connsiteX6" fmla="*/ 2254029 w 6886898"/>
              <a:gd name="connsiteY6" fmla="*/ 3774876 h 3815836"/>
              <a:gd name="connsiteX7" fmla="*/ 2251310 w 6886898"/>
              <a:gd name="connsiteY7" fmla="*/ 3815836 h 3815836"/>
              <a:gd name="connsiteX8" fmla="*/ 0 w 6886898"/>
              <a:gd name="connsiteY8" fmla="*/ 3815836 h 3815836"/>
              <a:gd name="connsiteX9" fmla="*/ 0 w 6886898"/>
              <a:gd name="connsiteY9" fmla="*/ 2035428 h 3815836"/>
              <a:gd name="connsiteX10" fmla="*/ 36657 w 6886898"/>
              <a:gd name="connsiteY10" fmla="*/ 1966912 h 3815836"/>
              <a:gd name="connsiteX11" fmla="*/ 1476537 w 6886898"/>
              <a:gd name="connsiteY11" fmla="*/ 527032 h 3815836"/>
              <a:gd name="connsiteX12" fmla="*/ 5410363 w 6886898"/>
              <a:gd name="connsiteY12" fmla="*/ 527034 h 3815836"/>
              <a:gd name="connsiteX13" fmla="*/ 6850242 w 6886898"/>
              <a:gd name="connsiteY13" fmla="*/ 1966915 h 38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86898" h="3815836">
                <a:moveTo>
                  <a:pt x="6886898" y="2035429"/>
                </a:moveTo>
                <a:lnTo>
                  <a:pt x="6886898" y="3815836"/>
                </a:lnTo>
                <a:lnTo>
                  <a:pt x="4635589" y="3815836"/>
                </a:lnTo>
                <a:lnTo>
                  <a:pt x="4632870" y="3774878"/>
                </a:lnTo>
                <a:cubicBezTo>
                  <a:pt x="4584017" y="3408920"/>
                  <a:pt x="4368301" y="3082178"/>
                  <a:pt x="4043437" y="2894617"/>
                </a:cubicBezTo>
                <a:cubicBezTo>
                  <a:pt x="3672164" y="2680262"/>
                  <a:pt x="3214736" y="2680262"/>
                  <a:pt x="2843463" y="2894616"/>
                </a:cubicBezTo>
                <a:cubicBezTo>
                  <a:pt x="2518599" y="3082177"/>
                  <a:pt x="2302882" y="3408919"/>
                  <a:pt x="2254029" y="3774876"/>
                </a:cubicBezTo>
                <a:lnTo>
                  <a:pt x="2251310" y="3815836"/>
                </a:lnTo>
                <a:lnTo>
                  <a:pt x="0" y="3815836"/>
                </a:lnTo>
                <a:lnTo>
                  <a:pt x="0" y="2035428"/>
                </a:lnTo>
                <a:lnTo>
                  <a:pt x="36657" y="1966912"/>
                </a:lnTo>
                <a:cubicBezTo>
                  <a:pt x="376244" y="1378730"/>
                  <a:pt x="867972" y="878387"/>
                  <a:pt x="1476537" y="527032"/>
                </a:cubicBezTo>
                <a:cubicBezTo>
                  <a:pt x="2693667" y="-175678"/>
                  <a:pt x="4193233" y="-175677"/>
                  <a:pt x="5410363" y="527034"/>
                </a:cubicBezTo>
                <a:cubicBezTo>
                  <a:pt x="6018928" y="878390"/>
                  <a:pt x="6510656" y="1378733"/>
                  <a:pt x="6850242" y="1966915"/>
                </a:cubicBezTo>
                <a:close/>
              </a:path>
            </a:pathLst>
          </a:custGeom>
          <a:solidFill>
            <a:srgbClr val="E27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">
            <a:extLst>
              <a:ext uri="{FF2B5EF4-FFF2-40B4-BE49-F238E27FC236}">
                <a16:creationId xmlns:a16="http://schemas.microsoft.com/office/drawing/2014/main" id="{F2CAA616-6532-4608-925F-9954D0F44AD9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">
            <a:extLst>
              <a:ext uri="{FF2B5EF4-FFF2-40B4-BE49-F238E27FC236}">
                <a16:creationId xmlns:a16="http://schemas.microsoft.com/office/drawing/2014/main" id="{2CEE2465-AB6E-412E-98FA-40864FD29C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E96537A2-654E-452D-919C-F84C7C399F67}"/>
              </a:ext>
            </a:extLst>
          </p:cNvPr>
          <p:cNvSpPr/>
          <p:nvPr userDrawn="1"/>
        </p:nvSpPr>
        <p:spPr>
          <a:xfrm>
            <a:off x="605119" y="268357"/>
            <a:ext cx="11311898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80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DEF2-4245-445F-B8FB-60025922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2BB5-40E5-496D-BA16-5C526916E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B238D-E878-4CE8-9ED8-C0809A644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94A4-E5A4-4FD4-887C-1976DE07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63281-32D5-4A94-953D-ABD8460F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20F29-1E98-4C3C-B944-460A699E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3285-F000-455E-A04D-B95AD2E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DEE1-E54E-49CD-A501-78B974B7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2652-82C7-4CBA-B869-402C9CA4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F600D-7D7A-4007-BABF-9CEBD657F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6FD-A74F-4E62-B313-EBB706E9D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E7976-FB10-4500-B89F-EF49D8B1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841CD-2B7C-4705-80DC-BF7B203E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19F90-E7C3-4305-8955-7DA95C6D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669B-FE92-4403-A10A-36A6115D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EBEC-5157-41E1-8D71-6290F394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AD8D4-BF6B-49AE-B3A8-C3416456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0C336-A94E-4141-9CCA-55E4723B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9EBA5-6DF4-456D-BAD5-6BF6D828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D1EE8-DEE0-4A41-99B6-EA6D66A7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15E-10B1-4339-B8CC-6638906A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7510-88E6-4152-8D78-4BAE756F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A270-A5DE-4A40-A238-BC6E20CF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66CA3-BA67-448F-AF25-28DC1C2C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CC72-8E8B-417F-9DD5-EDDA6B09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8124A-3CC7-4FEF-8A99-4C75E7B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B1BEC-4CC0-4AED-8240-2AA31731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250E-E394-4D54-AA3A-E2676069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3667B-B42C-487F-B573-961F7160B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1B5C9-E045-4C1D-864A-2134E8EA1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65F32-0C9F-4474-B095-48F6E09E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BD16-ACCA-49AE-83FA-AC440268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4434-FE18-42D1-A52D-67828F8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FD1C49D-7C5E-46EC-8BBE-BA39080D034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B3866-4959-4441-B735-68826D24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57E8C-4CA1-4AC3-8480-2CC821C6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ED76-16C0-4F39-BAA2-9FA56A16A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9981-BA2B-48F9-83FA-CA28C273FB4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3EB6-266E-464D-8253-20D2D5DB2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496D8-E470-4062-8A80-FFD8898F6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HẠM DUYÊN">
            <a:extLst>
              <a:ext uri="{FF2B5EF4-FFF2-40B4-BE49-F238E27FC236}">
                <a16:creationId xmlns:a16="http://schemas.microsoft.com/office/drawing/2014/main" id="{06CBA599-5B69-41A6-ADD3-DA406C30D4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5C157-C365-418F-B0B1-51058500D44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7BAF7-A0EB-48D0-AA38-1500C3110F3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6044B-5BEA-4548-9A71-4537FA1B2D3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en/confirm-true-correct-679245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1315A-1F55-5035-AFFD-38FCD95DE39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1524000"/>
            <a:ext cx="7315200" cy="3170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176A8F-7866-3E5B-87C0-8FBCC6843667}"/>
              </a:ext>
            </a:extLst>
          </p:cNvPr>
          <p:cNvSpPr txBox="1"/>
          <p:nvPr/>
        </p:nvSpPr>
        <p:spPr>
          <a:xfrm>
            <a:off x="3048000" y="886147"/>
            <a:ext cx="6324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34408"/>
                </a:solidFill>
                <a:latin typeface="Quicksand" panose="00000500000000000000" pitchFamily="2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754979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C01E9B-7453-B84F-075C-2BFCF7F99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96532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92189" y="558970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32039" y="558970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71889" y="558970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990600" y="159658"/>
            <a:ext cx="10820400" cy="208885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Câu 3: Bức tranh dài … gang tay: </a:t>
            </a:r>
          </a:p>
          <a:p>
            <a:pPr defTabSz="457200">
              <a:defRPr/>
            </a:pPr>
            <a:endParaRPr lang="en-US" sz="3200" b="1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04274" y="3807895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7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04273" y="307201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6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04274" y="2343399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5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64663" y="447754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519A9-2CBC-94A8-1752-F70BD0E4C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327" y="227617"/>
            <a:ext cx="4106273" cy="1931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05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7707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6034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B34C89-0F2E-2A7A-3361-8A4B734DB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96532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5060950" y="5821140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400800" y="5821140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740650" y="5821140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457200" y="159658"/>
            <a:ext cx="11430000" cy="2275031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Câu 4: Quan sát tranh và </a:t>
            </a:r>
          </a:p>
          <a:p>
            <a:pPr defTabSz="457200"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chọn đáp án đúng:</a:t>
            </a:r>
          </a:p>
          <a:p>
            <a:pPr defTabSz="457200">
              <a:defRPr/>
            </a:pPr>
            <a:endParaRPr lang="en-US" sz="3200" b="1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248592" y="257096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A. 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Sai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248594" y="329686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B.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Đúng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433424" y="4708983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5C9B9-8AC2-40A2-BDC2-8BF5E7A00E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10" y="667517"/>
            <a:ext cx="5098790" cy="1321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780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6861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15149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gopipi">
            <a:hlinkClick r:id="" action="ppaction://media"/>
            <a:extLst>
              <a:ext uri="{FF2B5EF4-FFF2-40B4-BE49-F238E27FC236}">
                <a16:creationId xmlns:a16="http://schemas.microsoft.com/office/drawing/2014/main" id="{BEA1C4E7-FD8B-687E-46BF-1230E3786E1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009.78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42EFD0-3A61-0E4B-3F42-BB9A2534FCF5}"/>
              </a:ext>
            </a:extLst>
          </p:cNvPr>
          <p:cNvSpPr/>
          <p:nvPr/>
        </p:nvSpPr>
        <p:spPr>
          <a:xfrm>
            <a:off x="6161497" y="5147854"/>
            <a:ext cx="3287303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4400" b="1">
                <a:solidFill>
                  <a:prstClr val="black"/>
                </a:solidFill>
              </a:rPr>
              <a:t>Hẹn gặp lại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7BC28A4-0835-2474-4195-6A0CC2103793}"/>
              </a:ext>
            </a:extLst>
          </p:cNvPr>
          <p:cNvSpPr/>
          <p:nvPr/>
        </p:nvSpPr>
        <p:spPr>
          <a:xfrm>
            <a:off x="4862286" y="538301"/>
            <a:ext cx="5577114" cy="1320798"/>
          </a:xfrm>
          <a:prstGeom prst="wedgeRoundRectCallout">
            <a:avLst>
              <a:gd name="adj1" fmla="val -65437"/>
              <a:gd name="adj2" fmla="val 47425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Cảm ơn các bạn đã giúp Hugo cứu chúng tôi</a:t>
            </a:r>
          </a:p>
        </p:txBody>
      </p:sp>
    </p:spTree>
    <p:extLst>
      <p:ext uri="{BB962C8B-B14F-4D97-AF65-F5344CB8AC3E}">
        <p14:creationId xmlns:p14="http://schemas.microsoft.com/office/powerpoint/2010/main" val="135628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ABD4C8-1ED6-4083-8EAE-B04F9322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57" y="556267"/>
            <a:ext cx="1479462" cy="10788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0DA0A1-6DE2-4240-AD95-50025B3DC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712" y="1095689"/>
            <a:ext cx="4078577" cy="10546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D43AB2-77A7-4E38-9BC0-52852DC9D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049" y="2340968"/>
            <a:ext cx="8503902" cy="10760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E703ED-5A47-4B37-AD83-AA01BAB3DC94}"/>
              </a:ext>
            </a:extLst>
          </p:cNvPr>
          <p:cNvSpPr txBox="1"/>
          <p:nvPr/>
        </p:nvSpPr>
        <p:spPr>
          <a:xfrm>
            <a:off x="5480287" y="3865123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495960"/>
                </a:solidFill>
                <a:latin typeface="Quicksand" panose="00000500000000000000" pitchFamily="2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2807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uyện tập 1.png">
            <a:extLst>
              <a:ext uri="{FF2B5EF4-FFF2-40B4-BE49-F238E27FC236}">
                <a16:creationId xmlns:a16="http://schemas.microsoft.com/office/drawing/2014/main" id="{D4F2FB16-3EB5-4BCB-B0C6-0CF6B2FA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663" y="1987631"/>
            <a:ext cx="5493274" cy="244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627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833FBE-1988-4CC1-BD9F-4546668E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6718" y="1844371"/>
            <a:ext cx="3962400" cy="3844559"/>
          </a:xfrm>
          <a:prstGeom prst="round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834903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" y="775672"/>
            <a:ext cx="2396492" cy="1065242"/>
          </a:xfrm>
          <a:prstGeom prst="rect">
            <a:avLst/>
          </a:prstGeom>
          <a:noFill/>
        </p:spPr>
      </p:pic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4823309" y="1785487"/>
            <a:ext cx="7360469" cy="12702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Thỏ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cáo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sóc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chạy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thi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đích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đứng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đích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đứng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thấp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.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70673C29-F794-4A59-98F0-37D33D47FE17}"/>
              </a:ext>
            </a:extLst>
          </p:cNvPr>
          <p:cNvSpPr/>
          <p:nvPr/>
        </p:nvSpPr>
        <p:spPr>
          <a:xfrm>
            <a:off x="6314173" y="3535541"/>
            <a:ext cx="4629751" cy="700238"/>
          </a:xfrm>
          <a:prstGeom prst="round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đích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?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0E8EDD5-7912-4823-9707-FE3B342A6176}"/>
              </a:ext>
            </a:extLst>
          </p:cNvPr>
          <p:cNvSpPr/>
          <p:nvPr/>
        </p:nvSpPr>
        <p:spPr>
          <a:xfrm>
            <a:off x="6314173" y="4355121"/>
            <a:ext cx="4629751" cy="700238"/>
          </a:xfrm>
          <a:prstGeom prst="round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đích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?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55A8D8B0-0955-4D83-89A6-41AB6F95171B}"/>
              </a:ext>
            </a:extLst>
          </p:cNvPr>
          <p:cNvSpPr/>
          <p:nvPr/>
        </p:nvSpPr>
        <p:spPr>
          <a:xfrm>
            <a:off x="6314173" y="5174701"/>
            <a:ext cx="4629751" cy="700238"/>
          </a:xfrm>
          <a:prstGeom prst="round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đích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5BCCD800-F2EF-4FCA-8128-B6671D9479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727158" y="5603578"/>
            <a:ext cx="988194" cy="73702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B5196C3-72B8-400D-9158-319A4A72857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835115" y="5603578"/>
            <a:ext cx="988194" cy="73702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2D4C67D-8523-4B4A-852C-58AE0BAE0A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679083" y="5603578"/>
            <a:ext cx="988194" cy="7370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8E9F92-087A-4D74-A9AF-AB9196C23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2337" y="11769"/>
            <a:ext cx="3587326" cy="11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65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F2082-4DBE-71E5-2746-7E94BE17629E}"/>
              </a:ext>
            </a:extLst>
          </p:cNvPr>
          <p:cNvSpPr txBox="1"/>
          <p:nvPr/>
        </p:nvSpPr>
        <p:spPr>
          <a:xfrm>
            <a:off x="4495800" y="2286000"/>
            <a:ext cx="7543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31651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970153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4A1D8-C296-40D0-B352-137EDB3CBABF}"/>
              </a:ext>
            </a:extLst>
          </p:cNvPr>
          <p:cNvSpPr txBox="1"/>
          <p:nvPr/>
        </p:nvSpPr>
        <p:spPr>
          <a:xfrm>
            <a:off x="2243755" y="5547864"/>
            <a:ext cx="8586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Quicksand" panose="00000500000000000000" pitchFamily="2" charset="0"/>
                <a:cs typeface="Arial" panose="020B0604020202020204" pitchFamily="34" charset="0"/>
              </a:rPr>
              <a:t>Cáo</a:t>
            </a:r>
            <a:r>
              <a:rPr lang="en-US" sz="4000" b="1" dirty="0"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Quicksand" panose="00000500000000000000" pitchFamily="2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Quicksand" panose="00000500000000000000" pitchFamily="2" charset="0"/>
                <a:cs typeface="Arial" panose="020B0604020202020204" pitchFamily="34" charset="0"/>
              </a:rPr>
              <a:t>gần</a:t>
            </a:r>
            <a:r>
              <a:rPr lang="en-US" sz="4000" b="1" dirty="0"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Quicksand" panose="00000500000000000000" pitchFamily="2" charset="0"/>
                <a:cs typeface="Arial" panose="020B0604020202020204" pitchFamily="34" charset="0"/>
              </a:rPr>
              <a:t>thỏ</a:t>
            </a:r>
            <a:r>
              <a:rPr lang="en-US" sz="4000" b="1" dirty="0">
                <a:latin typeface="Quicksand" panose="00000500000000000000" pitchFamily="2" charset="0"/>
                <a:cs typeface="Arial" panose="020B0604020202020204" pitchFamily="34" charset="0"/>
              </a:rPr>
              <a:t> hay </a:t>
            </a:r>
            <a:r>
              <a:rPr lang="en-US" sz="4000" b="1" dirty="0" err="1">
                <a:latin typeface="Quicksand" panose="00000500000000000000" pitchFamily="2" charset="0"/>
                <a:cs typeface="Arial" panose="020B0604020202020204" pitchFamily="34" charset="0"/>
              </a:rPr>
              <a:t>sóc</a:t>
            </a:r>
            <a:r>
              <a:rPr lang="en-US" sz="4000" b="1" dirty="0"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Quicksand" panose="00000500000000000000" pitchFamily="2" charset="0"/>
                <a:cs typeface="Arial" panose="020B0604020202020204" pitchFamily="34" charset="0"/>
              </a:rPr>
              <a:t>hơn</a:t>
            </a:r>
            <a:r>
              <a:rPr lang="en-US" sz="4000" b="1" dirty="0">
                <a:latin typeface="Quicksand" panose="00000500000000000000" pitchFamily="2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0AFDB0-6379-4AA7-B613-A68EAD8C1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5564" y="2855895"/>
            <a:ext cx="9942918" cy="2690933"/>
          </a:xfrm>
          <a:prstGeom prst="rect">
            <a:avLst/>
          </a:prstGeom>
        </p:spPr>
      </p:pic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E5C2ECD3-541C-4292-A85A-3C6AFCEFF1BE}"/>
              </a:ext>
            </a:extLst>
          </p:cNvPr>
          <p:cNvSpPr/>
          <p:nvPr/>
        </p:nvSpPr>
        <p:spPr>
          <a:xfrm>
            <a:off x="1565563" y="2017944"/>
            <a:ext cx="7759411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cây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được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trồng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cách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đều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nhau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E95222-8846-4756-AE47-3B7DBCD4AD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63"/>
          <a:stretch/>
        </p:blipFill>
        <p:spPr>
          <a:xfrm>
            <a:off x="1565906" y="2846269"/>
            <a:ext cx="6923918" cy="26909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CC349B-91AC-49A8-BBCB-4049E1F9A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0"/>
          <a:stretch/>
        </p:blipFill>
        <p:spPr>
          <a:xfrm>
            <a:off x="7507706" y="2864251"/>
            <a:ext cx="4001118" cy="2690933"/>
          </a:xfrm>
          <a:prstGeom prst="rect">
            <a:avLst/>
          </a:prstGeom>
          <a:ln w="38100">
            <a:solidFill>
              <a:srgbClr val="1275C4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F7E7CC6-9972-492B-917D-51643641B900}"/>
              </a:ext>
            </a:extLst>
          </p:cNvPr>
          <p:cNvSpPr txBox="1"/>
          <p:nvPr/>
        </p:nvSpPr>
        <p:spPr>
          <a:xfrm>
            <a:off x="2243413" y="5551524"/>
            <a:ext cx="8586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Cáo</a:t>
            </a:r>
            <a:r>
              <a:rPr lang="en-US" sz="4000" b="1" dirty="0">
                <a:solidFill>
                  <a:srgbClr val="FF0000"/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solidFill>
                  <a:srgbClr val="FF0000"/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gần</a:t>
            </a:r>
            <a:r>
              <a:rPr lang="en-US" sz="4000" b="1" dirty="0">
                <a:solidFill>
                  <a:srgbClr val="FF0000"/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thỏ</a:t>
            </a:r>
            <a:r>
              <a:rPr lang="en-US" sz="4000" b="1" dirty="0">
                <a:solidFill>
                  <a:srgbClr val="FF0000"/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3CA185-6125-431D-A8F2-2E8A67DF4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337" y="11769"/>
            <a:ext cx="3587326" cy="1196546"/>
          </a:xfrm>
          <a:prstGeom prst="rect">
            <a:avLst/>
          </a:prstGeom>
        </p:spPr>
      </p:pic>
      <p:pic>
        <p:nvPicPr>
          <p:cNvPr id="15" name="Picture 2" descr="C:\Users\TUAN\Downloads\Luyện tập 1.png">
            <a:extLst>
              <a:ext uri="{FF2B5EF4-FFF2-40B4-BE49-F238E27FC236}">
                <a16:creationId xmlns:a16="http://schemas.microsoft.com/office/drawing/2014/main" id="{3AEA9D8C-E408-4E1B-9CAA-904213412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790" y="775672"/>
            <a:ext cx="2396492" cy="1065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1004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5" grpId="1"/>
      <p:bldP spid="20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746466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7" y="1746466"/>
            <a:ext cx="5322346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sóc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đang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ở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vị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trí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A.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40" y="716711"/>
            <a:ext cx="2396492" cy="106524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E5D5F-6CF0-406D-BE18-4E0BB663B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397" y="2456234"/>
            <a:ext cx="11019047" cy="3640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E76BD-88A3-4559-BA03-23356EA05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3341" y="3351789"/>
            <a:ext cx="1238577" cy="993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CAA05A-5357-4EED-AE2B-2E41EC1DB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684" y="4352925"/>
            <a:ext cx="1763021" cy="16379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70097C-E8BC-4DD0-AD76-1EB621FBC710}"/>
              </a:ext>
            </a:extLst>
          </p:cNvPr>
          <p:cNvSpPr txBox="1"/>
          <p:nvPr/>
        </p:nvSpPr>
        <p:spPr>
          <a:xfrm>
            <a:off x="1479726" y="5988146"/>
            <a:ext cx="973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chỗ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hạt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dẻ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ngắn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C1B7FD-F5E6-45F4-AF7B-BD5DDA728943}"/>
              </a:ext>
            </a:extLst>
          </p:cNvPr>
          <p:cNvCxnSpPr>
            <a:cxnSpLocks/>
          </p:cNvCxnSpPr>
          <p:nvPr/>
        </p:nvCxnSpPr>
        <p:spPr>
          <a:xfrm flipV="1">
            <a:off x="2587427" y="3834981"/>
            <a:ext cx="3243714" cy="158152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1FF440-69D4-4FA8-9E65-27C53309CCCA}"/>
              </a:ext>
            </a:extLst>
          </p:cNvPr>
          <p:cNvCxnSpPr>
            <a:cxnSpLocks/>
          </p:cNvCxnSpPr>
          <p:nvPr/>
        </p:nvCxnSpPr>
        <p:spPr>
          <a:xfrm>
            <a:off x="5781732" y="3846701"/>
            <a:ext cx="4494998" cy="24105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4F1086-07F2-41BF-8F77-ED48D1E93DA9}"/>
              </a:ext>
            </a:extLst>
          </p:cNvPr>
          <p:cNvCxnSpPr>
            <a:cxnSpLocks/>
          </p:cNvCxnSpPr>
          <p:nvPr/>
        </p:nvCxnSpPr>
        <p:spPr>
          <a:xfrm flipV="1">
            <a:off x="2637865" y="4257556"/>
            <a:ext cx="7873659" cy="1484183"/>
          </a:xfrm>
          <a:prstGeom prst="straightConnector1">
            <a:avLst/>
          </a:prstGeom>
          <a:ln w="76200">
            <a:solidFill>
              <a:srgbClr val="0E5B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BACEA8-8065-487A-BFF3-0818F4A4AD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2337" y="11769"/>
            <a:ext cx="3587326" cy="11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38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172091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6" y="1172091"/>
            <a:ext cx="5406872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a,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Đo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độ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dài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mỗi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bút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chì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" y="-40540"/>
            <a:ext cx="2396492" cy="1065242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3042757-817D-4782-8D1E-C37887BB2801}"/>
              </a:ext>
            </a:extLst>
          </p:cNvPr>
          <p:cNvGrpSpPr/>
          <p:nvPr/>
        </p:nvGrpSpPr>
        <p:grpSpPr>
          <a:xfrm>
            <a:off x="7502472" y="2230369"/>
            <a:ext cx="1496982" cy="615606"/>
            <a:chOff x="3246796" y="5876452"/>
            <a:chExt cx="1496982" cy="61560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A9B26B4-187A-40AD-8F03-1EA3C168742B}"/>
                </a:ext>
              </a:extLst>
            </p:cNvPr>
            <p:cNvSpPr/>
            <p:nvPr/>
          </p:nvSpPr>
          <p:spPr>
            <a:xfrm>
              <a:off x="3246796" y="5876452"/>
              <a:ext cx="604782" cy="604782"/>
            </a:xfrm>
            <a:prstGeom prst="roundRect">
              <a:avLst/>
            </a:prstGeom>
            <a:solidFill>
              <a:srgbClr val="FEF0D2"/>
            </a:solidFill>
            <a:ln w="38100">
              <a:solidFill>
                <a:srgbClr val="CC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061D24D4-560A-4553-80FA-6D59C608B74A}"/>
                </a:ext>
              </a:extLst>
            </p:cNvPr>
            <p:cNvSpPr/>
            <p:nvPr/>
          </p:nvSpPr>
          <p:spPr>
            <a:xfrm>
              <a:off x="3837282" y="5903251"/>
              <a:ext cx="906496" cy="5888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cm</a:t>
              </a:r>
              <a:endParaRPr lang="vi-V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113BB3-B87E-48BB-A32F-865CF912BD90}"/>
              </a:ext>
            </a:extLst>
          </p:cNvPr>
          <p:cNvGrpSpPr/>
          <p:nvPr/>
        </p:nvGrpSpPr>
        <p:grpSpPr>
          <a:xfrm>
            <a:off x="7502472" y="3744782"/>
            <a:ext cx="1496982" cy="615606"/>
            <a:chOff x="3246796" y="5876452"/>
            <a:chExt cx="1496982" cy="61560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3DB92A8-F0A8-48B7-ACF7-039E383F7B40}"/>
                </a:ext>
              </a:extLst>
            </p:cNvPr>
            <p:cNvSpPr/>
            <p:nvPr/>
          </p:nvSpPr>
          <p:spPr>
            <a:xfrm>
              <a:off x="3246796" y="5876452"/>
              <a:ext cx="604782" cy="604782"/>
            </a:xfrm>
            <a:prstGeom prst="roundRect">
              <a:avLst/>
            </a:prstGeom>
            <a:solidFill>
              <a:srgbClr val="FEF0D2"/>
            </a:solidFill>
            <a:ln w="38100">
              <a:solidFill>
                <a:srgbClr val="CC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Rounded Rectangle 5">
              <a:extLst>
                <a:ext uri="{FF2B5EF4-FFF2-40B4-BE49-F238E27FC236}">
                  <a16:creationId xmlns:a16="http://schemas.microsoft.com/office/drawing/2014/main" id="{6FAC9AA7-C53F-4D0D-B847-57C1775B60F8}"/>
                </a:ext>
              </a:extLst>
            </p:cNvPr>
            <p:cNvSpPr/>
            <p:nvPr/>
          </p:nvSpPr>
          <p:spPr>
            <a:xfrm>
              <a:off x="3837282" y="5903251"/>
              <a:ext cx="906496" cy="5888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cm</a:t>
              </a:r>
              <a:endParaRPr lang="vi-V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3EC9028-C7A4-40C0-B587-96BD52B5FD69}"/>
              </a:ext>
            </a:extLst>
          </p:cNvPr>
          <p:cNvSpPr/>
          <p:nvPr/>
        </p:nvSpPr>
        <p:spPr>
          <a:xfrm>
            <a:off x="7502472" y="2230369"/>
            <a:ext cx="604782" cy="6047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956B451-A1CF-41DE-ABE6-7BE450FC2638}"/>
              </a:ext>
            </a:extLst>
          </p:cNvPr>
          <p:cNvSpPr/>
          <p:nvPr/>
        </p:nvSpPr>
        <p:spPr>
          <a:xfrm>
            <a:off x="7504565" y="3744782"/>
            <a:ext cx="604782" cy="6047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54EE1E-CF1F-48B6-BE5B-AD28DC76E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3" y="3633666"/>
            <a:ext cx="4533900" cy="1047750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74A5A8-1D53-4BC7-ABD1-46E621711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2" y="2133884"/>
            <a:ext cx="3962400" cy="112395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F01CF4-9FA0-41B9-8C38-018723AC33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85" y="5281096"/>
            <a:ext cx="1847850" cy="809625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5AC757C8-CAB2-4972-8784-BF0132D315B4}"/>
              </a:ext>
            </a:extLst>
          </p:cNvPr>
          <p:cNvGrpSpPr/>
          <p:nvPr/>
        </p:nvGrpSpPr>
        <p:grpSpPr>
          <a:xfrm>
            <a:off x="7502472" y="5259195"/>
            <a:ext cx="1496982" cy="615606"/>
            <a:chOff x="3246796" y="5876452"/>
            <a:chExt cx="1496982" cy="61560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78182A5E-5111-4F34-8A6A-9640E094B8D8}"/>
                </a:ext>
              </a:extLst>
            </p:cNvPr>
            <p:cNvSpPr/>
            <p:nvPr/>
          </p:nvSpPr>
          <p:spPr>
            <a:xfrm>
              <a:off x="3246796" y="5876452"/>
              <a:ext cx="604782" cy="604782"/>
            </a:xfrm>
            <a:prstGeom prst="roundRect">
              <a:avLst/>
            </a:prstGeom>
            <a:solidFill>
              <a:srgbClr val="FEF0D2"/>
            </a:solidFill>
            <a:ln w="38100">
              <a:solidFill>
                <a:srgbClr val="CC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9" name="Rounded Rectangle 5">
              <a:extLst>
                <a:ext uri="{FF2B5EF4-FFF2-40B4-BE49-F238E27FC236}">
                  <a16:creationId xmlns:a16="http://schemas.microsoft.com/office/drawing/2014/main" id="{941C1D33-93C1-4AA6-A7F0-D110DA262F11}"/>
                </a:ext>
              </a:extLst>
            </p:cNvPr>
            <p:cNvSpPr/>
            <p:nvPr/>
          </p:nvSpPr>
          <p:spPr>
            <a:xfrm>
              <a:off x="3837282" y="5903251"/>
              <a:ext cx="906496" cy="5888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cm</a:t>
              </a:r>
              <a:endParaRPr lang="vi-V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93B0AC2-46E9-4ED5-97E5-B8243571B957}"/>
              </a:ext>
            </a:extLst>
          </p:cNvPr>
          <p:cNvSpPr/>
          <p:nvPr/>
        </p:nvSpPr>
        <p:spPr>
          <a:xfrm>
            <a:off x="7504565" y="5259195"/>
            <a:ext cx="604782" cy="6047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69539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4" grpId="0" animBg="1"/>
      <p:bldP spid="45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172091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6" y="1172091"/>
            <a:ext cx="5406872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a,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Đo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độ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dài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mỗi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bút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chì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" y="-40540"/>
            <a:ext cx="2396492" cy="1065242"/>
          </a:xfrm>
          <a:prstGeom prst="rect">
            <a:avLst/>
          </a:prstGeom>
          <a:noFill/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2DA3608-8A43-4C19-98EE-86174DCA7D4D}"/>
              </a:ext>
            </a:extLst>
          </p:cNvPr>
          <p:cNvGrpSpPr/>
          <p:nvPr/>
        </p:nvGrpSpPr>
        <p:grpSpPr>
          <a:xfrm>
            <a:off x="8319826" y="2813394"/>
            <a:ext cx="1496982" cy="615606"/>
            <a:chOff x="3246796" y="5876452"/>
            <a:chExt cx="1496982" cy="61560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FDCEEE1-7087-4F01-A5F6-BC549806A87C}"/>
                </a:ext>
              </a:extLst>
            </p:cNvPr>
            <p:cNvSpPr/>
            <p:nvPr/>
          </p:nvSpPr>
          <p:spPr>
            <a:xfrm>
              <a:off x="3246796" y="5876452"/>
              <a:ext cx="604782" cy="604782"/>
            </a:xfrm>
            <a:prstGeom prst="roundRect">
              <a:avLst/>
            </a:prstGeom>
            <a:solidFill>
              <a:srgbClr val="FEF0D2"/>
            </a:solidFill>
            <a:ln w="38100">
              <a:solidFill>
                <a:srgbClr val="CC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8" name="Rounded Rectangle 5">
              <a:extLst>
                <a:ext uri="{FF2B5EF4-FFF2-40B4-BE49-F238E27FC236}">
                  <a16:creationId xmlns:a16="http://schemas.microsoft.com/office/drawing/2014/main" id="{D561436E-CDFF-4868-8662-27F4D7B7B5AF}"/>
                </a:ext>
              </a:extLst>
            </p:cNvPr>
            <p:cNvSpPr/>
            <p:nvPr/>
          </p:nvSpPr>
          <p:spPr>
            <a:xfrm>
              <a:off x="3837282" y="5903251"/>
              <a:ext cx="906496" cy="5888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cm</a:t>
              </a:r>
              <a:endParaRPr lang="vi-V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F32B002-9E21-48C8-BA3D-3438FACF0179}"/>
              </a:ext>
            </a:extLst>
          </p:cNvPr>
          <p:cNvGrpSpPr/>
          <p:nvPr/>
        </p:nvGrpSpPr>
        <p:grpSpPr>
          <a:xfrm>
            <a:off x="8319826" y="4442895"/>
            <a:ext cx="1496982" cy="615606"/>
            <a:chOff x="3246796" y="5876452"/>
            <a:chExt cx="1496982" cy="615606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21AEE2C-21FC-4411-A466-8EFAEA48E50B}"/>
                </a:ext>
              </a:extLst>
            </p:cNvPr>
            <p:cNvSpPr/>
            <p:nvPr/>
          </p:nvSpPr>
          <p:spPr>
            <a:xfrm>
              <a:off x="3246796" y="5876452"/>
              <a:ext cx="604782" cy="604782"/>
            </a:xfrm>
            <a:prstGeom prst="roundRect">
              <a:avLst/>
            </a:prstGeom>
            <a:solidFill>
              <a:srgbClr val="FEF0D2"/>
            </a:solidFill>
            <a:ln w="38100">
              <a:solidFill>
                <a:srgbClr val="CC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id="{7F10C19C-BF03-4D65-92A8-9FB5B0B1E93B}"/>
                </a:ext>
              </a:extLst>
            </p:cNvPr>
            <p:cNvSpPr/>
            <p:nvPr/>
          </p:nvSpPr>
          <p:spPr>
            <a:xfrm>
              <a:off x="3837282" y="5903251"/>
              <a:ext cx="906496" cy="5888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cm</a:t>
              </a:r>
              <a:endParaRPr lang="vi-V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DE83C89-DFD8-46B9-BEF6-9EA002389A75}"/>
              </a:ext>
            </a:extLst>
          </p:cNvPr>
          <p:cNvSpPr/>
          <p:nvPr/>
        </p:nvSpPr>
        <p:spPr>
          <a:xfrm>
            <a:off x="8176593" y="2813394"/>
            <a:ext cx="786516" cy="6047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20436B2-949C-4DC1-B3A8-51E2DDC085D6}"/>
              </a:ext>
            </a:extLst>
          </p:cNvPr>
          <p:cNvSpPr/>
          <p:nvPr/>
        </p:nvSpPr>
        <p:spPr>
          <a:xfrm>
            <a:off x="8179974" y="4442895"/>
            <a:ext cx="786516" cy="6047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0004A8-04D8-46AB-B4D7-74A26F1415C1}"/>
              </a:ext>
            </a:extLst>
          </p:cNvPr>
          <p:cNvGrpSpPr/>
          <p:nvPr/>
        </p:nvGrpSpPr>
        <p:grpSpPr>
          <a:xfrm>
            <a:off x="3244764" y="2719725"/>
            <a:ext cx="2781300" cy="1072606"/>
            <a:chOff x="7054556" y="3136351"/>
            <a:chExt cx="2781300" cy="1072606"/>
          </a:xfrm>
        </p:grpSpPr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2A3C6CB-03BE-4957-8472-C65575D6C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556" y="3136351"/>
              <a:ext cx="2781300" cy="100012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390D87-0329-4483-911C-73D732BA614D}"/>
                </a:ext>
              </a:extLst>
            </p:cNvPr>
            <p:cNvSpPr txBox="1"/>
            <p:nvPr/>
          </p:nvSpPr>
          <p:spPr>
            <a:xfrm>
              <a:off x="8151344" y="3685737"/>
              <a:ext cx="803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237CAD"/>
                  </a:solidFill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CA703C-B9C2-4CDD-95DE-590065832A43}"/>
              </a:ext>
            </a:extLst>
          </p:cNvPr>
          <p:cNvGrpSpPr/>
          <p:nvPr/>
        </p:nvGrpSpPr>
        <p:grpSpPr>
          <a:xfrm>
            <a:off x="2108427" y="4480622"/>
            <a:ext cx="4857750" cy="984584"/>
            <a:chOff x="6800257" y="4694667"/>
            <a:chExt cx="4857750" cy="984584"/>
          </a:xfrm>
        </p:grpSpPr>
        <p:pic>
          <p:nvPicPr>
            <p:cNvPr id="17" name="Picture 16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8736FC23-0936-4C5E-B527-31DD6CD6B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0257" y="4694667"/>
              <a:ext cx="4857750" cy="86677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077B42-172C-474D-91B6-82931B2A90CA}"/>
                </a:ext>
              </a:extLst>
            </p:cNvPr>
            <p:cNvSpPr txBox="1"/>
            <p:nvPr/>
          </p:nvSpPr>
          <p:spPr>
            <a:xfrm>
              <a:off x="9032884" y="5156031"/>
              <a:ext cx="803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237CAD"/>
                  </a:solidFill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465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172091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818005" y="2072466"/>
            <a:ext cx="5630420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b,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bút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chì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trên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: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" y="-40540"/>
            <a:ext cx="2396492" cy="1065242"/>
          </a:xfrm>
          <a:prstGeom prst="rect">
            <a:avLst/>
          </a:prstGeom>
          <a:noFill/>
        </p:spPr>
      </p:pic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B1071B34-02B9-4558-BBB1-743535D5FE2E}"/>
              </a:ext>
            </a:extLst>
          </p:cNvPr>
          <p:cNvSpPr/>
          <p:nvPr/>
        </p:nvSpPr>
        <p:spPr>
          <a:xfrm>
            <a:off x="818005" y="2887675"/>
            <a:ext cx="4868092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>
                <a:solidFill>
                  <a:srgbClr val="FF0000"/>
                </a:solidFill>
                <a:latin typeface="Quicksand" panose="00000500000000000000" pitchFamily="2" charset="0"/>
                <a:cs typeface="Arial" pitchFamily="34" charset="0"/>
              </a:rPr>
              <a:t>- </a:t>
            </a:r>
            <a:r>
              <a:rPr lang="en-US" sz="3500" dirty="0" err="1">
                <a:solidFill>
                  <a:srgbClr val="FF0000"/>
                </a:solidFill>
                <a:latin typeface="Quicksand" panose="00000500000000000000" pitchFamily="2" charset="0"/>
                <a:cs typeface="Arial" pitchFamily="34" charset="0"/>
              </a:rPr>
              <a:t>Bút</a:t>
            </a:r>
            <a:r>
              <a:rPr lang="en-US" sz="3500" dirty="0">
                <a:solidFill>
                  <a:srgbClr val="FF0000"/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Quicksand" panose="00000500000000000000" pitchFamily="2" charset="0"/>
                <a:cs typeface="Arial" pitchFamily="34" charset="0"/>
              </a:rPr>
              <a:t>chì</a:t>
            </a:r>
            <a:r>
              <a:rPr lang="en-US" sz="3500" dirty="0">
                <a:solidFill>
                  <a:srgbClr val="FF0000"/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Quicksand" panose="00000500000000000000" pitchFamily="2" charset="0"/>
                <a:cs typeface="Arial" pitchFamily="34" charset="0"/>
              </a:rPr>
              <a:t>nào</a:t>
            </a:r>
            <a:r>
              <a:rPr lang="en-US" sz="3500" dirty="0">
                <a:solidFill>
                  <a:srgbClr val="FF0000"/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Quicksand" panose="00000500000000000000" pitchFamily="2" charset="0"/>
                <a:cs typeface="Arial" pitchFamily="34" charset="0"/>
              </a:rPr>
              <a:t>dài</a:t>
            </a:r>
            <a:r>
              <a:rPr lang="en-US" sz="3500" dirty="0">
                <a:solidFill>
                  <a:srgbClr val="FF0000"/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Quicksand" panose="00000500000000000000" pitchFamily="2" charset="0"/>
                <a:cs typeface="Arial" pitchFamily="34" charset="0"/>
              </a:rPr>
              <a:t>nhất</a:t>
            </a:r>
            <a:r>
              <a:rPr lang="en-US" sz="3500" dirty="0">
                <a:solidFill>
                  <a:srgbClr val="FF0000"/>
                </a:solidFill>
                <a:latin typeface="Quicksand" panose="00000500000000000000" pitchFamily="2" charset="0"/>
                <a:cs typeface="Arial" pitchFamily="34" charset="0"/>
              </a:rPr>
              <a:t>?</a:t>
            </a:r>
            <a:endParaRPr lang="vi-VN" sz="3500" dirty="0">
              <a:solidFill>
                <a:srgbClr val="FF0000"/>
              </a:solidFill>
              <a:latin typeface="Quicksand" panose="00000500000000000000" pitchFamily="2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92F38-FF24-47CE-9034-0DA97D85B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675" y="1031611"/>
            <a:ext cx="4981535" cy="5400233"/>
          </a:xfrm>
          <a:prstGeom prst="rect">
            <a:avLst/>
          </a:prstGeom>
        </p:spPr>
      </p:pic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7B041F5F-B3AD-49BD-BED0-9DE035AC615D}"/>
              </a:ext>
            </a:extLst>
          </p:cNvPr>
          <p:cNvSpPr/>
          <p:nvPr/>
        </p:nvSpPr>
        <p:spPr>
          <a:xfrm>
            <a:off x="818004" y="3639824"/>
            <a:ext cx="5554221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>
                <a:solidFill>
                  <a:srgbClr val="00B050"/>
                </a:solidFill>
                <a:latin typeface="Quicksand" panose="00000500000000000000" pitchFamily="2" charset="0"/>
                <a:cs typeface="Arial" pitchFamily="34" charset="0"/>
              </a:rPr>
              <a:t>- </a:t>
            </a:r>
            <a:r>
              <a:rPr lang="en-US" sz="3500" dirty="0" err="1">
                <a:solidFill>
                  <a:srgbClr val="00B050"/>
                </a:solidFill>
                <a:latin typeface="Quicksand" panose="00000500000000000000" pitchFamily="2" charset="0"/>
                <a:cs typeface="Arial" pitchFamily="34" charset="0"/>
              </a:rPr>
              <a:t>Bút</a:t>
            </a:r>
            <a:r>
              <a:rPr lang="en-US" sz="3500" dirty="0">
                <a:solidFill>
                  <a:srgbClr val="00B050"/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B050"/>
                </a:solidFill>
                <a:latin typeface="Quicksand" panose="00000500000000000000" pitchFamily="2" charset="0"/>
                <a:cs typeface="Arial" pitchFamily="34" charset="0"/>
              </a:rPr>
              <a:t>chì</a:t>
            </a:r>
            <a:r>
              <a:rPr lang="en-US" sz="3500" dirty="0">
                <a:solidFill>
                  <a:srgbClr val="00B050"/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B050"/>
                </a:solidFill>
                <a:latin typeface="Quicksand" panose="00000500000000000000" pitchFamily="2" charset="0"/>
                <a:cs typeface="Arial" pitchFamily="34" charset="0"/>
              </a:rPr>
              <a:t>nào</a:t>
            </a:r>
            <a:r>
              <a:rPr lang="en-US" sz="3500" dirty="0">
                <a:solidFill>
                  <a:srgbClr val="00B050"/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B050"/>
                </a:solidFill>
                <a:latin typeface="Quicksand" panose="00000500000000000000" pitchFamily="2" charset="0"/>
                <a:cs typeface="Arial" pitchFamily="34" charset="0"/>
              </a:rPr>
              <a:t>ngắn</a:t>
            </a:r>
            <a:r>
              <a:rPr lang="en-US" sz="3500" dirty="0">
                <a:solidFill>
                  <a:srgbClr val="00B050"/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B050"/>
                </a:solidFill>
                <a:latin typeface="Quicksand" panose="00000500000000000000" pitchFamily="2" charset="0"/>
                <a:cs typeface="Arial" pitchFamily="34" charset="0"/>
              </a:rPr>
              <a:t>nhất</a:t>
            </a:r>
            <a:r>
              <a:rPr lang="en-US" sz="3500" dirty="0">
                <a:solidFill>
                  <a:srgbClr val="00B050"/>
                </a:solidFill>
                <a:latin typeface="Quicksand" panose="00000500000000000000" pitchFamily="2" charset="0"/>
                <a:cs typeface="Arial" pitchFamily="34" charset="0"/>
              </a:rPr>
              <a:t>?</a:t>
            </a:r>
            <a:endParaRPr lang="vi-VN" sz="3500" dirty="0">
              <a:solidFill>
                <a:srgbClr val="00B050"/>
              </a:solidFill>
              <a:latin typeface="Quicksand" panose="00000500000000000000" pitchFamily="2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DC23FEE-D98C-4BCF-8C25-C1B68CA1E1EF}"/>
              </a:ext>
            </a:extLst>
          </p:cNvPr>
          <p:cNvSpPr/>
          <p:nvPr/>
        </p:nvSpPr>
        <p:spPr>
          <a:xfrm>
            <a:off x="5827248" y="5281044"/>
            <a:ext cx="6280669" cy="1187451"/>
          </a:xfrm>
          <a:custGeom>
            <a:avLst/>
            <a:gdLst>
              <a:gd name="connsiteX0" fmla="*/ 0 w 6280669"/>
              <a:gd name="connsiteY0" fmla="*/ 593726 h 1187451"/>
              <a:gd name="connsiteX1" fmla="*/ 3140335 w 6280669"/>
              <a:gd name="connsiteY1" fmla="*/ 0 h 1187451"/>
              <a:gd name="connsiteX2" fmla="*/ 6280670 w 6280669"/>
              <a:gd name="connsiteY2" fmla="*/ 593726 h 1187451"/>
              <a:gd name="connsiteX3" fmla="*/ 3140335 w 6280669"/>
              <a:gd name="connsiteY3" fmla="*/ 1187452 h 1187451"/>
              <a:gd name="connsiteX4" fmla="*/ 0 w 6280669"/>
              <a:gd name="connsiteY4" fmla="*/ 593726 h 11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0669" h="1187451" extrusionOk="0">
                <a:moveTo>
                  <a:pt x="0" y="593726"/>
                </a:moveTo>
                <a:cubicBezTo>
                  <a:pt x="-80484" y="40823"/>
                  <a:pt x="1401097" y="-59212"/>
                  <a:pt x="3140335" y="0"/>
                </a:cubicBezTo>
                <a:cubicBezTo>
                  <a:pt x="4865938" y="-2121"/>
                  <a:pt x="6235861" y="274260"/>
                  <a:pt x="6280670" y="593726"/>
                </a:cubicBezTo>
                <a:cubicBezTo>
                  <a:pt x="6300944" y="964522"/>
                  <a:pt x="5057467" y="1111528"/>
                  <a:pt x="3140335" y="1187452"/>
                </a:cubicBezTo>
                <a:cubicBezTo>
                  <a:pt x="1429381" y="1188559"/>
                  <a:pt x="3246" y="958716"/>
                  <a:pt x="0" y="593726"/>
                </a:cubicBezTo>
                <a:close/>
              </a:path>
            </a:pathLst>
          </a:custGeom>
          <a:noFill/>
          <a:ln w="38100">
            <a:solidFill>
              <a:srgbClr val="ED4159"/>
            </a:solidFill>
            <a:extLst>
              <a:ext uri="{C807C97D-BFC1-408E-A445-0C87EB9F89A2}">
                <ask:lineSketchStyleProps xmlns:ask="http://schemas.microsoft.com/office/drawing/2018/sketchyshapes" xmlns="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09B1F3-ED4D-4756-99B1-210543C7BC8E}"/>
              </a:ext>
            </a:extLst>
          </p:cNvPr>
          <p:cNvSpPr/>
          <p:nvPr/>
        </p:nvSpPr>
        <p:spPr>
          <a:xfrm>
            <a:off x="8607972" y="3226676"/>
            <a:ext cx="2196661" cy="948266"/>
          </a:xfrm>
          <a:custGeom>
            <a:avLst/>
            <a:gdLst>
              <a:gd name="connsiteX0" fmla="*/ 0 w 2196661"/>
              <a:gd name="connsiteY0" fmla="*/ 474133 h 948266"/>
              <a:gd name="connsiteX1" fmla="*/ 1098331 w 2196661"/>
              <a:gd name="connsiteY1" fmla="*/ 0 h 948266"/>
              <a:gd name="connsiteX2" fmla="*/ 2196662 w 2196661"/>
              <a:gd name="connsiteY2" fmla="*/ 474133 h 948266"/>
              <a:gd name="connsiteX3" fmla="*/ 1098331 w 2196661"/>
              <a:gd name="connsiteY3" fmla="*/ 948266 h 948266"/>
              <a:gd name="connsiteX4" fmla="*/ 0 w 2196661"/>
              <a:gd name="connsiteY4" fmla="*/ 474133 h 94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661" h="948266" extrusionOk="0">
                <a:moveTo>
                  <a:pt x="0" y="474133"/>
                </a:moveTo>
                <a:cubicBezTo>
                  <a:pt x="-31861" y="123209"/>
                  <a:pt x="486082" y="-68664"/>
                  <a:pt x="1098331" y="0"/>
                </a:cubicBezTo>
                <a:cubicBezTo>
                  <a:pt x="1690855" y="-3407"/>
                  <a:pt x="2171763" y="216967"/>
                  <a:pt x="2196662" y="474133"/>
                </a:cubicBezTo>
                <a:cubicBezTo>
                  <a:pt x="2239844" y="827341"/>
                  <a:pt x="1820141" y="900404"/>
                  <a:pt x="1098331" y="948266"/>
                </a:cubicBezTo>
                <a:cubicBezTo>
                  <a:pt x="515408" y="949386"/>
                  <a:pt x="2766" y="767597"/>
                  <a:pt x="0" y="474133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73422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24" grpId="0"/>
      <p:bldP spid="25" grpId="0" animBg="1"/>
      <p:bldP spid="25" grpId="1" animBg="1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722DF8-6213-4F70-B7BA-446EAE826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49" y="936676"/>
            <a:ext cx="8413209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76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4DEA103-F38F-46A8-A046-42EF297D2B8D}"/>
              </a:ext>
            </a:extLst>
          </p:cNvPr>
          <p:cNvSpPr/>
          <p:nvPr/>
        </p:nvSpPr>
        <p:spPr>
          <a:xfrm>
            <a:off x="2024742" y="261259"/>
            <a:ext cx="7043057" cy="1320798"/>
          </a:xfrm>
          <a:prstGeom prst="wedgeRoundRectCallout">
            <a:avLst>
              <a:gd name="adj1" fmla="val 20830"/>
              <a:gd name="adj2" fmla="val 85887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Mụ phù thủy : Tên Hugo làm sao biết được chỗ này của chúng ta. Ha ha ha!</a:t>
            </a:r>
          </a:p>
          <a:p>
            <a:endParaRPr lang="en-US" sz="320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972BEF5-DEBE-40A4-87E3-6086CCDF2E51}"/>
              </a:ext>
            </a:extLst>
          </p:cNvPr>
          <p:cNvSpPr/>
          <p:nvPr/>
        </p:nvSpPr>
        <p:spPr>
          <a:xfrm>
            <a:off x="2895600" y="4680860"/>
            <a:ext cx="8229600" cy="2010226"/>
          </a:xfrm>
          <a:prstGeom prst="wedgeRoundRectCallout">
            <a:avLst>
              <a:gd name="adj1" fmla="val 35339"/>
              <a:gd name="adj2" fmla="val -59800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Vẹt : Đây là 3 lọ thuốc, nhiệm vụ của các bạn là chọn 1 trong 3 lọ thuốc để tìm đủ mảnh ghép của chiếc chìa khóa cứu gia đình Hugo!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3802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mute="1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B2759B-921D-E443-1625-A65702AF3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12192000" cy="6896532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77103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1: Con </a:t>
            </a:r>
            <a:r>
              <a:rPr lang="en-US" sz="3200" b="1" dirty="0" err="1">
                <a:solidFill>
                  <a:srgbClr val="002060"/>
                </a:solidFill>
              </a:rPr>
              <a:t>vật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cao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:  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2016399" y="200297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A. </a:t>
            </a:r>
            <a:r>
              <a:rPr lang="en-US" sz="3200" b="1" dirty="0" err="1" smtClean="0">
                <a:solidFill>
                  <a:srgbClr val="7030A0"/>
                </a:solidFill>
              </a:rPr>
              <a:t>Thỏ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2016398" y="3429000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</a:t>
            </a:r>
            <a:r>
              <a:rPr lang="en-US" sz="3200" b="1" dirty="0" err="1" smtClean="0">
                <a:solidFill>
                  <a:srgbClr val="7030A0"/>
                </a:solidFill>
              </a:rPr>
              <a:t>Hươu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cao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cổ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2016398" y="2715985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B. Gấu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07766-AA08-C738-DF5D-791572B9F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961" y="282622"/>
            <a:ext cx="2861840" cy="1495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58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8569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8659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A79ACA-B0A8-8B31-5C9E-B8A8A844F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96532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748899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2: Con </a:t>
            </a:r>
            <a:r>
              <a:rPr lang="en-US" sz="3200" b="1" dirty="0" err="1">
                <a:solidFill>
                  <a:srgbClr val="002060"/>
                </a:solidFill>
              </a:rPr>
              <a:t>vật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thấp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04456" y="3429000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</a:t>
            </a:r>
            <a:r>
              <a:rPr lang="en-US" sz="3200" b="1" dirty="0" err="1" smtClean="0">
                <a:solidFill>
                  <a:srgbClr val="7030A0"/>
                </a:solidFill>
              </a:rPr>
              <a:t>Hươu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cao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cổ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04455" y="1967955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</a:t>
            </a:r>
            <a:r>
              <a:rPr lang="en-US" sz="3200" b="1" dirty="0" err="1" smtClean="0">
                <a:solidFill>
                  <a:srgbClr val="7030A0"/>
                </a:solidFill>
              </a:rPr>
              <a:t>Thỏ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04457" y="2693849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B. Gấu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4F675-3630-7716-C338-F82A58280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961" y="282622"/>
            <a:ext cx="2861840" cy="1495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260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170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3752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</TotalTime>
  <Words>342</Words>
  <Application>Microsoft Office PowerPoint</Application>
  <PresentationFormat>Widescreen</PresentationFormat>
  <Paragraphs>94</Paragraphs>
  <Slides>25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等线</vt:lpstr>
      <vt:lpstr>Quicksand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ASUS</cp:lastModifiedBy>
  <cp:revision>21</cp:revision>
  <dcterms:created xsi:type="dcterms:W3CDTF">2021-11-10T08:25:33Z</dcterms:created>
  <dcterms:modified xsi:type="dcterms:W3CDTF">2023-03-06T18:09:10Z</dcterms:modified>
  <cp:category>9Slide.vn</cp:category>
</cp:coreProperties>
</file>