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1" r:id="rId2"/>
    <p:sldId id="4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73" r:id="rId17"/>
    <p:sldId id="470" r:id="rId18"/>
    <p:sldId id="466" r:id="rId19"/>
    <p:sldId id="280" r:id="rId20"/>
    <p:sldId id="282" r:id="rId21"/>
    <p:sldId id="281" r:id="rId22"/>
    <p:sldId id="283" r:id="rId23"/>
    <p:sldId id="277" r:id="rId24"/>
    <p:sldId id="285" r:id="rId25"/>
    <p:sldId id="4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AE1C1616-CA54-4809-90BB-2CB28F59C2A8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BA3A0D23-5000-414C-91CC-8CE6600B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8B31E420-778E-4934-9C3F-866E5CD520EB}"/>
              </a:ext>
            </a:extLst>
          </p:cNvPr>
          <p:cNvSpPr/>
          <p:nvPr userDrawn="1"/>
        </p:nvSpPr>
        <p:spPr>
          <a:xfrm>
            <a:off x="605119" y="448036"/>
            <a:ext cx="10972800" cy="5535905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5">
            <a:extLst>
              <a:ext uri="{FF2B5EF4-FFF2-40B4-BE49-F238E27FC236}">
                <a16:creationId xmlns:a16="http://schemas.microsoft.com/office/drawing/2014/main" id="{578B9DE9-C604-4B28-981C-C39763E94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556893"/>
            <a:ext cx="2428034" cy="4440495"/>
          </a:xfrm>
          <a:prstGeom prst="rect">
            <a:avLst/>
          </a:prstGeom>
        </p:spPr>
      </p:pic>
      <p:pic>
        <p:nvPicPr>
          <p:cNvPr id="11" name="7">
            <a:extLst>
              <a:ext uri="{FF2B5EF4-FFF2-40B4-BE49-F238E27FC236}">
                <a16:creationId xmlns:a16="http://schemas.microsoft.com/office/drawing/2014/main" id="{5E84D617-BC44-483F-9EAF-471BEF09D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074794"/>
            <a:ext cx="4801703" cy="2922594"/>
          </a:xfrm>
          <a:prstGeom prst="rect">
            <a:avLst/>
          </a:prstGeom>
        </p:spPr>
      </p:pic>
      <p:cxnSp>
        <p:nvCxnSpPr>
          <p:cNvPr id="12" name="4">
            <a:extLst>
              <a:ext uri="{FF2B5EF4-FFF2-40B4-BE49-F238E27FC236}">
                <a16:creationId xmlns:a16="http://schemas.microsoft.com/office/drawing/2014/main" id="{8AE907EF-C4E1-45CE-AB60-373799142571}"/>
              </a:ext>
            </a:extLst>
          </p:cNvPr>
          <p:cNvCxnSpPr>
            <a:cxnSpLocks/>
          </p:cNvCxnSpPr>
          <p:nvPr userDrawn="1"/>
        </p:nvCxnSpPr>
        <p:spPr>
          <a:xfrm>
            <a:off x="2024625" y="5943600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">
            <a:extLst>
              <a:ext uri="{FF2B5EF4-FFF2-40B4-BE49-F238E27FC236}">
                <a16:creationId xmlns:a16="http://schemas.microsoft.com/office/drawing/2014/main" id="{8468E771-1D07-432E-843E-7403EEBB0AB5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2">
            <a:extLst>
              <a:ext uri="{FF2B5EF4-FFF2-40B4-BE49-F238E27FC236}">
                <a16:creationId xmlns:a16="http://schemas.microsoft.com/office/drawing/2014/main" id="{723419AE-AC1B-4927-A720-5E113973D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7E148105-654D-4D5B-8C08-EEB73A7A62E7}"/>
              </a:ext>
            </a:extLst>
          </p:cNvPr>
          <p:cNvSpPr/>
          <p:nvPr userDrawn="1"/>
        </p:nvSpPr>
        <p:spPr>
          <a:xfrm>
            <a:off x="605119" y="448036"/>
            <a:ext cx="10972800" cy="5535905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5">
            <a:extLst>
              <a:ext uri="{FF2B5EF4-FFF2-40B4-BE49-F238E27FC236}">
                <a16:creationId xmlns:a16="http://schemas.microsoft.com/office/drawing/2014/main" id="{F86CDEE6-C8BB-42C4-91F6-610C46B9E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556893"/>
            <a:ext cx="2428034" cy="4440495"/>
          </a:xfrm>
          <a:prstGeom prst="rect">
            <a:avLst/>
          </a:prstGeom>
        </p:spPr>
      </p:pic>
      <p:pic>
        <p:nvPicPr>
          <p:cNvPr id="13" name="7">
            <a:extLst>
              <a:ext uri="{FF2B5EF4-FFF2-40B4-BE49-F238E27FC236}">
                <a16:creationId xmlns:a16="http://schemas.microsoft.com/office/drawing/2014/main" id="{F8CD2152-6BEE-468B-86EC-F19A89146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074794"/>
            <a:ext cx="4801703" cy="2922594"/>
          </a:xfrm>
          <a:prstGeom prst="rect">
            <a:avLst/>
          </a:prstGeom>
        </p:spPr>
      </p:pic>
      <p:cxnSp>
        <p:nvCxnSpPr>
          <p:cNvPr id="14" name="4">
            <a:extLst>
              <a:ext uri="{FF2B5EF4-FFF2-40B4-BE49-F238E27FC236}">
                <a16:creationId xmlns:a16="http://schemas.microsoft.com/office/drawing/2014/main" id="{75666FF8-1F0A-4871-96A0-57AB0782CFA5}"/>
              </a:ext>
            </a:extLst>
          </p:cNvPr>
          <p:cNvCxnSpPr>
            <a:cxnSpLocks/>
          </p:cNvCxnSpPr>
          <p:nvPr userDrawn="1"/>
        </p:nvCxnSpPr>
        <p:spPr>
          <a:xfrm>
            <a:off x="2024625" y="5943600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1BCD19B-6EA2-419C-A176-F51A9A350A71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8E81103-8BAF-4DB8-A4E3-E9F04EB4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59937F3E-398E-443F-BCE7-2FF32D61EF5B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D9B046-C662-476E-849B-1A51B50EFDFE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7" name="2">
              <a:extLst>
                <a:ext uri="{FF2B5EF4-FFF2-40B4-BE49-F238E27FC236}">
                  <a16:creationId xmlns:a16="http://schemas.microsoft.com/office/drawing/2014/main" id="{44A5B78E-8496-4D31-A445-04DC0082B5A4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7D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" name="7">
              <a:extLst>
                <a:ext uri="{FF2B5EF4-FFF2-40B4-BE49-F238E27FC236}">
                  <a16:creationId xmlns:a16="http://schemas.microsoft.com/office/drawing/2014/main" id="{30D4398D-0CDE-49B5-BB8F-C49C3E78E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8" name="35">
            <a:extLst>
              <a:ext uri="{FF2B5EF4-FFF2-40B4-BE49-F238E27FC236}">
                <a16:creationId xmlns:a16="http://schemas.microsoft.com/office/drawing/2014/main" id="{4C01C1F5-FB2E-4B86-B409-5F2FEAFD279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84C59EA4-E451-46BA-93AD-A76E2CB1BA0E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16570D1-FED4-4658-8026-93F2EE50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7833D08D-7310-4E8A-9DDD-39530057C7AC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C0CF-A6CD-409B-A878-B7BFF3204199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C53AD134-1EF0-4EE4-B66A-9012D1E80B97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7D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7">
              <a:extLst>
                <a:ext uri="{FF2B5EF4-FFF2-40B4-BE49-F238E27FC236}">
                  <a16:creationId xmlns:a16="http://schemas.microsoft.com/office/drawing/2014/main" id="{434DBD9A-1FBF-46E6-96B3-5D6F22252E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3" name="35">
            <a:extLst>
              <a:ext uri="{FF2B5EF4-FFF2-40B4-BE49-F238E27FC236}">
                <a16:creationId xmlns:a16="http://schemas.microsoft.com/office/drawing/2014/main" id="{B6B0814A-4964-4DEE-92E2-0AE2D201BA0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2CAA616-6532-4608-925F-9954D0F44AD9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2CEE2465-AB6E-412E-98FA-40864FD29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E96537A2-654E-452D-919C-F84C7C399F67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DEF2-4245-445F-B8FB-60025922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2BB5-40E5-496D-BA16-5C5269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238D-E878-4CE8-9ED8-C0809A644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4A4-E5A4-4FD4-887C-1976DE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3281-32D5-4A94-953D-ABD8460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0F29-1E98-4C3C-B944-460A699E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FF44987-BDAA-421B-89B6-375E573622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1315A-1F55-5035-AFFD-38FCD95D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5240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76A8F-7866-3E5B-87C0-8FBCC6843667}"/>
              </a:ext>
            </a:extLst>
          </p:cNvPr>
          <p:cNvSpPr txBox="1"/>
          <p:nvPr/>
        </p:nvSpPr>
        <p:spPr>
          <a:xfrm>
            <a:off x="3048000" y="886147"/>
            <a:ext cx="6324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14714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01E9B-7453-B84F-075C-2BFCF7F9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9218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3203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71889" y="558970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990600" y="159658"/>
            <a:ext cx="10820400" cy="208885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Câu 3: Bức tranh dài … gang tay: </a:t>
            </a:r>
          </a:p>
          <a:p>
            <a:pPr defTabSz="457200">
              <a:defRPr/>
            </a:pPr>
            <a:endParaRPr lang="en-US" sz="32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04274" y="380789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7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04273" y="307201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6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04274" y="2343399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5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64663" y="447754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519A9-2CBC-94A8-1752-F70BD0E4C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327" y="227617"/>
            <a:ext cx="4106273" cy="193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34C89-0F2E-2A7A-3361-8A4B734D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506095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40080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740650" y="5821140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457200" y="159658"/>
            <a:ext cx="11430000" cy="2275031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Câu 4: Quan sát tranh và </a:t>
            </a:r>
          </a:p>
          <a:p>
            <a:pPr defTabSz="457200"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chọn đáp án đúng:</a:t>
            </a:r>
          </a:p>
          <a:p>
            <a:pPr defTabSz="457200">
              <a:defRPr/>
            </a:pPr>
            <a:endParaRPr lang="en-US" sz="32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248593" y="403201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Con ngựa bằng con voi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248592" y="257096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Con ngựa thấp hơn con voi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248594" y="329686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Con ngựa cao hơn con voi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433424" y="4708983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5C9B9-8AC2-40A2-BDC2-8BF5E7A00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210" y="308492"/>
            <a:ext cx="5098790" cy="203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3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7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24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:a16="http://schemas.microsoft.com/office/drawing/2014/main" id="{BEA1C4E7-FD8B-687E-46BF-1230E3786E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9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42EFD0-3A61-0E4B-3F42-BB9A2534FCF5}"/>
              </a:ext>
            </a:extLst>
          </p:cNvPr>
          <p:cNvSpPr/>
          <p:nvPr/>
        </p:nvSpPr>
        <p:spPr>
          <a:xfrm>
            <a:off x="6161497" y="5147854"/>
            <a:ext cx="3287303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4400" b="1">
                <a:solidFill>
                  <a:prstClr val="black"/>
                </a:solidFill>
              </a:rPr>
              <a:t>Hẹn gặp lại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7BC28A4-0835-2474-4195-6A0CC2103793}"/>
              </a:ext>
            </a:extLst>
          </p:cNvPr>
          <p:cNvSpPr/>
          <p:nvPr/>
        </p:nvSpPr>
        <p:spPr>
          <a:xfrm>
            <a:off x="4862286" y="538301"/>
            <a:ext cx="55771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Cảm ơn các bạn đã giúp Hugo cứu chúng tôi</a:t>
            </a:r>
          </a:p>
        </p:txBody>
      </p:sp>
    </p:spTree>
    <p:extLst>
      <p:ext uri="{BB962C8B-B14F-4D97-AF65-F5344CB8AC3E}">
        <p14:creationId xmlns:p14="http://schemas.microsoft.com/office/powerpoint/2010/main" val="24098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6967A-E5E0-4073-897E-34291382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7" y="556267"/>
            <a:ext cx="1479462" cy="1078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0BF4F-0927-46B3-8854-6C68A6D8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12" y="1095689"/>
            <a:ext cx="4078577" cy="1054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A32A5-97B1-4BE7-9D83-D64FC3765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049" y="2340968"/>
            <a:ext cx="8503902" cy="10760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480287" y="3865123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D4F2FB16-3EB5-4BCB-B0C6-0CF6B2FA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663" y="1987631"/>
            <a:ext cx="5493274" cy="244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2189228"/>
            <a:ext cx="4555533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Đồ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vật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dài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hơn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?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976597"/>
            <a:ext cx="2396492" cy="106524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4A1D8-C296-40D0-B352-137EDB3CBABF}"/>
              </a:ext>
            </a:extLst>
          </p:cNvPr>
          <p:cNvSpPr txBox="1"/>
          <p:nvPr/>
        </p:nvSpPr>
        <p:spPr>
          <a:xfrm>
            <a:off x="811532" y="2902085"/>
            <a:ext cx="72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7" name="Picture 6" descr="A picture containing paper clip, stationary&#10;&#10;Description automatically generated">
            <a:extLst>
              <a:ext uri="{FF2B5EF4-FFF2-40B4-BE49-F238E27FC236}">
                <a16:creationId xmlns:a16="http://schemas.microsoft.com/office/drawing/2014/main" id="{28DD8A2F-D6DD-494B-8972-90C46153D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442" y="3429000"/>
            <a:ext cx="1666875" cy="178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AFDB0-6379-4AA7-B613-A68EAD8C1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027" y="3452312"/>
            <a:ext cx="5301078" cy="1876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CAC49E-44B3-483C-A672-2D94B449655D}"/>
              </a:ext>
            </a:extLst>
          </p:cNvPr>
          <p:cNvSpPr txBox="1"/>
          <p:nvPr/>
        </p:nvSpPr>
        <p:spPr>
          <a:xfrm>
            <a:off x="8320765" y="2902085"/>
            <a:ext cx="72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A51746-1945-437A-BA00-AFFF6769F091}"/>
              </a:ext>
            </a:extLst>
          </p:cNvPr>
          <p:cNvSpPr/>
          <p:nvPr/>
        </p:nvSpPr>
        <p:spPr>
          <a:xfrm>
            <a:off x="1404237" y="3178826"/>
            <a:ext cx="5629275" cy="1390886"/>
          </a:xfrm>
          <a:custGeom>
            <a:avLst/>
            <a:gdLst>
              <a:gd name="connsiteX0" fmla="*/ 0 w 5629275"/>
              <a:gd name="connsiteY0" fmla="*/ 695443 h 1390886"/>
              <a:gd name="connsiteX1" fmla="*/ 2814638 w 5629275"/>
              <a:gd name="connsiteY1" fmla="*/ 0 h 1390886"/>
              <a:gd name="connsiteX2" fmla="*/ 5629276 w 5629275"/>
              <a:gd name="connsiteY2" fmla="*/ 695443 h 1390886"/>
              <a:gd name="connsiteX3" fmla="*/ 2814638 w 5629275"/>
              <a:gd name="connsiteY3" fmla="*/ 1390886 h 1390886"/>
              <a:gd name="connsiteX4" fmla="*/ 0 w 5629275"/>
              <a:gd name="connsiteY4" fmla="*/ 695443 h 139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9275" h="1390886" extrusionOk="0">
                <a:moveTo>
                  <a:pt x="0" y="695443"/>
                </a:moveTo>
                <a:cubicBezTo>
                  <a:pt x="-59976" y="143693"/>
                  <a:pt x="1246275" y="-168456"/>
                  <a:pt x="2814638" y="0"/>
                </a:cubicBezTo>
                <a:cubicBezTo>
                  <a:pt x="4308488" y="-14685"/>
                  <a:pt x="5586951" y="319332"/>
                  <a:pt x="5629276" y="695443"/>
                </a:cubicBezTo>
                <a:cubicBezTo>
                  <a:pt x="5663590" y="1152117"/>
                  <a:pt x="4446059" y="1358926"/>
                  <a:pt x="2814638" y="1390886"/>
                </a:cubicBezTo>
                <a:cubicBezTo>
                  <a:pt x="1298492" y="1392700"/>
                  <a:pt x="7825" y="1168930"/>
                  <a:pt x="0" y="695443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2E3FCA-EC80-47FD-80A9-80026DB4FE59}"/>
              </a:ext>
            </a:extLst>
          </p:cNvPr>
          <p:cNvSpPr/>
          <p:nvPr/>
        </p:nvSpPr>
        <p:spPr>
          <a:xfrm>
            <a:off x="9019219" y="3255026"/>
            <a:ext cx="2078359" cy="1210294"/>
          </a:xfrm>
          <a:custGeom>
            <a:avLst/>
            <a:gdLst>
              <a:gd name="connsiteX0" fmla="*/ 0 w 2078359"/>
              <a:gd name="connsiteY0" fmla="*/ 605147 h 1210294"/>
              <a:gd name="connsiteX1" fmla="*/ 1039180 w 2078359"/>
              <a:gd name="connsiteY1" fmla="*/ 0 h 1210294"/>
              <a:gd name="connsiteX2" fmla="*/ 2078360 w 2078359"/>
              <a:gd name="connsiteY2" fmla="*/ 605147 h 1210294"/>
              <a:gd name="connsiteX3" fmla="*/ 1039180 w 2078359"/>
              <a:gd name="connsiteY3" fmla="*/ 1210294 h 1210294"/>
              <a:gd name="connsiteX4" fmla="*/ 0 w 2078359"/>
              <a:gd name="connsiteY4" fmla="*/ 605147 h 121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359" h="1210294" extrusionOk="0">
                <a:moveTo>
                  <a:pt x="0" y="605147"/>
                </a:moveTo>
                <a:cubicBezTo>
                  <a:pt x="-22068" y="209242"/>
                  <a:pt x="462459" y="-33959"/>
                  <a:pt x="1039180" y="0"/>
                </a:cubicBezTo>
                <a:cubicBezTo>
                  <a:pt x="1585672" y="-6644"/>
                  <a:pt x="2067470" y="272985"/>
                  <a:pt x="2078360" y="605147"/>
                </a:cubicBezTo>
                <a:cubicBezTo>
                  <a:pt x="2100176" y="985511"/>
                  <a:pt x="1721777" y="1165151"/>
                  <a:pt x="1039180" y="1210294"/>
                </a:cubicBezTo>
                <a:cubicBezTo>
                  <a:pt x="490635" y="1211495"/>
                  <a:pt x="4941" y="995813"/>
                  <a:pt x="0" y="605147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5CC07-0A9E-40BD-9851-C5F9C8F8B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5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F2082-4DBE-71E5-2746-7E94BE17629E}"/>
              </a:ext>
            </a:extLst>
          </p:cNvPr>
          <p:cNvSpPr txBox="1"/>
          <p:nvPr/>
        </p:nvSpPr>
        <p:spPr>
          <a:xfrm>
            <a:off x="685800" y="838200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69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16658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2116658"/>
            <a:ext cx="4921293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a)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cao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?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976597"/>
            <a:ext cx="2396492" cy="106524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4A1D8-C296-40D0-B352-137EDB3CBABF}"/>
              </a:ext>
            </a:extLst>
          </p:cNvPr>
          <p:cNvSpPr txBox="1"/>
          <p:nvPr/>
        </p:nvSpPr>
        <p:spPr>
          <a:xfrm>
            <a:off x="3002282" y="5775861"/>
            <a:ext cx="159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0AFDB0-6379-4AA7-B613-A68EAD8C1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17395"/>
          <a:stretch/>
        </p:blipFill>
        <p:spPr>
          <a:xfrm>
            <a:off x="2818628" y="2724539"/>
            <a:ext cx="7486977" cy="3181164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7A51746-1945-437A-BA00-AFFF6769F091}"/>
              </a:ext>
            </a:extLst>
          </p:cNvPr>
          <p:cNvSpPr/>
          <p:nvPr/>
        </p:nvSpPr>
        <p:spPr>
          <a:xfrm>
            <a:off x="2671540" y="2825826"/>
            <a:ext cx="2146683" cy="3638438"/>
          </a:xfrm>
          <a:custGeom>
            <a:avLst/>
            <a:gdLst>
              <a:gd name="connsiteX0" fmla="*/ 0 w 2146683"/>
              <a:gd name="connsiteY0" fmla="*/ 1819219 h 3638438"/>
              <a:gd name="connsiteX1" fmla="*/ 1073342 w 2146683"/>
              <a:gd name="connsiteY1" fmla="*/ 0 h 3638438"/>
              <a:gd name="connsiteX2" fmla="*/ 2146684 w 2146683"/>
              <a:gd name="connsiteY2" fmla="*/ 1819219 h 3638438"/>
              <a:gd name="connsiteX3" fmla="*/ 1073342 w 2146683"/>
              <a:gd name="connsiteY3" fmla="*/ 3638438 h 3638438"/>
              <a:gd name="connsiteX4" fmla="*/ 0 w 2146683"/>
              <a:gd name="connsiteY4" fmla="*/ 1819219 h 36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683" h="3638438" extrusionOk="0">
                <a:moveTo>
                  <a:pt x="0" y="1819219"/>
                </a:moveTo>
                <a:cubicBezTo>
                  <a:pt x="-49102" y="677226"/>
                  <a:pt x="468918" y="-141177"/>
                  <a:pt x="1073342" y="0"/>
                </a:cubicBezTo>
                <a:cubicBezTo>
                  <a:pt x="1637531" y="-6927"/>
                  <a:pt x="2064496" y="829973"/>
                  <a:pt x="2146684" y="1819219"/>
                </a:cubicBezTo>
                <a:cubicBezTo>
                  <a:pt x="2157490" y="2846807"/>
                  <a:pt x="1788688" y="3587528"/>
                  <a:pt x="1073342" y="3638438"/>
                </a:cubicBezTo>
                <a:cubicBezTo>
                  <a:pt x="551088" y="3641775"/>
                  <a:pt x="1962" y="2846363"/>
                  <a:pt x="0" y="1819219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33018-5077-45A5-8EF4-31E76774A7AD}"/>
              </a:ext>
            </a:extLst>
          </p:cNvPr>
          <p:cNvSpPr txBox="1"/>
          <p:nvPr/>
        </p:nvSpPr>
        <p:spPr>
          <a:xfrm>
            <a:off x="4541878" y="5775861"/>
            <a:ext cx="159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DEA7C-5D0E-4A0B-89AA-46C10FCBC587}"/>
              </a:ext>
            </a:extLst>
          </p:cNvPr>
          <p:cNvSpPr txBox="1"/>
          <p:nvPr/>
        </p:nvSpPr>
        <p:spPr>
          <a:xfrm>
            <a:off x="6570767" y="5775861"/>
            <a:ext cx="159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Quicksand" panose="00000500000000000000" pitchFamily="2" charset="0"/>
                <a:cs typeface="Arial" panose="020B0604020202020204" pitchFamily="34" charset="0"/>
              </a:rPr>
              <a:t>Việt</a:t>
            </a:r>
            <a:endParaRPr lang="en-US" sz="4000" b="1" dirty="0"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11E95-FE4F-4ECE-9727-1DF2E75C9B24}"/>
              </a:ext>
            </a:extLst>
          </p:cNvPr>
          <p:cNvSpPr txBox="1"/>
          <p:nvPr/>
        </p:nvSpPr>
        <p:spPr>
          <a:xfrm>
            <a:off x="8382000" y="5775861"/>
            <a:ext cx="159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Quicksand" panose="00000500000000000000" pitchFamily="2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5C2ECD3-541C-4292-A85A-3C6AFCEFF1BE}"/>
              </a:ext>
            </a:extLst>
          </p:cNvPr>
          <p:cNvSpPr/>
          <p:nvPr/>
        </p:nvSpPr>
        <p:spPr>
          <a:xfrm>
            <a:off x="1571820" y="2106560"/>
            <a:ext cx="5177323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b)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Bạn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thấp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nhất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?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FF588A-D6F1-4D4A-AAFE-E254CC84A5EE}"/>
              </a:ext>
            </a:extLst>
          </p:cNvPr>
          <p:cNvSpPr/>
          <p:nvPr/>
        </p:nvSpPr>
        <p:spPr>
          <a:xfrm>
            <a:off x="4531998" y="3500415"/>
            <a:ext cx="1764861" cy="2955979"/>
          </a:xfrm>
          <a:custGeom>
            <a:avLst/>
            <a:gdLst>
              <a:gd name="connsiteX0" fmla="*/ 0 w 1764861"/>
              <a:gd name="connsiteY0" fmla="*/ 1477990 h 2955979"/>
              <a:gd name="connsiteX1" fmla="*/ 882431 w 1764861"/>
              <a:gd name="connsiteY1" fmla="*/ 0 h 2955979"/>
              <a:gd name="connsiteX2" fmla="*/ 1764862 w 1764861"/>
              <a:gd name="connsiteY2" fmla="*/ 1477990 h 2955979"/>
              <a:gd name="connsiteX3" fmla="*/ 882431 w 1764861"/>
              <a:gd name="connsiteY3" fmla="*/ 2955980 h 2955979"/>
              <a:gd name="connsiteX4" fmla="*/ 0 w 1764861"/>
              <a:gd name="connsiteY4" fmla="*/ 1477990 h 29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861" h="2955979" extrusionOk="0">
                <a:moveTo>
                  <a:pt x="0" y="1477990"/>
                </a:moveTo>
                <a:cubicBezTo>
                  <a:pt x="-30020" y="577797"/>
                  <a:pt x="393318" y="-21359"/>
                  <a:pt x="882431" y="0"/>
                </a:cubicBezTo>
                <a:cubicBezTo>
                  <a:pt x="1320546" y="-11926"/>
                  <a:pt x="1690484" y="675728"/>
                  <a:pt x="1764862" y="1477990"/>
                </a:cubicBezTo>
                <a:cubicBezTo>
                  <a:pt x="1775650" y="2317084"/>
                  <a:pt x="1419252" y="2935431"/>
                  <a:pt x="882431" y="2955980"/>
                </a:cubicBezTo>
                <a:cubicBezTo>
                  <a:pt x="505547" y="2961207"/>
                  <a:pt x="10807" y="2417737"/>
                  <a:pt x="0" y="1477990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3560C2-FC91-402C-93B2-4468F22B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9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5" grpId="0"/>
      <p:bldP spid="14" grpId="0" animBg="1"/>
      <p:bldP spid="14" grpId="1" animBg="1"/>
      <p:bldP spid="17" grpId="0"/>
      <p:bldP spid="18" grpId="0"/>
      <p:bldP spid="19" grpId="0"/>
      <p:bldP spid="20" grpId="0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6892050" y="3905614"/>
            <a:ext cx="4935100" cy="1108956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a)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Ngựa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hay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hươu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hơn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" y="976597"/>
            <a:ext cx="2396492" cy="106524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4AE91-056F-4FDE-BA1B-D950C3AEC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3722" r="2707" b="4613"/>
          <a:stretch/>
        </p:blipFill>
        <p:spPr>
          <a:xfrm>
            <a:off x="1676399" y="2778034"/>
            <a:ext cx="4876801" cy="3202888"/>
          </a:xfrm>
          <a:prstGeom prst="roundRect">
            <a:avLst>
              <a:gd name="adj" fmla="val 8038"/>
            </a:avLst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AB4090-F0D2-45AB-8CD8-A64DDB0524BA}"/>
              </a:ext>
            </a:extLst>
          </p:cNvPr>
          <p:cNvSpPr/>
          <p:nvPr/>
        </p:nvSpPr>
        <p:spPr>
          <a:xfrm>
            <a:off x="1571820" y="2234674"/>
            <a:ext cx="3230880" cy="3907475"/>
          </a:xfrm>
          <a:custGeom>
            <a:avLst/>
            <a:gdLst>
              <a:gd name="connsiteX0" fmla="*/ 0 w 3230880"/>
              <a:gd name="connsiteY0" fmla="*/ 1953738 h 3907475"/>
              <a:gd name="connsiteX1" fmla="*/ 1615440 w 3230880"/>
              <a:gd name="connsiteY1" fmla="*/ 0 h 3907475"/>
              <a:gd name="connsiteX2" fmla="*/ 3230880 w 3230880"/>
              <a:gd name="connsiteY2" fmla="*/ 1953738 h 3907475"/>
              <a:gd name="connsiteX3" fmla="*/ 1615440 w 3230880"/>
              <a:gd name="connsiteY3" fmla="*/ 3907476 h 3907475"/>
              <a:gd name="connsiteX4" fmla="*/ 0 w 3230880"/>
              <a:gd name="connsiteY4" fmla="*/ 1953738 h 390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0" h="3907475" extrusionOk="0">
                <a:moveTo>
                  <a:pt x="0" y="1953738"/>
                </a:moveTo>
                <a:cubicBezTo>
                  <a:pt x="-27095" y="798973"/>
                  <a:pt x="714360" y="-107968"/>
                  <a:pt x="1615440" y="0"/>
                </a:cubicBezTo>
                <a:cubicBezTo>
                  <a:pt x="2349128" y="-38388"/>
                  <a:pt x="3118970" y="895797"/>
                  <a:pt x="3230880" y="1953738"/>
                </a:cubicBezTo>
                <a:cubicBezTo>
                  <a:pt x="3288552" y="3154764"/>
                  <a:pt x="2664047" y="3842497"/>
                  <a:pt x="1615440" y="3907476"/>
                </a:cubicBezTo>
                <a:cubicBezTo>
                  <a:pt x="829597" y="3912507"/>
                  <a:pt x="8913" y="3134589"/>
                  <a:pt x="0" y="1953738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28269-802B-4BCE-9C8D-861BB284D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68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2523E9-D592-4B30-8D1B-A0C1CB638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4633" r="5209" b="7542"/>
          <a:stretch/>
        </p:blipFill>
        <p:spPr>
          <a:xfrm>
            <a:off x="1547553" y="2786452"/>
            <a:ext cx="5081847" cy="3250454"/>
          </a:xfrm>
          <a:prstGeom prst="roundRect">
            <a:avLst>
              <a:gd name="adj" fmla="val 8485"/>
            </a:avLst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6901103" y="3905614"/>
            <a:ext cx="4935100" cy="1108956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Thước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hay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bút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chì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400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hơn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976597"/>
            <a:ext cx="2396492" cy="1065242"/>
          </a:xfrm>
          <a:prstGeom prst="rect">
            <a:avLst/>
          </a:prstGeom>
          <a:noFill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AB4090-F0D2-45AB-8CD8-A64DDB0524BA}"/>
              </a:ext>
            </a:extLst>
          </p:cNvPr>
          <p:cNvSpPr/>
          <p:nvPr/>
        </p:nvSpPr>
        <p:spPr>
          <a:xfrm>
            <a:off x="3738892" y="4404049"/>
            <a:ext cx="2988480" cy="1726163"/>
          </a:xfrm>
          <a:custGeom>
            <a:avLst/>
            <a:gdLst>
              <a:gd name="connsiteX0" fmla="*/ 0 w 2988480"/>
              <a:gd name="connsiteY0" fmla="*/ 863082 h 1726163"/>
              <a:gd name="connsiteX1" fmla="*/ 1494240 w 2988480"/>
              <a:gd name="connsiteY1" fmla="*/ 0 h 1726163"/>
              <a:gd name="connsiteX2" fmla="*/ 2988480 w 2988480"/>
              <a:gd name="connsiteY2" fmla="*/ 863082 h 1726163"/>
              <a:gd name="connsiteX3" fmla="*/ 1494240 w 2988480"/>
              <a:gd name="connsiteY3" fmla="*/ 1726164 h 1726163"/>
              <a:gd name="connsiteX4" fmla="*/ 0 w 2988480"/>
              <a:gd name="connsiteY4" fmla="*/ 863082 h 172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480" h="1726163" extrusionOk="0">
                <a:moveTo>
                  <a:pt x="0" y="863082"/>
                </a:moveTo>
                <a:cubicBezTo>
                  <a:pt x="-35520" y="287118"/>
                  <a:pt x="658802" y="-123683"/>
                  <a:pt x="1494240" y="0"/>
                </a:cubicBezTo>
                <a:cubicBezTo>
                  <a:pt x="2278966" y="-9814"/>
                  <a:pt x="2963545" y="391112"/>
                  <a:pt x="2988480" y="863082"/>
                </a:cubicBezTo>
                <a:cubicBezTo>
                  <a:pt x="3052653" y="1475508"/>
                  <a:pt x="2451799" y="1671201"/>
                  <a:pt x="1494240" y="1726164"/>
                </a:cubicBezTo>
                <a:cubicBezTo>
                  <a:pt x="734781" y="1729277"/>
                  <a:pt x="1126" y="1352614"/>
                  <a:pt x="0" y="863082"/>
                </a:cubicBezTo>
                <a:close/>
              </a:path>
            </a:pathLst>
          </a:custGeom>
          <a:noFill/>
          <a:ln w="38100">
            <a:solidFill>
              <a:srgbClr val="ED4159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FD967-6CBC-4521-B968-3CE464E1B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37" y="11769"/>
            <a:ext cx="3587326" cy="11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9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460897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460897"/>
            <a:ext cx="4856353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độ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dài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mỗi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đồ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500" b="1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vật</a:t>
            </a:r>
            <a:r>
              <a:rPr lang="en-US" sz="3500" b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.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042757-817D-4782-8D1E-C37887BB2801}"/>
              </a:ext>
            </a:extLst>
          </p:cNvPr>
          <p:cNvGrpSpPr/>
          <p:nvPr/>
        </p:nvGrpSpPr>
        <p:grpSpPr>
          <a:xfrm>
            <a:off x="1369732" y="5597034"/>
            <a:ext cx="1496982" cy="615606"/>
            <a:chOff x="3246796" y="5876452"/>
            <a:chExt cx="1496982" cy="6156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A9B26B4-187A-40AD-8F03-1EA3C168742B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061D24D4-560A-4553-80FA-6D59C608B74A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A589965-7360-436C-8AF6-55EA48E4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44" y="2293288"/>
            <a:ext cx="578824" cy="31215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409E7E-F450-475C-B3A2-BF04FC353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809" y="3058166"/>
            <a:ext cx="558150" cy="23566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89B178-B711-4092-9B0F-E1456EEE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926" y="959930"/>
            <a:ext cx="868234" cy="4454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C8260C3-816F-4964-9553-D14CD7154C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311" r="2422" b="1713"/>
          <a:stretch/>
        </p:blipFill>
        <p:spPr>
          <a:xfrm>
            <a:off x="9246394" y="1702594"/>
            <a:ext cx="1769269" cy="3638550"/>
          </a:xfrm>
          <a:prstGeom prst="roundRect">
            <a:avLst>
              <a:gd name="adj" fmla="val 9130"/>
            </a:avLst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0113BB3-B87E-48BB-A32F-865CF912BD90}"/>
              </a:ext>
            </a:extLst>
          </p:cNvPr>
          <p:cNvGrpSpPr/>
          <p:nvPr/>
        </p:nvGrpSpPr>
        <p:grpSpPr>
          <a:xfrm>
            <a:off x="3742032" y="5597034"/>
            <a:ext cx="1496982" cy="615606"/>
            <a:chOff x="3246796" y="5876452"/>
            <a:chExt cx="1496982" cy="61560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DB92A8-F0A8-48B7-ACF7-039E383F7B40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6FAC9AA7-C53F-4D0D-B847-57C1775B60F8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DA3608-8A43-4C19-98EE-86174DCA7D4D}"/>
              </a:ext>
            </a:extLst>
          </p:cNvPr>
          <p:cNvGrpSpPr/>
          <p:nvPr/>
        </p:nvGrpSpPr>
        <p:grpSpPr>
          <a:xfrm>
            <a:off x="6444802" y="5597034"/>
            <a:ext cx="1496982" cy="615606"/>
            <a:chOff x="3246796" y="5876452"/>
            <a:chExt cx="1496982" cy="6156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FDCEEE1-7087-4F01-A5F6-BC549806A87C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D561436E-CDFF-4868-8662-27F4D7B7B5AF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32B002-9E21-48C8-BA3D-3438FACF0179}"/>
              </a:ext>
            </a:extLst>
          </p:cNvPr>
          <p:cNvGrpSpPr/>
          <p:nvPr/>
        </p:nvGrpSpPr>
        <p:grpSpPr>
          <a:xfrm>
            <a:off x="9560868" y="5597034"/>
            <a:ext cx="1496982" cy="615606"/>
            <a:chOff x="3246796" y="5876452"/>
            <a:chExt cx="1496982" cy="61560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1AEE2C-21FC-4411-A466-8EFAEA48E50B}"/>
                </a:ext>
              </a:extLst>
            </p:cNvPr>
            <p:cNvSpPr/>
            <p:nvPr/>
          </p:nvSpPr>
          <p:spPr>
            <a:xfrm>
              <a:off x="3246796" y="5876452"/>
              <a:ext cx="604782" cy="6047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7F10C19C-BF03-4D65-92A8-9FB5B0B1E93B}"/>
                </a:ext>
              </a:extLst>
            </p:cNvPr>
            <p:cNvSpPr/>
            <p:nvPr/>
          </p:nvSpPr>
          <p:spPr>
            <a:xfrm>
              <a:off x="3837282" y="5903251"/>
              <a:ext cx="906496" cy="5888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cm</a:t>
              </a:r>
              <a:endParaRPr lang="vi-V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3EC9028-C7A4-40C0-B587-96BD52B5FD69}"/>
              </a:ext>
            </a:extLst>
          </p:cNvPr>
          <p:cNvSpPr/>
          <p:nvPr/>
        </p:nvSpPr>
        <p:spPr>
          <a:xfrm>
            <a:off x="1369732" y="5597034"/>
            <a:ext cx="604782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956B451-A1CF-41DE-ABE6-7BE450FC2638}"/>
              </a:ext>
            </a:extLst>
          </p:cNvPr>
          <p:cNvSpPr/>
          <p:nvPr/>
        </p:nvSpPr>
        <p:spPr>
          <a:xfrm>
            <a:off x="3744125" y="5597034"/>
            <a:ext cx="604782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DE83C89-DFD8-46B9-BEF6-9EA002389A75}"/>
              </a:ext>
            </a:extLst>
          </p:cNvPr>
          <p:cNvSpPr/>
          <p:nvPr/>
        </p:nvSpPr>
        <p:spPr>
          <a:xfrm>
            <a:off x="6301569" y="5597034"/>
            <a:ext cx="786516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20436B2-949C-4DC1-B3A8-51E2DDC085D6}"/>
              </a:ext>
            </a:extLst>
          </p:cNvPr>
          <p:cNvSpPr/>
          <p:nvPr/>
        </p:nvSpPr>
        <p:spPr>
          <a:xfrm>
            <a:off x="9421016" y="5597034"/>
            <a:ext cx="786516" cy="6047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16806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1802073" y="710751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2602172" y="452668"/>
            <a:ext cx="7303828" cy="1130373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vật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dưới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đây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được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b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</a:b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vào trong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hộp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bút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0000500000000000000" pitchFamily="2" charset="0"/>
                <a:cs typeface="Arial" pitchFamily="34" charset="0"/>
              </a:rPr>
              <a:t> ?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Quicksand" panose="00000500000000000000" pitchFamily="2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981408-C8E1-4EC5-A941-6CCCCA6E4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286" r="32006" b="48120"/>
          <a:stretch>
            <a:fillRect/>
          </a:stretch>
        </p:blipFill>
        <p:spPr>
          <a:xfrm>
            <a:off x="3581400" y="1881673"/>
            <a:ext cx="5152102" cy="2461727"/>
          </a:xfrm>
          <a:custGeom>
            <a:avLst/>
            <a:gdLst>
              <a:gd name="connsiteX0" fmla="*/ 335656 w 5152102"/>
              <a:gd name="connsiteY0" fmla="*/ 0 h 2461727"/>
              <a:gd name="connsiteX1" fmla="*/ 4816446 w 5152102"/>
              <a:gd name="connsiteY1" fmla="*/ 0 h 2461727"/>
              <a:gd name="connsiteX2" fmla="*/ 5152102 w 5152102"/>
              <a:gd name="connsiteY2" fmla="*/ 335656 h 2461727"/>
              <a:gd name="connsiteX3" fmla="*/ 5152102 w 5152102"/>
              <a:gd name="connsiteY3" fmla="*/ 2126071 h 2461727"/>
              <a:gd name="connsiteX4" fmla="*/ 4816446 w 5152102"/>
              <a:gd name="connsiteY4" fmla="*/ 2461727 h 2461727"/>
              <a:gd name="connsiteX5" fmla="*/ 335656 w 5152102"/>
              <a:gd name="connsiteY5" fmla="*/ 2461727 h 2461727"/>
              <a:gd name="connsiteX6" fmla="*/ 0 w 5152102"/>
              <a:gd name="connsiteY6" fmla="*/ 2126071 h 2461727"/>
              <a:gd name="connsiteX7" fmla="*/ 0 w 5152102"/>
              <a:gd name="connsiteY7" fmla="*/ 335656 h 2461727"/>
              <a:gd name="connsiteX8" fmla="*/ 335656 w 5152102"/>
              <a:gd name="connsiteY8" fmla="*/ 0 h 246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2102" h="2461727">
                <a:moveTo>
                  <a:pt x="335656" y="0"/>
                </a:moveTo>
                <a:lnTo>
                  <a:pt x="4816446" y="0"/>
                </a:lnTo>
                <a:cubicBezTo>
                  <a:pt x="5001824" y="0"/>
                  <a:pt x="5152102" y="150278"/>
                  <a:pt x="5152102" y="335656"/>
                </a:cubicBezTo>
                <a:lnTo>
                  <a:pt x="5152102" y="2126071"/>
                </a:lnTo>
                <a:cubicBezTo>
                  <a:pt x="5152102" y="2311449"/>
                  <a:pt x="5001824" y="2461727"/>
                  <a:pt x="4816446" y="2461727"/>
                </a:cubicBezTo>
                <a:lnTo>
                  <a:pt x="335656" y="2461727"/>
                </a:lnTo>
                <a:cubicBezTo>
                  <a:pt x="150278" y="2461727"/>
                  <a:pt x="0" y="2311449"/>
                  <a:pt x="0" y="2126071"/>
                </a:cubicBezTo>
                <a:lnTo>
                  <a:pt x="0" y="335656"/>
                </a:lnTo>
                <a:cubicBezTo>
                  <a:pt x="0" y="150278"/>
                  <a:pt x="150278" y="0"/>
                  <a:pt x="335656" y="0"/>
                </a:cubicBezTo>
                <a:close/>
              </a:path>
            </a:pathLst>
          </a:custGeom>
          <a:effectLst>
            <a:softEdge rad="63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3F92DA-031E-4663-B71D-803F3C4AE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59587" r="17389" b="7330"/>
          <a:stretch>
            <a:fillRect/>
          </a:stretch>
        </p:blipFill>
        <p:spPr>
          <a:xfrm>
            <a:off x="3753351" y="4530014"/>
            <a:ext cx="6535204" cy="1642186"/>
          </a:xfrm>
          <a:custGeom>
            <a:avLst/>
            <a:gdLst>
              <a:gd name="connsiteX0" fmla="*/ 223912 w 6535204"/>
              <a:gd name="connsiteY0" fmla="*/ 0 h 1642186"/>
              <a:gd name="connsiteX1" fmla="*/ 6311292 w 6535204"/>
              <a:gd name="connsiteY1" fmla="*/ 0 h 1642186"/>
              <a:gd name="connsiteX2" fmla="*/ 6535204 w 6535204"/>
              <a:gd name="connsiteY2" fmla="*/ 223912 h 1642186"/>
              <a:gd name="connsiteX3" fmla="*/ 6535204 w 6535204"/>
              <a:gd name="connsiteY3" fmla="*/ 1418274 h 1642186"/>
              <a:gd name="connsiteX4" fmla="*/ 6311292 w 6535204"/>
              <a:gd name="connsiteY4" fmla="*/ 1642186 h 1642186"/>
              <a:gd name="connsiteX5" fmla="*/ 223912 w 6535204"/>
              <a:gd name="connsiteY5" fmla="*/ 1642186 h 1642186"/>
              <a:gd name="connsiteX6" fmla="*/ 0 w 6535204"/>
              <a:gd name="connsiteY6" fmla="*/ 1418274 h 1642186"/>
              <a:gd name="connsiteX7" fmla="*/ 0 w 6535204"/>
              <a:gd name="connsiteY7" fmla="*/ 223912 h 1642186"/>
              <a:gd name="connsiteX8" fmla="*/ 223912 w 6535204"/>
              <a:gd name="connsiteY8" fmla="*/ 0 h 164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204" h="1642186">
                <a:moveTo>
                  <a:pt x="223912" y="0"/>
                </a:moveTo>
                <a:lnTo>
                  <a:pt x="6311292" y="0"/>
                </a:lnTo>
                <a:cubicBezTo>
                  <a:pt x="6434955" y="0"/>
                  <a:pt x="6535204" y="100249"/>
                  <a:pt x="6535204" y="223912"/>
                </a:cubicBezTo>
                <a:lnTo>
                  <a:pt x="6535204" y="1418274"/>
                </a:lnTo>
                <a:cubicBezTo>
                  <a:pt x="6535204" y="1541937"/>
                  <a:pt x="6434955" y="1642186"/>
                  <a:pt x="6311292" y="1642186"/>
                </a:cubicBezTo>
                <a:lnTo>
                  <a:pt x="223912" y="1642186"/>
                </a:lnTo>
                <a:cubicBezTo>
                  <a:pt x="100249" y="1642186"/>
                  <a:pt x="0" y="1541937"/>
                  <a:pt x="0" y="1418274"/>
                </a:cubicBezTo>
                <a:lnTo>
                  <a:pt x="0" y="223912"/>
                </a:lnTo>
                <a:cubicBezTo>
                  <a:pt x="0" y="100249"/>
                  <a:pt x="100249" y="0"/>
                  <a:pt x="223912" y="0"/>
                </a:cubicBezTo>
                <a:close/>
              </a:path>
            </a:pathLst>
          </a:custGeom>
          <a:effectLst>
            <a:softEdge rad="63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83CC8-547A-4540-8CC4-DBEE9E8A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6" t="59587" r="4824" b="13283"/>
          <a:stretch>
            <a:fillRect/>
          </a:stretch>
        </p:blipFill>
        <p:spPr>
          <a:xfrm>
            <a:off x="10424449" y="4530014"/>
            <a:ext cx="1396077" cy="1346717"/>
          </a:xfrm>
          <a:custGeom>
            <a:avLst/>
            <a:gdLst>
              <a:gd name="connsiteX0" fmla="*/ 183625 w 1396077"/>
              <a:gd name="connsiteY0" fmla="*/ 0 h 1346717"/>
              <a:gd name="connsiteX1" fmla="*/ 1212452 w 1396077"/>
              <a:gd name="connsiteY1" fmla="*/ 0 h 1346717"/>
              <a:gd name="connsiteX2" fmla="*/ 1396077 w 1396077"/>
              <a:gd name="connsiteY2" fmla="*/ 183625 h 1346717"/>
              <a:gd name="connsiteX3" fmla="*/ 1396077 w 1396077"/>
              <a:gd name="connsiteY3" fmla="*/ 1163092 h 1346717"/>
              <a:gd name="connsiteX4" fmla="*/ 1212452 w 1396077"/>
              <a:gd name="connsiteY4" fmla="*/ 1346717 h 1346717"/>
              <a:gd name="connsiteX5" fmla="*/ 183625 w 1396077"/>
              <a:gd name="connsiteY5" fmla="*/ 1346717 h 1346717"/>
              <a:gd name="connsiteX6" fmla="*/ 0 w 1396077"/>
              <a:gd name="connsiteY6" fmla="*/ 1163092 h 1346717"/>
              <a:gd name="connsiteX7" fmla="*/ 0 w 1396077"/>
              <a:gd name="connsiteY7" fmla="*/ 183625 h 1346717"/>
              <a:gd name="connsiteX8" fmla="*/ 183625 w 1396077"/>
              <a:gd name="connsiteY8" fmla="*/ 0 h 13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077" h="1346717">
                <a:moveTo>
                  <a:pt x="183625" y="0"/>
                </a:moveTo>
                <a:lnTo>
                  <a:pt x="1212452" y="0"/>
                </a:lnTo>
                <a:cubicBezTo>
                  <a:pt x="1313865" y="0"/>
                  <a:pt x="1396077" y="82212"/>
                  <a:pt x="1396077" y="183625"/>
                </a:cubicBezTo>
                <a:lnTo>
                  <a:pt x="1396077" y="1163092"/>
                </a:lnTo>
                <a:cubicBezTo>
                  <a:pt x="1396077" y="1264505"/>
                  <a:pt x="1313865" y="1346717"/>
                  <a:pt x="1212452" y="1346717"/>
                </a:cubicBezTo>
                <a:lnTo>
                  <a:pt x="183625" y="1346717"/>
                </a:lnTo>
                <a:cubicBezTo>
                  <a:pt x="82212" y="1346717"/>
                  <a:pt x="0" y="1264505"/>
                  <a:pt x="0" y="1163092"/>
                </a:cubicBezTo>
                <a:lnTo>
                  <a:pt x="0" y="183625"/>
                </a:lnTo>
                <a:cubicBezTo>
                  <a:pt x="0" y="82212"/>
                  <a:pt x="82212" y="0"/>
                  <a:pt x="183625" y="0"/>
                </a:cubicBezTo>
                <a:close/>
              </a:path>
            </a:pathLst>
          </a:custGeom>
          <a:effectLst>
            <a:softEdge rad="63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E6563D-16B7-4C2B-9367-822BD0997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60022" r="71183" b="12218"/>
          <a:stretch>
            <a:fillRect/>
          </a:stretch>
        </p:blipFill>
        <p:spPr>
          <a:xfrm>
            <a:off x="685800" y="4551631"/>
            <a:ext cx="3044225" cy="1377974"/>
          </a:xfrm>
          <a:custGeom>
            <a:avLst/>
            <a:gdLst>
              <a:gd name="connsiteX0" fmla="*/ 187887 w 3044225"/>
              <a:gd name="connsiteY0" fmla="*/ 0 h 1377974"/>
              <a:gd name="connsiteX1" fmla="*/ 2856338 w 3044225"/>
              <a:gd name="connsiteY1" fmla="*/ 0 h 1377974"/>
              <a:gd name="connsiteX2" fmla="*/ 3044225 w 3044225"/>
              <a:gd name="connsiteY2" fmla="*/ 187887 h 1377974"/>
              <a:gd name="connsiteX3" fmla="*/ 3044225 w 3044225"/>
              <a:gd name="connsiteY3" fmla="*/ 1190087 h 1377974"/>
              <a:gd name="connsiteX4" fmla="*/ 2856338 w 3044225"/>
              <a:gd name="connsiteY4" fmla="*/ 1377974 h 1377974"/>
              <a:gd name="connsiteX5" fmla="*/ 187887 w 3044225"/>
              <a:gd name="connsiteY5" fmla="*/ 1377974 h 1377974"/>
              <a:gd name="connsiteX6" fmla="*/ 0 w 3044225"/>
              <a:gd name="connsiteY6" fmla="*/ 1190087 h 1377974"/>
              <a:gd name="connsiteX7" fmla="*/ 0 w 3044225"/>
              <a:gd name="connsiteY7" fmla="*/ 187887 h 1377974"/>
              <a:gd name="connsiteX8" fmla="*/ 187887 w 3044225"/>
              <a:gd name="connsiteY8" fmla="*/ 0 h 137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225" h="1377974">
                <a:moveTo>
                  <a:pt x="187887" y="0"/>
                </a:moveTo>
                <a:lnTo>
                  <a:pt x="2856338" y="0"/>
                </a:lnTo>
                <a:cubicBezTo>
                  <a:pt x="2960105" y="0"/>
                  <a:pt x="3044225" y="84120"/>
                  <a:pt x="3044225" y="187887"/>
                </a:cubicBezTo>
                <a:lnTo>
                  <a:pt x="3044225" y="1190087"/>
                </a:lnTo>
                <a:cubicBezTo>
                  <a:pt x="3044225" y="1293854"/>
                  <a:pt x="2960105" y="1377974"/>
                  <a:pt x="2856338" y="1377974"/>
                </a:cubicBezTo>
                <a:lnTo>
                  <a:pt x="187887" y="1377974"/>
                </a:lnTo>
                <a:cubicBezTo>
                  <a:pt x="84120" y="1377974"/>
                  <a:pt x="0" y="1293854"/>
                  <a:pt x="0" y="1190087"/>
                </a:cubicBezTo>
                <a:lnTo>
                  <a:pt x="0" y="187887"/>
                </a:lnTo>
                <a:cubicBezTo>
                  <a:pt x="0" y="84120"/>
                  <a:pt x="84120" y="0"/>
                  <a:pt x="187887" y="0"/>
                </a:cubicBezTo>
                <a:close/>
              </a:path>
            </a:pathLst>
          </a:cu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521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26133 -0.000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27839 0.004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5DC5A-051F-438C-A2C3-9267EB9E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49" y="936676"/>
            <a:ext cx="841320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2" y="261259"/>
            <a:ext cx="7043057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Mụ phù thủy : Tên Hugo làm sao biết được chỗ này của chúng ta. Ha ha ha!</a:t>
            </a:r>
          </a:p>
          <a:p>
            <a:endParaRPr lang="en-US"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2895600" y="4680860"/>
            <a:ext cx="8229600" cy="2010226"/>
          </a:xfrm>
          <a:prstGeom prst="wedgeRoundRectCallout">
            <a:avLst>
              <a:gd name="adj1" fmla="val 35339"/>
              <a:gd name="adj2" fmla="val -59800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Vẹt : Đây là 3 lọ thuốc, nhiệm vụ của các bạn là chọn 1 trong 3 lọ thuốc để tìm đủ mảnh ghép của chiếc chìa khóa cứu gia đình Hugo!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2759B-921D-E443-1625-A65702AF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77103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Câu 1: Con vật thấp nhất là: 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016399" y="200297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Hươu cao cổ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016398" y="3429000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Thỏ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016398" y="271598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Gấu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07766-AA08-C738-DF5D-791572B9F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961" y="282622"/>
            <a:ext cx="2861840" cy="149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79ACA-B0A8-8B31-5C9E-B8A8A844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96532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748899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Câu 2: Con vật cao nhất là: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04456" y="3429000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Thỏ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04455" y="196795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Hươu cao cổ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04457" y="2693849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Gấu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4F675-3630-7716-C338-F82A58280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961" y="282622"/>
            <a:ext cx="2861840" cy="149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287</Words>
  <Application>Microsoft Office PowerPoint</Application>
  <PresentationFormat>Widescreen</PresentationFormat>
  <Paragraphs>87</Paragraphs>
  <Slides>25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16</cp:revision>
  <dcterms:created xsi:type="dcterms:W3CDTF">2021-11-10T08:25:33Z</dcterms:created>
  <dcterms:modified xsi:type="dcterms:W3CDTF">2023-03-05T16:43:04Z</dcterms:modified>
  <cp:category>9Slide.vn</cp:category>
</cp:coreProperties>
</file>