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6"/>
  </p:notesMasterIdLst>
  <p:sldIdLst>
    <p:sldId id="366" r:id="rId2"/>
    <p:sldId id="269" r:id="rId3"/>
    <p:sldId id="360" r:id="rId4"/>
    <p:sldId id="347" r:id="rId5"/>
    <p:sldId id="358" r:id="rId6"/>
    <p:sldId id="359" r:id="rId7"/>
    <p:sldId id="258" r:id="rId8"/>
    <p:sldId id="361" r:id="rId9"/>
    <p:sldId id="362" r:id="rId10"/>
    <p:sldId id="364" r:id="rId11"/>
    <p:sldId id="350" r:id="rId12"/>
    <p:sldId id="271" r:id="rId13"/>
    <p:sldId id="365" r:id="rId14"/>
    <p:sldId id="36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>
        <p:scale>
          <a:sx n="50" d="100"/>
          <a:sy n="50" d="100"/>
        </p:scale>
        <p:origin x="1085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22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2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1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4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1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9">
            <a:extLst>
              <a:ext uri="{FF2B5EF4-FFF2-40B4-BE49-F238E27FC236}">
                <a16:creationId xmlns:a16="http://schemas.microsoft.com/office/drawing/2014/main" id="{18D8F6BA-D6B3-A867-5136-0D39AF6A11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2531" y="-82"/>
            <a:chExt cx="23716" cy="10882"/>
          </a:xfrm>
        </p:grpSpPr>
        <p:grpSp>
          <p:nvGrpSpPr>
            <p:cNvPr id="4" name="组合 227">
              <a:extLst>
                <a:ext uri="{FF2B5EF4-FFF2-40B4-BE49-F238E27FC236}">
                  <a16:creationId xmlns:a16="http://schemas.microsoft.com/office/drawing/2014/main" id="{6596EA16-7308-6822-D448-89E47284A3FB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D22A8E54-A744-7C7D-9DD5-E2D8490DA09C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51435" tIns="25718" rIns="51435" bIns="257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cs typeface="+mn-ea"/>
                  <a:sym typeface="+mn-lt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93FF0B1-530F-10EE-FCC3-D7C7241660F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51435" tIns="25718" rIns="51435" bIns="257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4">
              <a:extLst>
                <a:ext uri="{FF2B5EF4-FFF2-40B4-BE49-F238E27FC236}">
                  <a16:creationId xmlns:a16="http://schemas.microsoft.com/office/drawing/2014/main" id="{F151F985-D706-4B06-6D6B-47ED7B64B7F1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29FE559-CB99-5D6C-CA3B-44755F20FB43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51435" tIns="25718" rIns="51435" bIns="257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cs typeface="+mn-ea"/>
                  <a:sym typeface="+mn-lt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77AE494-EA7C-D80D-22D0-F60D6AB708DC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51435" tIns="25718" rIns="51435" bIns="2571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图片 9" descr="组 1">
            <a:extLst>
              <a:ext uri="{FF2B5EF4-FFF2-40B4-BE49-F238E27FC236}">
                <a16:creationId xmlns:a16="http://schemas.microsoft.com/office/drawing/2014/main" id="{A118022B-1D24-4658-D796-8A7453871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22" y="1118896"/>
            <a:ext cx="9029205" cy="4738045"/>
          </a:xfrm>
          <a:prstGeom prst="rect">
            <a:avLst/>
          </a:prstGeom>
        </p:spPr>
      </p:pic>
      <p:pic>
        <p:nvPicPr>
          <p:cNvPr id="11" name="图片 83" descr="图层 79 副本">
            <a:extLst>
              <a:ext uri="{FF2B5EF4-FFF2-40B4-BE49-F238E27FC236}">
                <a16:creationId xmlns:a16="http://schemas.microsoft.com/office/drawing/2014/main" id="{A1B39D00-7A8B-E04C-837C-A713E88831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29026" y="2427006"/>
            <a:ext cx="6480658" cy="4383612"/>
          </a:xfrm>
          <a:prstGeom prst="rect">
            <a:avLst/>
          </a:prstGeom>
        </p:spPr>
      </p:pic>
      <p:pic>
        <p:nvPicPr>
          <p:cNvPr id="12" name="图片 85" descr="图层 79 副本">
            <a:extLst>
              <a:ext uri="{FF2B5EF4-FFF2-40B4-BE49-F238E27FC236}">
                <a16:creationId xmlns:a16="http://schemas.microsoft.com/office/drawing/2014/main" id="{02318BBE-D7D9-121E-2D57-B191D0D292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8077699" y="-1"/>
            <a:ext cx="4097097" cy="2771337"/>
          </a:xfrm>
          <a:prstGeom prst="rect">
            <a:avLst/>
          </a:prstGeom>
        </p:spPr>
      </p:pic>
      <p:pic>
        <p:nvPicPr>
          <p:cNvPr id="13" name="图片 1" descr="矢量智能对象-1">
            <a:extLst>
              <a:ext uri="{FF2B5EF4-FFF2-40B4-BE49-F238E27FC236}">
                <a16:creationId xmlns:a16="http://schemas.microsoft.com/office/drawing/2014/main" id="{469037B1-1442-76AC-F542-FF0618038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3" y="1386608"/>
            <a:ext cx="2830176" cy="5471391"/>
          </a:xfrm>
          <a:prstGeom prst="rect">
            <a:avLst/>
          </a:prstGeom>
        </p:spPr>
      </p:pic>
      <p:pic>
        <p:nvPicPr>
          <p:cNvPr id="14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5427C3E0-CE25-AC66-A433-C0190201CD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18687" y="518049"/>
            <a:ext cx="2752081" cy="5596311"/>
          </a:xfrm>
          <a:prstGeom prst="rect">
            <a:avLst/>
          </a:prstGeom>
        </p:spPr>
      </p:pic>
      <p:pic>
        <p:nvPicPr>
          <p:cNvPr id="15" name="图片 2" descr="矢量智能对象">
            <a:extLst>
              <a:ext uri="{FF2B5EF4-FFF2-40B4-BE49-F238E27FC236}">
                <a16:creationId xmlns:a16="http://schemas.microsoft.com/office/drawing/2014/main" id="{FA39967B-9B69-5045-7ED6-66C49F6CD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620" y="701796"/>
            <a:ext cx="2253889" cy="1295479"/>
          </a:xfrm>
          <a:prstGeom prst="rect">
            <a:avLst/>
          </a:prstGeom>
        </p:spPr>
      </p:pic>
      <p:pic>
        <p:nvPicPr>
          <p:cNvPr id="16" name="图片 4" descr="矢量智能对象">
            <a:extLst>
              <a:ext uri="{FF2B5EF4-FFF2-40B4-BE49-F238E27FC236}">
                <a16:creationId xmlns:a16="http://schemas.microsoft.com/office/drawing/2014/main" id="{D89AB958-237C-65BC-5865-9E924F94C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494077" y="4576491"/>
            <a:ext cx="2033119" cy="1168586"/>
          </a:xfrm>
          <a:prstGeom prst="rect">
            <a:avLst/>
          </a:prstGeom>
        </p:spPr>
      </p:pic>
      <p:grpSp>
        <p:nvGrpSpPr>
          <p:cNvPr id="17" name="组合 105">
            <a:extLst>
              <a:ext uri="{FF2B5EF4-FFF2-40B4-BE49-F238E27FC236}">
                <a16:creationId xmlns:a16="http://schemas.microsoft.com/office/drawing/2014/main" id="{EECB763C-5D28-ED0D-F31C-654435850DE5}"/>
              </a:ext>
            </a:extLst>
          </p:cNvPr>
          <p:cNvGrpSpPr/>
          <p:nvPr/>
        </p:nvGrpSpPr>
        <p:grpSpPr>
          <a:xfrm>
            <a:off x="2308288" y="208029"/>
            <a:ext cx="2352887" cy="2718620"/>
            <a:chOff x="2680" y="947"/>
            <a:chExt cx="2287" cy="2756"/>
          </a:xfrm>
        </p:grpSpPr>
        <p:pic>
          <p:nvPicPr>
            <p:cNvPr id="18" name="图片 101" descr="图层 2">
              <a:extLst>
                <a:ext uri="{FF2B5EF4-FFF2-40B4-BE49-F238E27FC236}">
                  <a16:creationId xmlns:a16="http://schemas.microsoft.com/office/drawing/2014/main" id="{FA999895-CA6D-5F4E-43AC-554D7460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9" name="图片 102" descr="图层 2">
              <a:extLst>
                <a:ext uri="{FF2B5EF4-FFF2-40B4-BE49-F238E27FC236}">
                  <a16:creationId xmlns:a16="http://schemas.microsoft.com/office/drawing/2014/main" id="{40E67320-0FE5-9E0C-0A66-10AF51FAB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0" name="组合 38">
            <a:extLst>
              <a:ext uri="{FF2B5EF4-FFF2-40B4-BE49-F238E27FC236}">
                <a16:creationId xmlns:a16="http://schemas.microsoft.com/office/drawing/2014/main" id="{AC5462E7-A2E3-B984-8EF3-159C75B3B63A}"/>
              </a:ext>
            </a:extLst>
          </p:cNvPr>
          <p:cNvGrpSpPr/>
          <p:nvPr/>
        </p:nvGrpSpPr>
        <p:grpSpPr>
          <a:xfrm>
            <a:off x="8597091" y="3680782"/>
            <a:ext cx="3058311" cy="2909503"/>
            <a:chOff x="2680" y="947"/>
            <a:chExt cx="2287" cy="2756"/>
          </a:xfrm>
        </p:grpSpPr>
        <p:pic>
          <p:nvPicPr>
            <p:cNvPr id="21" name="图片 39" descr="图层 2">
              <a:extLst>
                <a:ext uri="{FF2B5EF4-FFF2-40B4-BE49-F238E27FC236}">
                  <a16:creationId xmlns:a16="http://schemas.microsoft.com/office/drawing/2014/main" id="{DBB677E3-743F-93AC-B48C-842E3418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2" name="图片 43" descr="图层 2">
              <a:extLst>
                <a:ext uri="{FF2B5EF4-FFF2-40B4-BE49-F238E27FC236}">
                  <a16:creationId xmlns:a16="http://schemas.microsoft.com/office/drawing/2014/main" id="{B60E8DA7-A0C8-2526-9BEF-DE31B5954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2" name="Oval 4">
            <a:extLst>
              <a:ext uri="{FF2B5EF4-FFF2-40B4-BE49-F238E27FC236}">
                <a16:creationId xmlns:a16="http://schemas.microsoft.com/office/drawing/2014/main" id="{6E0FC6C0-5CDB-3F5C-788A-634B6C2FF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661" y="2958952"/>
            <a:ext cx="6061176" cy="1311399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4D720408-C0CC-F998-C3DD-5F3F2F153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080" y="1940188"/>
            <a:ext cx="6061176" cy="122212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7" t="24107" r="33044" b="28550"/>
          <a:stretch/>
        </p:blipFill>
        <p:spPr>
          <a:xfrm>
            <a:off x="1872973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9077740" y="5943601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Béo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6E0A62-AB6C-43F2-9181-5FAB6B17AE23}"/>
              </a:ext>
            </a:extLst>
          </p:cNvPr>
          <p:cNvSpPr/>
          <p:nvPr/>
        </p:nvSpPr>
        <p:spPr>
          <a:xfrm>
            <a:off x="6453809" y="5993296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7ED9D-35D8-4CEB-BFBD-62E782284C40}"/>
              </a:ext>
            </a:extLst>
          </p:cNvPr>
          <p:cNvSpPr/>
          <p:nvPr/>
        </p:nvSpPr>
        <p:spPr>
          <a:xfrm>
            <a:off x="3670852" y="6003236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2" y="621862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2" y="1727967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70" y="2581094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30097" r="34674" b="47976"/>
          <a:stretch/>
        </p:blipFill>
        <p:spPr>
          <a:xfrm>
            <a:off x="670561" y="842836"/>
            <a:ext cx="10939012" cy="41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6" t="51060" r="42321" b="28125"/>
          <a:stretch/>
        </p:blipFill>
        <p:spPr>
          <a:xfrm>
            <a:off x="1578665" y="506895"/>
            <a:ext cx="9034670" cy="6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9">
            <a:extLst>
              <a:ext uri="{FF2B5EF4-FFF2-40B4-BE49-F238E27FC236}">
                <a16:creationId xmlns:a16="http://schemas.microsoft.com/office/drawing/2014/main" id="{57093CEE-E814-D05B-6F9F-81845D9C153F}"/>
              </a:ext>
            </a:extLst>
          </p:cNvPr>
          <p:cNvGrpSpPr/>
          <p:nvPr/>
        </p:nvGrpSpPr>
        <p:grpSpPr>
          <a:xfrm>
            <a:off x="-473868" y="-72390"/>
            <a:ext cx="13123068" cy="6930390"/>
            <a:chOff x="-2531" y="-82"/>
            <a:chExt cx="23716" cy="10882"/>
          </a:xfrm>
        </p:grpSpPr>
        <p:grpSp>
          <p:nvGrpSpPr>
            <p:cNvPr id="4" name="组合 227">
              <a:extLst>
                <a:ext uri="{FF2B5EF4-FFF2-40B4-BE49-F238E27FC236}">
                  <a16:creationId xmlns:a16="http://schemas.microsoft.com/office/drawing/2014/main" id="{B0AC8D2C-6F91-5FFA-D479-F2A7ED55F141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A92BF68-F26B-A849-2987-7D9FF9D7F35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B692118B-1CFC-E963-8FA8-CC1EAC55F8B4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44">
              <a:extLst>
                <a:ext uri="{FF2B5EF4-FFF2-40B4-BE49-F238E27FC236}">
                  <a16:creationId xmlns:a16="http://schemas.microsoft.com/office/drawing/2014/main" id="{5F7C6779-E876-CD4C-6B79-8437633AECAE}"/>
                </a:ext>
              </a:extLst>
            </p:cNvPr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963C16E-FA80-6AFE-6D21-D926777FE3CB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61F8B20-6F85-2588-6E9D-8DCB797BD3FF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图片 9" descr="组 1">
            <a:extLst>
              <a:ext uri="{FF2B5EF4-FFF2-40B4-BE49-F238E27FC236}">
                <a16:creationId xmlns:a16="http://schemas.microsoft.com/office/drawing/2014/main" id="{8B944CCC-C866-30AB-6C6A-3E08ADBE8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1" y="219551"/>
            <a:ext cx="11122981" cy="5836746"/>
          </a:xfrm>
          <a:prstGeom prst="rect">
            <a:avLst/>
          </a:prstGeom>
        </p:spPr>
      </p:pic>
      <p:pic>
        <p:nvPicPr>
          <p:cNvPr id="14" name="图片 83" descr="图层 79 副本">
            <a:extLst>
              <a:ext uri="{FF2B5EF4-FFF2-40B4-BE49-F238E27FC236}">
                <a16:creationId xmlns:a16="http://schemas.microsoft.com/office/drawing/2014/main" id="{40F924EE-6664-F4EB-7413-4E3AFE4D2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124514" y="3970946"/>
            <a:ext cx="4169365" cy="2820220"/>
          </a:xfrm>
          <a:prstGeom prst="rect">
            <a:avLst/>
          </a:prstGeom>
        </p:spPr>
      </p:pic>
      <p:pic>
        <p:nvPicPr>
          <p:cNvPr id="15" name="图片 85" descr="图层 79 副本">
            <a:extLst>
              <a:ext uri="{FF2B5EF4-FFF2-40B4-BE49-F238E27FC236}">
                <a16:creationId xmlns:a16="http://schemas.microsoft.com/office/drawing/2014/main" id="{DCBF5EFC-5606-5B08-5456-5444E8AAE4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8036171" y="-38959"/>
            <a:ext cx="4169365" cy="2820220"/>
          </a:xfrm>
          <a:prstGeom prst="rect">
            <a:avLst/>
          </a:prstGeom>
        </p:spPr>
      </p:pic>
      <p:pic>
        <p:nvPicPr>
          <p:cNvPr id="16" name="图片 1" descr="矢量智能对象-1">
            <a:extLst>
              <a:ext uri="{FF2B5EF4-FFF2-40B4-BE49-F238E27FC236}">
                <a16:creationId xmlns:a16="http://schemas.microsoft.com/office/drawing/2014/main" id="{3301EE9E-3F03-5DB5-FE42-A8921E88D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2" y="1955519"/>
            <a:ext cx="2752538" cy="5321299"/>
          </a:xfrm>
          <a:prstGeom prst="rect">
            <a:avLst/>
          </a:prstGeom>
        </p:spPr>
      </p:pic>
      <p:pic>
        <p:nvPicPr>
          <p:cNvPr id="18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252AB5AC-3E0E-0055-59D8-202C2CD6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87980" y="738249"/>
            <a:ext cx="3091982" cy="6287493"/>
          </a:xfrm>
          <a:prstGeom prst="rect">
            <a:avLst/>
          </a:prstGeom>
        </p:spPr>
      </p:pic>
      <p:pic>
        <p:nvPicPr>
          <p:cNvPr id="20" name="图片 2" descr="矢量智能对象">
            <a:extLst>
              <a:ext uri="{FF2B5EF4-FFF2-40B4-BE49-F238E27FC236}">
                <a16:creationId xmlns:a16="http://schemas.microsoft.com/office/drawing/2014/main" id="{60BBC777-BEA9-0A59-FAB8-7EF4AB79D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2664" y="90488"/>
            <a:ext cx="1222950" cy="702921"/>
          </a:xfrm>
          <a:prstGeom prst="rect">
            <a:avLst/>
          </a:prstGeom>
        </p:spPr>
      </p:pic>
      <p:pic>
        <p:nvPicPr>
          <p:cNvPr id="21" name="图片 4" descr="矢量智能对象">
            <a:extLst>
              <a:ext uri="{FF2B5EF4-FFF2-40B4-BE49-F238E27FC236}">
                <a16:creationId xmlns:a16="http://schemas.microsoft.com/office/drawing/2014/main" id="{85E8F820-F3C2-A324-F8FE-21B4FA3BE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40000">
            <a:off x="1512414" y="5063218"/>
            <a:ext cx="1222950" cy="702921"/>
          </a:xfrm>
          <a:prstGeom prst="rect">
            <a:avLst/>
          </a:prstGeom>
        </p:spPr>
      </p:pic>
      <p:grpSp>
        <p:nvGrpSpPr>
          <p:cNvPr id="22" name="组合 105">
            <a:extLst>
              <a:ext uri="{FF2B5EF4-FFF2-40B4-BE49-F238E27FC236}">
                <a16:creationId xmlns:a16="http://schemas.microsoft.com/office/drawing/2014/main" id="{D3C34E74-9A59-BF1C-FD41-4572D0E03D18}"/>
              </a:ext>
            </a:extLst>
          </p:cNvPr>
          <p:cNvGrpSpPr/>
          <p:nvPr/>
        </p:nvGrpSpPr>
        <p:grpSpPr>
          <a:xfrm>
            <a:off x="412086" y="-145227"/>
            <a:ext cx="1816129" cy="1989267"/>
            <a:chOff x="2680" y="947"/>
            <a:chExt cx="2287" cy="2756"/>
          </a:xfrm>
        </p:grpSpPr>
        <p:pic>
          <p:nvPicPr>
            <p:cNvPr id="23" name="图片 101" descr="图层 2">
              <a:extLst>
                <a:ext uri="{FF2B5EF4-FFF2-40B4-BE49-F238E27FC236}">
                  <a16:creationId xmlns:a16="http://schemas.microsoft.com/office/drawing/2014/main" id="{E3D341FB-B268-83E1-183B-7340524C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4" name="图片 102" descr="图层 2">
              <a:extLst>
                <a:ext uri="{FF2B5EF4-FFF2-40B4-BE49-F238E27FC236}">
                  <a16:creationId xmlns:a16="http://schemas.microsoft.com/office/drawing/2014/main" id="{33AD0657-8471-77A0-1E14-13E61D3A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25" name="组合 38">
            <a:extLst>
              <a:ext uri="{FF2B5EF4-FFF2-40B4-BE49-F238E27FC236}">
                <a16:creationId xmlns:a16="http://schemas.microsoft.com/office/drawing/2014/main" id="{297FDB50-912A-F4AD-BEF1-D7F853946C3F}"/>
              </a:ext>
            </a:extLst>
          </p:cNvPr>
          <p:cNvGrpSpPr/>
          <p:nvPr/>
        </p:nvGrpSpPr>
        <p:grpSpPr>
          <a:xfrm>
            <a:off x="9369724" y="3970946"/>
            <a:ext cx="1923116" cy="2582254"/>
            <a:chOff x="2680" y="947"/>
            <a:chExt cx="2287" cy="2756"/>
          </a:xfrm>
        </p:grpSpPr>
        <p:pic>
          <p:nvPicPr>
            <p:cNvPr id="26" name="图片 39" descr="图层 2">
              <a:extLst>
                <a:ext uri="{FF2B5EF4-FFF2-40B4-BE49-F238E27FC236}">
                  <a16:creationId xmlns:a16="http://schemas.microsoft.com/office/drawing/2014/main" id="{8B6326BB-B3A8-63F9-A01E-A5F3989A3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27" name="图片 43" descr="图层 2">
              <a:extLst>
                <a:ext uri="{FF2B5EF4-FFF2-40B4-BE49-F238E27FC236}">
                  <a16:creationId xmlns:a16="http://schemas.microsoft.com/office/drawing/2014/main" id="{70588395-64D7-00AD-41A2-1638F81B3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736B27-430E-508C-5C3F-9A17FADB3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2015384" y="1280360"/>
            <a:ext cx="8108344" cy="41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3215640"/>
            <a:ext cx="12512040" cy="612648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032131"/>
              </a:avLst>
            </a:prstTxWarp>
            <a:spAutoFit/>
          </a:bodyPr>
          <a:lstStyle/>
          <a:p>
            <a:r>
              <a:rPr lang="en-US" sz="34400" b="1" dirty="0" err="1" smtClean="0">
                <a:solidFill>
                  <a:srgbClr val="C00000"/>
                </a:solidFill>
                <a:latin typeface="#9Slide05 SVNVanilla Daisy Pro" panose="00000500000000000000" pitchFamily="2" charset="0"/>
              </a:rPr>
              <a:t>Khởi</a:t>
            </a:r>
            <a:r>
              <a:rPr lang="en-US" sz="34400" b="1" dirty="0" smtClean="0">
                <a:solidFill>
                  <a:srgbClr val="C00000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4400" b="1" dirty="0" err="1" smtClean="0">
                <a:solidFill>
                  <a:srgbClr val="C00000"/>
                </a:solidFill>
                <a:latin typeface="#9Slide05 SVNVanilla Daisy Pro" panose="00000500000000000000" pitchFamily="2" charset="0"/>
              </a:rPr>
              <a:t>động</a:t>
            </a:r>
            <a:endParaRPr lang="en-US" sz="34400" b="1" dirty="0">
              <a:solidFill>
                <a:srgbClr val="C00000"/>
              </a:solidFill>
              <a:latin typeface="#9Slide05 SVN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" y="1"/>
            <a:ext cx="12298680" cy="69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2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8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6" t="21207" r="32282" b="30868"/>
          <a:stretch/>
        </p:blipFill>
        <p:spPr>
          <a:xfrm>
            <a:off x="1524000" y="1"/>
            <a:ext cx="9144001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4" t="48068" r="33370" b="30676"/>
          <a:stretch/>
        </p:blipFill>
        <p:spPr>
          <a:xfrm>
            <a:off x="1183420" y="2156791"/>
            <a:ext cx="9113999" cy="33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7" t="24107" r="33044" b="28550"/>
          <a:stretch/>
        </p:blipFill>
        <p:spPr>
          <a:xfrm>
            <a:off x="1872973" y="0"/>
            <a:ext cx="8587409" cy="6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7" t="24107" r="33044" b="28550"/>
          <a:stretch/>
        </p:blipFill>
        <p:spPr>
          <a:xfrm>
            <a:off x="1872973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3670852" y="6003236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1565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7" t="24107" r="33044" b="28550"/>
          <a:stretch/>
        </p:blipFill>
        <p:spPr>
          <a:xfrm>
            <a:off x="1872973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6453809" y="5993296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</p:spTree>
    <p:extLst>
      <p:ext uri="{BB962C8B-B14F-4D97-AF65-F5344CB8AC3E}">
        <p14:creationId xmlns:p14="http://schemas.microsoft.com/office/powerpoint/2010/main" val="2896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4259</TotalTime>
  <Words>35</Words>
  <Application>Microsoft Office PowerPoint</Application>
  <PresentationFormat>Widescreen</PresentationFormat>
  <Paragraphs>15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隶书</vt:lpstr>
      <vt:lpstr>#9Slide05 SVNVanilla Daisy Pro</vt:lpstr>
      <vt:lpstr>Arial</vt:lpstr>
      <vt:lpstr>Arial-SGK-TV</vt:lpstr>
      <vt:lpstr>Calibri</vt:lpstr>
      <vt:lpstr>Calibri Light</vt:lpstr>
      <vt:lpstr>Cambria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ASUS</cp:lastModifiedBy>
  <cp:revision>10</cp:revision>
  <dcterms:created xsi:type="dcterms:W3CDTF">2020-08-20T03:52:07Z</dcterms:created>
  <dcterms:modified xsi:type="dcterms:W3CDTF">2023-03-20T05:36:14Z</dcterms:modified>
</cp:coreProperties>
</file>