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4" r:id="rId2"/>
  </p:sldMasterIdLst>
  <p:notesMasterIdLst>
    <p:notesMasterId r:id="rId15"/>
  </p:notesMasterIdLst>
  <p:sldIdLst>
    <p:sldId id="356" r:id="rId3"/>
    <p:sldId id="331" r:id="rId4"/>
    <p:sldId id="348" r:id="rId5"/>
    <p:sldId id="347" r:id="rId6"/>
    <p:sldId id="352" r:id="rId7"/>
    <p:sldId id="332" r:id="rId8"/>
    <p:sldId id="353" r:id="rId9"/>
    <p:sldId id="349" r:id="rId10"/>
    <p:sldId id="354" r:id="rId11"/>
    <p:sldId id="350" r:id="rId12"/>
    <p:sldId id="355" r:id="rId13"/>
    <p:sldId id="35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09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63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36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617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8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559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0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66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66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8172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8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7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30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2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72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50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41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32106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" y="0"/>
            <a:ext cx="12160956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gif"/><Relationship Id="rId4" Type="http://schemas.openxmlformats.org/officeDocument/2006/relationships/image" Target="../media/image30.png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8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3" y="3782901"/>
            <a:ext cx="12161839" cy="3075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1" y="-291724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6" y="3375177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8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7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4" y="4311971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69" y="1871934"/>
            <a:ext cx="1498259" cy="1894117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1960737" y="4380559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16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TỰ NHIÊN &amp; XÃ HỘI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90029" y="703184"/>
            <a:ext cx="819324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cs typeface="Arial"/>
                <a:sym typeface="Arial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3546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761"/>
    </mc:Choice>
    <mc:Fallback xmlns="">
      <p:transition advClick="0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21860"/>
            <a:ext cx="5756629" cy="3254099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1727965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VẬN DỤNG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69" y="2581092"/>
            <a:ext cx="4624999" cy="30112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99592" y="4267200"/>
            <a:ext cx="1905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422692202"/>
      </p:ext>
    </p:extLst>
  </p:cSld>
  <p:clrMapOvr>
    <a:masterClrMapping/>
  </p:clrMapOvr>
  <p:transition spd="slow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304512" y="340252"/>
            <a:ext cx="12526988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2100" y="804857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43160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77482" y="1927606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tai.</a:t>
            </a:r>
          </a:p>
        </p:txBody>
      </p:sp>
    </p:spTree>
    <p:extLst>
      <p:ext uri="{BB962C8B-B14F-4D97-AF65-F5344CB8AC3E}">
        <p14:creationId xmlns:p14="http://schemas.microsoft.com/office/powerpoint/2010/main" val="3230927649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205862"/>
            <a:ext cx="11582399" cy="174729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262643"/>
            <a:ext cx="6781800" cy="309224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2135927" y="3683617"/>
            <a:ext cx="4540240" cy="26395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342622"/>
            <a:ext cx="40386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Chúc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các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con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chăm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ngoan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,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học</a:t>
            </a: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 </a:t>
            </a:r>
            <a:r>
              <a:rPr lang="en-US" altLang="zh-CN" sz="4050" b="1" dirty="0" err="1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giỏi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6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883694" y="621323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5105400" y="41148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90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21: CÁC GIÁC QUAN CỦA CƠ THỂ</a:t>
            </a:r>
          </a:p>
          <a:p>
            <a:pPr algn="ctr">
              <a:defRPr/>
            </a:pP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339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/>
      <p:bldP spid="1075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99726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3569" y="1981200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3352800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4985240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164238826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12192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609600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219" y="1600456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80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1065972452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09774449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"/>
            <a:ext cx="8839200" cy="92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23962"/>
            <a:ext cx="3040223" cy="2411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5821" y="1301751"/>
            <a:ext cx="3004871" cy="2460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1143000"/>
            <a:ext cx="3013709" cy="2460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761936"/>
            <a:ext cx="3049060" cy="2605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0475" y="3886200"/>
            <a:ext cx="3208142" cy="2667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73232" y="3603184"/>
            <a:ext cx="3221966" cy="27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12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" y="-4302"/>
            <a:ext cx="12186136" cy="6938501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967896" y="451383"/>
            <a:ext cx="9982172" cy="464258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4" y="4192288"/>
            <a:ext cx="12171485" cy="274191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853" y="1340770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089" y="901521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3750980"/>
            <a:ext cx="2971800" cy="29718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888857" y="2454404"/>
            <a:ext cx="3803186" cy="5379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9021" y="1905127"/>
            <a:ext cx="6652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3065265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2" y="-30082"/>
            <a:ext cx="12200792" cy="69642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72183"/>
            <a:ext cx="5224438" cy="3330298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77933"/>
            <a:ext cx="33677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THỰC HÀNH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52800"/>
            <a:ext cx="4191000" cy="2665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4876800"/>
            <a:ext cx="1761804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9035424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29870"/>
            <a:ext cx="5642202" cy="5186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10293"/>
            <a:ext cx="1138772" cy="10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14" y="329193"/>
            <a:ext cx="8191500" cy="118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510292"/>
            <a:ext cx="5642202" cy="51056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00" y="1579508"/>
            <a:ext cx="1138772" cy="1047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94647"/>
            <a:ext cx="5642202" cy="511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62" y="1578362"/>
            <a:ext cx="1138772" cy="1047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69" y="1485769"/>
            <a:ext cx="5646876" cy="5139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32" y="1633339"/>
            <a:ext cx="1138772" cy="1047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87" y="1470213"/>
            <a:ext cx="5650958" cy="5145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14" y="1537208"/>
            <a:ext cx="1138772" cy="10479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75" y="1447799"/>
            <a:ext cx="5673370" cy="51591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78362"/>
            <a:ext cx="1188720" cy="108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4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1626</TotalTime>
  <Words>110</Words>
  <Application>Microsoft Office PowerPoint</Application>
  <PresentationFormat>Widescreen</PresentationFormat>
  <Paragraphs>30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Black</vt:lpstr>
      <vt:lpstr>Arial-SGK-TV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Ms Quyen</cp:lastModifiedBy>
  <cp:revision>157</cp:revision>
  <dcterms:created xsi:type="dcterms:W3CDTF">2020-08-08T13:30:12Z</dcterms:created>
  <dcterms:modified xsi:type="dcterms:W3CDTF">2023-03-13T14:10:33Z</dcterms:modified>
</cp:coreProperties>
</file>